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28800425" cy="43200638"/>
  <p:notesSz cx="7099300" cy="10234613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3021" autoAdjust="0"/>
  </p:normalViewPr>
  <p:slideViewPr>
    <p:cSldViewPr snapToGrid="0">
      <p:cViewPr>
        <p:scale>
          <a:sx n="50" d="100"/>
          <a:sy n="50" d="100"/>
        </p:scale>
        <p:origin x="120" y="-9728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D2528-2F05-4049-9BC5-8441B52D9810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98713" y="1279525"/>
            <a:ext cx="23018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F72DA-ACE9-AA46-973F-32CBDA770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0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98713" y="1279525"/>
            <a:ext cx="2301875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72DA-ACE9-AA46-973F-32CBDA7706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6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48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6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4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0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42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3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4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20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A806-30F1-4575-9EE2-C15FCA916869}" type="datetimeFigureOut">
              <a:rPr lang="pt-BR" smtClean="0"/>
              <a:t>03/10/2023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B01664-C6B9-9D4D-98F0-E5F4427D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0850"/>
            <a:ext cx="28800425" cy="205630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87822" y="3415715"/>
            <a:ext cx="24965489" cy="29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222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TÍTULO DO TCC (LETRA MAIÚSCULA, NO MÁXIMO 2 LINHAS</a:t>
            </a:r>
          </a:p>
          <a:p>
            <a:pPr algn="ctr"/>
            <a:r>
              <a:rPr lang="pt-BR" sz="6222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FONTE: TIMES NEW ROMAN(</a:t>
            </a:r>
            <a:r>
              <a:rPr lang="pt-BR" sz="4267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todos os textos do banner</a:t>
            </a:r>
            <a:r>
              <a:rPr lang="pt-BR" sz="6222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 TAMANHO: 70 (este título deve ser o mesmo da monografia)</a:t>
            </a:r>
          </a:p>
        </p:txBody>
      </p:sp>
      <p:sp>
        <p:nvSpPr>
          <p:cNvPr id="7" name="Estrela de 5 pontas 6"/>
          <p:cNvSpPr/>
          <p:nvPr/>
        </p:nvSpPr>
        <p:spPr>
          <a:xfrm>
            <a:off x="725741" y="7073101"/>
            <a:ext cx="7228379" cy="54866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56" dirty="0"/>
              <a:t>LOGO DO PROJETO (SE HOUVER)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189403" y="6840866"/>
            <a:ext cx="10305521" cy="5016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1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2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3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4...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ORDEM ALFABÉTICA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(TAMANHO: 60)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450670" y="12536617"/>
            <a:ext cx="10044254" cy="214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Orientador(es): Prof. Professor 1 e </a:t>
            </a:r>
          </a:p>
          <a:p>
            <a:pPr algn="ctr"/>
            <a:r>
              <a:rPr lang="pt-BR" sz="4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Professor 2</a:t>
            </a:r>
          </a:p>
          <a:p>
            <a:pPr algn="ctr"/>
            <a:r>
              <a:rPr lang="pt-BR" sz="4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(TAMANHO: 50)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1026282" y="41259278"/>
            <a:ext cx="6747860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Técnico em Nome do Curso(Tamanho: 32)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30226" y="16161170"/>
            <a:ext cx="21685140" cy="69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9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Texto do corpo do Banner, tamanho: 44 para o texto e 50 para os títulos.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080392" y="17593842"/>
            <a:ext cx="24843749" cy="196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349" dirty="0">
                <a:latin typeface="Arial Black" panose="020B0A04020102020204" pitchFamily="34" charset="0"/>
              </a:rPr>
              <a:t>Use toda </a:t>
            </a:r>
            <a:r>
              <a:rPr lang="en-US" sz="6349" dirty="0" err="1">
                <a:latin typeface="Arial Black" panose="020B0A04020102020204" pitchFamily="34" charset="0"/>
              </a:rPr>
              <a:t>área</a:t>
            </a:r>
            <a:r>
              <a:rPr lang="en-US" sz="6349" dirty="0">
                <a:latin typeface="Arial Black" panose="020B0A04020102020204" pitchFamily="34" charset="0"/>
              </a:rPr>
              <a:t> do banner (</a:t>
            </a:r>
            <a:r>
              <a:rPr lang="en-US" sz="6349" dirty="0" err="1">
                <a:latin typeface="Arial Black" panose="020B0A04020102020204" pitchFamily="34" charset="0"/>
              </a:rPr>
              <a:t>tamanho</a:t>
            </a:r>
            <a:r>
              <a:rPr lang="en-US" sz="6349" dirty="0">
                <a:latin typeface="Arial Black" panose="020B0A04020102020204" pitchFamily="34" charset="0"/>
              </a:rPr>
              <a:t>: </a:t>
            </a:r>
            <a:r>
              <a:rPr lang="en-US" sz="6349" dirty="0" err="1">
                <a:latin typeface="Arial Black" panose="020B0A04020102020204" pitchFamily="34" charset="0"/>
              </a:rPr>
              <a:t>altura</a:t>
            </a:r>
            <a:r>
              <a:rPr lang="en-US" sz="6349" dirty="0">
                <a:latin typeface="Arial Black" panose="020B0A04020102020204" pitchFamily="34" charset="0"/>
              </a:rPr>
              <a:t> 1,2 metros </a:t>
            </a:r>
            <a:r>
              <a:rPr lang="en-US" sz="6349" dirty="0" err="1">
                <a:latin typeface="Arial Black" panose="020B0A04020102020204" pitchFamily="34" charset="0"/>
              </a:rPr>
              <a:t>por</a:t>
            </a:r>
            <a:r>
              <a:rPr lang="en-US" sz="6349" dirty="0">
                <a:latin typeface="Arial Black" panose="020B0A04020102020204" pitchFamily="34" charset="0"/>
              </a:rPr>
              <a:t> 0,80 metros de </a:t>
            </a:r>
            <a:r>
              <a:rPr lang="en-US" sz="6349" dirty="0" err="1">
                <a:latin typeface="Arial Black" panose="020B0A04020102020204" pitchFamily="34" charset="0"/>
              </a:rPr>
              <a:t>largura</a:t>
            </a:r>
            <a:r>
              <a:rPr lang="en-US" sz="6349" dirty="0">
                <a:latin typeface="Arial Black" panose="020B0A04020102020204" pitchFamily="34" charset="0"/>
              </a:rPr>
              <a:t>)para</a:t>
            </a:r>
            <a:r>
              <a:rPr lang="pt-BR" sz="6349" dirty="0">
                <a:latin typeface="Arial Black" panose="020B0A04020102020204" pitchFamily="34" charset="0"/>
              </a:rPr>
              <a:t> colocar as informações do seu de TCC e você pode organizar do jeito que quiser. A cor, tipo de letra, tamanho de letra, a posição dos nomes dos alunos e orientadores devem ser ajustados de acordo com a necessidade. (Indique o curso e a data no </a:t>
            </a:r>
            <a:r>
              <a:rPr lang="pt-BR" sz="6349" dirty="0" err="1">
                <a:latin typeface="Arial Black" panose="020B0A04020102020204" pitchFamily="34" charset="0"/>
              </a:rPr>
              <a:t>rodap</a:t>
            </a:r>
            <a:r>
              <a:rPr lang="en-US" sz="6349" dirty="0" err="1">
                <a:latin typeface="Arial Black" panose="020B0A04020102020204" pitchFamily="34" charset="0"/>
              </a:rPr>
              <a:t>é</a:t>
            </a:r>
            <a:r>
              <a:rPr lang="en-US" sz="6349" dirty="0">
                <a:latin typeface="Arial Black" panose="020B0A04020102020204" pitchFamily="34" charset="0"/>
              </a:rPr>
              <a:t> e </a:t>
            </a:r>
            <a:r>
              <a:rPr lang="en-US" sz="6349" dirty="0" err="1">
                <a:latin typeface="Arial Black" panose="020B0A04020102020204" pitchFamily="34" charset="0"/>
              </a:rPr>
              <a:t>não</a:t>
            </a:r>
            <a:r>
              <a:rPr lang="en-US" sz="6349" dirty="0">
                <a:latin typeface="Arial Black" panose="020B0A04020102020204" pitchFamily="34" charset="0"/>
              </a:rPr>
              <a:t> </a:t>
            </a:r>
            <a:r>
              <a:rPr lang="en-US" sz="6349" dirty="0" err="1">
                <a:latin typeface="Arial Black" panose="020B0A04020102020204" pitchFamily="34" charset="0"/>
              </a:rPr>
              <a:t>altere</a:t>
            </a:r>
            <a:r>
              <a:rPr lang="en-US" sz="6349" dirty="0">
                <a:latin typeface="Arial Black" panose="020B0A04020102020204" pitchFamily="34" charset="0"/>
              </a:rPr>
              <a:t> o </a:t>
            </a:r>
            <a:r>
              <a:rPr lang="en-US" sz="6349" dirty="0" err="1">
                <a:latin typeface="Arial Black" panose="020B0A04020102020204" pitchFamily="34" charset="0"/>
              </a:rPr>
              <a:t>tamanho</a:t>
            </a:r>
            <a:r>
              <a:rPr lang="en-US" sz="6349" dirty="0">
                <a:latin typeface="Arial Black" panose="020B0A04020102020204" pitchFamily="34" charset="0"/>
              </a:rPr>
              <a:t> e </a:t>
            </a:r>
            <a:r>
              <a:rPr lang="en-US" sz="6349" dirty="0" err="1">
                <a:latin typeface="Arial Black" panose="020B0A04020102020204" pitchFamily="34" charset="0"/>
              </a:rPr>
              <a:t>tipo</a:t>
            </a:r>
            <a:r>
              <a:rPr lang="en-US" sz="6349" dirty="0">
                <a:latin typeface="Arial Black" panose="020B0A04020102020204" pitchFamily="34" charset="0"/>
              </a:rPr>
              <a:t> da </a:t>
            </a:r>
            <a:r>
              <a:rPr lang="en-US" sz="6349" dirty="0" err="1">
                <a:latin typeface="Arial Black" panose="020B0A04020102020204" pitchFamily="34" charset="0"/>
              </a:rPr>
              <a:t>letra</a:t>
            </a:r>
            <a:r>
              <a:rPr lang="en-US" sz="6349" dirty="0">
                <a:latin typeface="Arial Black" panose="020B0A04020102020204" pitchFamily="34" charset="0"/>
              </a:rPr>
              <a:t> deles)</a:t>
            </a:r>
            <a:endParaRPr lang="pt-BR" sz="6349" dirty="0">
              <a:latin typeface="Arial Black" panose="020B0A04020102020204" pitchFamily="34" charset="0"/>
            </a:endParaRPr>
          </a:p>
          <a:p>
            <a:pPr algn="ctr"/>
            <a:endParaRPr lang="pt-BR" sz="6349" dirty="0">
              <a:latin typeface="Arial Black" panose="020B0A04020102020204" pitchFamily="34" charset="0"/>
            </a:endParaRPr>
          </a:p>
          <a:p>
            <a:pPr algn="ctr"/>
            <a:r>
              <a:rPr lang="pt-BR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Lembre-se: o texto do banner deve ser </a:t>
            </a:r>
            <a:r>
              <a:rPr lang="pt-BR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leg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ível</a:t>
            </a:r>
            <a:endParaRPr lang="pt-BR" sz="6349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 uma </a:t>
            </a:r>
            <a:r>
              <a:rPr lang="pt-BR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dist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ância</a:t>
            </a:r>
            <a:r>
              <a:rPr lang="en-US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de 1,5 metros. Use sempre 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fundo</a:t>
            </a:r>
            <a:r>
              <a:rPr lang="en-US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BRANCO 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ou</a:t>
            </a:r>
            <a:r>
              <a:rPr lang="en-US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um tom 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bem</a:t>
            </a:r>
            <a:r>
              <a:rPr lang="en-US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suave.</a:t>
            </a:r>
            <a:endParaRPr lang="pt-BR" sz="6349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pt-BR" sz="6349" dirty="0">
              <a:latin typeface="Arial Black" panose="020B0A04020102020204" pitchFamily="34" charset="0"/>
            </a:endParaRPr>
          </a:p>
          <a:p>
            <a:pPr algn="ctr"/>
            <a:r>
              <a:rPr lang="pt-BR" sz="6349" dirty="0">
                <a:latin typeface="Arial Black" panose="020B0A04020102020204" pitchFamily="34" charset="0"/>
              </a:rPr>
              <a:t>Procure colocar conteúdos e título que chamem a atenção do público. Use imagens, textos e tabelas. Use texto justificado(</a:t>
            </a:r>
            <a:r>
              <a:rPr lang="pt-BR" sz="4267" dirty="0">
                <a:latin typeface="Arial Black" panose="020B0A04020102020204" pitchFamily="34" charset="0"/>
              </a:rPr>
              <a:t>alinhado a esquerda e a direita</a:t>
            </a:r>
            <a:r>
              <a:rPr lang="pt-BR" sz="6349" dirty="0">
                <a:latin typeface="Arial Black" panose="020B0A04020102020204" pitchFamily="34" charset="0"/>
              </a:rPr>
              <a:t>)Para enviar à gráfica é necessário salvar como PDF.</a:t>
            </a:r>
          </a:p>
          <a:p>
            <a:pPr algn="ctr"/>
            <a:endParaRPr lang="pt-BR" sz="6349" dirty="0">
              <a:latin typeface="Arial Black" panose="020B0A04020102020204" pitchFamily="34" charset="0"/>
            </a:endParaRPr>
          </a:p>
          <a:p>
            <a:pPr algn="ctr"/>
            <a:r>
              <a:rPr lang="pt-BR" sz="6349" dirty="0">
                <a:solidFill>
                  <a:srgbClr val="FF0000"/>
                </a:solidFill>
                <a:latin typeface="Arial Black" panose="020B0A04020102020204" pitchFamily="34" charset="0"/>
              </a:rPr>
              <a:t>Enviar à gráfica somente após a aprovação do orientador.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91EB26-D5A4-F64C-8AA8-ACECC6DA4E9D}"/>
              </a:ext>
            </a:extLst>
          </p:cNvPr>
          <p:cNvSpPr txBox="1"/>
          <p:nvPr/>
        </p:nvSpPr>
        <p:spPr>
          <a:xfrm>
            <a:off x="13713449" y="41832743"/>
            <a:ext cx="175934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Dez/2023</a:t>
            </a: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C7002294-39E8-6457-EA39-938560395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0" y="41064167"/>
            <a:ext cx="6137570" cy="13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8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271</Words>
  <Application>Microsoft Macintosh PowerPoint</Application>
  <PresentationFormat>Personalizar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ronildo</dc:creator>
  <cp:lastModifiedBy>RONILDO APARECIDO FERREIRA</cp:lastModifiedBy>
  <cp:revision>27</cp:revision>
  <cp:lastPrinted>2023-10-03T12:38:07Z</cp:lastPrinted>
  <dcterms:created xsi:type="dcterms:W3CDTF">2015-10-27T16:11:00Z</dcterms:created>
  <dcterms:modified xsi:type="dcterms:W3CDTF">2023-10-03T12:43:22Z</dcterms:modified>
</cp:coreProperties>
</file>