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28800425" cy="43200638"/>
  <p:notesSz cx="7099300" cy="10234613"/>
  <p:defaultTextStyle>
    <a:defPPr>
      <a:defRPr lang="pt-BR"/>
    </a:defPPr>
    <a:lvl1pPr marL="0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1pPr>
    <a:lvl2pPr marL="1814398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2pPr>
    <a:lvl3pPr marL="362879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3pPr>
    <a:lvl4pPr marL="5443195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4pPr>
    <a:lvl5pPr marL="7257593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5pPr>
    <a:lvl6pPr marL="9071991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6pPr>
    <a:lvl7pPr marL="10886389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7pPr>
    <a:lvl8pPr marL="12700787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8pPr>
    <a:lvl9pPr marL="14515186" algn="l" defTabSz="3628796" rtl="0" eaLnBrk="1" latinLnBrk="0" hangingPunct="1">
      <a:defRPr sz="7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041" autoAdjust="0"/>
  </p:normalViewPr>
  <p:slideViewPr>
    <p:cSldViewPr snapToGrid="0">
      <p:cViewPr>
        <p:scale>
          <a:sx n="40" d="100"/>
          <a:sy n="40" d="100"/>
        </p:scale>
        <p:origin x="1776" y="-6000"/>
      </p:cViewPr>
      <p:guideLst>
        <p:guide orient="horz" pos="13606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D2528-2F05-4049-9BC5-8441B52D9810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98713" y="1279525"/>
            <a:ext cx="23018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F72DA-ACE9-AA46-973F-32CBDA77068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30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398713" y="1279525"/>
            <a:ext cx="2301875" cy="34544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AF72DA-ACE9-AA46-973F-32CBDA77068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6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48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67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13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34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0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342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33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34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45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44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A806-30F1-4575-9EE2-C15FCA916869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20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1A806-30F1-4575-9EE2-C15FCA916869}" type="datetimeFigureOut">
              <a:rPr lang="pt-BR" smtClean="0"/>
              <a:t>19/05/2022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EFD73-3874-4C52-8D08-1340ED74C5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93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DB01664-C6B9-9D4D-98F0-E5F4427DC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40850"/>
            <a:ext cx="28800425" cy="205630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2387822" y="3415715"/>
            <a:ext cx="24965489" cy="29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222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TÍTULO DO TCC (LETRA MAIÚSCULA, NO MÁXIMO 2 LINHAS</a:t>
            </a:r>
          </a:p>
          <a:p>
            <a:pPr algn="ctr"/>
            <a:r>
              <a:rPr lang="pt-BR" sz="6222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FONTE: TIMES NEW ROMAN(</a:t>
            </a:r>
            <a:r>
              <a:rPr lang="pt-BR" sz="4267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todos os textos do banner</a:t>
            </a:r>
            <a:r>
              <a:rPr lang="pt-BR" sz="6222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), TAMANHO: 70 (este título deve ser o mesmo da monografia)</a:t>
            </a:r>
          </a:p>
        </p:txBody>
      </p:sp>
      <p:sp>
        <p:nvSpPr>
          <p:cNvPr id="7" name="Estrela de 5 pontas 6"/>
          <p:cNvSpPr/>
          <p:nvPr/>
        </p:nvSpPr>
        <p:spPr>
          <a:xfrm>
            <a:off x="725741" y="7073101"/>
            <a:ext cx="7228379" cy="54866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56" dirty="0"/>
              <a:t>LOGO DO PROJETO (SE HOUVER)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0189403" y="6840866"/>
            <a:ext cx="10305521" cy="5016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 1</a:t>
            </a:r>
          </a:p>
          <a:p>
            <a:pPr algn="ctr"/>
            <a:r>
              <a:rPr lang="pt-BR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 2</a:t>
            </a:r>
          </a:p>
          <a:p>
            <a:pPr algn="ctr"/>
            <a:r>
              <a:rPr lang="pt-BR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 3</a:t>
            </a:r>
          </a:p>
          <a:p>
            <a:pPr algn="ctr"/>
            <a:r>
              <a:rPr lang="pt-BR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 4...</a:t>
            </a:r>
          </a:p>
          <a:p>
            <a:pPr algn="ctr"/>
            <a:r>
              <a:rPr lang="pt-BR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ORDEM ALFABÉTICA</a:t>
            </a:r>
          </a:p>
          <a:p>
            <a:pPr algn="ctr"/>
            <a:r>
              <a:rPr lang="pt-BR" sz="533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(TAMANHO: 60)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0450670" y="12536617"/>
            <a:ext cx="10044254" cy="2144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Orientador(es): Prof. Professor 1 e </a:t>
            </a:r>
          </a:p>
          <a:p>
            <a:pPr algn="ctr"/>
            <a:r>
              <a:rPr lang="pt-BR" sz="4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Professor 2</a:t>
            </a:r>
          </a:p>
          <a:p>
            <a:pPr algn="ctr"/>
            <a:r>
              <a:rPr lang="pt-BR" sz="4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(TAMANHO: 50)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422079" y="41503994"/>
            <a:ext cx="9681856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Técnico em Nome do Curso(Tamanho: 32)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630226" y="16161170"/>
            <a:ext cx="21685140" cy="69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91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Texto do corpo do Banner, tamanho: 44 para o texto e 50 para os títulos. 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2080392" y="17593842"/>
            <a:ext cx="24843749" cy="1963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349" dirty="0">
                <a:latin typeface="Arial Black" panose="020B0A04020102020204" pitchFamily="34" charset="0"/>
              </a:rPr>
              <a:t>Use toda </a:t>
            </a:r>
            <a:r>
              <a:rPr lang="en-US" sz="6349" dirty="0" err="1">
                <a:latin typeface="Arial Black" panose="020B0A04020102020204" pitchFamily="34" charset="0"/>
              </a:rPr>
              <a:t>área</a:t>
            </a:r>
            <a:r>
              <a:rPr lang="en-US" sz="6349" dirty="0">
                <a:latin typeface="Arial Black" panose="020B0A04020102020204" pitchFamily="34" charset="0"/>
              </a:rPr>
              <a:t> do banner (</a:t>
            </a:r>
            <a:r>
              <a:rPr lang="en-US" sz="6349" dirty="0" err="1">
                <a:latin typeface="Arial Black" panose="020B0A04020102020204" pitchFamily="34" charset="0"/>
              </a:rPr>
              <a:t>tamanho</a:t>
            </a:r>
            <a:r>
              <a:rPr lang="en-US" sz="6349" dirty="0">
                <a:latin typeface="Arial Black" panose="020B0A04020102020204" pitchFamily="34" charset="0"/>
              </a:rPr>
              <a:t>: </a:t>
            </a:r>
            <a:r>
              <a:rPr lang="en-US" sz="6349" dirty="0" err="1">
                <a:latin typeface="Arial Black" panose="020B0A04020102020204" pitchFamily="34" charset="0"/>
              </a:rPr>
              <a:t>altura</a:t>
            </a:r>
            <a:r>
              <a:rPr lang="en-US" sz="6349" dirty="0">
                <a:latin typeface="Arial Black" panose="020B0A04020102020204" pitchFamily="34" charset="0"/>
              </a:rPr>
              <a:t> 1,2 metros </a:t>
            </a:r>
            <a:r>
              <a:rPr lang="en-US" sz="6349" dirty="0" err="1">
                <a:latin typeface="Arial Black" panose="020B0A04020102020204" pitchFamily="34" charset="0"/>
              </a:rPr>
              <a:t>por</a:t>
            </a:r>
            <a:r>
              <a:rPr lang="en-US" sz="6349" dirty="0">
                <a:latin typeface="Arial Black" panose="020B0A04020102020204" pitchFamily="34" charset="0"/>
              </a:rPr>
              <a:t> 0,80 metros de </a:t>
            </a:r>
            <a:r>
              <a:rPr lang="en-US" sz="6349" dirty="0" err="1">
                <a:latin typeface="Arial Black" panose="020B0A04020102020204" pitchFamily="34" charset="0"/>
              </a:rPr>
              <a:t>largura</a:t>
            </a:r>
            <a:r>
              <a:rPr lang="en-US" sz="6349" dirty="0">
                <a:latin typeface="Arial Black" panose="020B0A04020102020204" pitchFamily="34" charset="0"/>
              </a:rPr>
              <a:t>)para</a:t>
            </a:r>
            <a:r>
              <a:rPr lang="pt-BR" sz="6349" dirty="0">
                <a:latin typeface="Arial Black" panose="020B0A04020102020204" pitchFamily="34" charset="0"/>
              </a:rPr>
              <a:t> colocar as informações do seu de TCC e você pode organizar do jeito que quiser. A cor, tipo de letra, tamanho de letra, a posição dos nomes dos alunos e orientadores devem ser ajustados de acordo com a necessidade. (Indique o curso e a data no </a:t>
            </a:r>
            <a:r>
              <a:rPr lang="pt-BR" sz="6349" dirty="0" err="1">
                <a:latin typeface="Arial Black" panose="020B0A04020102020204" pitchFamily="34" charset="0"/>
              </a:rPr>
              <a:t>rodap</a:t>
            </a:r>
            <a:r>
              <a:rPr lang="en-US" sz="6349" dirty="0" err="1">
                <a:latin typeface="Arial Black" panose="020B0A04020102020204" pitchFamily="34" charset="0"/>
              </a:rPr>
              <a:t>é</a:t>
            </a:r>
            <a:r>
              <a:rPr lang="en-US" sz="6349" dirty="0">
                <a:latin typeface="Arial Black" panose="020B0A04020102020204" pitchFamily="34" charset="0"/>
              </a:rPr>
              <a:t> e </a:t>
            </a:r>
            <a:r>
              <a:rPr lang="en-US" sz="6349" dirty="0" err="1">
                <a:latin typeface="Arial Black" panose="020B0A04020102020204" pitchFamily="34" charset="0"/>
              </a:rPr>
              <a:t>não</a:t>
            </a:r>
            <a:r>
              <a:rPr lang="en-US" sz="6349" dirty="0">
                <a:latin typeface="Arial Black" panose="020B0A04020102020204" pitchFamily="34" charset="0"/>
              </a:rPr>
              <a:t> </a:t>
            </a:r>
            <a:r>
              <a:rPr lang="en-US" sz="6349" dirty="0" err="1">
                <a:latin typeface="Arial Black" panose="020B0A04020102020204" pitchFamily="34" charset="0"/>
              </a:rPr>
              <a:t>altere</a:t>
            </a:r>
            <a:r>
              <a:rPr lang="en-US" sz="6349" dirty="0">
                <a:latin typeface="Arial Black" panose="020B0A04020102020204" pitchFamily="34" charset="0"/>
              </a:rPr>
              <a:t> o </a:t>
            </a:r>
            <a:r>
              <a:rPr lang="en-US" sz="6349" dirty="0" err="1">
                <a:latin typeface="Arial Black" panose="020B0A04020102020204" pitchFamily="34" charset="0"/>
              </a:rPr>
              <a:t>tamanho</a:t>
            </a:r>
            <a:r>
              <a:rPr lang="en-US" sz="6349" dirty="0">
                <a:latin typeface="Arial Black" panose="020B0A04020102020204" pitchFamily="34" charset="0"/>
              </a:rPr>
              <a:t> e </a:t>
            </a:r>
            <a:r>
              <a:rPr lang="en-US" sz="6349" dirty="0" err="1">
                <a:latin typeface="Arial Black" panose="020B0A04020102020204" pitchFamily="34" charset="0"/>
              </a:rPr>
              <a:t>tipo</a:t>
            </a:r>
            <a:r>
              <a:rPr lang="en-US" sz="6349" dirty="0">
                <a:latin typeface="Arial Black" panose="020B0A04020102020204" pitchFamily="34" charset="0"/>
              </a:rPr>
              <a:t> da </a:t>
            </a:r>
            <a:r>
              <a:rPr lang="en-US" sz="6349" dirty="0" err="1">
                <a:latin typeface="Arial Black" panose="020B0A04020102020204" pitchFamily="34" charset="0"/>
              </a:rPr>
              <a:t>letra</a:t>
            </a:r>
            <a:r>
              <a:rPr lang="en-US" sz="6349" dirty="0">
                <a:latin typeface="Arial Black" panose="020B0A04020102020204" pitchFamily="34" charset="0"/>
              </a:rPr>
              <a:t> deles)</a:t>
            </a:r>
            <a:endParaRPr lang="pt-BR" sz="6349" dirty="0">
              <a:latin typeface="Arial Black" panose="020B0A04020102020204" pitchFamily="34" charset="0"/>
            </a:endParaRPr>
          </a:p>
          <a:p>
            <a:pPr algn="ctr"/>
            <a:endParaRPr lang="pt-BR" sz="6349" dirty="0">
              <a:latin typeface="Arial Black" panose="020B0A04020102020204" pitchFamily="34" charset="0"/>
            </a:endParaRPr>
          </a:p>
          <a:p>
            <a:pPr algn="ctr"/>
            <a:r>
              <a:rPr lang="pt-BR" sz="6349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Lembre-se: o texto do banner deve ser </a:t>
            </a:r>
            <a:r>
              <a:rPr lang="pt-BR" sz="6349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leg</a:t>
            </a:r>
            <a:r>
              <a:rPr lang="en-US" sz="6349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ível</a:t>
            </a:r>
            <a:endParaRPr lang="pt-BR" sz="6349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r>
              <a:rPr lang="pt-BR" sz="6349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 uma </a:t>
            </a:r>
            <a:r>
              <a:rPr lang="pt-BR" sz="6349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dist</a:t>
            </a:r>
            <a:r>
              <a:rPr lang="en-US" sz="6349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ância</a:t>
            </a:r>
            <a:r>
              <a:rPr lang="en-US" sz="6349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de 1,5 metros. Use </a:t>
            </a:r>
            <a:r>
              <a:rPr lang="en-US" sz="6349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sempre</a:t>
            </a:r>
            <a:r>
              <a:rPr lang="en-US" sz="6349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6349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fundo</a:t>
            </a:r>
            <a:r>
              <a:rPr lang="en-US" sz="6349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BRANCO </a:t>
            </a:r>
            <a:r>
              <a:rPr lang="en-US" sz="6349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ou</a:t>
            </a:r>
            <a:r>
              <a:rPr lang="en-US" sz="6349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um tom </a:t>
            </a:r>
            <a:r>
              <a:rPr lang="en-US" sz="6349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bem</a:t>
            </a:r>
            <a:r>
              <a:rPr lang="en-US" sz="6349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suave.</a:t>
            </a:r>
            <a:endParaRPr lang="pt-BR" sz="6349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ctr"/>
            <a:endParaRPr lang="pt-BR" sz="6349" dirty="0">
              <a:latin typeface="Arial Black" panose="020B0A04020102020204" pitchFamily="34" charset="0"/>
            </a:endParaRPr>
          </a:p>
          <a:p>
            <a:pPr algn="ctr"/>
            <a:r>
              <a:rPr lang="pt-BR" sz="6349" dirty="0">
                <a:latin typeface="Arial Black" panose="020B0A04020102020204" pitchFamily="34" charset="0"/>
              </a:rPr>
              <a:t>Procure colocar conteúdos e título que chamem a atenção do público. Use imagens, textos e tabelas. Use texto justificado(</a:t>
            </a:r>
            <a:r>
              <a:rPr lang="pt-BR" sz="4267" dirty="0">
                <a:latin typeface="Arial Black" panose="020B0A04020102020204" pitchFamily="34" charset="0"/>
              </a:rPr>
              <a:t>alinhado a esquerda e a direita</a:t>
            </a:r>
            <a:r>
              <a:rPr lang="pt-BR" sz="6349" dirty="0">
                <a:latin typeface="Arial Black" panose="020B0A04020102020204" pitchFamily="34" charset="0"/>
              </a:rPr>
              <a:t>)Para enviar à gráfica é necessário salvar como PDF.</a:t>
            </a:r>
          </a:p>
          <a:p>
            <a:pPr algn="ctr"/>
            <a:endParaRPr lang="pt-BR" sz="6349" dirty="0">
              <a:latin typeface="Arial Black" panose="020B0A04020102020204" pitchFamily="34" charset="0"/>
            </a:endParaRPr>
          </a:p>
          <a:p>
            <a:pPr algn="ctr"/>
            <a:r>
              <a:rPr lang="pt-BR" sz="6349" dirty="0">
                <a:solidFill>
                  <a:srgbClr val="FF0000"/>
                </a:solidFill>
                <a:latin typeface="Arial Black" panose="020B0A04020102020204" pitchFamily="34" charset="0"/>
              </a:rPr>
              <a:t>Enviar à gráfica somente após a aprovação do orientador.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791EB26-D5A4-F64C-8AA8-ACECC6DA4E9D}"/>
              </a:ext>
            </a:extLst>
          </p:cNvPr>
          <p:cNvSpPr txBox="1"/>
          <p:nvPr/>
        </p:nvSpPr>
        <p:spPr>
          <a:xfrm>
            <a:off x="13520538" y="41503995"/>
            <a:ext cx="1759347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4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Jul/2022</a:t>
            </a:r>
          </a:p>
        </p:txBody>
      </p:sp>
    </p:spTree>
    <p:extLst>
      <p:ext uri="{BB962C8B-B14F-4D97-AF65-F5344CB8AC3E}">
        <p14:creationId xmlns:p14="http://schemas.microsoft.com/office/powerpoint/2010/main" val="89268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271</Words>
  <Application>Microsoft Macintosh PowerPoint</Application>
  <PresentationFormat>Personalizar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ronildo</dc:creator>
  <cp:lastModifiedBy>RONILDO APARECIDO FERREIRA</cp:lastModifiedBy>
  <cp:revision>25</cp:revision>
  <cp:lastPrinted>2015-10-28T16:52:25Z</cp:lastPrinted>
  <dcterms:created xsi:type="dcterms:W3CDTF">2015-10-27T16:11:00Z</dcterms:created>
  <dcterms:modified xsi:type="dcterms:W3CDTF">2022-05-19T12:54:16Z</dcterms:modified>
</cp:coreProperties>
</file>