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0" r:id="rId4"/>
    <p:sldId id="266" r:id="rId5"/>
    <p:sldId id="271" r:id="rId6"/>
    <p:sldId id="270" r:id="rId7"/>
    <p:sldId id="274" r:id="rId8"/>
    <p:sldId id="275" r:id="rId9"/>
    <p:sldId id="267" r:id="rId10"/>
    <p:sldId id="269" r:id="rId11"/>
    <p:sldId id="258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0A07-5AD3-46C1-8AFA-3E767F0E712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1123-B68A-4DA6-80C7-BAAAC1DB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1123-B68A-4DA6-80C7-BAAAC1DB1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22F4-BA41-93C4-3E5B-C74B8C78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C589B-FB56-9D1C-2C46-65B95FD8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B166-ED34-8543-AF0B-9D42228E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30DF-E83C-49DD-6536-9294FDE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EEAF-D8B3-F80A-2AF1-A5AFAC5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B61-3F9B-ED11-BFCA-24845FE3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F8051-BC42-FF01-35D2-194AD4F35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AD76-EEBE-5A6C-FAC5-38AE8FFA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09F8-5D3F-E91E-9A2C-8792309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9A03-0259-5899-9795-C7066A8E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5395F-9BF4-F95B-4EC7-6E99362E0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87BB4-4F2E-F27D-D5D7-6EB5C1DD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0DA1-FF37-820A-5130-63564A2F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660D-532D-102B-0A78-D87601E3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2F95-27F4-0655-2F7A-E4D7F864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99D4-C626-2277-1813-E166D32C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5943-8C3D-F42E-D99E-1DA18D44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AA6B-6775-E1A7-6BEA-A446C427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AF4A-4C90-9A63-B020-EFA1341C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4E4E-731B-CB98-CB6D-FF7DDFBE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63B3-1109-FB3F-71B3-B8893C8D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CC634-2B12-CC10-97D2-4566356D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5267-82E1-9AF0-FC30-C65A3976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D3EB-935F-B2D4-F5BA-9D3BF607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4A31-750D-724E-9C98-721B5650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8A8C-10DB-FEA6-47C5-CC800F8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87AC-E229-E0D8-8ED4-3EC41E07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D8870-2C8D-2826-CC59-8ED882AE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45DE4-AA1A-FD01-008B-CC895201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B6A0-67A3-52FC-17B7-0580439B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B255-96E9-4327-58C7-9D9930A0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A8F1-5F4D-FC12-D48A-8847268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DD-78B0-C6C0-0B93-E9FA73F8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81741-4E53-D82C-AC76-E05DBE9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D9AA8-2BC6-1160-F527-DE953E910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B162D-0D24-BBA6-92A2-F7267101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DE55-2B89-DE9C-AB4C-35F698F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8B97D-668E-472F-81A1-F9456CD1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773D4-AC9C-EA76-369C-02024D2D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655C-207F-5DB7-4A88-61D2F46F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6E9FE-5D0F-AF85-2606-E043272A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057D5-80CB-9988-FA96-383B933E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F4758-2D97-34FF-AB9E-61C39D9B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CB636-6FF5-0D67-B0D7-D566A38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5F950-BF48-0FCF-38D3-D85F52D8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DA94C-2E6F-70A0-E677-0814CAD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06F2-B278-F8A8-92CD-BE9D873F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C9B9-0C35-9F56-26E4-54188E63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06A4-F5AA-0F94-8D6F-4B192C93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38BC8-D207-7885-5ED2-B066238A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483F-E370-BCFB-BB95-56DCA941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22E06-37A8-3685-5AB7-8115407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6470-2261-8730-3DDD-448AE231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4DED0-B736-964E-2969-D6981F45A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594A-0DD7-683E-E8E6-51468EF3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2844-4ECC-5400-CBCB-F359D0B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1F503-906A-0751-39FC-566DA6B1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9428-BAED-8818-EEB1-03869D91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3551E-A961-65AA-8B43-6A5FBDD7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2074-C6D1-03E9-3B78-4E844DA2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0804-84BF-9BC5-BDA5-A3F52371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777AB-E73E-45E4-ABE8-D0643234163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AAA9-383F-C9CC-1438-5A789DDAB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F790-6A5B-606F-7B47-8FD91E440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10F4-CD0B-42FA-B6A5-96D5C77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95DA-1BC2-7594-63FB-4106D15B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122" y="1122363"/>
            <a:ext cx="9577754" cy="1027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latin typeface="OCR A Extended" panose="02010509020102010303" pitchFamily="50" charset="0"/>
              </a:rPr>
              <a:t>Code Security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E4FBC-950B-D388-61D1-4F41EC97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74" y="2724926"/>
            <a:ext cx="7832651" cy="301071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DEE2E6"/>
                </a:solidFill>
                <a:effectLst/>
                <a:latin typeface="OCR A Extended" panose="02010509020102010303" pitchFamily="50" charset="0"/>
              </a:rPr>
              <a:t>My name: Zahraa Ibrahim </a:t>
            </a:r>
          </a:p>
          <a:p>
            <a:r>
              <a:rPr lang="en-US" b="0" i="0" dirty="0">
                <a:solidFill>
                  <a:srgbClr val="DEE2E6"/>
                </a:solidFill>
                <a:effectLst/>
                <a:latin typeface="OCR A Extended" panose="02010509020102010303" pitchFamily="50" charset="0"/>
              </a:rPr>
              <a:t>GitHub username: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OCR A Extended" panose="02010509020102010303" pitchFamily="50" charset="0"/>
              </a:rPr>
              <a:t>zahrra55</a:t>
            </a:r>
            <a:endParaRPr lang="en-US" b="0" i="0" dirty="0">
              <a:solidFill>
                <a:schemeClr val="bg1"/>
              </a:solidFill>
              <a:effectLst/>
              <a:latin typeface="OCR A Extended" panose="02010509020102010303" pitchFamily="50" charset="0"/>
            </a:endParaRPr>
          </a:p>
          <a:p>
            <a:r>
              <a:rPr lang="en-US" b="0" i="0" dirty="0">
                <a:solidFill>
                  <a:srgbClr val="DEE2E6"/>
                </a:solidFill>
                <a:effectLst/>
                <a:latin typeface="OCR A Extended" panose="02010509020102010303" pitchFamily="50" charset="0"/>
              </a:rPr>
              <a:t>edX username: shugo7385</a:t>
            </a:r>
          </a:p>
          <a:p>
            <a:r>
              <a:rPr lang="en-US" b="0" i="0" dirty="0">
                <a:solidFill>
                  <a:srgbClr val="DEE2E6"/>
                </a:solidFill>
                <a:effectLst/>
                <a:latin typeface="OCR A Extended" panose="02010509020102010303" pitchFamily="50" charset="0"/>
              </a:rPr>
              <a:t>My city: Baghdad</a:t>
            </a:r>
          </a:p>
          <a:p>
            <a:r>
              <a:rPr lang="en-US" dirty="0">
                <a:solidFill>
                  <a:srgbClr val="DEE2E6"/>
                </a:solidFill>
                <a:latin typeface="OCR A Extended" panose="02010509020102010303" pitchFamily="50" charset="0"/>
              </a:rPr>
              <a:t>My </a:t>
            </a:r>
            <a:r>
              <a:rPr lang="en-US" b="0" i="0" dirty="0">
                <a:solidFill>
                  <a:srgbClr val="DEE2E6"/>
                </a:solidFill>
                <a:effectLst/>
                <a:latin typeface="OCR A Extended" panose="02010509020102010303" pitchFamily="50" charset="0"/>
              </a:rPr>
              <a:t>country: Iraq</a:t>
            </a:r>
          </a:p>
          <a:p>
            <a:r>
              <a:rPr lang="en-US" b="0" i="0" dirty="0">
                <a:solidFill>
                  <a:srgbClr val="DEE2E6"/>
                </a:solidFill>
                <a:effectLst/>
                <a:latin typeface="OCR A Extended" panose="02010509020102010303" pitchFamily="50" charset="0"/>
              </a:rPr>
              <a:t>the date I have recorded this video: 2025/ 3/ 22</a:t>
            </a:r>
          </a:p>
          <a:p>
            <a:endParaRPr lang="en-US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F7B70-CF8B-6A25-B81C-24244CE1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2288-B7E6-36B1-10B5-3FEA204E6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C4981-A7B6-0156-68AE-07D517DB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89D248-5B11-8F0D-9784-C48548B51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63640-5B4E-2A2E-312B-A396AD8F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BDE-3944-52FE-FFA8-898EBCAE2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0C374-DA59-27EE-8C1F-4480C7261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0F60282-EA36-DDEC-13D8-9FCD394B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r="1230"/>
          <a:stretch/>
        </p:blipFill>
        <p:spPr>
          <a:xfrm>
            <a:off x="300000" y="0"/>
            <a:ext cx="115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9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60642-9F48-DA59-1284-653EAE709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5D12-E870-926E-2928-A8186996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A24E8-E87E-8FF4-4AEF-9C70EC81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C8009-303A-733B-B145-7FBEC711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1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4EAD4-13CB-3153-ADE0-11FFA1943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589E-3E00-0EC2-32B3-F93D8F20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275"/>
            <a:ext cx="9144000" cy="102745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OCR A Extended" panose="02010509020102010303" pitchFamily="50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912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047B1-DFB8-E670-D2BC-103C7485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C441-D32E-DEEE-BE64-EABD8CFBC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AF103-276B-EB4F-C15F-F71FA39E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D0837-7598-EC2F-5D15-056AD73E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DC71F-6979-EDA5-0AE0-9DDE176C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52" y="3272176"/>
            <a:ext cx="9708905" cy="32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20E2E-A5A6-577E-CF0D-A714F845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EA83-B941-E2B9-B49E-3549FDFBC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650" y="243631"/>
            <a:ext cx="6237767" cy="63999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OCR A Extended" panose="02010509020102010303" pitchFamily="50" charset="0"/>
              </a:rPr>
              <a:t>Analyze a file with CLI: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575D-2BC5-B0EF-05A9-DB4C4EF9C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D86A5-5508-0535-FCBD-7A648D8B5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925"/>
            <a:ext cx="12192000" cy="56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6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93226-D3AF-D6EE-2F5F-D32918902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9F81C3-9FC3-AB83-5C0E-AD08FC975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65164-42F6-B496-25F2-80945292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7" t="41705" b="9457"/>
          <a:stretch/>
        </p:blipFill>
        <p:spPr>
          <a:xfrm>
            <a:off x="260784" y="1647481"/>
            <a:ext cx="11670430" cy="38915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08396-3C7F-0537-85ED-A02DA382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470" y="232998"/>
            <a:ext cx="7705059" cy="6399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Bodoni MT Black" panose="02070A03080606020203" pitchFamily="18" charset="0"/>
              </a:rPr>
              <a:t>Switching to the web app mode:</a:t>
            </a:r>
          </a:p>
        </p:txBody>
      </p:sp>
    </p:spTree>
    <p:extLst>
      <p:ext uri="{BB962C8B-B14F-4D97-AF65-F5344CB8AC3E}">
        <p14:creationId xmlns:p14="http://schemas.microsoft.com/office/powerpoint/2010/main" val="9079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5C09A-ABB8-2375-032E-C1D27F8A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5B65-0ED6-54DD-4F15-6C744947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B3CE-C7BE-EB4A-DC28-F5D616114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EAAE6A-AC7A-977D-BA46-DF89B9B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2"/>
          <a:stretch/>
        </p:blipFill>
        <p:spPr>
          <a:xfrm>
            <a:off x="762000" y="982814"/>
            <a:ext cx="10668000" cy="56286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231C1C-992F-763A-C477-BB558393B123}"/>
              </a:ext>
            </a:extLst>
          </p:cNvPr>
          <p:cNvSpPr txBox="1">
            <a:spLocks/>
          </p:cNvSpPr>
          <p:nvPr/>
        </p:nvSpPr>
        <p:spPr>
          <a:xfrm>
            <a:off x="2977116" y="103900"/>
            <a:ext cx="6237767" cy="63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  <a:latin typeface="OCR A Extended" panose="02010509020102010303" pitchFamily="50" charset="0"/>
              </a:rPr>
              <a:t>Light mode:</a:t>
            </a:r>
          </a:p>
        </p:txBody>
      </p:sp>
    </p:spTree>
    <p:extLst>
      <p:ext uri="{BB962C8B-B14F-4D97-AF65-F5344CB8AC3E}">
        <p14:creationId xmlns:p14="http://schemas.microsoft.com/office/powerpoint/2010/main" val="10917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5A220-5F17-F787-7A84-A38D9E771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50-AB0C-937C-390D-81502E3FD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B31E-DF7E-7D80-6035-4F56FA50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B3937-2D3E-D1D9-9D5B-D9F5E1DA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" t="-66" r="1" b="6047"/>
          <a:stretch/>
        </p:blipFill>
        <p:spPr>
          <a:xfrm>
            <a:off x="827274" y="1037302"/>
            <a:ext cx="10537452" cy="56119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C882D5-8075-C786-1389-CB12979E3144}"/>
              </a:ext>
            </a:extLst>
          </p:cNvPr>
          <p:cNvSpPr txBox="1">
            <a:spLocks/>
          </p:cNvSpPr>
          <p:nvPr/>
        </p:nvSpPr>
        <p:spPr>
          <a:xfrm>
            <a:off x="2977116" y="171317"/>
            <a:ext cx="6237767" cy="63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  <a:latin typeface="OCR A Extended" panose="02010509020102010303" pitchFamily="50" charset="0"/>
              </a:rPr>
              <a:t>Dark mode:</a:t>
            </a:r>
          </a:p>
        </p:txBody>
      </p:sp>
    </p:spTree>
    <p:extLst>
      <p:ext uri="{BB962C8B-B14F-4D97-AF65-F5344CB8AC3E}">
        <p14:creationId xmlns:p14="http://schemas.microsoft.com/office/powerpoint/2010/main" val="171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87FA61-CC9B-6F29-8A09-0BEE0DE3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CFF-3D90-BAC8-CFAE-975D448CB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F61BB-004D-9D52-E340-06F5297C2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63CBC8-9984-82E8-3AC4-648D454B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4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E8527-ED6F-9425-305B-9F6186F63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F38B-13FF-2A91-9125-21B722349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B2B94-84F8-516D-22EB-BD127E0A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91198A-88D7-698C-2479-645BD5420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8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27243-2D69-ADEE-222A-AD6C4609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CE4F-8FD6-9333-8844-43BA94067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745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730B2-41C1-49BB-1FF2-87466F048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09" y="2528286"/>
            <a:ext cx="7832651" cy="3010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123AAD-DACE-237B-0040-B7711193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60</Words>
  <Application>Microsoft Office PowerPoint</Application>
  <PresentationFormat>Widescreen</PresentationFormat>
  <Paragraphs>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Bodoni MT Black</vt:lpstr>
      <vt:lpstr>OCR A Extended</vt:lpstr>
      <vt:lpstr>Office Theme</vt:lpstr>
      <vt:lpstr>Code Security Analyzer</vt:lpstr>
      <vt:lpstr>PowerPoint Presentation</vt:lpstr>
      <vt:lpstr>Analyze a file with CLI:</vt:lpstr>
      <vt:lpstr>Switching to the web app mode: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FNU LNU</dc:creator>
  <cp:lastModifiedBy>FNU LNU</cp:lastModifiedBy>
  <cp:revision>5</cp:revision>
  <dcterms:created xsi:type="dcterms:W3CDTF">2025-03-22T17:27:41Z</dcterms:created>
  <dcterms:modified xsi:type="dcterms:W3CDTF">2025-03-23T10:15:53Z</dcterms:modified>
</cp:coreProperties>
</file>