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>
        <p:scale>
          <a:sx n="110" d="100"/>
          <a:sy n="110" d="100"/>
        </p:scale>
        <p:origin x="-5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AC371-2803-484B-AF71-5D2A1121159C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C459-C388-DD40-BB5B-063C5C50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BC459-C388-DD40-BB5B-063C5C50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9058-78FD-A847-87E9-DCA0BB73CD66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0436-0B41-184D-BDD1-0A03A8A7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0"/>
            <a:ext cx="844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68723"/>
            <a:ext cx="3774397" cy="44700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02600" y="974698"/>
            <a:ext cx="1243053" cy="673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630623"/>
            <a:ext cx="6934200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662272"/>
            <a:ext cx="7518400" cy="31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55700"/>
            <a:ext cx="5435600" cy="608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60400"/>
            <a:ext cx="5435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59724"/>
            <a:ext cx="5626100" cy="4567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"/>
          <a:stretch/>
        </p:blipFill>
        <p:spPr>
          <a:xfrm>
            <a:off x="6134100" y="2870200"/>
            <a:ext cx="5433754" cy="217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"/>
          <a:stretch/>
        </p:blipFill>
        <p:spPr>
          <a:xfrm>
            <a:off x="5765800" y="406400"/>
            <a:ext cx="5802054" cy="229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4100" y="296224"/>
            <a:ext cx="54337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#expanded 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9200" y="2493324"/>
            <a:ext cx="52686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Optimal Solution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" y="770331"/>
            <a:ext cx="8470900" cy="2951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3397920"/>
            <a:ext cx="3065842" cy="2482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876299"/>
            <a:ext cx="3065842" cy="2140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018"/>
            <a:ext cx="8470900" cy="3067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6670" y="87629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5450" y="320742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92064" y="30227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80042" y="58803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"/>
          <a:stretch/>
        </p:blipFill>
        <p:spPr>
          <a:xfrm>
            <a:off x="2563150" y="2849509"/>
            <a:ext cx="2103120" cy="1836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/>
          <a:stretch/>
        </p:blipFill>
        <p:spPr>
          <a:xfrm>
            <a:off x="2540000" y="506800"/>
            <a:ext cx="2103120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373391" y="23048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4415" y="506753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7900" y="48150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(d)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8"/>
          <a:stretch/>
        </p:blipFill>
        <p:spPr>
          <a:xfrm>
            <a:off x="4785193" y="368300"/>
            <a:ext cx="6557749" cy="20148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93" y="2703228"/>
            <a:ext cx="6557749" cy="2481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88601" y="23749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4067" y="50686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21902</TotalTime>
  <Words>34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Zahy Bnaya</dc:creator>
  <cp:lastModifiedBy>Zahy Bnaya</cp:lastModifiedBy>
  <cp:revision>15</cp:revision>
  <dcterms:created xsi:type="dcterms:W3CDTF">2017-05-07T15:54:35Z</dcterms:created>
  <dcterms:modified xsi:type="dcterms:W3CDTF">2017-05-23T21:36:00Z</dcterms:modified>
</cp:coreProperties>
</file>