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E102-4F32-4D7E-B2E3-44AA0967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A657-8914-4273-B841-DBA704A5D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813CB-4C18-4E62-96BE-E23C587E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4E45-8F67-41AC-8430-91B58535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26D4-E643-4402-9452-4A9E6BAF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54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3CC5-93BE-4748-BFE6-5673653F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5B2FA-B950-4154-AB1E-1309A0A0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C06F-2B9A-4431-9537-8D8AC7DF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4EA-EFF6-4615-8142-08D698C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427-6EC4-4ED5-B4F0-BCF9915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4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4014C-DA79-4394-B20E-A4D9ECCEA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2C8BC-DAE6-41B7-B055-DB7BA2F02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CEC8-AE99-420E-8E31-27E89383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32E1-E46E-45E1-B9B8-7AB010DB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C3BE-9EC8-4032-889C-92776074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03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429F-F645-4698-9FAA-84359C3D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676C-4552-412F-A25E-6F0AC430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B990-EE94-4114-89A4-82CDDC26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C08D-E28A-40B1-B865-B01C2EB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4CFA7-6D58-4636-9BE7-9E3B0A6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86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3D2F-FE53-4EB1-B607-0463D002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C5EBA-2A08-4D05-A13C-F24EF108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C7CD-8923-4183-A4E9-3072F9BC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1F5F-49BF-4671-8B62-08E639C3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1DEF-679F-44C0-9570-8125105D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08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AD12-9534-497C-BDC2-DEAA458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5231-0551-44F6-ABF4-339A45C61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5879B-737F-401F-BB0D-CC8381776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72A8-502F-461A-8DA3-79A8AD66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F737-C209-4B7B-B41B-EED14B4D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91EDE-EA28-4023-983C-CD04DFC0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82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BC63-CEFB-4DE4-A6BA-5F60A4C3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EC296-D7E0-4D46-9750-950CA155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BAA5D-A992-4368-A843-197319B6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10208-FE30-470A-9B68-BECAF16DC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2692F-F5A3-4611-A028-74E2A7E9A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FDA91-D291-414C-9615-D76BC2A5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68DBD-61ED-4E16-9833-487C7E27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A8E1F-F6A8-4144-8DA6-E3BA356B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72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05DB-AF10-4B53-9DA5-C5CF0006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DF0B7-B089-4314-B191-3F33A4DF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294C8-3BD0-4DD4-8784-30D394E2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F2B3-8281-4987-95B9-D6DEC4E0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18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36E33-F350-43F0-85C8-6A5B1A75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0EC45-2DE7-4750-82D4-C264B245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860BC-A6FA-4EA5-A935-CA2B2D1C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7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2E90-1EB2-4462-975E-E134D073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FBE5-7B5E-4370-8ED6-126EE6EC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76F83-ED75-46A8-83A8-3B44E0AB5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2DBF-D44F-484C-BFBF-8C319830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43B4C-7121-415F-AA6B-C1B3940E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417AB-A2FE-41C4-9855-44614663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44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54AE-56DA-4A58-939C-B2F2EF0E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005E3-73A0-42AE-839F-4941A91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0E5E-1F66-4146-A0F6-5DD9ABF1F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043E-59E4-4287-A060-0FB74042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69388-6567-43F4-AB60-9E031BDD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870C-9145-4968-8B0B-B5BFA706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07240-1299-4C81-9A1E-4F126F2B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9DC5-ADB0-408F-9A51-860C2BB3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23CB7-1228-447E-8ECD-555B12C77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0847-DF3B-4593-BED6-072B75E926C4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450A-9422-4280-A576-7AB0673FE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FC9C-FDDE-4ABD-B7F2-F2F632DE9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B84B-5648-42BF-8D5F-0E7E4637C3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1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ADD5854-6D9B-4B4C-9AB6-A11C4D3A8D6E}"/>
              </a:ext>
            </a:extLst>
          </p:cNvPr>
          <p:cNvSpPr/>
          <p:nvPr/>
        </p:nvSpPr>
        <p:spPr>
          <a:xfrm>
            <a:off x="1253639" y="2093096"/>
            <a:ext cx="1717432" cy="1225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Sparepart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DD0DB8-5A39-4BDA-AB2A-564461950C3B}"/>
              </a:ext>
            </a:extLst>
          </p:cNvPr>
          <p:cNvSpPr/>
          <p:nvPr/>
        </p:nvSpPr>
        <p:spPr>
          <a:xfrm>
            <a:off x="1253639" y="399647"/>
            <a:ext cx="2034845" cy="1225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Roller </a:t>
            </a:r>
            <a:r>
              <a:rPr lang="en-AU" dirty="0" err="1"/>
              <a:t>Sparepart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9AE7FE-D4DB-4AA1-8DE0-577120518C8E}"/>
              </a:ext>
            </a:extLst>
          </p:cNvPr>
          <p:cNvSpPr/>
          <p:nvPr/>
        </p:nvSpPr>
        <p:spPr>
          <a:xfrm>
            <a:off x="4100306" y="223478"/>
            <a:ext cx="1613967" cy="10357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DF65E8-6FB7-439D-BB4E-926913671484}"/>
              </a:ext>
            </a:extLst>
          </p:cNvPr>
          <p:cNvSpPr/>
          <p:nvPr/>
        </p:nvSpPr>
        <p:spPr>
          <a:xfrm>
            <a:off x="6526095" y="1195245"/>
            <a:ext cx="1962510" cy="138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212D0A-1C25-4A1D-B8AB-D2CAE550A7D5}"/>
              </a:ext>
            </a:extLst>
          </p:cNvPr>
          <p:cNvSpPr/>
          <p:nvPr/>
        </p:nvSpPr>
        <p:spPr>
          <a:xfrm>
            <a:off x="1086558" y="3747710"/>
            <a:ext cx="2051593" cy="1481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Local_Comparison</a:t>
            </a:r>
            <a:r>
              <a:rPr lang="en-AU" dirty="0"/>
              <a:t>_ </a:t>
            </a:r>
            <a:r>
              <a:rPr lang="en-AU" dirty="0" err="1"/>
              <a:t>Sparepart</a:t>
            </a:r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17011A-D256-47FA-A7B8-672A5BB77CEC}"/>
              </a:ext>
            </a:extLst>
          </p:cNvPr>
          <p:cNvSpPr/>
          <p:nvPr/>
        </p:nvSpPr>
        <p:spPr>
          <a:xfrm>
            <a:off x="9300426" y="1918738"/>
            <a:ext cx="2561605" cy="1380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Site_Purchase_Request</a:t>
            </a:r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8F5985-2875-4C49-83DC-D2A65E3B0963}"/>
              </a:ext>
            </a:extLst>
          </p:cNvPr>
          <p:cNvSpPr/>
          <p:nvPr/>
        </p:nvSpPr>
        <p:spPr>
          <a:xfrm>
            <a:off x="9462782" y="4078447"/>
            <a:ext cx="2399250" cy="1290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Main_Purchase_Request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408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Waqas Khan</dc:creator>
  <cp:lastModifiedBy>Waqas Khan</cp:lastModifiedBy>
  <cp:revision>2</cp:revision>
  <dcterms:created xsi:type="dcterms:W3CDTF">2020-11-25T00:59:24Z</dcterms:created>
  <dcterms:modified xsi:type="dcterms:W3CDTF">2020-11-25T01:53:22Z</dcterms:modified>
</cp:coreProperties>
</file>