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4"/>
  </p:sldMasterIdLst>
  <p:notesMasterIdLst>
    <p:notesMasterId r:id="rId6"/>
  </p:notesMasterIdLst>
  <p:handoutMasterIdLst>
    <p:handoutMasterId r:id="rId7"/>
  </p:handoutMasterIdLst>
  <p:sldIdLst>
    <p:sldId id="879" r:id="rId16"/>
    <p:sldId id="878" r:id="rId5"/>
    <p:sldId id="880" r:id="rId17"/>
    <p:sldId id="881" r:id="rId18"/>
    <p:sldId id="882" r:id="rId19"/>
    <p:sldId id="883" r:id="rId20"/>
    <p:sldId id="884" r:id="rId21"/>
    <p:sldId id="885" r:id="rId22"/>
    <p:sldId id="886" r:id="rId23"/>
  </p:sldIdLst>
  <p:sldSz cx="12192000" cy="6858000"/>
  <p:notesSz cx="6797675" cy="9928225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w Cen MT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w Cen MT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0479DE9-ABF5-0B63-AACE-D32539FD0C54}" name="Cyril Nguyen" initials="CNG" userId="Cyril Nguye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onel Jourdan" initials="LJ" lastIdx="2" clrIdx="0"/>
  <p:cmAuthor id="2" name="Consultant5 SOMONE" initials="CS" lastIdx="16" clrIdx="1">
    <p:extLst>
      <p:ext uri="{19B8F6BF-5375-455C-9EA6-DF929625EA0E}">
        <p15:presenceInfo xmlns:p15="http://schemas.microsoft.com/office/powerpoint/2012/main" userId="S::consultant5@somone.onmicrosoft.com::80000906-697b-4b42-9078-1a824e7738ea" providerId="AD"/>
      </p:ext>
    </p:extLst>
  </p:cmAuthor>
  <p:cmAuthor id="3" name="Cyril Nguyen" initials="CNG" lastIdx="19" clrIdx="2">
    <p:extLst>
      <p:ext uri="{19B8F6BF-5375-455C-9EA6-DF929625EA0E}">
        <p15:presenceInfo xmlns:p15="http://schemas.microsoft.com/office/powerpoint/2012/main" userId="Cyril Nguy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4E6A"/>
    <a:srgbClr val="FF9900"/>
    <a:srgbClr val="5CB7AC"/>
    <a:srgbClr val="335B74"/>
    <a:srgbClr val="00B050"/>
    <a:srgbClr val="E8E9EB"/>
    <a:srgbClr val="CDD0D4"/>
    <a:srgbClr val="D2E6E2"/>
    <a:srgbClr val="136DAF"/>
    <a:srgbClr val="EAF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BA09AF-61E8-F6E9-78D8-838791A1806E}" v="199" dt="2025-03-20T18:54:02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B344D84-9AFB-497E-A393-DC336BA19D2E}" styleName="Style moyen 3 - Accentuation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60" y="57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slide" Target="slides/slide7.xml"/><Relationship Id="rId22" Type="http://schemas.openxmlformats.org/officeDocument/2006/relationships/slide" Target="slides/slide8.xml"/><Relationship Id="rId23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yril Nguyen" userId="S::cnguyen@somone.fr::7a9369e7-99a1-4b16-a629-b455dcf3e099" providerId="AD" clId="Web-{39EC01F0-FACE-D5B5-2EF8-4CA22F2FE500}"/>
    <pc:docChg chg="modSld">
      <pc:chgData name="Cyril Nguyen" userId="S::cnguyen@somone.fr::7a9369e7-99a1-4b16-a629-b455dcf3e099" providerId="AD" clId="Web-{39EC01F0-FACE-D5B5-2EF8-4CA22F2FE500}" dt="2025-03-11T14:08:24.889" v="0"/>
      <pc:docMkLst>
        <pc:docMk/>
      </pc:docMkLst>
      <pc:sldChg chg="delSp">
        <pc:chgData name="Cyril Nguyen" userId="S::cnguyen@somone.fr::7a9369e7-99a1-4b16-a629-b455dcf3e099" providerId="AD" clId="Web-{39EC01F0-FACE-D5B5-2EF8-4CA22F2FE500}" dt="2025-03-11T14:08:24.889" v="0"/>
        <pc:sldMkLst>
          <pc:docMk/>
          <pc:sldMk cId="80261407" sldId="862"/>
        </pc:sldMkLst>
      </pc:sldChg>
    </pc:docChg>
  </pc:docChgLst>
  <pc:docChgLst>
    <pc:chgData name="Cyril Nguyen" userId="S::cnguyen@somone.fr::7a9369e7-99a1-4b16-a629-b455dcf3e099" providerId="AD" clId="Web-{59151206-98AC-87FC-208E-599DF1D9EF95}"/>
    <pc:docChg chg="modSld">
      <pc:chgData name="Cyril Nguyen" userId="S::cnguyen@somone.fr::7a9369e7-99a1-4b16-a629-b455dcf3e099" providerId="AD" clId="Web-{59151206-98AC-87FC-208E-599DF1D9EF95}" dt="2025-03-07T19:31:36.114" v="128" actId="20577"/>
      <pc:docMkLst>
        <pc:docMk/>
      </pc:docMkLst>
      <pc:sldChg chg="modSp">
        <pc:chgData name="Cyril Nguyen" userId="S::cnguyen@somone.fr::7a9369e7-99a1-4b16-a629-b455dcf3e099" providerId="AD" clId="Web-{59151206-98AC-87FC-208E-599DF1D9EF95}" dt="2025-03-07T19:31:36.114" v="128" actId="20577"/>
        <pc:sldMkLst>
          <pc:docMk/>
          <pc:sldMk cId="2983416971" sldId="863"/>
        </pc:sldMkLst>
        <pc:spChg chg="mod">
          <ac:chgData name="Cyril Nguyen" userId="S::cnguyen@somone.fr::7a9369e7-99a1-4b16-a629-b455dcf3e099" providerId="AD" clId="Web-{59151206-98AC-87FC-208E-599DF1D9EF95}" dt="2025-03-07T19:31:36.114" v="128" actId="20577"/>
          <ac:spMkLst>
            <pc:docMk/>
            <pc:sldMk cId="2983416971" sldId="863"/>
            <ac:spMk id="5" creationId="{25FFD6F9-55AE-4425-B95A-E867A3FA47B8}"/>
          </ac:spMkLst>
        </pc:spChg>
      </pc:sldChg>
      <pc:sldChg chg="modSp">
        <pc:chgData name="Cyril Nguyen" userId="S::cnguyen@somone.fr::7a9369e7-99a1-4b16-a629-b455dcf3e099" providerId="AD" clId="Web-{59151206-98AC-87FC-208E-599DF1D9EF95}" dt="2025-03-07T18:39:41.742" v="125"/>
        <pc:sldMkLst>
          <pc:docMk/>
          <pc:sldMk cId="3662444311" sldId="868"/>
        </pc:sldMkLst>
        <pc:graphicFrameChg chg="mod modGraphic">
          <ac:chgData name="Cyril Nguyen" userId="S::cnguyen@somone.fr::7a9369e7-99a1-4b16-a629-b455dcf3e099" providerId="AD" clId="Web-{59151206-98AC-87FC-208E-599DF1D9EF95}" dt="2025-03-07T18:39:41.742" v="125"/>
          <ac:graphicFrameMkLst>
            <pc:docMk/>
            <pc:sldMk cId="3662444311" sldId="868"/>
            <ac:graphicFrameMk id="3" creationId="{78496051-761A-4088-BDDB-260C08344602}"/>
          </ac:graphicFrameMkLst>
        </pc:graphicFrameChg>
      </pc:sldChg>
    </pc:docChg>
  </pc:docChgLst>
  <pc:docChgLst>
    <pc:chgData name="Nassiba Hsini" userId="1b8b5c5e-bc73-467b-82e0-a44acf35f974" providerId="ADAL" clId="{69497EA8-D132-4469-BA66-333825D8F81A}"/>
    <pc:docChg chg="custSel modSld">
      <pc:chgData name="Nassiba Hsini" userId="1b8b5c5e-bc73-467b-82e0-a44acf35f974" providerId="ADAL" clId="{69497EA8-D132-4469-BA66-333825D8F81A}" dt="2024-11-22T14:07:29.919" v="291" actId="20577"/>
      <pc:docMkLst>
        <pc:docMk/>
      </pc:docMkLst>
      <pc:sldChg chg="modSp mod">
        <pc:chgData name="Nassiba Hsini" userId="1b8b5c5e-bc73-467b-82e0-a44acf35f974" providerId="ADAL" clId="{69497EA8-D132-4469-BA66-333825D8F81A}" dt="2024-11-21T16:43:23.803" v="22" actId="20577"/>
        <pc:sldMkLst>
          <pc:docMk/>
          <pc:sldMk cId="3691386661" sldId="276"/>
        </pc:sldMkLst>
      </pc:sldChg>
      <pc:sldChg chg="modSp mod">
        <pc:chgData name="Nassiba Hsini" userId="1b8b5c5e-bc73-467b-82e0-a44acf35f974" providerId="ADAL" clId="{69497EA8-D132-4469-BA66-333825D8F81A}" dt="2024-11-22T13:19:32.365" v="148" actId="5793"/>
        <pc:sldMkLst>
          <pc:docMk/>
          <pc:sldMk cId="610279684" sldId="861"/>
        </pc:sldMkLst>
      </pc:sldChg>
      <pc:sldChg chg="addSp delSp modSp mod">
        <pc:chgData name="Nassiba Hsini" userId="1b8b5c5e-bc73-467b-82e0-a44acf35f974" providerId="ADAL" clId="{69497EA8-D132-4469-BA66-333825D8F81A}" dt="2024-11-22T13:22:57.310" v="157" actId="1038"/>
        <pc:sldMkLst>
          <pc:docMk/>
          <pc:sldMk cId="80261407" sldId="862"/>
        </pc:sldMkLst>
      </pc:sldChg>
      <pc:sldChg chg="addSp delSp modSp mod">
        <pc:chgData name="Nassiba Hsini" userId="1b8b5c5e-bc73-467b-82e0-a44acf35f974" providerId="ADAL" clId="{69497EA8-D132-4469-BA66-333825D8F81A}" dt="2024-11-22T13:30:25.318" v="266" actId="1076"/>
        <pc:sldMkLst>
          <pc:docMk/>
          <pc:sldMk cId="2983416971" sldId="863"/>
        </pc:sldMkLst>
      </pc:sldChg>
      <pc:sldChg chg="modSp mod">
        <pc:chgData name="Nassiba Hsini" userId="1b8b5c5e-bc73-467b-82e0-a44acf35f974" providerId="ADAL" clId="{69497EA8-D132-4469-BA66-333825D8F81A}" dt="2024-11-22T13:26:22.052" v="254" actId="20577"/>
        <pc:sldMkLst>
          <pc:docMk/>
          <pc:sldMk cId="3662444311" sldId="868"/>
        </pc:sldMkLst>
      </pc:sldChg>
      <pc:sldChg chg="addSp delSp modSp mod">
        <pc:chgData name="Nassiba Hsini" userId="1b8b5c5e-bc73-467b-82e0-a44acf35f974" providerId="ADAL" clId="{69497EA8-D132-4469-BA66-333825D8F81A}" dt="2024-11-22T13:24:24.995" v="164" actId="1076"/>
        <pc:sldMkLst>
          <pc:docMk/>
          <pc:sldMk cId="3869087226" sldId="873"/>
        </pc:sldMkLst>
      </pc:sldChg>
      <pc:sldChg chg="modSp mod">
        <pc:chgData name="Nassiba Hsini" userId="1b8b5c5e-bc73-467b-82e0-a44acf35f974" providerId="ADAL" clId="{69497EA8-D132-4469-BA66-333825D8F81A}" dt="2024-11-22T13:25:52.239" v="222" actId="20577"/>
        <pc:sldMkLst>
          <pc:docMk/>
          <pc:sldMk cId="1984094533" sldId="874"/>
        </pc:sldMkLst>
      </pc:sldChg>
      <pc:sldChg chg="addSp delSp modSp mod">
        <pc:chgData name="Nassiba Hsini" userId="1b8b5c5e-bc73-467b-82e0-a44acf35f974" providerId="ADAL" clId="{69497EA8-D132-4469-BA66-333825D8F81A}" dt="2024-11-22T13:33:21.934" v="269" actId="1076"/>
        <pc:sldMkLst>
          <pc:docMk/>
          <pc:sldMk cId="197066883" sldId="879"/>
        </pc:sldMkLst>
      </pc:sldChg>
      <pc:sldChg chg="modSp mod">
        <pc:chgData name="Nassiba Hsini" userId="1b8b5c5e-bc73-467b-82e0-a44acf35f974" providerId="ADAL" clId="{69497EA8-D132-4469-BA66-333825D8F81A}" dt="2024-11-22T14:07:29.919" v="291" actId="20577"/>
        <pc:sldMkLst>
          <pc:docMk/>
          <pc:sldMk cId="2676536510" sldId="885"/>
        </pc:sldMkLst>
      </pc:sldChg>
      <pc:sldChg chg="modSp mod">
        <pc:chgData name="Nassiba Hsini" userId="1b8b5c5e-bc73-467b-82e0-a44acf35f974" providerId="ADAL" clId="{69497EA8-D132-4469-BA66-333825D8F81A}" dt="2024-11-22T13:25:25.659" v="176" actId="20577"/>
        <pc:sldMkLst>
          <pc:docMk/>
          <pc:sldMk cId="4193712418" sldId="886"/>
        </pc:sldMkLst>
      </pc:sldChg>
    </pc:docChg>
  </pc:docChgLst>
  <pc:docChgLst>
    <pc:chgData name="Cyril Nguyen" userId="7a9369e7-99a1-4b16-a629-b455dcf3e099" providerId="ADAL" clId="{0918E7B9-1B44-9244-974B-9B65D6BED758}"/>
    <pc:docChg chg="undo custSel modSld">
      <pc:chgData name="Cyril Nguyen" userId="7a9369e7-99a1-4b16-a629-b455dcf3e099" providerId="ADAL" clId="{0918E7B9-1B44-9244-974B-9B65D6BED758}" dt="2025-03-11T14:10:46.450" v="12" actId="1076"/>
      <pc:docMkLst>
        <pc:docMk/>
      </pc:docMkLst>
      <pc:sldChg chg="addSp delSp modSp mod">
        <pc:chgData name="Cyril Nguyen" userId="7a9369e7-99a1-4b16-a629-b455dcf3e099" providerId="ADAL" clId="{0918E7B9-1B44-9244-974B-9B65D6BED758}" dt="2025-03-11T14:10:46.450" v="12" actId="1076"/>
        <pc:sldMkLst>
          <pc:docMk/>
          <pc:sldMk cId="80261407" sldId="862"/>
        </pc:sldMkLst>
        <pc:spChg chg="add mod">
          <ac:chgData name="Cyril Nguyen" userId="7a9369e7-99a1-4b16-a629-b455dcf3e099" providerId="ADAL" clId="{0918E7B9-1B44-9244-974B-9B65D6BED758}" dt="2025-03-11T14:10:46.450" v="12" actId="1076"/>
          <ac:spMkLst>
            <pc:docMk/>
            <pc:sldMk cId="80261407" sldId="862"/>
            <ac:spMk id="6" creationId="{BE8BAAB8-5595-5889-4DEE-6A1924374037}"/>
          </ac:spMkLst>
        </pc:spChg>
        <pc:picChg chg="add mod">
          <ac:chgData name="Cyril Nguyen" userId="7a9369e7-99a1-4b16-a629-b455dcf3e099" providerId="ADAL" clId="{0918E7B9-1B44-9244-974B-9B65D6BED758}" dt="2025-03-11T14:10:15.293" v="6" actId="14100"/>
          <ac:picMkLst>
            <pc:docMk/>
            <pc:sldMk cId="80261407" sldId="862"/>
            <ac:picMk id="3" creationId="{42D976F6-13FC-ED9C-541C-8225ACF7C01F}"/>
          </ac:picMkLst>
        </pc:picChg>
      </pc:sldChg>
    </pc:docChg>
  </pc:docChgLst>
  <pc:docChgLst>
    <pc:chgData name="Nassiba Hsini" userId="1b8b5c5e-bc73-467b-82e0-a44acf35f974" providerId="ADAL" clId="{4200F7FA-AD9A-4671-A63C-FCF7BF992BCE}"/>
    <pc:docChg chg="undo custSel delSld modSld">
      <pc:chgData name="Nassiba Hsini" userId="1b8b5c5e-bc73-467b-82e0-a44acf35f974" providerId="ADAL" clId="{4200F7FA-AD9A-4671-A63C-FCF7BF992BCE}" dt="2025-03-13T01:16:30.289" v="858" actId="20577"/>
      <pc:docMkLst>
        <pc:docMk/>
      </pc:docMkLst>
      <pc:sldChg chg="modSp mod">
        <pc:chgData name="Nassiba Hsini" userId="1b8b5c5e-bc73-467b-82e0-a44acf35f974" providerId="ADAL" clId="{4200F7FA-AD9A-4671-A63C-FCF7BF992BCE}" dt="2025-03-11T00:44:00.403" v="4" actId="13926"/>
        <pc:sldMkLst>
          <pc:docMk/>
          <pc:sldMk cId="3691386661" sldId="276"/>
        </pc:sldMkLst>
        <pc:spChg chg="mod">
          <ac:chgData name="Nassiba Hsini" userId="1b8b5c5e-bc73-467b-82e0-a44acf35f974" providerId="ADAL" clId="{4200F7FA-AD9A-4671-A63C-FCF7BF992BCE}" dt="2025-03-11T00:44:00.403" v="4" actId="13926"/>
          <ac:spMkLst>
            <pc:docMk/>
            <pc:sldMk cId="3691386661" sldId="276"/>
            <ac:spMk id="6" creationId="{A4152823-7F5B-41B4-AF57-42248BB86AC4}"/>
          </ac:spMkLst>
        </pc:spChg>
      </pc:sldChg>
      <pc:sldChg chg="delSp modSp mod">
        <pc:chgData name="Nassiba Hsini" userId="1b8b5c5e-bc73-467b-82e0-a44acf35f974" providerId="ADAL" clId="{4200F7FA-AD9A-4671-A63C-FCF7BF992BCE}" dt="2025-03-11T13:40:40.675" v="551" actId="478"/>
        <pc:sldMkLst>
          <pc:docMk/>
          <pc:sldMk cId="610279684" sldId="861"/>
        </pc:sldMkLst>
        <pc:spChg chg="mod">
          <ac:chgData name="Nassiba Hsini" userId="1b8b5c5e-bc73-467b-82e0-a44acf35f974" providerId="ADAL" clId="{4200F7FA-AD9A-4671-A63C-FCF7BF992BCE}" dt="2025-03-11T13:40:29.259" v="550" actId="20577"/>
          <ac:spMkLst>
            <pc:docMk/>
            <pc:sldMk cId="610279684" sldId="861"/>
            <ac:spMk id="5" creationId="{25FFD6F9-55AE-4425-B95A-E867A3FA47B8}"/>
          </ac:spMkLst>
        </pc:spChg>
      </pc:sldChg>
      <pc:sldChg chg="modSp mod">
        <pc:chgData name="Nassiba Hsini" userId="1b8b5c5e-bc73-467b-82e0-a44acf35f974" providerId="ADAL" clId="{4200F7FA-AD9A-4671-A63C-FCF7BF992BCE}" dt="2025-03-11T00:48:46.431" v="20" actId="13926"/>
        <pc:sldMkLst>
          <pc:docMk/>
          <pc:sldMk cId="80261407" sldId="862"/>
        </pc:sldMkLst>
        <pc:spChg chg="mod">
          <ac:chgData name="Nassiba Hsini" userId="1b8b5c5e-bc73-467b-82e0-a44acf35f974" providerId="ADAL" clId="{4200F7FA-AD9A-4671-A63C-FCF7BF992BCE}" dt="2025-03-11T00:48:46.431" v="20" actId="13926"/>
          <ac:spMkLst>
            <pc:docMk/>
            <pc:sldMk cId="80261407" sldId="862"/>
            <ac:spMk id="10" creationId="{F8EFF3B6-96AF-B40E-6285-42E0BB06DD5C}"/>
          </ac:spMkLst>
        </pc:spChg>
      </pc:sldChg>
      <pc:sldChg chg="delSp modSp mod">
        <pc:chgData name="Nassiba Hsini" userId="1b8b5c5e-bc73-467b-82e0-a44acf35f974" providerId="ADAL" clId="{4200F7FA-AD9A-4671-A63C-FCF7BF992BCE}" dt="2025-03-13T01:16:30.289" v="858" actId="20577"/>
        <pc:sldMkLst>
          <pc:docMk/>
          <pc:sldMk cId="3662444311" sldId="868"/>
        </pc:sldMkLst>
        <pc:graphicFrameChg chg="modGraphic">
          <ac:chgData name="Nassiba Hsini" userId="1b8b5c5e-bc73-467b-82e0-a44acf35f974" providerId="ADAL" clId="{4200F7FA-AD9A-4671-A63C-FCF7BF992BCE}" dt="2025-03-13T01:16:30.289" v="858" actId="20577"/>
          <ac:graphicFrameMkLst>
            <pc:docMk/>
            <pc:sldMk cId="3662444311" sldId="868"/>
            <ac:graphicFrameMk id="3" creationId="{78496051-761A-4088-BDDB-260C08344602}"/>
          </ac:graphicFrameMkLst>
        </pc:graphicFrameChg>
      </pc:sldChg>
      <pc:sldChg chg="delSp modSp mod">
        <pc:chgData name="Nassiba Hsini" userId="1b8b5c5e-bc73-467b-82e0-a44acf35f974" providerId="ADAL" clId="{4200F7FA-AD9A-4671-A63C-FCF7BF992BCE}" dt="2025-03-11T01:33:02.007" v="398" actId="478"/>
        <pc:sldMkLst>
          <pc:docMk/>
          <pc:sldMk cId="3455978333" sldId="871"/>
        </pc:sldMkLst>
        <pc:spChg chg="mod">
          <ac:chgData name="Nassiba Hsini" userId="1b8b5c5e-bc73-467b-82e0-a44acf35f974" providerId="ADAL" clId="{4200F7FA-AD9A-4671-A63C-FCF7BF992BCE}" dt="2025-03-11T01:32:59.436" v="397" actId="20577"/>
          <ac:spMkLst>
            <pc:docMk/>
            <pc:sldMk cId="3455978333" sldId="871"/>
            <ac:spMk id="4" creationId="{92F3DFAE-3957-4592-B3F3-5959C0C5A9A9}"/>
          </ac:spMkLst>
        </pc:spChg>
        <pc:graphicFrameChg chg="modGraphic">
          <ac:chgData name="Nassiba Hsini" userId="1b8b5c5e-bc73-467b-82e0-a44acf35f974" providerId="ADAL" clId="{4200F7FA-AD9A-4671-A63C-FCF7BF992BCE}" dt="2025-03-11T01:32:47.573" v="395" actId="20577"/>
          <ac:graphicFrameMkLst>
            <pc:docMk/>
            <pc:sldMk cId="3455978333" sldId="871"/>
            <ac:graphicFrameMk id="3" creationId="{73347562-209B-6C24-3BB8-3FBBDC2AA367}"/>
          </ac:graphicFrameMkLst>
        </pc:graphicFrameChg>
      </pc:sldChg>
      <pc:sldChg chg="modSp del mod">
        <pc:chgData name="Nassiba Hsini" userId="1b8b5c5e-bc73-467b-82e0-a44acf35f974" providerId="ADAL" clId="{4200F7FA-AD9A-4671-A63C-FCF7BF992BCE}" dt="2025-03-11T14:00:15.200" v="780" actId="2696"/>
        <pc:sldMkLst>
          <pc:docMk/>
          <pc:sldMk cId="3995173654" sldId="872"/>
        </pc:sldMkLst>
      </pc:sldChg>
      <pc:sldChg chg="addSp delSp modSp mod">
        <pc:chgData name="Nassiba Hsini" userId="1b8b5c5e-bc73-467b-82e0-a44acf35f974" providerId="ADAL" clId="{4200F7FA-AD9A-4671-A63C-FCF7BF992BCE}" dt="2025-03-11T13:58:38.258" v="775" actId="313"/>
        <pc:sldMkLst>
          <pc:docMk/>
          <pc:sldMk cId="1984094533" sldId="874"/>
        </pc:sldMkLst>
        <pc:graphicFrameChg chg="modGraphic">
          <ac:chgData name="Nassiba Hsini" userId="1b8b5c5e-bc73-467b-82e0-a44acf35f974" providerId="ADAL" clId="{4200F7FA-AD9A-4671-A63C-FCF7BF992BCE}" dt="2025-03-11T13:58:38.258" v="775" actId="313"/>
          <ac:graphicFrameMkLst>
            <pc:docMk/>
            <pc:sldMk cId="1984094533" sldId="874"/>
            <ac:graphicFrameMk id="3" creationId="{825012D1-9C45-5B8D-E0FA-4B11CACCE136}"/>
          </ac:graphicFrameMkLst>
        </pc:graphicFrameChg>
        <pc:picChg chg="mod">
          <ac:chgData name="Nassiba Hsini" userId="1b8b5c5e-bc73-467b-82e0-a44acf35f974" providerId="ADAL" clId="{4200F7FA-AD9A-4671-A63C-FCF7BF992BCE}" dt="2025-03-11T13:56:19.416" v="584" actId="1036"/>
          <ac:picMkLst>
            <pc:docMk/>
            <pc:sldMk cId="1984094533" sldId="874"/>
            <ac:picMk id="6" creationId="{18402178-087E-50B4-3079-2A4E32FC9688}"/>
          </ac:picMkLst>
        </pc:picChg>
        <pc:picChg chg="mod">
          <ac:chgData name="Nassiba Hsini" userId="1b8b5c5e-bc73-467b-82e0-a44acf35f974" providerId="ADAL" clId="{4200F7FA-AD9A-4671-A63C-FCF7BF992BCE}" dt="2025-03-11T13:56:46.374" v="635" actId="1076"/>
          <ac:picMkLst>
            <pc:docMk/>
            <pc:sldMk cId="1984094533" sldId="874"/>
            <ac:picMk id="7" creationId="{3085AEA5-05B2-437C-4A47-EF2E30C55402}"/>
          </ac:picMkLst>
        </pc:picChg>
        <pc:picChg chg="add mod">
          <ac:chgData name="Nassiba Hsini" userId="1b8b5c5e-bc73-467b-82e0-a44acf35f974" providerId="ADAL" clId="{4200F7FA-AD9A-4671-A63C-FCF7BF992BCE}" dt="2025-03-11T13:58:04.490" v="732" actId="1076"/>
          <ac:picMkLst>
            <pc:docMk/>
            <pc:sldMk cId="1984094533" sldId="874"/>
            <ac:picMk id="10" creationId="{03FF323B-F646-B746-5C22-F1A5C8ED57F4}"/>
          </ac:picMkLst>
        </pc:picChg>
      </pc:sldChg>
      <pc:sldChg chg="addSp delSp modSp mod">
        <pc:chgData name="Nassiba Hsini" userId="1b8b5c5e-bc73-467b-82e0-a44acf35f974" providerId="ADAL" clId="{4200F7FA-AD9A-4671-A63C-FCF7BF992BCE}" dt="2025-03-11T14:04:56.893" v="844" actId="478"/>
        <pc:sldMkLst>
          <pc:docMk/>
          <pc:sldMk cId="2361411284" sldId="876"/>
        </pc:sldMkLst>
        <pc:graphicFrameChg chg="add mod modGraphic">
          <ac:chgData name="Nassiba Hsini" userId="1b8b5c5e-bc73-467b-82e0-a44acf35f974" providerId="ADAL" clId="{4200F7FA-AD9A-4671-A63C-FCF7BF992BCE}" dt="2025-03-11T01:26:53.763" v="271" actId="2164"/>
          <ac:graphicFrameMkLst>
            <pc:docMk/>
            <pc:sldMk cId="2361411284" sldId="876"/>
            <ac:graphicFrameMk id="6" creationId="{88DD2054-3FF1-17F8-DD77-B69BEC7A1F33}"/>
          </ac:graphicFrameMkLst>
        </pc:graphicFrameChg>
      </pc:sldChg>
      <pc:sldChg chg="delSp modSp mod">
        <pc:chgData name="Nassiba Hsini" userId="1b8b5c5e-bc73-467b-82e0-a44acf35f974" providerId="ADAL" clId="{4200F7FA-AD9A-4671-A63C-FCF7BF992BCE}" dt="2025-03-11T14:03:58.192" v="843" actId="478"/>
        <pc:sldMkLst>
          <pc:docMk/>
          <pc:sldMk cId="3280407186" sldId="878"/>
        </pc:sldMkLst>
        <pc:spChg chg="mod">
          <ac:chgData name="Nassiba Hsini" userId="1b8b5c5e-bc73-467b-82e0-a44acf35f974" providerId="ADAL" clId="{4200F7FA-AD9A-4671-A63C-FCF7BF992BCE}" dt="2025-03-11T14:03:55.784" v="842" actId="20577"/>
          <ac:spMkLst>
            <pc:docMk/>
            <pc:sldMk cId="3280407186" sldId="878"/>
            <ac:spMk id="10" creationId="{ED7BA334-00F1-FF2A-E4AA-5B058E7E9EFE}"/>
          </ac:spMkLst>
        </pc:spChg>
      </pc:sldChg>
      <pc:sldChg chg="addSp delSp modSp mod">
        <pc:chgData name="Nassiba Hsini" userId="1b8b5c5e-bc73-467b-82e0-a44acf35f974" providerId="ADAL" clId="{4200F7FA-AD9A-4671-A63C-FCF7BF992BCE}" dt="2025-03-11T01:11:19.571" v="123"/>
        <pc:sldMkLst>
          <pc:docMk/>
          <pc:sldMk cId="197066883" sldId="879"/>
        </pc:sldMkLst>
        <pc:spChg chg="mod">
          <ac:chgData name="Nassiba Hsini" userId="1b8b5c5e-bc73-467b-82e0-a44acf35f974" providerId="ADAL" clId="{4200F7FA-AD9A-4671-A63C-FCF7BF992BCE}" dt="2025-03-11T01:08:50.754" v="57" actId="20577"/>
          <ac:spMkLst>
            <pc:docMk/>
            <pc:sldMk cId="197066883" sldId="879"/>
            <ac:spMk id="2" creationId="{F1857785-900F-5DDE-DC0A-752613CB01D7}"/>
          </ac:spMkLst>
        </pc:spChg>
        <pc:spChg chg="mod">
          <ac:chgData name="Nassiba Hsini" userId="1b8b5c5e-bc73-467b-82e0-a44acf35f974" providerId="ADAL" clId="{4200F7FA-AD9A-4671-A63C-FCF7BF992BCE}" dt="2025-03-11T01:11:19.571" v="123"/>
          <ac:spMkLst>
            <pc:docMk/>
            <pc:sldMk cId="197066883" sldId="879"/>
            <ac:spMk id="3" creationId="{A8E502DC-73F6-E062-6937-1D207E10C1DD}"/>
          </ac:spMkLst>
        </pc:spChg>
        <pc:picChg chg="add mod">
          <ac:chgData name="Nassiba Hsini" userId="1b8b5c5e-bc73-467b-82e0-a44acf35f974" providerId="ADAL" clId="{4200F7FA-AD9A-4671-A63C-FCF7BF992BCE}" dt="2025-03-11T01:09:03.581" v="61" actId="1076"/>
          <ac:picMkLst>
            <pc:docMk/>
            <pc:sldMk cId="197066883" sldId="879"/>
            <ac:picMk id="7" creationId="{3DA39872-9E38-2FD3-1561-53484A70E111}"/>
          </ac:picMkLst>
        </pc:picChg>
      </pc:sldChg>
      <pc:sldChg chg="del">
        <pc:chgData name="Nassiba Hsini" userId="1b8b5c5e-bc73-467b-82e0-a44acf35f974" providerId="ADAL" clId="{4200F7FA-AD9A-4671-A63C-FCF7BF992BCE}" dt="2025-03-11T13:59:07.197" v="777" actId="2696"/>
        <pc:sldMkLst>
          <pc:docMk/>
          <pc:sldMk cId="4193712418" sldId="886"/>
        </pc:sldMkLst>
      </pc:sldChg>
      <pc:sldChg chg="del">
        <pc:chgData name="Nassiba Hsini" userId="1b8b5c5e-bc73-467b-82e0-a44acf35f974" providerId="ADAL" clId="{4200F7FA-AD9A-4671-A63C-FCF7BF992BCE}" dt="2025-03-11T13:59:04.457" v="776" actId="2696"/>
        <pc:sldMkLst>
          <pc:docMk/>
          <pc:sldMk cId="4233877346" sldId="887"/>
        </pc:sldMkLst>
      </pc:sldChg>
      <pc:sldChg chg="del">
        <pc:chgData name="Nassiba Hsini" userId="1b8b5c5e-bc73-467b-82e0-a44acf35f974" providerId="ADAL" clId="{4200F7FA-AD9A-4671-A63C-FCF7BF992BCE}" dt="2025-03-11T13:59:10.799" v="778" actId="2696"/>
        <pc:sldMkLst>
          <pc:docMk/>
          <pc:sldMk cId="3210952384" sldId="888"/>
        </pc:sldMkLst>
      </pc:sldChg>
      <pc:sldChg chg="del">
        <pc:chgData name="Nassiba Hsini" userId="1b8b5c5e-bc73-467b-82e0-a44acf35f974" providerId="ADAL" clId="{4200F7FA-AD9A-4671-A63C-FCF7BF992BCE}" dt="2025-03-11T13:59:39.207" v="779" actId="2696"/>
        <pc:sldMkLst>
          <pc:docMk/>
          <pc:sldMk cId="2984976791" sldId="889"/>
        </pc:sldMkLst>
      </pc:sldChg>
      <pc:sldChg chg="delSp del mod">
        <pc:chgData name="Nassiba Hsini" userId="1b8b5c5e-bc73-467b-82e0-a44acf35f974" providerId="ADAL" clId="{4200F7FA-AD9A-4671-A63C-FCF7BF992BCE}" dt="2025-03-11T01:08:44.600" v="52" actId="2696"/>
        <pc:sldMkLst>
          <pc:docMk/>
          <pc:sldMk cId="2152760665" sldId="890"/>
        </pc:sldMkLst>
      </pc:sldChg>
    </pc:docChg>
  </pc:docChgLst>
  <pc:docChgLst>
    <pc:chgData name="Nassiba Hsini" userId="S::nhsini@somone.fr::1b8b5c5e-bc73-467b-82e0-a44acf35f974" providerId="AD" clId="Web-{5BBA09AF-61E8-F6E9-78D8-838791A1806E}"/>
    <pc:docChg chg="modSld">
      <pc:chgData name="Nassiba Hsini" userId="S::nhsini@somone.fr::1b8b5c5e-bc73-467b-82e0-a44acf35f974" providerId="AD" clId="Web-{5BBA09AF-61E8-F6E9-78D8-838791A1806E}" dt="2025-03-20T18:54:00.986" v="157"/>
      <pc:docMkLst>
        <pc:docMk/>
      </pc:docMkLst>
      <pc:sldChg chg="addSp delSp modSp">
        <pc:chgData name="Nassiba Hsini" userId="S::nhsini@somone.fr::1b8b5c5e-bc73-467b-82e0-a44acf35f974" providerId="AD" clId="Web-{5BBA09AF-61E8-F6E9-78D8-838791A1806E}" dt="2025-03-20T18:50:01.213" v="37"/>
        <pc:sldMkLst>
          <pc:docMk/>
          <pc:sldMk cId="3662444311" sldId="868"/>
        </pc:sldMkLst>
        <pc:graphicFrameChg chg="mod modGraphic">
          <ac:chgData name="Nassiba Hsini" userId="S::nhsini@somone.fr::1b8b5c5e-bc73-467b-82e0-a44acf35f974" providerId="AD" clId="Web-{5BBA09AF-61E8-F6E9-78D8-838791A1806E}" dt="2025-03-20T18:50:01.213" v="37"/>
          <ac:graphicFrameMkLst>
            <pc:docMk/>
            <pc:sldMk cId="3662444311" sldId="868"/>
            <ac:graphicFrameMk id="3" creationId="{78496051-761A-4088-BDDB-260C08344602}"/>
          </ac:graphicFrameMkLst>
        </pc:graphicFrameChg>
        <pc:graphicFrameChg chg="add del mod">
          <ac:chgData name="Nassiba Hsini" userId="S::nhsini@somone.fr::1b8b5c5e-bc73-467b-82e0-a44acf35f974" providerId="AD" clId="Web-{5BBA09AF-61E8-F6E9-78D8-838791A1806E}" dt="2025-03-20T18:48:49.023" v="15"/>
          <ac:graphicFrameMkLst>
            <pc:docMk/>
            <pc:sldMk cId="3662444311" sldId="868"/>
            <ac:graphicFrameMk id="7" creationId="{A7B14597-D88F-0683-D3E6-4F5D5F28333E}"/>
          </ac:graphicFrameMkLst>
        </pc:graphicFrameChg>
        <pc:graphicFrameChg chg="add del mod">
          <ac:chgData name="Nassiba Hsini" userId="S::nhsini@somone.fr::1b8b5c5e-bc73-467b-82e0-a44acf35f974" providerId="AD" clId="Web-{5BBA09AF-61E8-F6E9-78D8-838791A1806E}" dt="2025-03-20T18:49:02.414" v="17"/>
          <ac:graphicFrameMkLst>
            <pc:docMk/>
            <pc:sldMk cId="3662444311" sldId="868"/>
            <ac:graphicFrameMk id="9" creationId="{E1948216-8C64-D7B6-E06D-7C7AAEA469E8}"/>
          </ac:graphicFrameMkLst>
        </pc:graphicFrameChg>
      </pc:sldChg>
      <pc:sldChg chg="delSp modSp">
        <pc:chgData name="Nassiba Hsini" userId="S::nhsini@somone.fr::1b8b5c5e-bc73-467b-82e0-a44acf35f974" providerId="AD" clId="Web-{5BBA09AF-61E8-F6E9-78D8-838791A1806E}" dt="2025-03-20T18:54:00.986" v="157"/>
        <pc:sldMkLst>
          <pc:docMk/>
          <pc:sldMk cId="1383853786" sldId="869"/>
        </pc:sldMkLst>
        <pc:spChg chg="del">
          <ac:chgData name="Nassiba Hsini" userId="S::nhsini@somone.fr::1b8b5c5e-bc73-467b-82e0-a44acf35f974" providerId="AD" clId="Web-{5BBA09AF-61E8-F6E9-78D8-838791A1806E}" dt="2025-03-20T18:47:21.770" v="0"/>
          <ac:spMkLst>
            <pc:docMk/>
            <pc:sldMk cId="1383853786" sldId="869"/>
            <ac:spMk id="8" creationId="{07E23329-03B0-E34B-B82F-DEF9EB063E54}"/>
          </ac:spMkLst>
        </pc:spChg>
        <pc:graphicFrameChg chg="mod modGraphic">
          <ac:chgData name="Nassiba Hsini" userId="S::nhsini@somone.fr::1b8b5c5e-bc73-467b-82e0-a44acf35f974" providerId="AD" clId="Web-{5BBA09AF-61E8-F6E9-78D8-838791A1806E}" dt="2025-03-20T18:53:29.689" v="154"/>
          <ac:graphicFrameMkLst>
            <pc:docMk/>
            <pc:sldMk cId="1383853786" sldId="869"/>
            <ac:graphicFrameMk id="6" creationId="{BDEC75AC-CCFB-E106-DA9C-A96646B57C25}"/>
          </ac:graphicFrameMkLst>
        </pc:graphicFrameChg>
        <pc:graphicFrameChg chg="mod modGraphic">
          <ac:chgData name="Nassiba Hsini" userId="S::nhsini@somone.fr::1b8b5c5e-bc73-467b-82e0-a44acf35f974" providerId="AD" clId="Web-{5BBA09AF-61E8-F6E9-78D8-838791A1806E}" dt="2025-03-20T18:54:00.986" v="157"/>
          <ac:graphicFrameMkLst>
            <pc:docMk/>
            <pc:sldMk cId="1383853786" sldId="869"/>
            <ac:graphicFrameMk id="7" creationId="{3F234CBE-0E25-9FC8-ED13-8A50697F5878}"/>
          </ac:graphicFrameMkLst>
        </pc:graphicFrameChg>
      </pc:sldChg>
      <pc:sldChg chg="modSp">
        <pc:chgData name="Nassiba Hsini" userId="S::nhsini@somone.fr::1b8b5c5e-bc73-467b-82e0-a44acf35f974" providerId="AD" clId="Web-{5BBA09AF-61E8-F6E9-78D8-838791A1806E}" dt="2025-03-20T18:48:32.132" v="13" actId="1076"/>
        <pc:sldMkLst>
          <pc:docMk/>
          <pc:sldMk cId="1984094533" sldId="874"/>
        </pc:sldMkLst>
        <pc:picChg chg="mod">
          <ac:chgData name="Nassiba Hsini" userId="S::nhsini@somone.fr::1b8b5c5e-bc73-467b-82e0-a44acf35f974" providerId="AD" clId="Web-{5BBA09AF-61E8-F6E9-78D8-838791A1806E}" dt="2025-03-20T18:48:22.788" v="10" actId="1076"/>
          <ac:picMkLst>
            <pc:docMk/>
            <pc:sldMk cId="1984094533" sldId="874"/>
            <ac:picMk id="6" creationId="{18402178-087E-50B4-3079-2A4E32FC9688}"/>
          </ac:picMkLst>
        </pc:picChg>
        <pc:picChg chg="mod">
          <ac:chgData name="Nassiba Hsini" userId="S::nhsini@somone.fr::1b8b5c5e-bc73-467b-82e0-a44acf35f974" providerId="AD" clId="Web-{5BBA09AF-61E8-F6E9-78D8-838791A1806E}" dt="2025-03-20T18:48:32.132" v="13" actId="1076"/>
          <ac:picMkLst>
            <pc:docMk/>
            <pc:sldMk cId="1984094533" sldId="874"/>
            <ac:picMk id="7" creationId="{3085AEA5-05B2-437C-4A47-EF2E30C55402}"/>
          </ac:picMkLst>
        </pc:picChg>
        <pc:picChg chg="mod">
          <ac:chgData name="Nassiba Hsini" userId="S::nhsini@somone.fr::1b8b5c5e-bc73-467b-82e0-a44acf35f974" providerId="AD" clId="Web-{5BBA09AF-61E8-F6E9-78D8-838791A1806E}" dt="2025-03-20T18:48:30.929" v="12" actId="1076"/>
          <ac:picMkLst>
            <pc:docMk/>
            <pc:sldMk cId="1984094533" sldId="874"/>
            <ac:picMk id="10" creationId="{03FF323B-F646-B746-5C22-F1A5C8ED57F4}"/>
          </ac:picMkLst>
        </pc:pic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600"/>
            </a:pPr>
            <a:r>
              <a:t>Évolution mensuelle des tickets</a:t>
            </a:r>
          </a:p>
        </c:rich>
      </c:tx>
      <c:layout/>
      <c:overlay val="0"/>
    </c:title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Ouverts</c:v>
                </c:pt>
              </c:strCache>
            </c:strRef>
          </c:tx>
          <c:spPr>
            <a:solidFill>
              <a:srgbClr val="0070C0"/>
            </a:solidFill>
          </c:spPr>
          <c:cat>
            <c:strRef>
              <c:f>Sheet1!$A$2:$A$3</c:f>
              <c:strCache>
                <c:ptCount val="2"/>
                <c:pt idx="0">
                  <c:v>2025-04</c:v>
                </c:pt>
                <c:pt idx="1">
                  <c:v>2025-05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</c:v>
                </c:pt>
                <c:pt idx="1">
                  <c:v>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Résolus</c:v>
                </c:pt>
              </c:strCache>
            </c:strRef>
          </c:tx>
          <c:spPr>
            <a:solidFill>
              <a:srgbClr val="00B050"/>
            </a:solidFill>
          </c:spPr>
          <c:cat>
            <c:strRef>
              <c:f>Sheet1!$A$2:$A$3</c:f>
              <c:strCache>
                <c:ptCount val="2"/>
                <c:pt idx="0">
                  <c:v>2025-04</c:v>
                </c:pt>
                <c:pt idx="1">
                  <c:v>2025-05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</c:v>
                </c:pt>
                <c:pt idx="1">
                  <c:v>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>
          <c:spPr>
            <a:ln w="6350">
              <a:solidFill>
                <a:srgbClr val="DCDCDC"/>
              </a:solidFill>
            </a:ln>
          </c:spPr>
        </c:majorGridlines>
        <c:title>
          <c:tx>
            <c:rich>
              <a:bodyPr/>
              <a:lstStyle/>
              <a:p>
                <a:r>
                  <a:t>Nombre de tickets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legend>
      <c:legendPos/>
      <c:overlay val="0"/>
      <c:txPr>
        <a:bodyPr/>
        <a:lstStyle/>
        <a:p>
          <a:pPr>
            <a:defRPr sz="12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8CF1F-D0BA-294D-A34F-4BA264820BC9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BA267-4054-CC4A-B3CD-FD5FEDA6006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844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3" y="1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98F5EB6C-FBDC-C446-B642-35768E5D1EAF}" type="datetimeFigureOut">
              <a:rPr lang="fr-FR"/>
              <a:pPr>
                <a:defRPr/>
              </a:pPr>
              <a:t>28/05/2025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77959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noProof="0"/>
              <a:t>Modifiez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3" y="9430092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673A32D-B67B-C54B-9C73-0EBCB41BA77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4120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65200" y="4070880"/>
            <a:ext cx="10272792" cy="136032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965200" y="5639107"/>
            <a:ext cx="10272792" cy="57465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7573EA-2BDB-480A-9968-1B0173B885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4241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DB8A0D-239A-46A5-AFAF-79EA12AA95D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68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0"/>
          </p:nvPr>
        </p:nvSpPr>
        <p:spPr>
          <a:xfrm>
            <a:off x="638174" y="1033463"/>
            <a:ext cx="11274904" cy="518636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cxnSp>
        <p:nvCxnSpPr>
          <p:cNvPr id="11" name="Connecteur droit 10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BCA4D630-3AE9-6F9F-36AF-A0FA88A7D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93400" y="6356350"/>
            <a:ext cx="1219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87616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10955866" y="6356350"/>
            <a:ext cx="957211" cy="365125"/>
          </a:xfrm>
        </p:spPr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02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bol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44850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3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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4849125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1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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8153400" y="2235430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>
                <a:solidFill>
                  <a:schemeClr val="accent5"/>
                </a:solidFill>
                <a:latin typeface="FontAwesome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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544850" y="4438317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3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849125" y="4444418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1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8153400" y="4438317"/>
            <a:ext cx="2216289" cy="550460"/>
          </a:xfrm>
        </p:spPr>
        <p:txBody>
          <a:bodyPr/>
          <a:lstStyle>
            <a:lvl1pPr marL="0" indent="0">
              <a:buNone/>
              <a:defRPr sz="1600">
                <a:solidFill>
                  <a:schemeClr val="accent5">
                    <a:lumMod val="50000"/>
                  </a:schemeClr>
                </a:solidFill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966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ffres +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  <p:sp>
        <p:nvSpPr>
          <p:cNvPr id="6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544850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0" b="1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12%</a:t>
            </a:r>
          </a:p>
        </p:txBody>
      </p:sp>
      <p:sp>
        <p:nvSpPr>
          <p:cNvPr id="7" name="Espace réservé du texte 3"/>
          <p:cNvSpPr>
            <a:spLocks noGrp="1"/>
          </p:cNvSpPr>
          <p:nvPr>
            <p:ph type="body" sz="half" idx="13" hasCustomPrompt="1"/>
          </p:nvPr>
        </p:nvSpPr>
        <p:spPr>
          <a:xfrm>
            <a:off x="4849125" y="2235431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4000" b="1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154,000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4" hasCustomPrompt="1"/>
          </p:nvPr>
        </p:nvSpPr>
        <p:spPr>
          <a:xfrm>
            <a:off x="8153400" y="2235430"/>
            <a:ext cx="2216289" cy="21482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8800" b="1" i="0">
                <a:latin typeface="Proxima Nova" panose="02000506030000020004" pitchFamily="50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34</a:t>
            </a:r>
          </a:p>
        </p:txBody>
      </p:sp>
      <p:sp>
        <p:nvSpPr>
          <p:cNvPr id="9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1544850" y="4438317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/>
          </p:nvPr>
        </p:nvSpPr>
        <p:spPr>
          <a:xfrm>
            <a:off x="4849125" y="4444418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1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8153400" y="4438317"/>
            <a:ext cx="2216289" cy="55046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13" name="Espace réservé du titre 1"/>
          <p:cNvSpPr>
            <a:spLocks noGrp="1"/>
          </p:cNvSpPr>
          <p:nvPr>
            <p:ph type="title"/>
          </p:nvPr>
        </p:nvSpPr>
        <p:spPr>
          <a:xfrm>
            <a:off x="638174" y="66675"/>
            <a:ext cx="11274904" cy="82569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cxnSp>
        <p:nvCxnSpPr>
          <p:cNvPr id="14" name="Connecteur droit 13"/>
          <p:cNvCxnSpPr/>
          <p:nvPr userDrawn="1"/>
        </p:nvCxnSpPr>
        <p:spPr>
          <a:xfrm>
            <a:off x="638174" y="892366"/>
            <a:ext cx="1087755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22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e de tit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839326" y="542925"/>
            <a:ext cx="6096000" cy="2784950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fr-FR"/>
              <a:t>Merci pour votre écoute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7574690" y="3956701"/>
            <a:ext cx="4367721" cy="850077"/>
          </a:xfrm>
        </p:spPr>
        <p:txBody>
          <a:bodyPr/>
          <a:lstStyle>
            <a:lvl1pPr marL="0" indent="0" algn="r">
              <a:buNone/>
              <a:defRPr sz="2400" b="1" i="0" baseline="0">
                <a:solidFill>
                  <a:schemeClr val="tx1">
                    <a:lumMod val="65000"/>
                    <a:lumOff val="35000"/>
                  </a:schemeClr>
                </a:solidFill>
                <a:latin typeface="Proxima Nova" panose="0200050603000002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Pour tout renseignement, votre contact est :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/>
          </p:nvPr>
        </p:nvSpPr>
        <p:spPr>
          <a:xfrm>
            <a:off x="7574691" y="5016283"/>
            <a:ext cx="4360133" cy="100193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latin typeface="Proxima Nova" panose="02000506030000020004" pitchFamily="50" charset="0"/>
              </a:defRPr>
            </a:lvl1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7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9218140" y="6356350"/>
            <a:ext cx="2716684" cy="365125"/>
          </a:xfrm>
        </p:spPr>
        <p:txBody>
          <a:bodyPr/>
          <a:lstStyle/>
          <a:p>
            <a:fld id="{2242AC1C-BBC3-47F1-9864-BA8F2BB4FD2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795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199" y="166821"/>
            <a:ext cx="11074879" cy="7255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199" y="1024569"/>
            <a:ext cx="11074879" cy="5152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693400" y="6356350"/>
            <a:ext cx="12196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accent1"/>
                </a:solidFill>
                <a:latin typeface="+mn-lt"/>
              </a:defRPr>
            </a:lvl1pPr>
          </a:lstStyle>
          <a:p>
            <a:fld id="{91A802B2-07A4-4248-9974-AF943FBDA1A4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008887E-6E38-486A-B960-F430224894E4}"/>
              </a:ext>
            </a:extLst>
          </p:cNvPr>
          <p:cNvSpPr txBox="1"/>
          <p:nvPr userDrawn="1"/>
        </p:nvSpPr>
        <p:spPr>
          <a:xfrm>
            <a:off x="2325171" y="6490643"/>
            <a:ext cx="7541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0">
                <a:solidFill>
                  <a:schemeClr val="bg1">
                    <a:lumMod val="65000"/>
                  </a:schemeClr>
                </a:solidFill>
                <a:latin typeface="+mn-lt"/>
              </a:rPr>
              <a:t>Confidentiel – ne pas diffuser</a:t>
            </a:r>
          </a:p>
        </p:txBody>
      </p:sp>
    </p:spTree>
    <p:extLst>
      <p:ext uri="{BB962C8B-B14F-4D97-AF65-F5344CB8AC3E}">
        <p14:creationId xmlns:p14="http://schemas.microsoft.com/office/powerpoint/2010/main" val="392115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3" r:id="rId4"/>
    <p:sldLayoutId id="2147483778" r:id="rId5"/>
    <p:sldLayoutId id="2147483779" r:id="rId6"/>
    <p:sldLayoutId id="2147483781" r:id="rId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Wingdings" panose="05000000000000000000" pitchFamily="2" charset="2"/>
        <a:buChar char="§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40000"/>
            <a:lumOff val="60000"/>
          </a:schemeClr>
        </a:buClr>
        <a:buFont typeface="Wingdings" panose="05000000000000000000" pitchFamily="2" charset="2"/>
        <a:buChar char="§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20000"/>
            <a:lumOff val="8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>
            <a:lumMod val="90000"/>
          </a:schemeClr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Ordre du jour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7BA334-00F1-FF2A-E4AA-5B058E7E9EFE}"/>
              </a:ext>
            </a:extLst>
          </p:cNvPr>
          <p:cNvSpPr txBox="1"/>
          <p:nvPr/>
        </p:nvSpPr>
        <p:spPr>
          <a:xfrm>
            <a:off x="638174" y="1228397"/>
            <a:ext cx="87132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Informations générales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Détails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Comptes utilisateurs </a:t>
            </a:r>
            <a:r>
              <a:rPr lang="fr-FR" sz="2800" dirty="0" err="1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glpi</a:t>
            </a: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actifs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Suivi des incidents/demandes reçus sur la période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Evolution mensuelle des demandes reçues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Statistiques SLA globales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r>
              <a:rPr lang="fr-FR" sz="28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Statistiques SLA par ticket</a:t>
            </a: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Clr>
                <a:schemeClr val="accent3">
                  <a:lumMod val="60000"/>
                  <a:lumOff val="40000"/>
                </a:schemeClr>
              </a:buClr>
              <a:buFont typeface="Wingdings" panose="05000000000000000000" pitchFamily="2" charset="2"/>
              <a:buChar char=""/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Clr>
                <a:schemeClr val="accent3">
                  <a:lumMod val="60000"/>
                  <a:lumOff val="40000"/>
                </a:schemeClr>
              </a:buClr>
            </a:pPr>
            <a:endParaRPr lang="fr-FR" sz="28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AD193988-EF34-33F9-9A27-7CC0F0C6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55866" y="6356350"/>
            <a:ext cx="957211" cy="365125"/>
          </a:xfrm>
        </p:spPr>
        <p:txBody>
          <a:bodyPr/>
          <a:lstStyle/>
          <a:p>
            <a:fld id="{2242AC1C-BBC3-47F1-9864-BA8F2BB4FD2E}" type="slidenum">
              <a:rPr lang="fr-FR" sz="1000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040718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 client 1</a:t>
            </a:r>
          </a:p>
          <a:p>
            <a:r>
              <a:t> Comité technique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 Avril/Mai 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Informations générales des demandes reçues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Informations générales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Statuts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Nombre de demande par priorité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Total tickets : 9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 : 7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 : 7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Dernière modification : 2025-05-28 15:31:55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Nouveau : 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Basse : 1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/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/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Haute : 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des demandes reçues 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4320" y="109728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283464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74320" y="1097280"/>
          <a:ext cx="914400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  <a:gridCol w="1524000"/>
                <a:gridCol w="1524000"/>
                <a:gridCol w="1524000"/>
                <a:gridCol w="1524000"/>
              </a:tblGrid>
              <a:tr h="283464"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Titre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Statut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Priorité GLPI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Date d'ouverture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300" b="1">
                          <a:solidFill>
                            <a:srgbClr val="000000"/>
                          </a:solidFill>
                        </a:rPr>
                        <a:t>Priorité Prédite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ai-assistance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15/04/2025 20:01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test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Basse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15/04/2025 20:02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P3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Quelles sont les préconisations de l'éditeur en terme d'EDR, d'antivirus ?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Haute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24/04/2025 19:28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Migration from CentOS 7 to AlmaLinux 9  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24/04/2025 19:29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Zabbix availability poller more than 75% busy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24/04/2025 19:35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checkk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01/05/2025 21:08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test2tt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En cours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13/05/2025 16:31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13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Serveur principal inaccessible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Nouveau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13/05/2025 19:24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83464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14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VPN indisponible pour tous les utilisateurs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Nouveau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Moyenne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13/05/2025 19:25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601200" y="1554480"/>
            <a:ext cx="228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3C3C3C"/>
                </a:solidFill>
              </a:defRPr>
            </a:pPr>
            <a:r>
              <a:t>P1 = Haute et très haute</a:t>
            </a:r>
            <a:br/>
            <a:r>
              <a:t>P2 = Moyenne</a:t>
            </a:r>
            <a:br/>
            <a:r>
              <a:t>P3 = Très basse et Basse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Comptes utilisateurs glpi actifs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1600">
                <a:solidFill>
                  <a:srgbClr val="323232"/>
                </a:solidFill>
              </a:rPr>
              <a:t> Utilisateurs de l'entité (1) :</a:t>
            </a:r>
          </a:p>
          <a:p>
            <a:r>
              <a:rPr sz="1600">
                <a:solidFill>
                  <a:srgbClr val="323232"/>
                </a:solidFill>
              </a:rPr>
              <a:t>   - client_1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Suivi des incidents/demandes reçus sur la période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6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Suivi des incidents / demandes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Apr.-25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200">
                          <a:solidFill>
                            <a:srgbClr val="323232"/>
                          </a:solidFill>
                        </a:rPr>
                        <a:t>May.-25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Nombre d’incidents ouverts sur la période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Nombre d’incidents résolus sur la période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0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Nombre d’incidents en backlog (fin de mois)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Suivi des incidents / demandes </a:t>
            </a:r>
          </a:p>
        </p:txBody>
      </p:sp>
      <p:graphicFrame>
        <p:nvGraphicFramePr>
          <p:cNvPr id="9" name="Chart 8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Statistiques SLA globales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600"/>
          <a:ext cx="82296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342900"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Priorité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Total Tickets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Pris en charge dans les délais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% Respect SLA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P1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0.0%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40.0%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P3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100.0%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  <p:sp>
        <p:nvSpPr>
          <p:cNvPr id="3" name="Text Placeholder 2"/>
          <p:cNvSpPr>
            <a:spLocks noGrp="1"/>
          </p:cNvSpPr>
          <p:nvPr>
            <p:ph type="body" idx="13" sz="half"/>
          </p:nvPr>
        </p:nvSpPr>
        <p:spPr/>
        <p:txBody>
          <a:bodyPr/>
          <a:lstStyle/>
          <a:p/>
        </p:txBody>
      </p:sp>
      <p:sp>
        <p:nvSpPr>
          <p:cNvPr id="4" name="Text Placeholder 3"/>
          <p:cNvSpPr>
            <a:spLocks noGrp="1"/>
          </p:cNvSpPr>
          <p:nvPr>
            <p:ph type="body" idx="14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15" sz="half"/>
          </p:nvPr>
        </p:nvSpPr>
        <p:spPr/>
        <p:txBody>
          <a:bodyPr/>
          <a:lstStyle/>
          <a:p/>
        </p:txBody>
      </p:sp>
      <p:sp>
        <p:nvSpPr>
          <p:cNvPr id="6" name="Text Placeholder 5"/>
          <p:cNvSpPr>
            <a:spLocks noGrp="1"/>
          </p:cNvSpPr>
          <p:nvPr>
            <p:ph type="body" idx="16" sz="half"/>
          </p:nvPr>
        </p:nvSpPr>
        <p:spPr/>
        <p:txBody>
          <a:bodyPr/>
          <a:lstStyle/>
          <a:p/>
        </p:txBody>
      </p:sp>
      <p:sp>
        <p:nvSpPr>
          <p:cNvPr id="7" name="Text Placeholder 6"/>
          <p:cNvSpPr>
            <a:spLocks noGrp="1"/>
          </p:cNvSpPr>
          <p:nvPr>
            <p:ph type="body" idx="17" sz="half"/>
          </p:nvPr>
        </p:nvSpPr>
        <p:spPr/>
        <p:txBody>
          <a:bodyPr/>
          <a:lstStyle/>
          <a:p/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Statistiques SLA par ticket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57200" y="1371600"/>
          <a:ext cx="8229600" cy="2322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1097280"/>
                <a:gridCol w="1371600"/>
                <a:gridCol w="1645920"/>
              </a:tblGrid>
              <a:tr h="290322"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Titre du ticket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Priorité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Délai de prise en compte (min)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b="1" sz="1300">
                          <a:solidFill>
                            <a:srgbClr val="000000"/>
                          </a:solidFill>
                        </a:rPr>
                        <a:t>SLA Respecté (%)</a:t>
                      </a:r>
                    </a:p>
                  </a:txBody>
                  <a:tcPr>
                    <a:solidFill>
                      <a:srgbClr val="5FC8C0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ai-assistance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38 min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100%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test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P3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39 min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100%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Quelles sont les préconisations de l'éditeur en terme d'EDR, d'antivirus ?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P1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18663 min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Migration from CentOS 7 to AlmaLinux 9  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18662 min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0%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Zabbix availability poller more than 75% busy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18656 min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checkk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P2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8483 min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1%</a:t>
                      </a:r>
                    </a:p>
                  </a:txBody>
                  <a:tcPr>
                    <a:solidFill>
                      <a:srgbClr val="EAF4F3"/>
                    </a:solidFill>
                  </a:tcPr>
                </a:tc>
              </a:tr>
              <a:tr h="290322">
                <a:tc>
                  <a:txBody>
                    <a:bodyPr wrap="square" tIns="63500" bIns="63500" lIns="63500" rIns="63500" anchor="t"/>
                    <a:lstStyle/>
                    <a:p>
                      <a:pPr algn="l"/>
                      <a:r>
                        <a:t>test2tt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P2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2 min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  <a:tc>
                  <a:txBody>
                    <a:bodyPr wrap="square" tIns="63500" bIns="63500" lIns="63500" rIns="63500" anchor="t"/>
                    <a:lstStyle/>
                    <a:p>
                      <a:pPr algn="ctr"/>
                      <a:r>
                        <a:t>100%</a:t>
                      </a:r>
                    </a:p>
                  </a:txBody>
                  <a:tcPr>
                    <a:solidFill>
                      <a:srgbClr val="F5FAF9"/>
                    </a:solidFill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548640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00467A"/>
                </a:solidFill>
              </a:defRPr>
            </a:pPr>
            <a:r>
              <a:t> Taux de tickets (P1) pris en charge &lt;= 30min = 100%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85216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400" b="1">
                <a:solidFill>
                  <a:srgbClr val="00467A"/>
                </a:solidFill>
              </a:defRPr>
            </a:pPr>
            <a:r>
              <a:t> Taux de tickets (P2) ou (P3) pris en charge &lt;= 1h = 100%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SOMONE">
  <a:themeElements>
    <a:clrScheme name="SOMON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2B4E6A"/>
      </a:accent1>
      <a:accent2>
        <a:srgbClr val="83BD45"/>
      </a:accent2>
      <a:accent3>
        <a:srgbClr val="5CB7AC"/>
      </a:accent3>
      <a:accent4>
        <a:srgbClr val="71C87A"/>
      </a:accent4>
      <a:accent5>
        <a:srgbClr val="4A86B7"/>
      </a:accent5>
      <a:accent6>
        <a:srgbClr val="C47159"/>
      </a:accent6>
      <a:hlink>
        <a:srgbClr val="6EAC1C"/>
      </a:hlink>
      <a:folHlink>
        <a:srgbClr val="B26B02"/>
      </a:folHlink>
    </a:clrScheme>
    <a:fontScheme name="Personnalisé 1">
      <a:majorFont>
        <a:latin typeface="Bebas Neue"/>
        <a:ea typeface=""/>
        <a:cs typeface=""/>
      </a:majorFont>
      <a:minorFont>
        <a:latin typeface="Proxima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plate ppt.potx" id="{CB028C46-AADE-4C05-97EC-AACF3DB01F82}" vid="{B97D1275-5839-4A24-B2FA-B3C94C7D87EB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257CE95FAF1409D60FCB48BCCA567" ma:contentTypeVersion="15" ma:contentTypeDescription="Crée un document." ma:contentTypeScope="" ma:versionID="95c5560520b8dda204844be84387bb63">
  <xsd:schema xmlns:xsd="http://www.w3.org/2001/XMLSchema" xmlns:xs="http://www.w3.org/2001/XMLSchema" xmlns:p="http://schemas.microsoft.com/office/2006/metadata/properties" xmlns:ns2="c3fb83a2-8889-41f9-b194-09d8bf5f025c" xmlns:ns3="01d67e8f-127e-4eda-893d-27f79d2c8c8c" targetNamespace="http://schemas.microsoft.com/office/2006/metadata/properties" ma:root="true" ma:fieldsID="9eb15b12106092b5f5535b51a5220168" ns2:_="" ns3:_="">
    <xsd:import namespace="c3fb83a2-8889-41f9-b194-09d8bf5f025c"/>
    <xsd:import namespace="01d67e8f-127e-4eda-893d-27f79d2c8c8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fb83a2-8889-41f9-b194-09d8bf5f025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5d2a310-1006-4f20-bed8-e787eefd3834}" ma:internalName="TaxCatchAll" ma:showField="CatchAllData" ma:web="c3fb83a2-8889-41f9-b194-09d8bf5f02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d67e8f-127e-4eda-893d-27f79d2c8c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description="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Balises d’images" ma:readOnly="false" ma:fieldId="{5cf76f15-5ced-4ddc-b409-7134ff3c332f}" ma:taxonomyMulti="true" ma:sspId="e70dee61-049a-492c-b428-fa7408699d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3fb83a2-8889-41f9-b194-09d8bf5f025c" xsi:nil="true"/>
    <lcf76f155ced4ddcb4097134ff3c332f xmlns="01d67e8f-127e-4eda-893d-27f79d2c8c8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834D2C-271C-452D-8306-77F206B0E9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1B04D3D-FE5C-4E58-B5AB-A06792D703DC}">
  <ds:schemaRefs>
    <ds:schemaRef ds:uri="01d67e8f-127e-4eda-893d-27f79d2c8c8c"/>
    <ds:schemaRef ds:uri="c3fb83a2-8889-41f9-b194-09d8bf5f025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32C8578-E5D7-4436-90E0-26DB8BCD8E86}">
  <ds:schemaRefs>
    <ds:schemaRef ds:uri="01d67e8f-127e-4eda-893d-27f79d2c8c8c"/>
    <ds:schemaRef ds:uri="c3fb83a2-8889-41f9-b194-09d8bf5f025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38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FontAwesome</vt:lpstr>
      <vt:lpstr>Proxima Nova</vt:lpstr>
      <vt:lpstr>Tw Cen MT</vt:lpstr>
      <vt:lpstr>Wingdings</vt:lpstr>
      <vt:lpstr>Thème SOMONE</vt:lpstr>
      <vt:lpstr>Ordre du jour</vt:lpstr>
    </vt:vector>
  </TitlesOfParts>
  <Manager/>
  <Company>SOMONE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mostafa hsini</cp:lastModifiedBy>
  <cp:revision>44</cp:revision>
  <cp:lastPrinted>2022-10-28T14:23:16Z</cp:lastPrinted>
  <dcterms:created xsi:type="dcterms:W3CDTF">2015-10-10T13:27:18Z</dcterms:created>
  <dcterms:modified xsi:type="dcterms:W3CDTF">2025-05-28T10:32:43Z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0x010100A4B257CE95FAF1409D60FCB48BCCA567</vt:lpwstr>
  </property>
  <property fmtid="{D5CDD505-2E9C-101B-9397-08002B2CF9AE}" pid="3" name="Order">
    <vt:r8>12100</vt:r8>
  </property>
  <property fmtid="{D5CDD505-2E9C-101B-9397-08002B2CF9AE}" pid="4" name="MediaServiceImageTags">
    <vt:lpwstr/>
  </property>
</Properties>
</file>