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Tickets GLPI du Client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Données extraites via API REST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🎫 Ticket ID: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 b="1">
                <a:solidFill>
                  <a:srgbClr val="282828"/>
                </a:solidFill>
              </a:rPr>
              <a:t>📌 Nom : ai-assistance</a:t>
            </a:r>
          </a:p>
          <a:p>
            <a:r>
              <a:rPr sz="1600" b="1">
                <a:solidFill>
                  <a:srgbClr val="282828"/>
                </a:solidFill>
              </a:rPr>
              <a:t>📊 Statut : Inconnu</a:t>
            </a:r>
          </a:p>
          <a:p>
            <a:r>
              <a:rPr sz="1600" b="1">
                <a:solidFill>
                  <a:srgbClr val="282828"/>
                </a:solidFill>
              </a:rPr>
              <a:t>⚠️ Urgence : 3</a:t>
            </a:r>
          </a:p>
          <a:p>
            <a:r>
              <a:rPr sz="1600" b="1">
                <a:solidFill>
                  <a:srgbClr val="282828"/>
                </a:solidFill>
              </a:rPr>
              <a:t>📅 Date de création : Non disponible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🎫 Ticket ID: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 b="1">
                <a:solidFill>
                  <a:srgbClr val="282828"/>
                </a:solidFill>
              </a:rPr>
              <a:t>📌 Nom : test</a:t>
            </a:r>
          </a:p>
          <a:p>
            <a:r>
              <a:rPr sz="1600" b="1">
                <a:solidFill>
                  <a:srgbClr val="282828"/>
                </a:solidFill>
              </a:rPr>
              <a:t>📊 Statut : Inconnu</a:t>
            </a:r>
          </a:p>
          <a:p>
            <a:r>
              <a:rPr sz="1600" b="1">
                <a:solidFill>
                  <a:srgbClr val="282828"/>
                </a:solidFill>
              </a:rPr>
              <a:t>⚠️ Urgence : 3</a:t>
            </a:r>
          </a:p>
          <a:p>
            <a:r>
              <a:rPr sz="1600" b="1">
                <a:solidFill>
                  <a:srgbClr val="282828"/>
                </a:solidFill>
              </a:rPr>
              <a:t>📅 Date de création : Non disponible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🎫 Ticket ID: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 b="1">
                <a:solidFill>
                  <a:srgbClr val="282828"/>
                </a:solidFill>
              </a:rPr>
              <a:t>📌 Nom : aloo</a:t>
            </a:r>
          </a:p>
          <a:p>
            <a:r>
              <a:rPr sz="1600" b="1">
                <a:solidFill>
                  <a:srgbClr val="282828"/>
                </a:solidFill>
              </a:rPr>
              <a:t>📊 Statut : Inconnu</a:t>
            </a:r>
          </a:p>
          <a:p>
            <a:r>
              <a:rPr sz="1600" b="1">
                <a:solidFill>
                  <a:srgbClr val="282828"/>
                </a:solidFill>
              </a:rPr>
              <a:t>⚠️ Urgence : 3</a:t>
            </a:r>
          </a:p>
          <a:p>
            <a:r>
              <a:rPr sz="1600" b="1">
                <a:solidFill>
                  <a:srgbClr val="282828"/>
                </a:solidFill>
              </a:rPr>
              <a:t>📅 Date de création : Non disponible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🎫 Ticket ID: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 b="1">
                <a:solidFill>
                  <a:srgbClr val="282828"/>
                </a:solidFill>
              </a:rPr>
              <a:t>📌 Nom : aloalo</a:t>
            </a:r>
          </a:p>
          <a:p>
            <a:r>
              <a:rPr sz="1600" b="1">
                <a:solidFill>
                  <a:srgbClr val="282828"/>
                </a:solidFill>
              </a:rPr>
              <a:t>📊 Statut : Inconnu</a:t>
            </a:r>
          </a:p>
          <a:p>
            <a:r>
              <a:rPr sz="1600" b="1">
                <a:solidFill>
                  <a:srgbClr val="282828"/>
                </a:solidFill>
              </a:rPr>
              <a:t>⚠️ Urgence : 3</a:t>
            </a:r>
          </a:p>
          <a:p>
            <a:r>
              <a:rPr sz="1600" b="1">
                <a:solidFill>
                  <a:srgbClr val="282828"/>
                </a:solidFill>
              </a:rPr>
              <a:t>📅 Date de création : Non disponible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🎫 Ticket ID: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 b="1">
                <a:solidFill>
                  <a:srgbClr val="282828"/>
                </a:solidFill>
              </a:rPr>
              <a:t>📌 Nom : client_4</a:t>
            </a:r>
          </a:p>
          <a:p>
            <a:r>
              <a:rPr sz="1600" b="1">
                <a:solidFill>
                  <a:srgbClr val="282828"/>
                </a:solidFill>
              </a:rPr>
              <a:t>📊 Statut : Inconnu</a:t>
            </a:r>
          </a:p>
          <a:p>
            <a:r>
              <a:rPr sz="1600" b="1">
                <a:solidFill>
                  <a:srgbClr val="282828"/>
                </a:solidFill>
              </a:rPr>
              <a:t>⚠️ Urgence : 3</a:t>
            </a:r>
          </a:p>
          <a:p>
            <a:r>
              <a:rPr sz="1600" b="1">
                <a:solidFill>
                  <a:srgbClr val="282828"/>
                </a:solidFill>
              </a:rPr>
              <a:t>📅 Date de création : Non disponible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🎫 Ticket ID: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 b="1">
                <a:solidFill>
                  <a:srgbClr val="282828"/>
                </a:solidFill>
              </a:rPr>
              <a:t>📌 Nom : tiket</a:t>
            </a:r>
          </a:p>
          <a:p>
            <a:r>
              <a:rPr sz="1600" b="1">
                <a:solidFill>
                  <a:srgbClr val="282828"/>
                </a:solidFill>
              </a:rPr>
              <a:t>📊 Statut : Inconnu</a:t>
            </a:r>
          </a:p>
          <a:p>
            <a:r>
              <a:rPr sz="1600" b="1">
                <a:solidFill>
                  <a:srgbClr val="282828"/>
                </a:solidFill>
              </a:rPr>
              <a:t>⚠️ Urgence : 3</a:t>
            </a:r>
          </a:p>
          <a:p>
            <a:r>
              <a:rPr sz="1600" b="1">
                <a:solidFill>
                  <a:srgbClr val="282828"/>
                </a:solidFill>
              </a:rPr>
              <a:t>📅 Date de création : Non disponible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