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3.jpg" ContentType="image/jpg"/>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6"/>
  </p:notesMasterIdLst>
  <p:sldIdLst>
    <p:sldId id="256" r:id="rId2"/>
    <p:sldId id="257" r:id="rId3"/>
    <p:sldId id="271" r:id="rId4"/>
    <p:sldId id="272" r:id="rId5"/>
    <p:sldId id="265" r:id="rId6"/>
    <p:sldId id="273" r:id="rId7"/>
    <p:sldId id="274" r:id="rId8"/>
    <p:sldId id="259" r:id="rId9"/>
    <p:sldId id="276" r:id="rId10"/>
    <p:sldId id="263" r:id="rId11"/>
    <p:sldId id="275" r:id="rId12"/>
    <p:sldId id="264" r:id="rId13"/>
    <p:sldId id="266" r:id="rId14"/>
    <p:sldId id="267" r:id="rId15"/>
  </p:sldIdLst>
  <p:sldSz cx="20107275" cy="11310938"/>
  <p:notesSz cx="6858000" cy="9144000"/>
  <p:embeddedFontLst>
    <p:embeddedFont>
      <p:font typeface="Algerian" panose="04020705040A02060702" pitchFamily="82" charset="0"/>
      <p:regular r:id="rId17"/>
    </p:embeddedFont>
    <p:embeddedFont>
      <p:font typeface="Arial Black" panose="020B0A04020102020204" pitchFamily="34" charset="0"/>
      <p:bold r:id="rId18"/>
    </p:embeddedFont>
    <p:embeddedFont>
      <p:font typeface="Calibri" panose="020F0502020204030204" pitchFamily="34" charset="0"/>
      <p:regular r:id="rId19"/>
      <p:bold r:id="rId20"/>
      <p:italic r:id="rId21"/>
      <p:boldItalic r:id="rId22"/>
    </p:embeddedFont>
    <p:embeddedFont>
      <p:font typeface="Calibri Light" panose="020F0302020204030204" pitchFamily="34" charset="0"/>
      <p:regular r:id="rId23"/>
      <p:italic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63">
          <p15:clr>
            <a:srgbClr val="000000"/>
          </p15:clr>
        </p15:guide>
        <p15:guide id="2" pos="6333">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6965A4-4BA8-4662-854A-DF7913A153A0}">
  <a:tblStyle styleId="{786965A4-4BA8-4662-854A-DF7913A153A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F1F5"/>
          </a:solidFill>
        </a:fill>
      </a:tcStyle>
    </a:wholeTbl>
    <a:band1H>
      <a:tcTxStyle/>
      <a:tcStyle>
        <a:tcBdr/>
        <a:fill>
          <a:solidFill>
            <a:srgbClr val="CEE2EA"/>
          </a:solidFill>
        </a:fill>
      </a:tcStyle>
    </a:band1H>
    <a:band2H>
      <a:tcTxStyle/>
      <a:tcStyle>
        <a:tcBdr/>
      </a:tcStyle>
    </a:band2H>
    <a:band1V>
      <a:tcTxStyle/>
      <a:tcStyle>
        <a:tcBdr/>
        <a:fill>
          <a:solidFill>
            <a:srgbClr val="CEE2EA"/>
          </a:solidFill>
        </a:fill>
      </a:tcStyle>
    </a:band1V>
    <a:band2V>
      <a:tcTxStyle/>
      <a:tcStyle>
        <a:tcBdr/>
      </a:tcStyle>
    </a:band2V>
    <a:lastCol>
      <a:tcTxStyle b="on" i="off">
        <a:font>
          <a:latin typeface="Calibri"/>
          <a:ea typeface="Calibri"/>
          <a:cs typeface="Calibri"/>
        </a:font>
        <a:schemeClr val="lt1"/>
      </a:tcTxStyle>
      <a:tcStyle>
        <a:tcBdr/>
        <a:fill>
          <a:solidFill>
            <a:schemeClr val="accent5"/>
          </a:solidFill>
        </a:fill>
      </a:tcStyle>
    </a:lastCol>
    <a:firstCol>
      <a:tcTxStyle b="on" i="off">
        <a:font>
          <a:latin typeface="Calibri"/>
          <a:ea typeface="Calibri"/>
          <a:cs typeface="Calibri"/>
        </a:font>
        <a:schemeClr val="lt1"/>
      </a:tcTxStyle>
      <a:tcStyle>
        <a:tcBdr/>
        <a:fill>
          <a:solidFill>
            <a:schemeClr val="accent5"/>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9" d="100"/>
          <a:sy n="49" d="100"/>
        </p:scale>
        <p:origin x="768" y="96"/>
      </p:cViewPr>
      <p:guideLst>
        <p:guide orient="horz" pos="3563"/>
        <p:guide pos="633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5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5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5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5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5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5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5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5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5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5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5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5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5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5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5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5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5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5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5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5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5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5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5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5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911355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1" name="Google Shape;10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9" name="Google Shape;149;p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9" name="Google Shape;149;p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4220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5" name="Google Shape;155;p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8" name="Google Shape;178;p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4" name="Google Shape;184;p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0" name="Google Shape;110;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5" name="Google Shape;155;p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5" name="Google Shape;155;p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185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67" name="Google Shape;167;p1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80" name="Google Shape;180;p1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3" name="Google Shape;173;p1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fb6a8316c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5" name="Google Shape;125;g8fb6a8316c_0_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fb6a8316c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5" name="Google Shape;125;g8fb6a8316c_0_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7778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5237" y="10556875"/>
            <a:ext cx="20102039" cy="7540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5" y="10447223"/>
            <a:ext cx="20102039" cy="1055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09655" y="1251744"/>
            <a:ext cx="16588502" cy="5881688"/>
          </a:xfrm>
        </p:spPr>
        <p:txBody>
          <a:bodyPr anchor="b">
            <a:normAutofit/>
          </a:bodyPr>
          <a:lstStyle>
            <a:lvl1pPr algn="l">
              <a:lnSpc>
                <a:spcPct val="85000"/>
              </a:lnSpc>
              <a:defRPr sz="13194" spc="-82"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14225" y="7348679"/>
            <a:ext cx="16588502" cy="1885156"/>
          </a:xfrm>
        </p:spPr>
        <p:txBody>
          <a:bodyPr lIns="91440" rIns="91440">
            <a:normAutofit/>
          </a:bodyPr>
          <a:lstStyle>
            <a:lvl1pPr marL="0" indent="0" algn="l">
              <a:buNone/>
              <a:defRPr sz="3958" cap="all" spc="330" baseline="0">
                <a:solidFill>
                  <a:schemeClr val="tx2"/>
                </a:solidFill>
                <a:latin typeface="+mj-lt"/>
              </a:defRPr>
            </a:lvl1pPr>
            <a:lvl2pPr marL="754014" indent="0" algn="ctr">
              <a:buNone/>
              <a:defRPr sz="3958"/>
            </a:lvl2pPr>
            <a:lvl3pPr marL="1508028" indent="0" algn="ctr">
              <a:buNone/>
              <a:defRPr sz="3958"/>
            </a:lvl3pPr>
            <a:lvl4pPr marL="2262043" indent="0" algn="ctr">
              <a:buNone/>
              <a:defRPr sz="3298"/>
            </a:lvl4pPr>
            <a:lvl5pPr marL="3016057" indent="0" algn="ctr">
              <a:buNone/>
              <a:defRPr sz="3298"/>
            </a:lvl5pPr>
            <a:lvl6pPr marL="3770071" indent="0" algn="ctr">
              <a:buNone/>
              <a:defRPr sz="3298"/>
            </a:lvl6pPr>
            <a:lvl7pPr marL="4524085" indent="0" algn="ctr">
              <a:buNone/>
              <a:defRPr sz="3298"/>
            </a:lvl7pPr>
            <a:lvl8pPr marL="5278100" indent="0" algn="ctr">
              <a:buNone/>
              <a:defRPr sz="3298"/>
            </a:lvl8pPr>
            <a:lvl9pPr marL="6032114" indent="0" algn="ctr">
              <a:buNone/>
              <a:defRPr sz="329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9" name="Straight Connector 8"/>
          <p:cNvCxnSpPr/>
          <p:nvPr/>
        </p:nvCxnSpPr>
        <p:spPr>
          <a:xfrm>
            <a:off x="1991692" y="7163594"/>
            <a:ext cx="16286893"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6287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819122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5237" y="10556875"/>
            <a:ext cx="20102039" cy="7540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5" y="10447223"/>
            <a:ext cx="20102039" cy="1055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4389269" y="684096"/>
            <a:ext cx="4335631" cy="949574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82375" y="684095"/>
            <a:ext cx="12755553" cy="9495749"/>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782615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2848531" y="1005417"/>
            <a:ext cx="14242653" cy="1885156"/>
          </a:xfrm>
          <a:prstGeom prst="rect">
            <a:avLst/>
          </a:prstGeom>
          <a:noFill/>
          <a:ln>
            <a:noFill/>
          </a:ln>
        </p:spPr>
        <p:txBody>
          <a:bodyPr spcFirstLastPara="1" wrap="square" lIns="179475" tIns="89725" rIns="179475" bIns="897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4"/>
          <p:cNvSpPr txBox="1">
            <a:spLocks noGrp="1"/>
          </p:cNvSpPr>
          <p:nvPr>
            <p:ph type="dt" idx="10"/>
          </p:nvPr>
        </p:nvSpPr>
        <p:spPr>
          <a:xfrm>
            <a:off x="1004888" y="10483850"/>
            <a:ext cx="4692650" cy="601663"/>
          </a:xfrm>
          <a:prstGeom prst="rect">
            <a:avLst/>
          </a:prstGeom>
          <a:noFill/>
          <a:ln>
            <a:noFill/>
          </a:ln>
        </p:spPr>
        <p:txBody>
          <a:bodyPr spcFirstLastPara="1" wrap="square" lIns="179475" tIns="89725" rIns="179475" bIns="897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ftr" idx="11"/>
          </p:nvPr>
        </p:nvSpPr>
        <p:spPr>
          <a:xfrm>
            <a:off x="6870700" y="10483850"/>
            <a:ext cx="6365875" cy="601663"/>
          </a:xfrm>
          <a:prstGeom prst="rect">
            <a:avLst/>
          </a:prstGeom>
          <a:noFill/>
          <a:ln>
            <a:noFill/>
          </a:ln>
        </p:spPr>
        <p:txBody>
          <a:bodyPr spcFirstLastPara="1" wrap="square" lIns="179475" tIns="89725" rIns="179475" bIns="897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4409738" y="10483850"/>
            <a:ext cx="4692650" cy="601663"/>
          </a:xfrm>
          <a:prstGeom prst="rect">
            <a:avLst/>
          </a:prstGeom>
          <a:noFill/>
          <a:ln>
            <a:noFill/>
          </a:ln>
        </p:spPr>
        <p:txBody>
          <a:bodyPr spcFirstLastPara="1" wrap="square" lIns="179475" tIns="89725" rIns="179475" bIns="89725" anchor="ctr" anchorCtr="0">
            <a:noAutofit/>
          </a:bodyPr>
          <a:lstStyle>
            <a:lvl1pPr marL="0" marR="0" lvl="0" indent="0" algn="r">
              <a:spcBef>
                <a:spcPts val="0"/>
              </a:spcBef>
              <a:spcAft>
                <a:spcPts val="0"/>
              </a:spcAft>
              <a:buNone/>
              <a:defRPr sz="2400">
                <a:solidFill>
                  <a:srgbClr val="898989"/>
                </a:solidFill>
                <a:latin typeface="Calibri"/>
                <a:ea typeface="Calibri"/>
                <a:cs typeface="Calibri"/>
                <a:sym typeface="Calibri"/>
              </a:defRPr>
            </a:lvl1pPr>
            <a:lvl2pPr marL="0" marR="0" lvl="1" indent="0" algn="r">
              <a:spcBef>
                <a:spcPts val="0"/>
              </a:spcBef>
              <a:spcAft>
                <a:spcPts val="0"/>
              </a:spcAft>
              <a:buNone/>
              <a:defRPr sz="2400">
                <a:solidFill>
                  <a:srgbClr val="898989"/>
                </a:solidFill>
                <a:latin typeface="Calibri"/>
                <a:ea typeface="Calibri"/>
                <a:cs typeface="Calibri"/>
                <a:sym typeface="Calibri"/>
              </a:defRPr>
            </a:lvl2pPr>
            <a:lvl3pPr marL="0" marR="0" lvl="2" indent="0" algn="r">
              <a:spcBef>
                <a:spcPts val="0"/>
              </a:spcBef>
              <a:spcAft>
                <a:spcPts val="0"/>
              </a:spcAft>
              <a:buNone/>
              <a:defRPr sz="2400">
                <a:solidFill>
                  <a:srgbClr val="898989"/>
                </a:solidFill>
                <a:latin typeface="Calibri"/>
                <a:ea typeface="Calibri"/>
                <a:cs typeface="Calibri"/>
                <a:sym typeface="Calibri"/>
              </a:defRPr>
            </a:lvl3pPr>
            <a:lvl4pPr marL="0" marR="0" lvl="3" indent="0" algn="r">
              <a:spcBef>
                <a:spcPts val="0"/>
              </a:spcBef>
              <a:spcAft>
                <a:spcPts val="0"/>
              </a:spcAft>
              <a:buNone/>
              <a:defRPr sz="2400">
                <a:solidFill>
                  <a:srgbClr val="898989"/>
                </a:solidFill>
                <a:latin typeface="Calibri"/>
                <a:ea typeface="Calibri"/>
                <a:cs typeface="Calibri"/>
                <a:sym typeface="Calibri"/>
              </a:defRPr>
            </a:lvl4pPr>
            <a:lvl5pPr marL="0" marR="0" lvl="4" indent="0" algn="r">
              <a:spcBef>
                <a:spcPts val="0"/>
              </a:spcBef>
              <a:spcAft>
                <a:spcPts val="0"/>
              </a:spcAft>
              <a:buNone/>
              <a:defRPr sz="2400">
                <a:solidFill>
                  <a:srgbClr val="898989"/>
                </a:solidFill>
                <a:latin typeface="Calibri"/>
                <a:ea typeface="Calibri"/>
                <a:cs typeface="Calibri"/>
                <a:sym typeface="Calibri"/>
              </a:defRPr>
            </a:lvl5pPr>
            <a:lvl6pPr marL="0" marR="0" lvl="5" indent="0" algn="r">
              <a:spcBef>
                <a:spcPts val="0"/>
              </a:spcBef>
              <a:spcAft>
                <a:spcPts val="0"/>
              </a:spcAft>
              <a:buNone/>
              <a:defRPr sz="2400">
                <a:solidFill>
                  <a:srgbClr val="898989"/>
                </a:solidFill>
                <a:latin typeface="Calibri"/>
                <a:ea typeface="Calibri"/>
                <a:cs typeface="Calibri"/>
                <a:sym typeface="Calibri"/>
              </a:defRPr>
            </a:lvl6pPr>
            <a:lvl7pPr marL="0" marR="0" lvl="6" indent="0" algn="r">
              <a:spcBef>
                <a:spcPts val="0"/>
              </a:spcBef>
              <a:spcAft>
                <a:spcPts val="0"/>
              </a:spcAft>
              <a:buNone/>
              <a:defRPr sz="2400">
                <a:solidFill>
                  <a:srgbClr val="898989"/>
                </a:solidFill>
                <a:latin typeface="Calibri"/>
                <a:ea typeface="Calibri"/>
                <a:cs typeface="Calibri"/>
                <a:sym typeface="Calibri"/>
              </a:defRPr>
            </a:lvl7pPr>
            <a:lvl8pPr marL="0" marR="0" lvl="7" indent="0" algn="r">
              <a:spcBef>
                <a:spcPts val="0"/>
              </a:spcBef>
              <a:spcAft>
                <a:spcPts val="0"/>
              </a:spcAft>
              <a:buNone/>
              <a:defRPr sz="2400">
                <a:solidFill>
                  <a:srgbClr val="898989"/>
                </a:solidFill>
                <a:latin typeface="Calibri"/>
                <a:ea typeface="Calibri"/>
                <a:cs typeface="Calibri"/>
                <a:sym typeface="Calibri"/>
              </a:defRPr>
            </a:lvl8pPr>
            <a:lvl9pPr marL="0" marR="0" lvl="8" indent="0" algn="r">
              <a:spcBef>
                <a:spcPts val="0"/>
              </a:spcBef>
              <a:spcAft>
                <a:spcPts val="0"/>
              </a:spcAft>
              <a:buNone/>
              <a:defRPr sz="24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sz="4000">
              <a:solidFill>
                <a:schemeClr val="dk1"/>
              </a:solidFill>
            </a:endParaRPr>
          </a:p>
        </p:txBody>
      </p:sp>
    </p:spTree>
    <p:extLst>
      <p:ext uri="{BB962C8B-B14F-4D97-AF65-F5344CB8AC3E}">
        <p14:creationId xmlns:p14="http://schemas.microsoft.com/office/powerpoint/2010/main" val="95689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99319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5237" y="10556875"/>
            <a:ext cx="20102039" cy="7540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5" y="10447223"/>
            <a:ext cx="20102039" cy="1055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809655" y="1251744"/>
            <a:ext cx="16588502" cy="5881688"/>
          </a:xfrm>
        </p:spPr>
        <p:txBody>
          <a:bodyPr anchor="b" anchorCtr="0">
            <a:normAutofit/>
          </a:bodyPr>
          <a:lstStyle>
            <a:lvl1pPr>
              <a:lnSpc>
                <a:spcPct val="85000"/>
              </a:lnSpc>
              <a:defRPr sz="13194"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809655" y="7344569"/>
            <a:ext cx="16588502" cy="1885156"/>
          </a:xfrm>
        </p:spPr>
        <p:txBody>
          <a:bodyPr lIns="91440" rIns="91440" anchor="t" anchorCtr="0">
            <a:normAutofit/>
          </a:bodyPr>
          <a:lstStyle>
            <a:lvl1pPr marL="0" indent="0">
              <a:buNone/>
              <a:defRPr sz="3958" cap="all" spc="330" baseline="0">
                <a:solidFill>
                  <a:schemeClr val="tx2"/>
                </a:solidFill>
                <a:latin typeface="+mj-lt"/>
              </a:defRPr>
            </a:lvl1pPr>
            <a:lvl2pPr marL="754014" indent="0">
              <a:buNone/>
              <a:defRPr sz="2969">
                <a:solidFill>
                  <a:schemeClr val="tx1">
                    <a:tint val="75000"/>
                  </a:schemeClr>
                </a:solidFill>
              </a:defRPr>
            </a:lvl2pPr>
            <a:lvl3pPr marL="1508028" indent="0">
              <a:buNone/>
              <a:defRPr sz="2639">
                <a:solidFill>
                  <a:schemeClr val="tx1">
                    <a:tint val="75000"/>
                  </a:schemeClr>
                </a:solidFill>
              </a:defRPr>
            </a:lvl3pPr>
            <a:lvl4pPr marL="2262043" indent="0">
              <a:buNone/>
              <a:defRPr sz="2309">
                <a:solidFill>
                  <a:schemeClr val="tx1">
                    <a:tint val="75000"/>
                  </a:schemeClr>
                </a:solidFill>
              </a:defRPr>
            </a:lvl4pPr>
            <a:lvl5pPr marL="3016057" indent="0">
              <a:buNone/>
              <a:defRPr sz="2309">
                <a:solidFill>
                  <a:schemeClr val="tx1">
                    <a:tint val="75000"/>
                  </a:schemeClr>
                </a:solidFill>
              </a:defRPr>
            </a:lvl5pPr>
            <a:lvl6pPr marL="3770071" indent="0">
              <a:buNone/>
              <a:defRPr sz="2309">
                <a:solidFill>
                  <a:schemeClr val="tx1">
                    <a:tint val="75000"/>
                  </a:schemeClr>
                </a:solidFill>
              </a:defRPr>
            </a:lvl6pPr>
            <a:lvl7pPr marL="4524085" indent="0">
              <a:buNone/>
              <a:defRPr sz="2309">
                <a:solidFill>
                  <a:schemeClr val="tx1">
                    <a:tint val="75000"/>
                  </a:schemeClr>
                </a:solidFill>
              </a:defRPr>
            </a:lvl7pPr>
            <a:lvl8pPr marL="5278100" indent="0">
              <a:buNone/>
              <a:defRPr sz="2309">
                <a:solidFill>
                  <a:schemeClr val="tx1">
                    <a:tint val="75000"/>
                  </a:schemeClr>
                </a:solidFill>
              </a:defRPr>
            </a:lvl8pPr>
            <a:lvl9pPr marL="6032114" indent="0">
              <a:buNone/>
              <a:defRPr sz="230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9" name="Straight Connector 8"/>
          <p:cNvCxnSpPr/>
          <p:nvPr/>
        </p:nvCxnSpPr>
        <p:spPr>
          <a:xfrm>
            <a:off x="1991692" y="7163594"/>
            <a:ext cx="16286893"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26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809655" y="472697"/>
            <a:ext cx="16588502" cy="239274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809653" y="3044180"/>
            <a:ext cx="8143446" cy="663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254710" y="3044181"/>
            <a:ext cx="8143446" cy="663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552713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809655" y="472697"/>
            <a:ext cx="16588502" cy="239274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09655" y="3044704"/>
            <a:ext cx="8143446" cy="1214354"/>
          </a:xfrm>
        </p:spPr>
        <p:txBody>
          <a:bodyPr lIns="91440" rIns="91440" anchor="ctr">
            <a:normAutofit/>
          </a:bodyPr>
          <a:lstStyle>
            <a:lvl1pPr marL="0" indent="0">
              <a:buNone/>
              <a:defRPr sz="3298" b="0" cap="all" baseline="0">
                <a:solidFill>
                  <a:schemeClr val="tx2"/>
                </a:solidFill>
              </a:defRPr>
            </a:lvl1pPr>
            <a:lvl2pPr marL="754014" indent="0">
              <a:buNone/>
              <a:defRPr sz="3298" b="1"/>
            </a:lvl2pPr>
            <a:lvl3pPr marL="1508028" indent="0">
              <a:buNone/>
              <a:defRPr sz="2969" b="1"/>
            </a:lvl3pPr>
            <a:lvl4pPr marL="2262043" indent="0">
              <a:buNone/>
              <a:defRPr sz="2639" b="1"/>
            </a:lvl4pPr>
            <a:lvl5pPr marL="3016057" indent="0">
              <a:buNone/>
              <a:defRPr sz="2639" b="1"/>
            </a:lvl5pPr>
            <a:lvl6pPr marL="3770071" indent="0">
              <a:buNone/>
              <a:defRPr sz="2639" b="1"/>
            </a:lvl6pPr>
            <a:lvl7pPr marL="4524085" indent="0">
              <a:buNone/>
              <a:defRPr sz="2639" b="1"/>
            </a:lvl7pPr>
            <a:lvl8pPr marL="5278100" indent="0">
              <a:buNone/>
              <a:defRPr sz="2639" b="1"/>
            </a:lvl8pPr>
            <a:lvl9pPr marL="6032114" indent="0">
              <a:buNone/>
              <a:defRPr sz="2639" b="1"/>
            </a:lvl9pPr>
          </a:lstStyle>
          <a:p>
            <a:pPr lvl="0"/>
            <a:r>
              <a:rPr lang="en-US"/>
              <a:t>Click to edit Master text styles</a:t>
            </a:r>
          </a:p>
        </p:txBody>
      </p:sp>
      <p:sp>
        <p:nvSpPr>
          <p:cNvPr id="4" name="Content Placeholder 3"/>
          <p:cNvSpPr>
            <a:spLocks noGrp="1"/>
          </p:cNvSpPr>
          <p:nvPr>
            <p:ph sz="half" idx="2"/>
          </p:nvPr>
        </p:nvSpPr>
        <p:spPr>
          <a:xfrm>
            <a:off x="1809655" y="4259058"/>
            <a:ext cx="8143446" cy="55716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254710" y="3044704"/>
            <a:ext cx="8143446" cy="1214354"/>
          </a:xfrm>
        </p:spPr>
        <p:txBody>
          <a:bodyPr lIns="91440" rIns="91440" anchor="ctr">
            <a:normAutofit/>
          </a:bodyPr>
          <a:lstStyle>
            <a:lvl1pPr marL="0" indent="0">
              <a:buNone/>
              <a:defRPr sz="3298" b="0" cap="all" baseline="0">
                <a:solidFill>
                  <a:schemeClr val="tx2"/>
                </a:solidFill>
              </a:defRPr>
            </a:lvl1pPr>
            <a:lvl2pPr marL="754014" indent="0">
              <a:buNone/>
              <a:defRPr sz="3298" b="1"/>
            </a:lvl2pPr>
            <a:lvl3pPr marL="1508028" indent="0">
              <a:buNone/>
              <a:defRPr sz="2969" b="1"/>
            </a:lvl3pPr>
            <a:lvl4pPr marL="2262043" indent="0">
              <a:buNone/>
              <a:defRPr sz="2639" b="1"/>
            </a:lvl4pPr>
            <a:lvl5pPr marL="3016057" indent="0">
              <a:buNone/>
              <a:defRPr sz="2639" b="1"/>
            </a:lvl5pPr>
            <a:lvl6pPr marL="3770071" indent="0">
              <a:buNone/>
              <a:defRPr sz="2639" b="1"/>
            </a:lvl6pPr>
            <a:lvl7pPr marL="4524085" indent="0">
              <a:buNone/>
              <a:defRPr sz="2639" b="1"/>
            </a:lvl7pPr>
            <a:lvl8pPr marL="5278100" indent="0">
              <a:buNone/>
              <a:defRPr sz="2639" b="1"/>
            </a:lvl8pPr>
            <a:lvl9pPr marL="6032114" indent="0">
              <a:buNone/>
              <a:defRPr sz="2639" b="1"/>
            </a:lvl9pPr>
          </a:lstStyle>
          <a:p>
            <a:pPr lvl="0"/>
            <a:r>
              <a:rPr lang="en-US"/>
              <a:t>Click to edit Master text styles</a:t>
            </a:r>
          </a:p>
        </p:txBody>
      </p:sp>
      <p:sp>
        <p:nvSpPr>
          <p:cNvPr id="6" name="Content Placeholder 5"/>
          <p:cNvSpPr>
            <a:spLocks noGrp="1"/>
          </p:cNvSpPr>
          <p:nvPr>
            <p:ph sz="quarter" idx="4"/>
          </p:nvPr>
        </p:nvSpPr>
        <p:spPr>
          <a:xfrm>
            <a:off x="10254710" y="4259058"/>
            <a:ext cx="8143446" cy="55716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662713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93426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5237" y="10556875"/>
            <a:ext cx="20102039" cy="7540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5" y="10447223"/>
            <a:ext cx="20102039" cy="1055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873114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7" y="0"/>
            <a:ext cx="6680640" cy="11310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662961" y="0"/>
            <a:ext cx="105563" cy="113109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54023" y="980279"/>
            <a:ext cx="5278160" cy="3770313"/>
          </a:xfrm>
        </p:spPr>
        <p:txBody>
          <a:bodyPr anchor="b">
            <a:normAutofit/>
          </a:bodyPr>
          <a:lstStyle>
            <a:lvl1pPr>
              <a:defRPr sz="5937"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917240" y="1206500"/>
            <a:ext cx="10707124" cy="86717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54023" y="4826000"/>
            <a:ext cx="5278160" cy="5573208"/>
          </a:xfrm>
        </p:spPr>
        <p:txBody>
          <a:bodyPr lIns="91440" rIns="91440">
            <a:normAutofit/>
          </a:bodyPr>
          <a:lstStyle>
            <a:lvl1pPr marL="0" indent="0">
              <a:buNone/>
              <a:defRPr sz="2474">
                <a:solidFill>
                  <a:srgbClr val="FFFFFF"/>
                </a:solidFill>
              </a:defRPr>
            </a:lvl1pPr>
            <a:lvl2pPr marL="754014" indent="0">
              <a:buNone/>
              <a:defRPr sz="1979"/>
            </a:lvl2pPr>
            <a:lvl3pPr marL="1508028" indent="0">
              <a:buNone/>
              <a:defRPr sz="1649"/>
            </a:lvl3pPr>
            <a:lvl4pPr marL="2262043" indent="0">
              <a:buNone/>
              <a:defRPr sz="1484"/>
            </a:lvl4pPr>
            <a:lvl5pPr marL="3016057" indent="0">
              <a:buNone/>
              <a:defRPr sz="1484"/>
            </a:lvl5pPr>
            <a:lvl6pPr marL="3770071" indent="0">
              <a:buNone/>
              <a:defRPr sz="1484"/>
            </a:lvl6pPr>
            <a:lvl7pPr marL="4524085" indent="0">
              <a:buNone/>
              <a:defRPr sz="1484"/>
            </a:lvl7pPr>
            <a:lvl8pPr marL="5278100" indent="0">
              <a:buNone/>
              <a:defRPr sz="1484"/>
            </a:lvl8pPr>
            <a:lvl9pPr marL="6032114" indent="0">
              <a:buNone/>
              <a:defRPr sz="1484"/>
            </a:lvl9pPr>
          </a:lstStyle>
          <a:p>
            <a:pPr lvl="0"/>
            <a:r>
              <a:rPr lang="en-US"/>
              <a:t>Click to edit Master text styles</a:t>
            </a:r>
          </a:p>
        </p:txBody>
      </p:sp>
      <p:sp>
        <p:nvSpPr>
          <p:cNvPr id="5" name="Date Placeholder 4"/>
          <p:cNvSpPr>
            <a:spLocks noGrp="1"/>
          </p:cNvSpPr>
          <p:nvPr>
            <p:ph type="dt" sz="half" idx="10"/>
          </p:nvPr>
        </p:nvSpPr>
        <p:spPr>
          <a:xfrm>
            <a:off x="767731" y="10654160"/>
            <a:ext cx="4318496" cy="602203"/>
          </a:xfrm>
        </p:spPr>
        <p:txBody>
          <a:bodyPr/>
          <a:lstStyle>
            <a:lvl1pPr algn="l">
              <a:defRPr/>
            </a:lvl1pPr>
          </a:lstStyle>
          <a:p>
            <a:endParaRPr lang="en-IN"/>
          </a:p>
        </p:txBody>
      </p:sp>
      <p:sp>
        <p:nvSpPr>
          <p:cNvPr id="6" name="Footer Placeholder 5"/>
          <p:cNvSpPr>
            <a:spLocks noGrp="1"/>
          </p:cNvSpPr>
          <p:nvPr>
            <p:ph type="ftr" sz="quarter" idx="11"/>
          </p:nvPr>
        </p:nvSpPr>
        <p:spPr>
          <a:xfrm>
            <a:off x="7917239" y="10654160"/>
            <a:ext cx="7665899" cy="602203"/>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489711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8169011"/>
            <a:ext cx="20102039" cy="31419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5" y="8106462"/>
            <a:ext cx="20102039" cy="1055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809655" y="8370094"/>
            <a:ext cx="16678985" cy="1357313"/>
          </a:xfrm>
        </p:spPr>
        <p:txBody>
          <a:bodyPr lIns="91440" tIns="0" rIns="91440" bIns="0" anchor="b">
            <a:noAutofit/>
          </a:bodyPr>
          <a:lstStyle>
            <a:lvl1pPr>
              <a:defRPr sz="5937"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6" y="0"/>
            <a:ext cx="20107250" cy="8106463"/>
          </a:xfrm>
          <a:blipFill>
            <a:blip r:embed="rId2"/>
            <a:stretch>
              <a:fillRect/>
            </a:stretch>
          </a:blipFill>
        </p:spPr>
        <p:txBody>
          <a:bodyPr lIns="457200" tIns="457200" anchor="t"/>
          <a:lstStyle>
            <a:lvl1pPr marL="0" indent="0">
              <a:buNone/>
              <a:defRPr sz="5277">
                <a:solidFill>
                  <a:schemeClr val="bg1"/>
                </a:solidFill>
              </a:defRPr>
            </a:lvl1pPr>
            <a:lvl2pPr marL="754014" indent="0">
              <a:buNone/>
              <a:defRPr sz="4618"/>
            </a:lvl2pPr>
            <a:lvl3pPr marL="1508028" indent="0">
              <a:buNone/>
              <a:defRPr sz="3958"/>
            </a:lvl3pPr>
            <a:lvl4pPr marL="2262043" indent="0">
              <a:buNone/>
              <a:defRPr sz="3298"/>
            </a:lvl4pPr>
            <a:lvl5pPr marL="3016057" indent="0">
              <a:buNone/>
              <a:defRPr sz="3298"/>
            </a:lvl5pPr>
            <a:lvl6pPr marL="3770071" indent="0">
              <a:buNone/>
              <a:defRPr sz="3298"/>
            </a:lvl6pPr>
            <a:lvl7pPr marL="4524085" indent="0">
              <a:buNone/>
              <a:defRPr sz="3298"/>
            </a:lvl7pPr>
            <a:lvl8pPr marL="5278100" indent="0">
              <a:buNone/>
              <a:defRPr sz="3298"/>
            </a:lvl8pPr>
            <a:lvl9pPr marL="6032114" indent="0">
              <a:buNone/>
              <a:defRPr sz="3298"/>
            </a:lvl9pPr>
          </a:lstStyle>
          <a:p>
            <a:r>
              <a:rPr lang="en-US"/>
              <a:t>Click icon to add picture</a:t>
            </a:r>
            <a:endParaRPr lang="en-US" dirty="0"/>
          </a:p>
        </p:txBody>
      </p:sp>
      <p:sp>
        <p:nvSpPr>
          <p:cNvPr id="4" name="Text Placeholder 3"/>
          <p:cNvSpPr>
            <a:spLocks noGrp="1"/>
          </p:cNvSpPr>
          <p:nvPr>
            <p:ph type="body" sz="half" idx="2"/>
          </p:nvPr>
        </p:nvSpPr>
        <p:spPr>
          <a:xfrm>
            <a:off x="1809655" y="9742486"/>
            <a:ext cx="16678985" cy="980281"/>
          </a:xfrm>
        </p:spPr>
        <p:txBody>
          <a:bodyPr lIns="91440" tIns="0" rIns="91440" bIns="0">
            <a:normAutofit/>
          </a:bodyPr>
          <a:lstStyle>
            <a:lvl1pPr marL="0" indent="0">
              <a:spcBef>
                <a:spcPts val="0"/>
              </a:spcBef>
              <a:spcAft>
                <a:spcPts val="990"/>
              </a:spcAft>
              <a:buNone/>
              <a:defRPr sz="2474">
                <a:solidFill>
                  <a:srgbClr val="FFFFFF"/>
                </a:solidFill>
              </a:defRPr>
            </a:lvl1pPr>
            <a:lvl2pPr marL="754014" indent="0">
              <a:buNone/>
              <a:defRPr sz="1979"/>
            </a:lvl2pPr>
            <a:lvl3pPr marL="1508028" indent="0">
              <a:buNone/>
              <a:defRPr sz="1649"/>
            </a:lvl3pPr>
            <a:lvl4pPr marL="2262043" indent="0">
              <a:buNone/>
              <a:defRPr sz="1484"/>
            </a:lvl4pPr>
            <a:lvl5pPr marL="3016057" indent="0">
              <a:buNone/>
              <a:defRPr sz="1484"/>
            </a:lvl5pPr>
            <a:lvl6pPr marL="3770071" indent="0">
              <a:buNone/>
              <a:defRPr sz="1484"/>
            </a:lvl6pPr>
            <a:lvl7pPr marL="4524085" indent="0">
              <a:buNone/>
              <a:defRPr sz="1484"/>
            </a:lvl7pPr>
            <a:lvl8pPr marL="5278100" indent="0">
              <a:buNone/>
              <a:defRPr sz="1484"/>
            </a:lvl8pPr>
            <a:lvl9pPr marL="6032114" indent="0">
              <a:buNone/>
              <a:defRPr sz="1484"/>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9307570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10556875"/>
            <a:ext cx="20107275" cy="7540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10447223"/>
            <a:ext cx="20107277" cy="1088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09655" y="472697"/>
            <a:ext cx="16588502" cy="239274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809655" y="3044180"/>
            <a:ext cx="16588502" cy="663575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09655" y="10654160"/>
            <a:ext cx="4077316" cy="602203"/>
          </a:xfrm>
          <a:prstGeom prst="rect">
            <a:avLst/>
          </a:prstGeom>
        </p:spPr>
        <p:txBody>
          <a:bodyPr vert="horz" lIns="91440" tIns="45720" rIns="91440" bIns="45720" rtlCol="0" anchor="ctr"/>
          <a:lstStyle>
            <a:lvl1pPr algn="l">
              <a:defRPr sz="1484">
                <a:solidFill>
                  <a:srgbClr val="FFFFFF"/>
                </a:solidFill>
              </a:defRPr>
            </a:lvl1pPr>
          </a:lstStyle>
          <a:p>
            <a:endParaRPr lang="en-IN"/>
          </a:p>
        </p:txBody>
      </p:sp>
      <p:sp>
        <p:nvSpPr>
          <p:cNvPr id="5" name="Footer Placeholder 4"/>
          <p:cNvSpPr>
            <a:spLocks noGrp="1"/>
          </p:cNvSpPr>
          <p:nvPr>
            <p:ph type="ftr" sz="quarter" idx="3"/>
          </p:nvPr>
        </p:nvSpPr>
        <p:spPr>
          <a:xfrm>
            <a:off x="6079325" y="10654160"/>
            <a:ext cx="7953859" cy="602203"/>
          </a:xfrm>
          <a:prstGeom prst="rect">
            <a:avLst/>
          </a:prstGeom>
        </p:spPr>
        <p:txBody>
          <a:bodyPr vert="horz" lIns="91440" tIns="45720" rIns="91440" bIns="45720" rtlCol="0" anchor="ctr"/>
          <a:lstStyle>
            <a:lvl1pPr algn="ctr">
              <a:defRPr sz="1484"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16328022" y="10654160"/>
            <a:ext cx="2163816" cy="602203"/>
          </a:xfrm>
          <a:prstGeom prst="rect">
            <a:avLst/>
          </a:prstGeom>
        </p:spPr>
        <p:txBody>
          <a:bodyPr vert="horz" lIns="91440" tIns="45720" rIns="91440" bIns="45720" rtlCol="0" anchor="ctr"/>
          <a:lstStyle>
            <a:lvl1pPr algn="r">
              <a:defRPr sz="1732">
                <a:solidFill>
                  <a:srgbClr val="FFFFFF"/>
                </a:solidFill>
              </a:defRPr>
            </a:lvl1pPr>
          </a:lstStyle>
          <a:p>
            <a:pPr marL="0" lvl="0" indent="0" algn="r" rtl="0">
              <a:spcBef>
                <a:spcPts val="0"/>
              </a:spcBef>
              <a:spcAft>
                <a:spcPts val="0"/>
              </a:spcAft>
              <a:buNone/>
            </a:pPr>
            <a:fld id="{00000000-1234-1234-1234-123412341234}" type="slidenum">
              <a:rPr lang="en-IN" smtClean="0"/>
              <a:t>‹#›</a:t>
            </a:fld>
            <a:endParaRPr lang="en-IN"/>
          </a:p>
        </p:txBody>
      </p:sp>
      <p:cxnSp>
        <p:nvCxnSpPr>
          <p:cNvPr id="10" name="Straight Connector 9"/>
          <p:cNvCxnSpPr/>
          <p:nvPr/>
        </p:nvCxnSpPr>
        <p:spPr>
          <a:xfrm>
            <a:off x="1968396" y="2866238"/>
            <a:ext cx="1643769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046699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algn="l" defTabSz="1508028" rtl="0" eaLnBrk="1" latinLnBrk="0" hangingPunct="1">
        <a:lnSpc>
          <a:spcPct val="85000"/>
        </a:lnSpc>
        <a:spcBef>
          <a:spcPct val="0"/>
        </a:spcBef>
        <a:buNone/>
        <a:defRPr sz="7916" kern="1200" spc="-82" baseline="0">
          <a:solidFill>
            <a:schemeClr val="tx1">
              <a:lumMod val="75000"/>
              <a:lumOff val="25000"/>
            </a:schemeClr>
          </a:solidFill>
          <a:latin typeface="+mj-lt"/>
          <a:ea typeface="+mj-ea"/>
          <a:cs typeface="+mj-cs"/>
        </a:defRPr>
      </a:lvl1pPr>
    </p:titleStyle>
    <p:bodyStyle>
      <a:lvl1pPr marL="150803" indent="-150803" algn="l" defTabSz="1508028" rtl="0" eaLnBrk="1" latinLnBrk="0" hangingPunct="1">
        <a:lnSpc>
          <a:spcPct val="90000"/>
        </a:lnSpc>
        <a:spcBef>
          <a:spcPts val="1979"/>
        </a:spcBef>
        <a:spcAft>
          <a:spcPts val="330"/>
        </a:spcAft>
        <a:buClr>
          <a:schemeClr val="accent1"/>
        </a:buClr>
        <a:buSzPct val="100000"/>
        <a:buFont typeface="Calibri" panose="020F0502020204030204" pitchFamily="34" charset="0"/>
        <a:buChar char=" "/>
        <a:defRPr sz="3298" kern="1200">
          <a:solidFill>
            <a:schemeClr val="tx1">
              <a:lumMod val="75000"/>
              <a:lumOff val="25000"/>
            </a:schemeClr>
          </a:solidFill>
          <a:latin typeface="+mn-lt"/>
          <a:ea typeface="+mn-ea"/>
          <a:cs typeface="+mn-cs"/>
        </a:defRPr>
      </a:lvl1pPr>
      <a:lvl2pPr marL="633372" indent="-301606" algn="l" defTabSz="1508028" rtl="0" eaLnBrk="1" latinLnBrk="0" hangingPunct="1">
        <a:lnSpc>
          <a:spcPct val="90000"/>
        </a:lnSpc>
        <a:spcBef>
          <a:spcPts val="330"/>
        </a:spcBef>
        <a:spcAft>
          <a:spcPts val="660"/>
        </a:spcAft>
        <a:buClr>
          <a:schemeClr val="accent1"/>
        </a:buClr>
        <a:buFont typeface="Calibri" pitchFamily="34" charset="0"/>
        <a:buChar char="◦"/>
        <a:defRPr sz="2969" kern="1200">
          <a:solidFill>
            <a:schemeClr val="tx1">
              <a:lumMod val="75000"/>
              <a:lumOff val="25000"/>
            </a:schemeClr>
          </a:solidFill>
          <a:latin typeface="+mn-lt"/>
          <a:ea typeface="+mn-ea"/>
          <a:cs typeface="+mn-cs"/>
        </a:defRPr>
      </a:lvl2pPr>
      <a:lvl3pPr marL="934978" indent="-301606" algn="l" defTabSz="1508028" rtl="0" eaLnBrk="1" latinLnBrk="0" hangingPunct="1">
        <a:lnSpc>
          <a:spcPct val="90000"/>
        </a:lnSpc>
        <a:spcBef>
          <a:spcPts val="330"/>
        </a:spcBef>
        <a:spcAft>
          <a:spcPts val="660"/>
        </a:spcAft>
        <a:buClr>
          <a:schemeClr val="accent1"/>
        </a:buClr>
        <a:buFont typeface="Calibri" pitchFamily="34" charset="0"/>
        <a:buChar char="◦"/>
        <a:defRPr sz="2309" kern="1200">
          <a:solidFill>
            <a:schemeClr val="tx1">
              <a:lumMod val="75000"/>
              <a:lumOff val="25000"/>
            </a:schemeClr>
          </a:solidFill>
          <a:latin typeface="+mn-lt"/>
          <a:ea typeface="+mn-ea"/>
          <a:cs typeface="+mn-cs"/>
        </a:defRPr>
      </a:lvl3pPr>
      <a:lvl4pPr marL="1236583" indent="-301606" algn="l" defTabSz="1508028" rtl="0" eaLnBrk="1" latinLnBrk="0" hangingPunct="1">
        <a:lnSpc>
          <a:spcPct val="90000"/>
        </a:lnSpc>
        <a:spcBef>
          <a:spcPts val="330"/>
        </a:spcBef>
        <a:spcAft>
          <a:spcPts val="660"/>
        </a:spcAft>
        <a:buClr>
          <a:schemeClr val="accent1"/>
        </a:buClr>
        <a:buFont typeface="Calibri" pitchFamily="34" charset="0"/>
        <a:buChar char="◦"/>
        <a:defRPr sz="2309" kern="1200">
          <a:solidFill>
            <a:schemeClr val="tx1">
              <a:lumMod val="75000"/>
              <a:lumOff val="25000"/>
            </a:schemeClr>
          </a:solidFill>
          <a:latin typeface="+mn-lt"/>
          <a:ea typeface="+mn-ea"/>
          <a:cs typeface="+mn-cs"/>
        </a:defRPr>
      </a:lvl4pPr>
      <a:lvl5pPr marL="1538189" indent="-301606" algn="l" defTabSz="1508028" rtl="0" eaLnBrk="1" latinLnBrk="0" hangingPunct="1">
        <a:lnSpc>
          <a:spcPct val="90000"/>
        </a:lnSpc>
        <a:spcBef>
          <a:spcPts val="330"/>
        </a:spcBef>
        <a:spcAft>
          <a:spcPts val="660"/>
        </a:spcAft>
        <a:buClr>
          <a:schemeClr val="accent1"/>
        </a:buClr>
        <a:buFont typeface="Calibri" pitchFamily="34" charset="0"/>
        <a:buChar char="◦"/>
        <a:defRPr sz="2309" kern="1200">
          <a:solidFill>
            <a:schemeClr val="tx1">
              <a:lumMod val="75000"/>
              <a:lumOff val="25000"/>
            </a:schemeClr>
          </a:solidFill>
          <a:latin typeface="+mn-lt"/>
          <a:ea typeface="+mn-ea"/>
          <a:cs typeface="+mn-cs"/>
        </a:defRPr>
      </a:lvl5pPr>
      <a:lvl6pPr marL="1814120" indent="-377007" algn="l" defTabSz="1508028" rtl="0" eaLnBrk="1" latinLnBrk="0" hangingPunct="1">
        <a:lnSpc>
          <a:spcPct val="90000"/>
        </a:lnSpc>
        <a:spcBef>
          <a:spcPts val="330"/>
        </a:spcBef>
        <a:spcAft>
          <a:spcPts val="660"/>
        </a:spcAft>
        <a:buClr>
          <a:schemeClr val="accent1"/>
        </a:buClr>
        <a:buFont typeface="Calibri" pitchFamily="34" charset="0"/>
        <a:buChar char="◦"/>
        <a:defRPr sz="2309" kern="1200">
          <a:solidFill>
            <a:schemeClr val="tx1">
              <a:lumMod val="75000"/>
              <a:lumOff val="25000"/>
            </a:schemeClr>
          </a:solidFill>
          <a:latin typeface="+mn-lt"/>
          <a:ea typeface="+mn-ea"/>
          <a:cs typeface="+mn-cs"/>
        </a:defRPr>
      </a:lvl6pPr>
      <a:lvl7pPr marL="2143960" indent="-377007" algn="l" defTabSz="1508028" rtl="0" eaLnBrk="1" latinLnBrk="0" hangingPunct="1">
        <a:lnSpc>
          <a:spcPct val="90000"/>
        </a:lnSpc>
        <a:spcBef>
          <a:spcPts val="330"/>
        </a:spcBef>
        <a:spcAft>
          <a:spcPts val="660"/>
        </a:spcAft>
        <a:buClr>
          <a:schemeClr val="accent1"/>
        </a:buClr>
        <a:buFont typeface="Calibri" pitchFamily="34" charset="0"/>
        <a:buChar char="◦"/>
        <a:defRPr sz="2309" kern="1200">
          <a:solidFill>
            <a:schemeClr val="tx1">
              <a:lumMod val="75000"/>
              <a:lumOff val="25000"/>
            </a:schemeClr>
          </a:solidFill>
          <a:latin typeface="+mn-lt"/>
          <a:ea typeface="+mn-ea"/>
          <a:cs typeface="+mn-cs"/>
        </a:defRPr>
      </a:lvl7pPr>
      <a:lvl8pPr marL="2473800" indent="-377007" algn="l" defTabSz="1508028" rtl="0" eaLnBrk="1" latinLnBrk="0" hangingPunct="1">
        <a:lnSpc>
          <a:spcPct val="90000"/>
        </a:lnSpc>
        <a:spcBef>
          <a:spcPts val="330"/>
        </a:spcBef>
        <a:spcAft>
          <a:spcPts val="660"/>
        </a:spcAft>
        <a:buClr>
          <a:schemeClr val="accent1"/>
        </a:buClr>
        <a:buFont typeface="Calibri" pitchFamily="34" charset="0"/>
        <a:buChar char="◦"/>
        <a:defRPr sz="2309" kern="1200">
          <a:solidFill>
            <a:schemeClr val="tx1">
              <a:lumMod val="75000"/>
              <a:lumOff val="25000"/>
            </a:schemeClr>
          </a:solidFill>
          <a:latin typeface="+mn-lt"/>
          <a:ea typeface="+mn-ea"/>
          <a:cs typeface="+mn-cs"/>
        </a:defRPr>
      </a:lvl8pPr>
      <a:lvl9pPr marL="2803640" indent="-377007" algn="l" defTabSz="1508028" rtl="0" eaLnBrk="1" latinLnBrk="0" hangingPunct="1">
        <a:lnSpc>
          <a:spcPct val="90000"/>
        </a:lnSpc>
        <a:spcBef>
          <a:spcPts val="330"/>
        </a:spcBef>
        <a:spcAft>
          <a:spcPts val="660"/>
        </a:spcAft>
        <a:buClr>
          <a:schemeClr val="accent1"/>
        </a:buClr>
        <a:buFont typeface="Calibri" pitchFamily="34" charset="0"/>
        <a:buChar char="◦"/>
        <a:defRPr sz="2309" kern="1200">
          <a:solidFill>
            <a:schemeClr val="tx1">
              <a:lumMod val="75000"/>
              <a:lumOff val="25000"/>
            </a:schemeClr>
          </a:solidFill>
          <a:latin typeface="+mn-lt"/>
          <a:ea typeface="+mn-ea"/>
          <a:cs typeface="+mn-cs"/>
        </a:defRPr>
      </a:lvl9pPr>
    </p:bodyStyle>
    <p:otherStyle>
      <a:defPPr>
        <a:defRPr lang="en-US"/>
      </a:defPPr>
      <a:lvl1pPr marL="0" algn="l" defTabSz="1508028" rtl="0" eaLnBrk="1" latinLnBrk="0" hangingPunct="1">
        <a:defRPr sz="2969" kern="1200">
          <a:solidFill>
            <a:schemeClr val="tx1"/>
          </a:solidFill>
          <a:latin typeface="+mn-lt"/>
          <a:ea typeface="+mn-ea"/>
          <a:cs typeface="+mn-cs"/>
        </a:defRPr>
      </a:lvl1pPr>
      <a:lvl2pPr marL="754014" algn="l" defTabSz="1508028" rtl="0" eaLnBrk="1" latinLnBrk="0" hangingPunct="1">
        <a:defRPr sz="2969" kern="1200">
          <a:solidFill>
            <a:schemeClr val="tx1"/>
          </a:solidFill>
          <a:latin typeface="+mn-lt"/>
          <a:ea typeface="+mn-ea"/>
          <a:cs typeface="+mn-cs"/>
        </a:defRPr>
      </a:lvl2pPr>
      <a:lvl3pPr marL="1508028" algn="l" defTabSz="1508028" rtl="0" eaLnBrk="1" latinLnBrk="0" hangingPunct="1">
        <a:defRPr sz="2969" kern="1200">
          <a:solidFill>
            <a:schemeClr val="tx1"/>
          </a:solidFill>
          <a:latin typeface="+mn-lt"/>
          <a:ea typeface="+mn-ea"/>
          <a:cs typeface="+mn-cs"/>
        </a:defRPr>
      </a:lvl3pPr>
      <a:lvl4pPr marL="2262043" algn="l" defTabSz="1508028" rtl="0" eaLnBrk="1" latinLnBrk="0" hangingPunct="1">
        <a:defRPr sz="2969" kern="1200">
          <a:solidFill>
            <a:schemeClr val="tx1"/>
          </a:solidFill>
          <a:latin typeface="+mn-lt"/>
          <a:ea typeface="+mn-ea"/>
          <a:cs typeface="+mn-cs"/>
        </a:defRPr>
      </a:lvl4pPr>
      <a:lvl5pPr marL="3016057" algn="l" defTabSz="1508028" rtl="0" eaLnBrk="1" latinLnBrk="0" hangingPunct="1">
        <a:defRPr sz="2969" kern="1200">
          <a:solidFill>
            <a:schemeClr val="tx1"/>
          </a:solidFill>
          <a:latin typeface="+mn-lt"/>
          <a:ea typeface="+mn-ea"/>
          <a:cs typeface="+mn-cs"/>
        </a:defRPr>
      </a:lvl5pPr>
      <a:lvl6pPr marL="3770071" algn="l" defTabSz="1508028" rtl="0" eaLnBrk="1" latinLnBrk="0" hangingPunct="1">
        <a:defRPr sz="2969" kern="1200">
          <a:solidFill>
            <a:schemeClr val="tx1"/>
          </a:solidFill>
          <a:latin typeface="+mn-lt"/>
          <a:ea typeface="+mn-ea"/>
          <a:cs typeface="+mn-cs"/>
        </a:defRPr>
      </a:lvl6pPr>
      <a:lvl7pPr marL="4524085" algn="l" defTabSz="1508028" rtl="0" eaLnBrk="1" latinLnBrk="0" hangingPunct="1">
        <a:defRPr sz="2969" kern="1200">
          <a:solidFill>
            <a:schemeClr val="tx1"/>
          </a:solidFill>
          <a:latin typeface="+mn-lt"/>
          <a:ea typeface="+mn-ea"/>
          <a:cs typeface="+mn-cs"/>
        </a:defRPr>
      </a:lvl7pPr>
      <a:lvl8pPr marL="5278100" algn="l" defTabSz="1508028" rtl="0" eaLnBrk="1" latinLnBrk="0" hangingPunct="1">
        <a:defRPr sz="2969" kern="1200">
          <a:solidFill>
            <a:schemeClr val="tx1"/>
          </a:solidFill>
          <a:latin typeface="+mn-lt"/>
          <a:ea typeface="+mn-ea"/>
          <a:cs typeface="+mn-cs"/>
        </a:defRPr>
      </a:lvl8pPr>
      <a:lvl9pPr marL="6032114" algn="l" defTabSz="1508028" rtl="0" eaLnBrk="1" latinLnBrk="0" hangingPunct="1">
        <a:defRPr sz="29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2" name="Google Shape;110;p1">
            <a:extLst>
              <a:ext uri="{FF2B5EF4-FFF2-40B4-BE49-F238E27FC236}">
                <a16:creationId xmlns:a16="http://schemas.microsoft.com/office/drawing/2014/main" id="{BBF383D0-D1E4-45F2-1131-9CC756529DE6}"/>
              </a:ext>
            </a:extLst>
          </p:cNvPr>
          <p:cNvSpPr/>
          <p:nvPr/>
        </p:nvSpPr>
        <p:spPr>
          <a:xfrm>
            <a:off x="3794760" y="1617663"/>
            <a:ext cx="13045440" cy="1425575"/>
          </a:xfrm>
          <a:prstGeom prst="rect">
            <a:avLst/>
          </a:prstGeom>
          <a:noFill/>
          <a:ln>
            <a:noFill/>
          </a:ln>
        </p:spPr>
        <p:txBody>
          <a:bodyPr spcFirstLastPara="1" wrap="square" lIns="91400" tIns="45700" rIns="91400" bIns="45700" anchor="t" anchorCtr="0">
            <a:noAutofit/>
          </a:bodyPr>
          <a:lstStyle/>
          <a:p>
            <a:pPr marL="0" marR="0" lvl="0" indent="0" algn="ctr" rtl="0">
              <a:lnSpc>
                <a:spcPct val="120000"/>
              </a:lnSpc>
              <a:spcBef>
                <a:spcPts val="0"/>
              </a:spcBef>
              <a:spcAft>
                <a:spcPts val="0"/>
              </a:spcAft>
              <a:buClr>
                <a:srgbClr val="002060"/>
              </a:buClr>
              <a:buSzPts val="6000"/>
              <a:buFont typeface="Arial Black"/>
              <a:buNone/>
            </a:pPr>
            <a:r>
              <a:rPr lang="en-US" sz="6000" b="1" i="1" u="none" strike="noStrike" cap="none" dirty="0">
                <a:solidFill>
                  <a:srgbClr val="002060"/>
                </a:solidFill>
                <a:latin typeface="Arial Black"/>
                <a:ea typeface="Arial Black"/>
                <a:cs typeface="Arial Black"/>
                <a:sym typeface="Arial Black"/>
              </a:rPr>
              <a:t>Centre of Competence </a:t>
            </a:r>
            <a:endParaRPr sz="1400" b="0" i="0" u="none" strike="noStrike" cap="none" dirty="0">
              <a:solidFill>
                <a:srgbClr val="000000"/>
              </a:solidFill>
              <a:latin typeface="Arial"/>
              <a:ea typeface="Arial"/>
              <a:cs typeface="Arial"/>
              <a:sym typeface="Arial"/>
            </a:endParaRPr>
          </a:p>
          <a:p>
            <a:pPr marL="0" marR="0" lvl="0" indent="0" algn="ctr" rtl="0">
              <a:lnSpc>
                <a:spcPct val="120000"/>
              </a:lnSpc>
              <a:spcBef>
                <a:spcPts val="0"/>
              </a:spcBef>
              <a:spcAft>
                <a:spcPts val="0"/>
              </a:spcAft>
              <a:buClr>
                <a:srgbClr val="002060"/>
              </a:buClr>
              <a:buSzPts val="6000"/>
              <a:buFont typeface="Arial Black"/>
              <a:buNone/>
            </a:pPr>
            <a:r>
              <a:rPr lang="en-US" sz="6000" b="1" i="1" u="none" strike="noStrike" cap="none" dirty="0">
                <a:solidFill>
                  <a:srgbClr val="002060"/>
                </a:solidFill>
                <a:latin typeface="Arial Black"/>
                <a:ea typeface="Arial Black"/>
                <a:cs typeface="Arial Black"/>
                <a:sym typeface="Arial Black"/>
              </a:rPr>
              <a:t>in </a:t>
            </a:r>
            <a:endParaRPr sz="1400" b="0" i="0" u="none" strike="noStrike" cap="none" dirty="0">
              <a:solidFill>
                <a:srgbClr val="000000"/>
              </a:solidFill>
              <a:latin typeface="Arial"/>
              <a:ea typeface="Arial"/>
              <a:cs typeface="Arial"/>
              <a:sym typeface="Arial"/>
            </a:endParaRPr>
          </a:p>
          <a:p>
            <a:pPr marL="0" marR="0" lvl="0" indent="0" algn="ctr" rtl="0">
              <a:lnSpc>
                <a:spcPct val="120000"/>
              </a:lnSpc>
              <a:spcBef>
                <a:spcPts val="0"/>
              </a:spcBef>
              <a:spcAft>
                <a:spcPts val="0"/>
              </a:spcAft>
              <a:buClr>
                <a:srgbClr val="002060"/>
              </a:buClr>
              <a:buSzPts val="6000"/>
              <a:buFont typeface="Arial Black"/>
              <a:buNone/>
            </a:pPr>
            <a:r>
              <a:rPr lang="en-US" sz="6000" b="1" i="1" u="none" strike="noStrike" cap="none" dirty="0">
                <a:solidFill>
                  <a:srgbClr val="002060"/>
                </a:solidFill>
                <a:latin typeface="Arial Black"/>
                <a:ea typeface="Arial Black"/>
                <a:cs typeface="Arial Black"/>
                <a:sym typeface="Arial Black"/>
              </a:rPr>
              <a:t>Visual Computing</a:t>
            </a:r>
            <a:endParaRPr sz="1800" b="0" i="0" u="none" strike="noStrike" cap="none" dirty="0">
              <a:solidFill>
                <a:schemeClr val="dk1"/>
              </a:solidFill>
              <a:latin typeface="Calibri"/>
              <a:ea typeface="Calibri"/>
              <a:cs typeface="Calibri"/>
              <a:sym typeface="Calibri"/>
            </a:endParaRPr>
          </a:p>
          <a:p>
            <a:pPr marL="0" marR="0" lvl="0" indent="0" algn="ctr" rtl="0">
              <a:lnSpc>
                <a:spcPct val="120000"/>
              </a:lnSpc>
              <a:spcBef>
                <a:spcPts val="0"/>
              </a:spcBef>
              <a:spcAft>
                <a:spcPts val="0"/>
              </a:spcAft>
              <a:buClr>
                <a:srgbClr val="C00000"/>
              </a:buClr>
              <a:buSzPts val="6000"/>
              <a:buFont typeface="Algerian"/>
              <a:buNone/>
            </a:pPr>
            <a:r>
              <a:rPr lang="en-US" sz="6000" b="1" i="1" u="none" strike="noStrike" cap="none" dirty="0">
                <a:solidFill>
                  <a:srgbClr val="C00000"/>
                </a:solidFill>
                <a:latin typeface="Algerian"/>
                <a:ea typeface="Algerian"/>
                <a:cs typeface="Algerian"/>
                <a:sym typeface="Algerian"/>
              </a:rPr>
              <a:t> </a:t>
            </a:r>
            <a:endParaRPr sz="6000" b="1" i="1" u="none" strike="noStrike" cap="none" dirty="0">
              <a:solidFill>
                <a:srgbClr val="959595"/>
              </a:solidFill>
              <a:latin typeface="Algerian"/>
              <a:ea typeface="Algerian"/>
              <a:cs typeface="Algerian"/>
              <a:sym typeface="Algerian"/>
            </a:endParaRPr>
          </a:p>
        </p:txBody>
      </p:sp>
      <p:sp>
        <p:nvSpPr>
          <p:cNvPr id="3" name="Google Shape;111;p1">
            <a:extLst>
              <a:ext uri="{FF2B5EF4-FFF2-40B4-BE49-F238E27FC236}">
                <a16:creationId xmlns:a16="http://schemas.microsoft.com/office/drawing/2014/main" id="{6A2F3863-1DCE-A612-8B32-E687A2D4782B}"/>
              </a:ext>
            </a:extLst>
          </p:cNvPr>
          <p:cNvSpPr txBox="1"/>
          <p:nvPr/>
        </p:nvSpPr>
        <p:spPr>
          <a:xfrm>
            <a:off x="6431280" y="6098223"/>
            <a:ext cx="7772400" cy="628650"/>
          </a:xfrm>
          <a:prstGeom prst="rect">
            <a:avLst/>
          </a:prstGeom>
          <a:noFill/>
          <a:ln>
            <a:noFill/>
          </a:ln>
        </p:spPr>
        <p:txBody>
          <a:bodyPr spcFirstLastPara="1" wrap="square" lIns="91400" tIns="45700" rIns="91400" bIns="45700" anchor="t" anchorCtr="0">
            <a:noAutofit/>
          </a:bodyPr>
          <a:lstStyle/>
          <a:p>
            <a:pPr marL="0" marR="0" lvl="0" indent="0" algn="ctr" rtl="0">
              <a:lnSpc>
                <a:spcPct val="100000"/>
              </a:lnSpc>
              <a:spcBef>
                <a:spcPts val="0"/>
              </a:spcBef>
              <a:spcAft>
                <a:spcPts val="0"/>
              </a:spcAft>
              <a:buClr>
                <a:srgbClr val="FF0000"/>
              </a:buClr>
              <a:buSzPts val="3600"/>
              <a:buFont typeface="Times New Roman"/>
              <a:buNone/>
            </a:pPr>
            <a:r>
              <a:rPr lang="en-US" sz="3600" b="1" i="1" u="none" strike="noStrike" cap="none" dirty="0">
                <a:solidFill>
                  <a:srgbClr val="FF0000"/>
                </a:solidFill>
                <a:latin typeface="Times New Roman"/>
                <a:ea typeface="Times New Roman"/>
                <a:cs typeface="Times New Roman"/>
                <a:sym typeface="Times New Roman"/>
              </a:rPr>
              <a:t>Internship Phase III presentation</a:t>
            </a:r>
            <a:endParaRPr sz="1800" b="0" i="0" u="none" strike="noStrike" cap="none" dirty="0">
              <a:solidFill>
                <a:srgbClr val="FF0000"/>
              </a:solidFill>
              <a:latin typeface="Calibri"/>
              <a:ea typeface="Calibri"/>
              <a:cs typeface="Calibri"/>
              <a:sym typeface="Calibri"/>
            </a:endParaRPr>
          </a:p>
          <a:p>
            <a:pPr marL="0" marR="0" lvl="0" indent="0" algn="ctr" rtl="0">
              <a:lnSpc>
                <a:spcPct val="100000"/>
              </a:lnSpc>
              <a:spcBef>
                <a:spcPts val="0"/>
              </a:spcBef>
              <a:spcAft>
                <a:spcPts val="0"/>
              </a:spcAft>
              <a:buClr>
                <a:srgbClr val="FF0000"/>
              </a:buClr>
              <a:buSzPts val="3600"/>
              <a:buFont typeface="Times New Roman"/>
              <a:buNone/>
            </a:pPr>
            <a:r>
              <a:rPr lang="en-US" sz="3600" b="1" i="1" u="none" strike="noStrike" cap="none" dirty="0">
                <a:solidFill>
                  <a:srgbClr val="FF0000"/>
                </a:solidFill>
                <a:latin typeface="Times New Roman"/>
                <a:ea typeface="Times New Roman"/>
                <a:cs typeface="Times New Roman"/>
                <a:sym typeface="Times New Roman"/>
              </a:rPr>
              <a:t> </a:t>
            </a:r>
            <a:endParaRPr sz="1800" b="0" i="0" u="none" strike="noStrike" cap="none" dirty="0">
              <a:solidFill>
                <a:srgbClr val="FF0000"/>
              </a:solidFill>
              <a:latin typeface="Calibri"/>
              <a:ea typeface="Calibri"/>
              <a:cs typeface="Calibri"/>
              <a:sym typeface="Calibri"/>
            </a:endParaRPr>
          </a:p>
        </p:txBody>
      </p:sp>
      <p:sp>
        <p:nvSpPr>
          <p:cNvPr id="4" name="Google Shape;112;p1">
            <a:extLst>
              <a:ext uri="{FF2B5EF4-FFF2-40B4-BE49-F238E27FC236}">
                <a16:creationId xmlns:a16="http://schemas.microsoft.com/office/drawing/2014/main" id="{165A5C76-1EA8-2F63-8320-6D528B1DE023}"/>
              </a:ext>
            </a:extLst>
          </p:cNvPr>
          <p:cNvSpPr txBox="1"/>
          <p:nvPr/>
        </p:nvSpPr>
        <p:spPr>
          <a:xfrm>
            <a:off x="6757702" y="7835692"/>
            <a:ext cx="6400800" cy="1561304"/>
          </a:xfrm>
          <a:prstGeom prst="rect">
            <a:avLst/>
          </a:prstGeom>
          <a:noFill/>
          <a:ln>
            <a:noFill/>
          </a:ln>
        </p:spPr>
        <p:txBody>
          <a:bodyPr spcFirstLastPara="1" wrap="square" lIns="91400" tIns="45700" rIns="91400" bIns="45700" anchor="t" anchorCtr="0">
            <a:noAutofit/>
          </a:bodyPr>
          <a:lstStyle/>
          <a:p>
            <a:pPr marL="341313" marR="0" lvl="0" indent="-341313" algn="ctr" rtl="0">
              <a:lnSpc>
                <a:spcPct val="100000"/>
              </a:lnSpc>
              <a:spcBef>
                <a:spcPts val="0"/>
              </a:spcBef>
              <a:spcAft>
                <a:spcPts val="0"/>
              </a:spcAft>
              <a:buClr>
                <a:srgbClr val="002060"/>
              </a:buClr>
              <a:buSzPts val="4000"/>
              <a:buFont typeface="Times New Roman"/>
              <a:buNone/>
            </a:pPr>
            <a:r>
              <a:rPr lang="en-US" sz="4000" b="1" i="1" u="none" strike="noStrike" cap="none" dirty="0">
                <a:solidFill>
                  <a:srgbClr val="002060"/>
                </a:solidFill>
                <a:latin typeface="Times New Roman"/>
                <a:ea typeface="Times New Roman"/>
                <a:cs typeface="Times New Roman"/>
                <a:sym typeface="Times New Roman"/>
              </a:rPr>
              <a:t>Under the Guidance of</a:t>
            </a:r>
            <a:endParaRPr sz="1400" b="0" i="0" u="none" strike="noStrike" cap="none" dirty="0">
              <a:solidFill>
                <a:srgbClr val="000000"/>
              </a:solidFill>
              <a:latin typeface="Arial"/>
              <a:ea typeface="Arial"/>
              <a:cs typeface="Arial"/>
              <a:sym typeface="Arial"/>
            </a:endParaRPr>
          </a:p>
          <a:p>
            <a:pPr marL="341313" marR="0" lvl="0" indent="-341313" algn="ctr" rtl="0">
              <a:lnSpc>
                <a:spcPct val="100000"/>
              </a:lnSpc>
              <a:spcBef>
                <a:spcPts val="0"/>
              </a:spcBef>
              <a:spcAft>
                <a:spcPts val="0"/>
              </a:spcAft>
              <a:buClr>
                <a:srgbClr val="002060"/>
              </a:buClr>
              <a:buSzPts val="4000"/>
              <a:buFont typeface="Times New Roman"/>
              <a:buNone/>
            </a:pPr>
            <a:r>
              <a:rPr lang="en-US" sz="4000" b="1" i="1" dirty="0">
                <a:solidFill>
                  <a:srgbClr val="002060"/>
                </a:solidFill>
                <a:latin typeface="Times New Roman"/>
                <a:ea typeface="Times New Roman"/>
                <a:cs typeface="Times New Roman"/>
                <a:sym typeface="Times New Roman"/>
              </a:rPr>
              <a:t>Dr. Anala M R</a:t>
            </a:r>
            <a:endParaRPr sz="1800" b="0" i="0" u="none" strike="noStrike" cap="none" dirty="0">
              <a:solidFill>
                <a:schemeClr val="dk1"/>
              </a:solidFill>
              <a:latin typeface="Calibri"/>
              <a:ea typeface="Calibri"/>
              <a:cs typeface="Calibri"/>
              <a:sym typeface="Calibri"/>
            </a:endParaRPr>
          </a:p>
        </p:txBody>
      </p:sp>
      <p:sp>
        <p:nvSpPr>
          <p:cNvPr id="5" name="Google Shape;113;p1">
            <a:extLst>
              <a:ext uri="{FF2B5EF4-FFF2-40B4-BE49-F238E27FC236}">
                <a16:creationId xmlns:a16="http://schemas.microsoft.com/office/drawing/2014/main" id="{8B978EED-30E8-8ED7-7817-51CAF91148B3}"/>
              </a:ext>
            </a:extLst>
          </p:cNvPr>
          <p:cNvSpPr txBox="1"/>
          <p:nvPr/>
        </p:nvSpPr>
        <p:spPr>
          <a:xfrm>
            <a:off x="1718114" y="7183012"/>
            <a:ext cx="16479976" cy="652680"/>
          </a:xfrm>
          <a:prstGeom prst="rect">
            <a:avLst/>
          </a:prstGeom>
          <a:noFill/>
          <a:ln>
            <a:noFill/>
          </a:ln>
        </p:spPr>
        <p:txBody>
          <a:bodyPr spcFirstLastPara="1" wrap="square" lIns="90000" tIns="45000" rIns="90000" bIns="45000" anchor="t" anchorCtr="0">
            <a:noAutofit/>
          </a:bodyPr>
          <a:lstStyle/>
          <a:p>
            <a:pPr marL="341280" marR="0" lvl="0" indent="-341280" algn="ctr" rtl="0">
              <a:lnSpc>
                <a:spcPct val="100000"/>
              </a:lnSpc>
              <a:spcBef>
                <a:spcPts val="0"/>
              </a:spcBef>
              <a:spcAft>
                <a:spcPts val="0"/>
              </a:spcAft>
              <a:buClr>
                <a:srgbClr val="000000"/>
              </a:buClr>
              <a:buSzPts val="4000"/>
              <a:buFont typeface="Arial"/>
              <a:buNone/>
            </a:pPr>
            <a:r>
              <a:rPr lang="en-US" sz="4000" b="1" i="1" u="none" strike="noStrike" cap="none" dirty="0">
                <a:solidFill>
                  <a:srgbClr val="002060"/>
                </a:solidFill>
                <a:latin typeface="Times New Roman"/>
                <a:ea typeface="Times New Roman"/>
                <a:cs typeface="Times New Roman"/>
                <a:sym typeface="Times New Roman"/>
              </a:rPr>
              <a:t>Title: Real-time Sign Language Recognition and Speech Synthesis System</a:t>
            </a:r>
            <a:endParaRPr sz="4000" b="0" i="0" u="none" strike="noStrike" cap="none" dirty="0">
              <a:solidFill>
                <a:srgbClr val="000000"/>
              </a:solidFill>
              <a:latin typeface="Arial"/>
              <a:ea typeface="Arial"/>
              <a:cs typeface="Arial"/>
              <a:sym typeface="Arial"/>
            </a:endParaRPr>
          </a:p>
        </p:txBody>
      </p:sp>
      <p:sp>
        <p:nvSpPr>
          <p:cNvPr id="6" name="Google Shape;114;p1">
            <a:extLst>
              <a:ext uri="{FF2B5EF4-FFF2-40B4-BE49-F238E27FC236}">
                <a16:creationId xmlns:a16="http://schemas.microsoft.com/office/drawing/2014/main" id="{D3085D3A-756B-6629-9C66-F215895BBEB2}"/>
              </a:ext>
            </a:extLst>
          </p:cNvPr>
          <p:cNvSpPr txBox="1"/>
          <p:nvPr/>
        </p:nvSpPr>
        <p:spPr>
          <a:xfrm>
            <a:off x="13751017" y="9180118"/>
            <a:ext cx="6658920" cy="1203480"/>
          </a:xfrm>
          <a:prstGeom prst="rect">
            <a:avLst/>
          </a:prstGeom>
          <a:noFill/>
          <a:ln>
            <a:noFill/>
          </a:ln>
        </p:spPr>
        <p:txBody>
          <a:bodyPr spcFirstLastPara="1" wrap="square" lIns="90000" tIns="45000" rIns="90000" bIns="45000" anchor="t" anchorCtr="0">
            <a:noAutofit/>
          </a:bodyPr>
          <a:lstStyle/>
          <a:p>
            <a:pPr marL="341280" marR="0" lvl="0" indent="-341280" algn="ctr" rtl="0">
              <a:lnSpc>
                <a:spcPct val="100000"/>
              </a:lnSpc>
              <a:spcBef>
                <a:spcPts val="0"/>
              </a:spcBef>
              <a:spcAft>
                <a:spcPts val="0"/>
              </a:spcAft>
              <a:buClr>
                <a:srgbClr val="000000"/>
              </a:buClr>
              <a:buSzPts val="3200"/>
              <a:buFont typeface="Arial"/>
              <a:buNone/>
            </a:pPr>
            <a:r>
              <a:rPr lang="en-US" sz="3200" b="1" i="1" u="none" strike="noStrike" cap="none">
                <a:solidFill>
                  <a:srgbClr val="FF0000"/>
                </a:solidFill>
                <a:latin typeface="Times New Roman"/>
                <a:ea typeface="Times New Roman"/>
                <a:cs typeface="Times New Roman"/>
                <a:sym typeface="Times New Roman"/>
              </a:rPr>
              <a:t>Team Member:</a:t>
            </a:r>
            <a:endParaRPr sz="3200" b="0" i="0" u="none" strike="noStrike" cap="none">
              <a:solidFill>
                <a:srgbClr val="000000"/>
              </a:solidFill>
              <a:latin typeface="Arial"/>
              <a:ea typeface="Arial"/>
              <a:cs typeface="Arial"/>
              <a:sym typeface="Arial"/>
            </a:endParaRPr>
          </a:p>
          <a:p>
            <a:pPr marL="341280" marR="0" lvl="0" indent="-341280" algn="ctr" rtl="0">
              <a:lnSpc>
                <a:spcPct val="100000"/>
              </a:lnSpc>
              <a:spcBef>
                <a:spcPts val="799"/>
              </a:spcBef>
              <a:spcAft>
                <a:spcPts val="0"/>
              </a:spcAft>
              <a:buClr>
                <a:srgbClr val="000000"/>
              </a:buClr>
              <a:buSzPts val="3200"/>
              <a:buFont typeface="Arial"/>
              <a:buNone/>
            </a:pPr>
            <a:r>
              <a:rPr lang="en-US" sz="3200" b="1" i="1" u="none" strike="noStrike" cap="none">
                <a:solidFill>
                  <a:srgbClr val="FF0000"/>
                </a:solidFill>
                <a:latin typeface="Times New Roman"/>
                <a:ea typeface="Times New Roman"/>
                <a:cs typeface="Times New Roman"/>
                <a:sym typeface="Times New Roman"/>
              </a:rPr>
              <a:t>1RV22MC119(Zaiba Farheen)</a:t>
            </a:r>
            <a:endParaRPr sz="32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p:nvPr/>
        </p:nvSpPr>
        <p:spPr>
          <a:xfrm>
            <a:off x="1252525" y="1371600"/>
            <a:ext cx="18095912" cy="1306513"/>
          </a:xfrm>
          <a:prstGeom prst="rect">
            <a:avLst/>
          </a:prstGeom>
          <a:noFill/>
          <a:ln>
            <a:noFill/>
          </a:ln>
        </p:spPr>
        <p:txBody>
          <a:bodyPr spcFirstLastPara="1" wrap="square" lIns="201000" tIns="100500" rIns="201000" bIns="100500" anchor="t" anchorCtr="0">
            <a:noAutofit/>
          </a:bodyPr>
          <a:lstStyle/>
          <a:p>
            <a:pPr marL="0" marR="0" lvl="0" indent="0" algn="ctr" rtl="0">
              <a:spcBef>
                <a:spcPts val="0"/>
              </a:spcBef>
              <a:spcAft>
                <a:spcPts val="0"/>
              </a:spcAft>
              <a:buNone/>
            </a:pPr>
            <a:r>
              <a:rPr lang="en-IN" sz="7000" b="1" dirty="0">
                <a:solidFill>
                  <a:srgbClr val="C00000"/>
                </a:solidFill>
                <a:latin typeface="Times New Roman"/>
                <a:ea typeface="Times New Roman"/>
                <a:cs typeface="Times New Roman"/>
                <a:sym typeface="Times New Roman"/>
              </a:rPr>
              <a:t>Hyper parameter Tuning</a:t>
            </a:r>
            <a:endParaRPr sz="7000" b="1" dirty="0">
              <a:solidFill>
                <a:srgbClr val="C00000"/>
              </a:solidFill>
              <a:latin typeface="Times New Roman"/>
              <a:ea typeface="Times New Roman"/>
              <a:cs typeface="Times New Roman"/>
              <a:sym typeface="Times New Roman"/>
            </a:endParaRPr>
          </a:p>
        </p:txBody>
      </p:sp>
      <p:sp>
        <p:nvSpPr>
          <p:cNvPr id="152" name="Google Shape;152;p21"/>
          <p:cNvSpPr txBox="1">
            <a:spLocks noGrp="1"/>
          </p:cNvSpPr>
          <p:nvPr>
            <p:ph idx="1"/>
          </p:nvPr>
        </p:nvSpPr>
        <p:spPr>
          <a:xfrm>
            <a:off x="757250" y="1770077"/>
            <a:ext cx="18097500" cy="8904600"/>
          </a:xfrm>
          <a:prstGeom prst="rect">
            <a:avLst/>
          </a:prstGeom>
          <a:noFill/>
          <a:ln>
            <a:noFill/>
          </a:ln>
        </p:spPr>
        <p:txBody>
          <a:bodyPr spcFirstLastPara="1" wrap="square" lIns="179475" tIns="89725" rIns="179475" bIns="89725" anchor="t" anchorCtr="0">
            <a:noAutofit/>
          </a:bodyPr>
          <a:lstStyle/>
          <a:p>
            <a:pPr marL="0" lvl="0" indent="0" algn="l" rtl="0">
              <a:lnSpc>
                <a:spcPct val="115000"/>
              </a:lnSpc>
              <a:spcBef>
                <a:spcPts val="0"/>
              </a:spcBef>
              <a:spcAft>
                <a:spcPts val="0"/>
              </a:spcAft>
              <a:buNone/>
            </a:pPr>
            <a:endParaRPr sz="2700" dirty="0">
              <a:latin typeface="Arial"/>
              <a:ea typeface="Arial"/>
              <a:cs typeface="Arial"/>
              <a:sym typeface="Arial"/>
            </a:endParaRPr>
          </a:p>
          <a:p>
            <a:pPr marL="0" lvl="0" indent="0" algn="l" rtl="0">
              <a:lnSpc>
                <a:spcPct val="115000"/>
              </a:lnSpc>
              <a:spcBef>
                <a:spcPts val="0"/>
              </a:spcBef>
              <a:spcAft>
                <a:spcPts val="0"/>
              </a:spcAft>
              <a:buNone/>
            </a:pPr>
            <a:endParaRPr sz="2700" dirty="0">
              <a:solidFill>
                <a:srgbClr val="000099"/>
              </a:solidFill>
              <a:latin typeface="Times New Roman"/>
              <a:ea typeface="Times New Roman"/>
              <a:cs typeface="Times New Roman"/>
              <a:sym typeface="Times New Roman"/>
            </a:endParaRPr>
          </a:p>
          <a:p>
            <a:pPr marL="669925" lvl="0" indent="-390525" algn="l" rtl="0">
              <a:spcBef>
                <a:spcPts val="880"/>
              </a:spcBef>
              <a:spcAft>
                <a:spcPts val="0"/>
              </a:spcAft>
              <a:buClr>
                <a:schemeClr val="dk1"/>
              </a:buClr>
              <a:buSzPts val="4400"/>
              <a:buNone/>
            </a:pPr>
            <a:endParaRPr sz="4400" dirty="0">
              <a:latin typeface="Times New Roman"/>
              <a:ea typeface="Times New Roman"/>
              <a:cs typeface="Times New Roman"/>
              <a:sym typeface="Times New Roman"/>
            </a:endParaRPr>
          </a:p>
          <a:p>
            <a:pPr marL="669925" lvl="0" indent="-269875" algn="l" rtl="0">
              <a:spcBef>
                <a:spcPts val="1260"/>
              </a:spcBef>
              <a:spcAft>
                <a:spcPts val="0"/>
              </a:spcAft>
              <a:buClr>
                <a:schemeClr val="dk1"/>
              </a:buClr>
              <a:buSzPts val="6300"/>
              <a:buNone/>
            </a:pPr>
            <a:endParaRPr dirty="0"/>
          </a:p>
        </p:txBody>
      </p:sp>
      <p:sp>
        <p:nvSpPr>
          <p:cNvPr id="5" name="TextBox 4">
            <a:extLst>
              <a:ext uri="{FF2B5EF4-FFF2-40B4-BE49-F238E27FC236}">
                <a16:creationId xmlns:a16="http://schemas.microsoft.com/office/drawing/2014/main" id="{59EF8BD0-3164-467C-8CB7-E8D0E078DDEE}"/>
              </a:ext>
            </a:extLst>
          </p:cNvPr>
          <p:cNvSpPr txBox="1"/>
          <p:nvPr/>
        </p:nvSpPr>
        <p:spPr>
          <a:xfrm>
            <a:off x="1193324" y="3183131"/>
            <a:ext cx="17908270" cy="6986528"/>
          </a:xfrm>
          <a:prstGeom prst="rect">
            <a:avLst/>
          </a:prstGeom>
          <a:noFill/>
        </p:spPr>
        <p:txBody>
          <a:bodyPr wrap="square">
            <a:spAutoFit/>
          </a:bodyPr>
          <a:lstStyle/>
          <a:p>
            <a:r>
              <a:rPr lang="en-US" sz="2800" b="0" i="0" dirty="0">
                <a:effectLst/>
                <a:latin typeface="Times New Roman" panose="02020603050405020304" pitchFamily="18" charset="0"/>
                <a:cs typeface="Times New Roman" panose="02020603050405020304" pitchFamily="18" charset="0"/>
              </a:rPr>
              <a:t>In the context of developing the Real-time Sign Language Recognition and Speech Synthesis application the following hyperparameters have been tuned to optimize the model's performance:</a:t>
            </a:r>
          </a:p>
          <a:p>
            <a:endParaRPr lang="en-US" sz="2800" b="0" i="0" dirty="0">
              <a:effectLst/>
              <a:latin typeface="Times New Roman" panose="02020603050405020304" pitchFamily="18" charset="0"/>
              <a:cs typeface="Times New Roman" panose="02020603050405020304" pitchFamily="18" charset="0"/>
            </a:endParaRPr>
          </a:p>
          <a:p>
            <a:pPr marL="457200" indent="-457200" algn="l">
              <a:buClr>
                <a:schemeClr val="accent1"/>
              </a:buClr>
              <a:buFont typeface="Wingdings" panose="05000000000000000000" pitchFamily="2" charset="2"/>
              <a:buChar char="q"/>
            </a:pPr>
            <a:r>
              <a:rPr lang="en-US" sz="2800" b="1" i="0" dirty="0">
                <a:effectLst/>
                <a:latin typeface="Times New Roman" panose="02020603050405020304" pitchFamily="18" charset="0"/>
                <a:cs typeface="Times New Roman" panose="02020603050405020304" pitchFamily="18" charset="0"/>
              </a:rPr>
              <a:t> Epochs (Training Iterations): </a:t>
            </a:r>
            <a:r>
              <a:rPr lang="en-US" sz="2800" b="0" i="0" dirty="0">
                <a:effectLst/>
                <a:latin typeface="Times New Roman" panose="02020603050405020304" pitchFamily="18" charset="0"/>
                <a:cs typeface="Times New Roman" panose="02020603050405020304" pitchFamily="18" charset="0"/>
              </a:rPr>
              <a:t>Trained over 20 epochs, the model gets enough exposure to the dataset without risking overfitting, improving its ability to handle new data.</a:t>
            </a:r>
          </a:p>
          <a:p>
            <a:pPr marL="457200" indent="-457200" algn="l">
              <a:buClr>
                <a:schemeClr val="accent1"/>
              </a:buClr>
              <a:buFont typeface="Wingdings" panose="05000000000000000000" pitchFamily="2" charset="2"/>
              <a:buChar char="q"/>
            </a:pPr>
            <a:endParaRPr lang="en-US" sz="2800" b="0" i="0" dirty="0">
              <a:effectLst/>
              <a:latin typeface="Times New Roman" panose="02020603050405020304" pitchFamily="18" charset="0"/>
              <a:cs typeface="Times New Roman" panose="02020603050405020304" pitchFamily="18" charset="0"/>
            </a:endParaRPr>
          </a:p>
          <a:p>
            <a:pPr marL="457200" indent="-457200" algn="l">
              <a:buClr>
                <a:schemeClr val="accent1"/>
              </a:buClr>
              <a:buFont typeface="Wingdings" panose="05000000000000000000" pitchFamily="2" charset="2"/>
              <a:buChar char="q"/>
            </a:pPr>
            <a:r>
              <a:rPr lang="en-US" sz="2800" b="1" i="0" dirty="0">
                <a:effectLst/>
                <a:latin typeface="Times New Roman" panose="02020603050405020304" pitchFamily="18" charset="0"/>
                <a:cs typeface="Times New Roman" panose="02020603050405020304" pitchFamily="18" charset="0"/>
              </a:rPr>
              <a:t> Batch Size: </a:t>
            </a:r>
            <a:r>
              <a:rPr lang="en-US" sz="2800" b="0" i="0" dirty="0">
                <a:effectLst/>
                <a:latin typeface="Times New Roman" panose="02020603050405020304" pitchFamily="18" charset="0"/>
                <a:cs typeface="Times New Roman" panose="02020603050405020304" pitchFamily="18" charset="0"/>
              </a:rPr>
              <a:t>The batch size is flexible, adapting to the number of training examples in each iteration. This adaptability optimizes the balance between model generalization and training efficiency.</a:t>
            </a:r>
          </a:p>
          <a:p>
            <a:pPr marL="457200" indent="-457200" algn="l">
              <a:buClr>
                <a:schemeClr val="accent1"/>
              </a:buClr>
              <a:buFont typeface="Wingdings" panose="05000000000000000000" pitchFamily="2" charset="2"/>
              <a:buChar char="q"/>
            </a:pPr>
            <a:endParaRPr lang="en-US" sz="2800" b="1" i="0" dirty="0">
              <a:effectLst/>
              <a:latin typeface="Times New Roman" panose="02020603050405020304" pitchFamily="18" charset="0"/>
              <a:cs typeface="Times New Roman" panose="02020603050405020304" pitchFamily="18" charset="0"/>
            </a:endParaRPr>
          </a:p>
          <a:p>
            <a:pPr marL="457200" indent="-457200" algn="l">
              <a:buClr>
                <a:schemeClr val="accent1"/>
              </a:buClr>
              <a:buFont typeface="Wingdings" panose="05000000000000000000" pitchFamily="2" charset="2"/>
              <a:buChar char="q"/>
            </a:pPr>
            <a:r>
              <a:rPr lang="en-US" sz="2800" b="1" i="0" dirty="0">
                <a:effectLst/>
                <a:latin typeface="Times New Roman" panose="02020603050405020304" pitchFamily="18" charset="0"/>
                <a:cs typeface="Times New Roman" panose="02020603050405020304" pitchFamily="18" charset="0"/>
              </a:rPr>
              <a:t> Convolutional Layer Filters</a:t>
            </a:r>
            <a:r>
              <a:rPr lang="en-US" sz="2800" b="0" i="0" dirty="0">
                <a:effectLst/>
                <a:latin typeface="Times New Roman" panose="02020603050405020304" pitchFamily="18" charset="0"/>
                <a:cs typeface="Times New Roman" panose="02020603050405020304" pitchFamily="18" charset="0"/>
              </a:rPr>
              <a:t>: Two layers, each with 32 filters, deepen the model and enhance its ability to learn hierarchical features, crucial for understanding sign language gestures.</a:t>
            </a:r>
          </a:p>
          <a:p>
            <a:pPr marL="457200" indent="-457200" algn="l">
              <a:buClr>
                <a:schemeClr val="accent1"/>
              </a:buClr>
              <a:buFont typeface="Wingdings" panose="05000000000000000000" pitchFamily="2" charset="2"/>
              <a:buChar char="q"/>
            </a:pPr>
            <a:endParaRPr lang="en-US" sz="2800" b="0" i="0" dirty="0">
              <a:effectLst/>
              <a:latin typeface="Times New Roman" panose="02020603050405020304" pitchFamily="18" charset="0"/>
              <a:cs typeface="Times New Roman" panose="02020603050405020304" pitchFamily="18" charset="0"/>
            </a:endParaRPr>
          </a:p>
          <a:p>
            <a:pPr marL="457200" indent="-457200" algn="l">
              <a:buClr>
                <a:schemeClr val="accent1"/>
              </a:buClr>
              <a:buFont typeface="Wingdings" panose="05000000000000000000" pitchFamily="2" charset="2"/>
              <a:buChar char="q"/>
            </a:pPr>
            <a:r>
              <a:rPr lang="en-US" sz="2800" b="1" i="0" dirty="0">
                <a:effectLst/>
                <a:latin typeface="Times New Roman" panose="02020603050405020304" pitchFamily="18" charset="0"/>
                <a:cs typeface="Times New Roman" panose="02020603050405020304" pitchFamily="18" charset="0"/>
              </a:rPr>
              <a:t> Dense Layer Units: </a:t>
            </a:r>
            <a:r>
              <a:rPr lang="en-US" sz="2800" b="0" i="0" dirty="0">
                <a:effectLst/>
                <a:latin typeface="Times New Roman" panose="02020603050405020304" pitchFamily="18" charset="0"/>
                <a:cs typeface="Times New Roman" panose="02020603050405020304" pitchFamily="18" charset="0"/>
              </a:rPr>
              <a:t>Two dense layers with 128 and 96 units strike a balance between capacity and preventing overfitting, helping the model extract intricate patterns from the dataset.</a:t>
            </a:r>
          </a:p>
          <a:p>
            <a:pPr marL="457200" indent="-457200" algn="l">
              <a:buClr>
                <a:schemeClr val="accent1"/>
              </a:buClr>
              <a:buFont typeface="Wingdings" panose="05000000000000000000" pitchFamily="2" charset="2"/>
              <a:buChar char="q"/>
            </a:pPr>
            <a:endParaRPr lang="en-US" sz="2800" b="0" i="0" dirty="0">
              <a:effectLst/>
              <a:latin typeface="Times New Roman" panose="02020603050405020304" pitchFamily="18" charset="0"/>
              <a:cs typeface="Times New Roman" panose="02020603050405020304" pitchFamily="18" charset="0"/>
            </a:endParaRPr>
          </a:p>
          <a:p>
            <a:pPr marL="457200" indent="-457200" algn="l">
              <a:buClr>
                <a:schemeClr val="accent1"/>
              </a:buClr>
              <a:buFont typeface="Wingdings" panose="05000000000000000000" pitchFamily="2" charset="2"/>
              <a:buChar char="q"/>
            </a:pPr>
            <a:endParaRPr lang="en-US" sz="2800"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p:nvPr/>
        </p:nvSpPr>
        <p:spPr>
          <a:xfrm>
            <a:off x="1252525" y="1371600"/>
            <a:ext cx="18095912" cy="1306513"/>
          </a:xfrm>
          <a:prstGeom prst="rect">
            <a:avLst/>
          </a:prstGeom>
          <a:noFill/>
          <a:ln>
            <a:noFill/>
          </a:ln>
        </p:spPr>
        <p:txBody>
          <a:bodyPr spcFirstLastPara="1" wrap="square" lIns="201000" tIns="100500" rIns="201000" bIns="100500" anchor="t" anchorCtr="0">
            <a:noAutofit/>
          </a:bodyPr>
          <a:lstStyle/>
          <a:p>
            <a:pPr marL="0" marR="0" lvl="0" indent="0" algn="ctr" rtl="0">
              <a:spcBef>
                <a:spcPts val="0"/>
              </a:spcBef>
              <a:spcAft>
                <a:spcPts val="0"/>
              </a:spcAft>
              <a:buNone/>
            </a:pPr>
            <a:r>
              <a:rPr lang="en-IN" sz="7000" b="1" dirty="0">
                <a:solidFill>
                  <a:srgbClr val="C00000"/>
                </a:solidFill>
                <a:latin typeface="Times New Roman"/>
                <a:ea typeface="Times New Roman"/>
                <a:cs typeface="Times New Roman"/>
                <a:sym typeface="Times New Roman"/>
              </a:rPr>
              <a:t>Hyper parameter Tuning</a:t>
            </a:r>
            <a:endParaRPr sz="7000" b="1" dirty="0">
              <a:solidFill>
                <a:srgbClr val="C00000"/>
              </a:solidFill>
              <a:latin typeface="Times New Roman"/>
              <a:ea typeface="Times New Roman"/>
              <a:cs typeface="Times New Roman"/>
              <a:sym typeface="Times New Roman"/>
            </a:endParaRPr>
          </a:p>
        </p:txBody>
      </p:sp>
      <p:sp>
        <p:nvSpPr>
          <p:cNvPr id="152" name="Google Shape;152;p21"/>
          <p:cNvSpPr txBox="1">
            <a:spLocks noGrp="1"/>
          </p:cNvSpPr>
          <p:nvPr>
            <p:ph idx="1"/>
          </p:nvPr>
        </p:nvSpPr>
        <p:spPr>
          <a:xfrm>
            <a:off x="757250" y="1770077"/>
            <a:ext cx="18097500" cy="8904600"/>
          </a:xfrm>
          <a:prstGeom prst="rect">
            <a:avLst/>
          </a:prstGeom>
          <a:noFill/>
          <a:ln>
            <a:noFill/>
          </a:ln>
        </p:spPr>
        <p:txBody>
          <a:bodyPr spcFirstLastPara="1" wrap="square" lIns="179475" tIns="89725" rIns="179475" bIns="89725" anchor="t" anchorCtr="0">
            <a:noAutofit/>
          </a:bodyPr>
          <a:lstStyle/>
          <a:p>
            <a:pPr marL="0" lvl="0" indent="0" algn="l" rtl="0">
              <a:lnSpc>
                <a:spcPct val="115000"/>
              </a:lnSpc>
              <a:spcBef>
                <a:spcPts val="0"/>
              </a:spcBef>
              <a:spcAft>
                <a:spcPts val="0"/>
              </a:spcAft>
              <a:buNone/>
            </a:pPr>
            <a:endParaRPr sz="2700" dirty="0">
              <a:latin typeface="Arial"/>
              <a:ea typeface="Arial"/>
              <a:cs typeface="Arial"/>
              <a:sym typeface="Arial"/>
            </a:endParaRPr>
          </a:p>
          <a:p>
            <a:pPr marL="0" lvl="0" indent="0" algn="l" rtl="0">
              <a:lnSpc>
                <a:spcPct val="115000"/>
              </a:lnSpc>
              <a:spcBef>
                <a:spcPts val="0"/>
              </a:spcBef>
              <a:spcAft>
                <a:spcPts val="0"/>
              </a:spcAft>
              <a:buNone/>
            </a:pPr>
            <a:endParaRPr sz="2700" dirty="0">
              <a:solidFill>
                <a:srgbClr val="000099"/>
              </a:solidFill>
              <a:latin typeface="Times New Roman"/>
              <a:ea typeface="Times New Roman"/>
              <a:cs typeface="Times New Roman"/>
              <a:sym typeface="Times New Roman"/>
            </a:endParaRPr>
          </a:p>
          <a:p>
            <a:pPr marL="669925" lvl="0" indent="-390525" algn="l" rtl="0">
              <a:spcBef>
                <a:spcPts val="880"/>
              </a:spcBef>
              <a:spcAft>
                <a:spcPts val="0"/>
              </a:spcAft>
              <a:buClr>
                <a:schemeClr val="dk1"/>
              </a:buClr>
              <a:buSzPts val="4400"/>
              <a:buNone/>
            </a:pPr>
            <a:endParaRPr sz="4400" dirty="0">
              <a:latin typeface="Times New Roman"/>
              <a:ea typeface="Times New Roman"/>
              <a:cs typeface="Times New Roman"/>
              <a:sym typeface="Times New Roman"/>
            </a:endParaRPr>
          </a:p>
          <a:p>
            <a:pPr marL="669925" lvl="0" indent="-269875" algn="l" rtl="0">
              <a:spcBef>
                <a:spcPts val="1260"/>
              </a:spcBef>
              <a:spcAft>
                <a:spcPts val="0"/>
              </a:spcAft>
              <a:buClr>
                <a:schemeClr val="dk1"/>
              </a:buClr>
              <a:buSzPts val="6300"/>
              <a:buNone/>
            </a:pPr>
            <a:endParaRPr dirty="0"/>
          </a:p>
        </p:txBody>
      </p:sp>
      <p:sp>
        <p:nvSpPr>
          <p:cNvPr id="5" name="TextBox 4">
            <a:extLst>
              <a:ext uri="{FF2B5EF4-FFF2-40B4-BE49-F238E27FC236}">
                <a16:creationId xmlns:a16="http://schemas.microsoft.com/office/drawing/2014/main" id="{59EF8BD0-3164-467C-8CB7-E8D0E078DDEE}"/>
              </a:ext>
            </a:extLst>
          </p:cNvPr>
          <p:cNvSpPr txBox="1"/>
          <p:nvPr/>
        </p:nvSpPr>
        <p:spPr>
          <a:xfrm>
            <a:off x="1440167" y="3000077"/>
            <a:ext cx="17908270" cy="3077766"/>
          </a:xfrm>
          <a:prstGeom prst="rect">
            <a:avLst/>
          </a:prstGeom>
          <a:noFill/>
        </p:spPr>
        <p:txBody>
          <a:bodyPr wrap="square">
            <a:spAutoFit/>
          </a:bodyPr>
          <a:lstStyle/>
          <a:p>
            <a:pPr algn="l">
              <a:buClr>
                <a:schemeClr val="accent1"/>
              </a:buClr>
            </a:pPr>
            <a:endParaRPr lang="en-US" sz="2800" b="0" i="0" dirty="0">
              <a:effectLst/>
              <a:latin typeface="Times New Roman" panose="02020603050405020304" pitchFamily="18" charset="0"/>
              <a:cs typeface="Times New Roman" panose="02020603050405020304" pitchFamily="18" charset="0"/>
            </a:endParaRPr>
          </a:p>
          <a:p>
            <a:pPr marL="457200" indent="-457200" algn="l">
              <a:buClr>
                <a:schemeClr val="accent1"/>
              </a:buClr>
              <a:buFont typeface="Wingdings" panose="05000000000000000000" pitchFamily="2" charset="2"/>
              <a:buChar char="q"/>
            </a:pPr>
            <a:r>
              <a:rPr lang="en-US" sz="2800" b="1" i="0" dirty="0">
                <a:effectLst/>
                <a:latin typeface="Times New Roman" panose="02020603050405020304" pitchFamily="18" charset="0"/>
                <a:cs typeface="Times New Roman" panose="02020603050405020304" pitchFamily="18" charset="0"/>
              </a:rPr>
              <a:t> Dropout Rate: </a:t>
            </a:r>
            <a:r>
              <a:rPr lang="en-US" sz="2800" b="0" i="0" dirty="0">
                <a:effectLst/>
                <a:latin typeface="Times New Roman" panose="02020603050405020304" pitchFamily="18" charset="0"/>
                <a:cs typeface="Times New Roman" panose="02020603050405020304" pitchFamily="18" charset="0"/>
              </a:rPr>
              <a:t>Dropout layers, set at a 0.4 rate, introduce regularization after dense layers. This helps prevent overfitting by randomly deactivating input units during training, promoting model robustness.</a:t>
            </a:r>
          </a:p>
          <a:p>
            <a:pPr marL="457200" indent="-457200" algn="l">
              <a:buClr>
                <a:schemeClr val="accent1"/>
              </a:buClr>
              <a:buFont typeface="Wingdings" panose="05000000000000000000" pitchFamily="2" charset="2"/>
              <a:buChar char="q"/>
            </a:pPr>
            <a:endParaRPr lang="en-US" sz="2800" b="0" i="0" dirty="0">
              <a:effectLst/>
              <a:latin typeface="Times New Roman" panose="02020603050405020304" pitchFamily="18" charset="0"/>
              <a:cs typeface="Times New Roman" panose="02020603050405020304" pitchFamily="18" charset="0"/>
            </a:endParaRPr>
          </a:p>
          <a:p>
            <a:pPr marL="457200" indent="-457200" algn="l">
              <a:buClr>
                <a:schemeClr val="accent1"/>
              </a:buClr>
              <a:buFont typeface="Wingdings" panose="05000000000000000000" pitchFamily="2" charset="2"/>
              <a:buChar char="q"/>
            </a:pPr>
            <a:r>
              <a:rPr lang="en-US" sz="2800" b="1" i="0" dirty="0">
                <a:effectLst/>
                <a:latin typeface="Times New Roman" panose="02020603050405020304" pitchFamily="18" charset="0"/>
                <a:cs typeface="Times New Roman" panose="02020603050405020304" pitchFamily="18" charset="0"/>
              </a:rPr>
              <a:t> Learning Rate</a:t>
            </a:r>
            <a:r>
              <a:rPr lang="en-US" sz="2800" b="0" i="0" dirty="0">
                <a:effectLst/>
                <a:latin typeface="Times New Roman" panose="02020603050405020304" pitchFamily="18" charset="0"/>
                <a:cs typeface="Times New Roman" panose="02020603050405020304" pitchFamily="18" charset="0"/>
              </a:rPr>
              <a:t>: Using the Adam optimizer with its default learning rate ensures effective weight updates during training.</a:t>
            </a:r>
          </a:p>
          <a:p>
            <a:endParaRPr lang="en-I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5504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p:nvPr/>
        </p:nvSpPr>
        <p:spPr>
          <a:xfrm>
            <a:off x="1005681" y="1408113"/>
            <a:ext cx="18095912" cy="1306513"/>
          </a:xfrm>
          <a:prstGeom prst="rect">
            <a:avLst/>
          </a:prstGeom>
          <a:noFill/>
          <a:ln>
            <a:noFill/>
          </a:ln>
        </p:spPr>
        <p:txBody>
          <a:bodyPr spcFirstLastPara="1" wrap="square" lIns="201000" tIns="100500" rIns="201000" bIns="100500" anchor="t" anchorCtr="0">
            <a:noAutofit/>
          </a:bodyPr>
          <a:lstStyle/>
          <a:p>
            <a:pPr marL="0" marR="0" lvl="0" indent="0" algn="ctr" rtl="0">
              <a:spcBef>
                <a:spcPts val="0"/>
              </a:spcBef>
              <a:spcAft>
                <a:spcPts val="0"/>
              </a:spcAft>
              <a:buNone/>
            </a:pPr>
            <a:r>
              <a:rPr lang="en-IN" sz="7000" b="1" dirty="0">
                <a:solidFill>
                  <a:srgbClr val="C00000"/>
                </a:solidFill>
                <a:latin typeface="Times New Roman"/>
                <a:ea typeface="Times New Roman"/>
                <a:cs typeface="Times New Roman"/>
                <a:sym typeface="Times New Roman"/>
              </a:rPr>
              <a:t>Partial Implementation</a:t>
            </a:r>
            <a:endParaRPr sz="7000" b="1" dirty="0">
              <a:solidFill>
                <a:srgbClr val="C00000"/>
              </a:solidFill>
              <a:latin typeface="Times New Roman"/>
              <a:ea typeface="Times New Roman"/>
              <a:cs typeface="Times New Roman"/>
              <a:sym typeface="Times New Roman"/>
            </a:endParaRPr>
          </a:p>
        </p:txBody>
      </p:sp>
      <p:sp>
        <p:nvSpPr>
          <p:cNvPr id="4" name="Content Placeholder 3">
            <a:extLst>
              <a:ext uri="{FF2B5EF4-FFF2-40B4-BE49-F238E27FC236}">
                <a16:creationId xmlns:a16="http://schemas.microsoft.com/office/drawing/2014/main" id="{AEB4159C-A6ED-4420-806F-E0AF925A3A81}"/>
              </a:ext>
            </a:extLst>
          </p:cNvPr>
          <p:cNvSpPr>
            <a:spLocks noGrp="1"/>
          </p:cNvSpPr>
          <p:nvPr>
            <p:ph idx="1"/>
          </p:nvPr>
        </p:nvSpPr>
        <p:spPr>
          <a:xfrm>
            <a:off x="1680013" y="3160877"/>
            <a:ext cx="16907532" cy="6741948"/>
          </a:xfrm>
        </p:spPr>
        <p:txBody>
          <a:bodyPr/>
          <a:lstStyle/>
          <a:p>
            <a:pPr>
              <a:buFont typeface="Arial" panose="020B0604020202020204" pitchFamily="34" charset="0"/>
              <a:buNone/>
            </a:pPr>
            <a:r>
              <a:rPr lang="en-IN" altLang="en-US" dirty="0"/>
              <a:t> Demo.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5" name="Google Shape;188;p13">
            <a:extLst>
              <a:ext uri="{FF2B5EF4-FFF2-40B4-BE49-F238E27FC236}">
                <a16:creationId xmlns:a16="http://schemas.microsoft.com/office/drawing/2014/main" id="{C2B23688-0B32-43F4-760E-CAE073ABA391}"/>
              </a:ext>
            </a:extLst>
          </p:cNvPr>
          <p:cNvSpPr txBox="1"/>
          <p:nvPr/>
        </p:nvSpPr>
        <p:spPr>
          <a:xfrm>
            <a:off x="1005681" y="1418760"/>
            <a:ext cx="18095912" cy="1306513"/>
          </a:xfrm>
          <a:prstGeom prst="rect">
            <a:avLst/>
          </a:prstGeom>
          <a:noFill/>
          <a:ln>
            <a:noFill/>
          </a:ln>
        </p:spPr>
        <p:txBody>
          <a:bodyPr spcFirstLastPara="1" wrap="square" lIns="201000" tIns="100500" rIns="201000" bIns="100500" anchor="t" anchorCtr="0">
            <a:noAutofit/>
          </a:bodyPr>
          <a:lstStyle/>
          <a:p>
            <a:pPr marL="0" marR="0" lvl="0" indent="0" algn="ctr" rtl="0">
              <a:lnSpc>
                <a:spcPct val="100000"/>
              </a:lnSpc>
              <a:spcBef>
                <a:spcPts val="0"/>
              </a:spcBef>
              <a:spcAft>
                <a:spcPts val="0"/>
              </a:spcAft>
              <a:buClr>
                <a:srgbClr val="C00000"/>
              </a:buClr>
              <a:buSzPts val="7000"/>
              <a:buFont typeface="Times New Roman"/>
              <a:buNone/>
            </a:pPr>
            <a:r>
              <a:rPr lang="en-US" sz="7000" b="1" i="0" u="none" strike="noStrike" cap="none">
                <a:solidFill>
                  <a:srgbClr val="C00000"/>
                </a:solidFill>
                <a:latin typeface="Times New Roman"/>
                <a:ea typeface="Times New Roman"/>
                <a:cs typeface="Times New Roman"/>
                <a:sym typeface="Times New Roman"/>
              </a:rPr>
              <a:t>References</a:t>
            </a:r>
            <a:endParaRPr sz="1800" b="0" i="0" u="none" strike="noStrike" cap="none">
              <a:solidFill>
                <a:schemeClr val="dk1"/>
              </a:solidFill>
              <a:latin typeface="Calibri"/>
              <a:ea typeface="Calibri"/>
              <a:cs typeface="Calibri"/>
              <a:sym typeface="Calibri"/>
            </a:endParaRPr>
          </a:p>
        </p:txBody>
      </p:sp>
      <p:sp>
        <p:nvSpPr>
          <p:cNvPr id="6" name="Google Shape;189;p13">
            <a:extLst>
              <a:ext uri="{FF2B5EF4-FFF2-40B4-BE49-F238E27FC236}">
                <a16:creationId xmlns:a16="http://schemas.microsoft.com/office/drawing/2014/main" id="{A7DD65E2-CFEE-8436-83F5-B1C2F16EBBF4}"/>
              </a:ext>
            </a:extLst>
          </p:cNvPr>
          <p:cNvSpPr txBox="1"/>
          <p:nvPr/>
        </p:nvSpPr>
        <p:spPr>
          <a:xfrm>
            <a:off x="1214651" y="3213427"/>
            <a:ext cx="17886942" cy="6678751"/>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accent1"/>
              </a:buClr>
              <a:buSzPts val="2800"/>
              <a:buFont typeface="Noto Sans Symbols"/>
              <a:buChar char="❑"/>
            </a:pPr>
            <a:r>
              <a:rPr lang="en-US" sz="2800" b="0" i="0" u="none" strike="noStrike" cap="none">
                <a:solidFill>
                  <a:schemeClr val="dk1"/>
                </a:solidFill>
                <a:latin typeface="Times New Roman"/>
                <a:ea typeface="Times New Roman"/>
                <a:cs typeface="Times New Roman"/>
                <a:sym typeface="Times New Roman"/>
              </a:rPr>
              <a:t>  Muhammad Al-Qurishi, Thariq Khalid and Riad Souissi, </a:t>
            </a:r>
            <a:r>
              <a:rPr lang="en-US" sz="2800" b="0" i="1" u="none" strike="noStrike" cap="none">
                <a:solidFill>
                  <a:schemeClr val="dk1"/>
                </a:solidFill>
                <a:latin typeface="Times New Roman"/>
                <a:ea typeface="Times New Roman"/>
                <a:cs typeface="Times New Roman"/>
                <a:sym typeface="Times New Roman"/>
              </a:rPr>
              <a:t>‘Deep Learning for Sign Language Recognition: Current Techniques, Benchmarks, and Open Issues’, </a:t>
            </a:r>
            <a:r>
              <a:rPr lang="en-US" sz="2800" b="0" i="0" u="none" strike="noStrike" cap="none">
                <a:solidFill>
                  <a:schemeClr val="dk1"/>
                </a:solidFill>
                <a:latin typeface="Times New Roman"/>
                <a:ea typeface="Times New Roman"/>
                <a:cs typeface="Times New Roman"/>
                <a:sym typeface="Times New Roman"/>
              </a:rPr>
              <a:t>IEEE Access , 9, (31), page: 126917 - 126951, 07 September 2021.</a:t>
            </a:r>
            <a:endParaRPr sz="1400" b="0" i="0" u="none" strike="noStrike" cap="none">
              <a:solidFill>
                <a:srgbClr val="000000"/>
              </a:solidFill>
              <a:latin typeface="Arial"/>
              <a:ea typeface="Arial"/>
              <a:cs typeface="Arial"/>
              <a:sym typeface="Arial"/>
            </a:endParaRPr>
          </a:p>
          <a:p>
            <a:pPr marL="342900" marR="0" lvl="0" indent="-165100" algn="l" rtl="0">
              <a:lnSpc>
                <a:spcPct val="100000"/>
              </a:lnSpc>
              <a:spcBef>
                <a:spcPts val="0"/>
              </a:spcBef>
              <a:spcAft>
                <a:spcPts val="0"/>
              </a:spcAft>
              <a:buClr>
                <a:schemeClr val="accent1"/>
              </a:buClr>
              <a:buSzPts val="2800"/>
              <a:buFont typeface="Noto Sans Symbols"/>
              <a:buNone/>
            </a:pPr>
            <a:endParaRPr sz="28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accent1"/>
              </a:buClr>
              <a:buSzPts val="2800"/>
              <a:buFont typeface="Noto Sans Symbols"/>
              <a:buChar char="❑"/>
            </a:pPr>
            <a:r>
              <a:rPr lang="en-US" sz="2800" b="0" i="0" u="none" strike="noStrike" cap="none">
                <a:solidFill>
                  <a:schemeClr val="dk1"/>
                </a:solidFill>
                <a:latin typeface="Times New Roman"/>
                <a:ea typeface="Times New Roman"/>
                <a:cs typeface="Times New Roman"/>
                <a:sym typeface="Times New Roman"/>
              </a:rPr>
              <a:t>  Ying He, Alifu Kuerban, QingLing Yu, QiNa Xie, </a:t>
            </a:r>
            <a:r>
              <a:rPr lang="en-US" sz="2800" b="0" i="1" u="none" strike="noStrike" cap="none">
                <a:solidFill>
                  <a:schemeClr val="dk1"/>
                </a:solidFill>
                <a:latin typeface="Times New Roman"/>
                <a:ea typeface="Times New Roman"/>
                <a:cs typeface="Times New Roman"/>
                <a:sym typeface="Times New Roman"/>
              </a:rPr>
              <a:t>‘Design and Implementation of a Sign Language Translation System for Deaf People’</a:t>
            </a:r>
            <a:r>
              <a:rPr lang="en-US" sz="2800" b="0" i="0" u="none" strike="noStrike" cap="none">
                <a:solidFill>
                  <a:schemeClr val="dk1"/>
                </a:solidFill>
                <a:latin typeface="Times New Roman"/>
                <a:ea typeface="Times New Roman"/>
                <a:cs typeface="Times New Roman"/>
                <a:sym typeface="Times New Roman"/>
              </a:rPr>
              <a:t>, 2021 3rd International Conference on Natural Language Processing (ICNLP) Beijing, China, 26-28 March 2021 , page: 453.</a:t>
            </a:r>
            <a:endParaRPr sz="2800" b="0" i="0" u="none" strike="noStrike" cap="none">
              <a:solidFill>
                <a:schemeClr val="dk1"/>
              </a:solidFill>
              <a:latin typeface="Times New Roman"/>
              <a:ea typeface="Times New Roman"/>
              <a:cs typeface="Times New Roman"/>
              <a:sym typeface="Times New Roman"/>
            </a:endParaRPr>
          </a:p>
          <a:p>
            <a:pPr marL="342900" marR="0" lvl="0" indent="-165100" algn="l" rtl="0">
              <a:lnSpc>
                <a:spcPct val="100000"/>
              </a:lnSpc>
              <a:spcBef>
                <a:spcPts val="0"/>
              </a:spcBef>
              <a:spcAft>
                <a:spcPts val="0"/>
              </a:spcAft>
              <a:buClr>
                <a:schemeClr val="accent1"/>
              </a:buClr>
              <a:buSzPts val="2800"/>
              <a:buFont typeface="Noto Sans Symbols"/>
              <a:buNone/>
            </a:pPr>
            <a:endParaRPr sz="28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accent1"/>
              </a:buClr>
              <a:buSzPts val="2800"/>
              <a:buFont typeface="Noto Sans Symbols"/>
              <a:buChar char="❑"/>
            </a:pPr>
            <a:r>
              <a:rPr lang="en-US" sz="2800" b="0" i="0" u="none" strike="noStrike" cap="none">
                <a:solidFill>
                  <a:schemeClr val="dk1"/>
                </a:solidFill>
                <a:latin typeface="Times New Roman"/>
                <a:ea typeface="Times New Roman"/>
                <a:cs typeface="Times New Roman"/>
                <a:sym typeface="Times New Roman"/>
              </a:rPr>
              <a:t>  Anna Deza, Danial Hasan, </a:t>
            </a:r>
            <a:r>
              <a:rPr lang="en-US" sz="2800" b="0" i="1" u="none" strike="noStrike" cap="none">
                <a:solidFill>
                  <a:schemeClr val="dk1"/>
                </a:solidFill>
                <a:latin typeface="Times New Roman"/>
                <a:ea typeface="Times New Roman"/>
                <a:cs typeface="Times New Roman"/>
                <a:sym typeface="Times New Roman"/>
              </a:rPr>
              <a:t>‘Sign Language Recognition’, </a:t>
            </a:r>
            <a:r>
              <a:rPr lang="en-US" sz="2800" b="0" i="0" u="none" strike="noStrike" cap="none">
                <a:solidFill>
                  <a:schemeClr val="dk1"/>
                </a:solidFill>
                <a:latin typeface="Times New Roman"/>
                <a:ea typeface="Times New Roman"/>
                <a:cs typeface="Times New Roman"/>
                <a:sym typeface="Times New Roman"/>
              </a:rPr>
              <a:t>University of Toronto, Ontario, Canada, REP.MIE324, December 2nd 2018.</a:t>
            </a:r>
            <a:endParaRPr sz="1400" b="0" i="0" u="none" strike="noStrike" cap="none">
              <a:solidFill>
                <a:srgbClr val="000000"/>
              </a:solidFill>
              <a:latin typeface="Arial"/>
              <a:ea typeface="Arial"/>
              <a:cs typeface="Arial"/>
              <a:sym typeface="Arial"/>
            </a:endParaRPr>
          </a:p>
          <a:p>
            <a:pPr marL="342900" marR="0" lvl="0" indent="-165100" algn="l" rtl="0">
              <a:lnSpc>
                <a:spcPct val="100000"/>
              </a:lnSpc>
              <a:spcBef>
                <a:spcPts val="0"/>
              </a:spcBef>
              <a:spcAft>
                <a:spcPts val="0"/>
              </a:spcAft>
              <a:buClr>
                <a:schemeClr val="accent1"/>
              </a:buClr>
              <a:buSzPts val="2800"/>
              <a:buFont typeface="Noto Sans Symbols"/>
              <a:buNone/>
            </a:pPr>
            <a:endParaRPr sz="28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accent1"/>
              </a:buClr>
              <a:buSzPts val="2800"/>
              <a:buFont typeface="Noto Sans Symbols"/>
              <a:buChar char="❑"/>
            </a:pPr>
            <a:r>
              <a:rPr lang="en-US" sz="2800" b="0" i="0" u="none" strike="noStrike" cap="none">
                <a:solidFill>
                  <a:schemeClr val="dk1"/>
                </a:solidFill>
                <a:latin typeface="Times New Roman"/>
                <a:ea typeface="Times New Roman"/>
                <a:cs typeface="Times New Roman"/>
                <a:sym typeface="Times New Roman"/>
              </a:rPr>
              <a:t>  </a:t>
            </a:r>
            <a:r>
              <a:rPr lang="en-US" sz="2800" b="0" i="0" u="none" strike="noStrike" cap="none">
                <a:solidFill>
                  <a:srgbClr val="000000"/>
                </a:solidFill>
                <a:latin typeface="Times New Roman"/>
                <a:ea typeface="Times New Roman"/>
                <a:cs typeface="Times New Roman"/>
                <a:sym typeface="Times New Roman"/>
              </a:rPr>
              <a:t>Yung-Chuan Oneal Lin, </a:t>
            </a:r>
            <a:r>
              <a:rPr lang="en-US" sz="2800" b="0" i="1" u="none" strike="noStrike" cap="none">
                <a:solidFill>
                  <a:srgbClr val="000000"/>
                </a:solidFill>
                <a:latin typeface="Times New Roman"/>
                <a:ea typeface="Times New Roman"/>
                <a:cs typeface="Times New Roman"/>
                <a:sym typeface="Times New Roman"/>
              </a:rPr>
              <a:t>‘Sign Language Recognition System and Method’ , </a:t>
            </a:r>
            <a:r>
              <a:rPr lang="en-US" sz="2800" b="0" i="0" u="none" strike="noStrike" cap="none">
                <a:solidFill>
                  <a:srgbClr val="000000"/>
                </a:solidFill>
                <a:latin typeface="Times New Roman"/>
                <a:ea typeface="Times New Roman"/>
                <a:cs typeface="Times New Roman"/>
                <a:sym typeface="Times New Roman"/>
              </a:rPr>
              <a:t>U.S. 12/752, 154, April ,01, 2010.</a:t>
            </a:r>
            <a:endParaRPr sz="1400" b="0" i="0" u="none" strike="noStrike" cap="none">
              <a:solidFill>
                <a:srgbClr val="000000"/>
              </a:solidFill>
              <a:latin typeface="Arial"/>
              <a:ea typeface="Arial"/>
              <a:cs typeface="Arial"/>
              <a:sym typeface="Arial"/>
            </a:endParaRPr>
          </a:p>
          <a:p>
            <a:pPr marL="342900" marR="0" lvl="0" indent="-165100" algn="l" rtl="0">
              <a:lnSpc>
                <a:spcPct val="100000"/>
              </a:lnSpc>
              <a:spcBef>
                <a:spcPts val="0"/>
              </a:spcBef>
              <a:spcAft>
                <a:spcPts val="0"/>
              </a:spcAft>
              <a:buClr>
                <a:schemeClr val="accent1"/>
              </a:buClr>
              <a:buSzPts val="2800"/>
              <a:buFont typeface="Noto Sans Symbols"/>
              <a:buNone/>
            </a:pPr>
            <a:endParaRPr sz="2800" b="0" i="0" u="none" strike="noStrike" cap="none">
              <a:solidFill>
                <a:srgbClr val="0000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accent1"/>
              </a:buClr>
              <a:buSzPts val="2800"/>
              <a:buFont typeface="Noto Sans Symbols"/>
              <a:buChar char="❑"/>
            </a:pPr>
            <a:r>
              <a:rPr lang="en-US" sz="2800" b="0" i="0" u="none" strike="noStrike" cap="none">
                <a:solidFill>
                  <a:schemeClr val="dk1"/>
                </a:solidFill>
                <a:latin typeface="Times New Roman"/>
                <a:ea typeface="Times New Roman"/>
                <a:cs typeface="Times New Roman"/>
                <a:sym typeface="Times New Roman"/>
              </a:rPr>
              <a:t> Rafael C. Gonzalez, Richard E. Woods, </a:t>
            </a:r>
            <a:r>
              <a:rPr lang="en-US" sz="2800" b="0" i="1" u="none" strike="noStrike" cap="none">
                <a:solidFill>
                  <a:schemeClr val="dk1"/>
                </a:solidFill>
                <a:latin typeface="Times New Roman"/>
                <a:ea typeface="Times New Roman"/>
                <a:cs typeface="Times New Roman"/>
                <a:sym typeface="Times New Roman"/>
              </a:rPr>
              <a:t>‘Digital Image Processing’ , </a:t>
            </a:r>
            <a:r>
              <a:rPr lang="en-US" sz="2800" b="0" i="0" u="none" strike="noStrike" cap="none">
                <a:solidFill>
                  <a:schemeClr val="dk1"/>
                </a:solidFill>
                <a:latin typeface="Times New Roman"/>
                <a:ea typeface="Times New Roman"/>
                <a:cs typeface="Times New Roman"/>
                <a:sym typeface="Times New Roman"/>
              </a:rPr>
              <a:t>4th Edition, Pearson, 2018.</a:t>
            </a:r>
            <a:endParaRPr sz="36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5"/>
          <p:cNvSpPr/>
          <p:nvPr/>
        </p:nvSpPr>
        <p:spPr>
          <a:xfrm>
            <a:off x="669924" y="352743"/>
            <a:ext cx="18767425" cy="2895600"/>
          </a:xfrm>
          <a:prstGeom prst="rect">
            <a:avLst/>
          </a:prstGeom>
          <a:noFill/>
          <a:ln>
            <a:noFill/>
          </a:ln>
        </p:spPr>
        <p:txBody>
          <a:bodyPr spcFirstLastPara="1" wrap="square" lIns="201000" tIns="100500" rIns="201000" bIns="100500" anchor="t" anchorCtr="0">
            <a:noAutofit/>
          </a:bodyPr>
          <a:lstStyle/>
          <a:p>
            <a:pPr marL="0" marR="0" lvl="0" indent="0" algn="ctr" rtl="0">
              <a:spcBef>
                <a:spcPts val="0"/>
              </a:spcBef>
              <a:spcAft>
                <a:spcPts val="0"/>
              </a:spcAft>
              <a:buNone/>
            </a:pPr>
            <a:r>
              <a:rPr lang="en-IN" sz="17500" b="1" dirty="0">
                <a:solidFill>
                  <a:srgbClr val="C00000"/>
                </a:solidFill>
                <a:latin typeface="Arial Black"/>
                <a:ea typeface="Arial Black"/>
                <a:cs typeface="Arial Black"/>
                <a:sym typeface="Arial Black"/>
              </a:rPr>
              <a:t>Thank You</a:t>
            </a:r>
            <a:endParaRPr dirty="0"/>
          </a:p>
        </p:txBody>
      </p:sp>
      <p:pic>
        <p:nvPicPr>
          <p:cNvPr id="187" name="Google Shape;187;p25" descr="Related image"/>
          <p:cNvPicPr preferRelativeResize="0"/>
          <p:nvPr/>
        </p:nvPicPr>
        <p:blipFill rotWithShape="1">
          <a:blip r:embed="rId3">
            <a:alphaModFix/>
          </a:blip>
          <a:srcRect t="3442"/>
          <a:stretch/>
        </p:blipFill>
        <p:spPr>
          <a:xfrm>
            <a:off x="7691438" y="4284663"/>
            <a:ext cx="5149850" cy="618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2" name="Google Shape;119;p2" descr="Evaluation Clipart Course Outline - Evaluation Icon , Free ...">
            <a:extLst>
              <a:ext uri="{FF2B5EF4-FFF2-40B4-BE49-F238E27FC236}">
                <a16:creationId xmlns:a16="http://schemas.microsoft.com/office/drawing/2014/main" id="{4E3BBE8F-9D86-D834-1728-5D5299310F68}"/>
              </a:ext>
            </a:extLst>
          </p:cNvPr>
          <p:cNvSpPr/>
          <p:nvPr/>
        </p:nvSpPr>
        <p:spPr>
          <a:xfrm>
            <a:off x="215900" y="-2667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0"/>
              <a:buFont typeface="Calibri"/>
              <a:buNone/>
            </a:pPr>
            <a:endParaRPr sz="3500" b="0" i="0" u="none" strike="noStrike" cap="none">
              <a:solidFill>
                <a:schemeClr val="dk1"/>
              </a:solidFill>
              <a:latin typeface="Arial"/>
              <a:ea typeface="Arial"/>
              <a:cs typeface="Arial"/>
              <a:sym typeface="Arial"/>
            </a:endParaRPr>
          </a:p>
        </p:txBody>
      </p:sp>
      <p:sp>
        <p:nvSpPr>
          <p:cNvPr id="3" name="Google Shape;120;p2">
            <a:extLst>
              <a:ext uri="{FF2B5EF4-FFF2-40B4-BE49-F238E27FC236}">
                <a16:creationId xmlns:a16="http://schemas.microsoft.com/office/drawing/2014/main" id="{2E31D22F-7556-9428-1581-C2DE39E7EAF8}"/>
              </a:ext>
            </a:extLst>
          </p:cNvPr>
          <p:cNvSpPr/>
          <p:nvPr/>
        </p:nvSpPr>
        <p:spPr>
          <a:xfrm>
            <a:off x="1005937" y="38100"/>
            <a:ext cx="18095400" cy="1306080"/>
          </a:xfrm>
          <a:prstGeom prst="rect">
            <a:avLst/>
          </a:prstGeom>
          <a:noFill/>
          <a:ln>
            <a:noFill/>
          </a:ln>
        </p:spPr>
        <p:txBody>
          <a:bodyPr spcFirstLastPara="1" wrap="square" lIns="200875" tIns="100425" rIns="200875" bIns="100425" anchor="t" anchorCtr="0">
            <a:noAutofit/>
          </a:bodyPr>
          <a:lstStyle/>
          <a:p>
            <a:pPr marL="0" marR="0" lvl="0" indent="0" algn="ctr" rtl="0">
              <a:lnSpc>
                <a:spcPct val="100000"/>
              </a:lnSpc>
              <a:spcBef>
                <a:spcPts val="0"/>
              </a:spcBef>
              <a:spcAft>
                <a:spcPts val="0"/>
              </a:spcAft>
              <a:buClr>
                <a:srgbClr val="000000"/>
              </a:buClr>
              <a:buSzPts val="7000"/>
              <a:buFont typeface="Arial"/>
              <a:buNone/>
            </a:pPr>
            <a:r>
              <a:rPr lang="en-US" sz="7000" b="1" i="0" u="none" strike="noStrike" cap="none">
                <a:solidFill>
                  <a:srgbClr val="C00000"/>
                </a:solidFill>
                <a:latin typeface="Times New Roman"/>
                <a:ea typeface="Times New Roman"/>
                <a:cs typeface="Times New Roman"/>
                <a:sym typeface="Times New Roman"/>
              </a:rPr>
              <a:t>Introduction:</a:t>
            </a:r>
            <a:endParaRPr sz="70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5300"/>
              <a:buFont typeface="Arial"/>
              <a:buNone/>
            </a:pPr>
            <a:r>
              <a:rPr lang="en-US" sz="5300" b="1" i="0" u="none" strike="noStrike" cap="none">
                <a:solidFill>
                  <a:srgbClr val="C00000"/>
                </a:solidFill>
                <a:latin typeface="Times New Roman"/>
                <a:ea typeface="Times New Roman"/>
                <a:cs typeface="Times New Roman"/>
                <a:sym typeface="Times New Roman"/>
              </a:rPr>
              <a:t>Real-time Sign Language Recognition and Speech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5300"/>
              <a:buFont typeface="Arial"/>
              <a:buNone/>
            </a:pPr>
            <a:r>
              <a:rPr lang="en-US" sz="5300" b="1" i="0" u="none" strike="noStrike" cap="none">
                <a:solidFill>
                  <a:srgbClr val="C00000"/>
                </a:solidFill>
                <a:latin typeface="Times New Roman"/>
                <a:ea typeface="Times New Roman"/>
                <a:cs typeface="Times New Roman"/>
                <a:sym typeface="Times New Roman"/>
              </a:rPr>
              <a:t>Synthesis System</a:t>
            </a:r>
            <a:endParaRPr sz="5300" b="0" i="0" u="none" strike="noStrike" cap="none">
              <a:solidFill>
                <a:srgbClr val="000000"/>
              </a:solidFill>
              <a:latin typeface="Arial"/>
              <a:ea typeface="Arial"/>
              <a:cs typeface="Arial"/>
              <a:sym typeface="Arial"/>
            </a:endParaRPr>
          </a:p>
        </p:txBody>
      </p:sp>
      <p:sp>
        <p:nvSpPr>
          <p:cNvPr id="4" name="Google Shape;121;p2">
            <a:extLst>
              <a:ext uri="{FF2B5EF4-FFF2-40B4-BE49-F238E27FC236}">
                <a16:creationId xmlns:a16="http://schemas.microsoft.com/office/drawing/2014/main" id="{B01BBF66-FCA8-5BB0-75F1-182AA4E1C95B}"/>
              </a:ext>
            </a:extLst>
          </p:cNvPr>
          <p:cNvSpPr txBox="1"/>
          <p:nvPr/>
        </p:nvSpPr>
        <p:spPr>
          <a:xfrm>
            <a:off x="1387309" y="3261777"/>
            <a:ext cx="17332656" cy="6771084"/>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accent1"/>
              </a:buClr>
              <a:buSzPts val="3200"/>
              <a:buFont typeface="Noto Sans Symbols"/>
              <a:buChar char="❑"/>
            </a:pPr>
            <a:r>
              <a:rPr lang="en-US" sz="3200" b="0" i="0" u="none" strike="noStrike" cap="none">
                <a:solidFill>
                  <a:schemeClr val="dk1"/>
                </a:solidFill>
                <a:latin typeface="Times New Roman"/>
                <a:ea typeface="Times New Roman"/>
                <a:cs typeface="Times New Roman"/>
                <a:sym typeface="Times New Roman"/>
              </a:rPr>
              <a:t> Sign language serves as a vital means of communication for individuals with hearing impairments.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a:p>
            <a:pPr marL="457200" marR="0" lvl="0" indent="-457200" algn="l" rtl="0">
              <a:lnSpc>
                <a:spcPct val="100000"/>
              </a:lnSpc>
              <a:spcBef>
                <a:spcPts val="0"/>
              </a:spcBef>
              <a:spcAft>
                <a:spcPts val="0"/>
              </a:spcAft>
              <a:buClr>
                <a:schemeClr val="accent1"/>
              </a:buClr>
              <a:buSzPts val="3200"/>
              <a:buFont typeface="Noto Sans Symbols"/>
              <a:buChar char="❑"/>
            </a:pPr>
            <a:r>
              <a:rPr lang="en-US" sz="3200" b="0" i="0" u="none" strike="noStrike" cap="none">
                <a:solidFill>
                  <a:schemeClr val="dk1"/>
                </a:solidFill>
                <a:latin typeface="Times New Roman"/>
                <a:ea typeface="Times New Roman"/>
                <a:cs typeface="Times New Roman"/>
                <a:sym typeface="Times New Roman"/>
              </a:rPr>
              <a:t> The existing communication within the deaf community could be enhanced by bridging the gap between sign language users and those not proficient in signing.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a:p>
            <a:pPr marL="457200" marR="0" lvl="0" indent="-457200" algn="l" rtl="0">
              <a:lnSpc>
                <a:spcPct val="100000"/>
              </a:lnSpc>
              <a:spcBef>
                <a:spcPts val="0"/>
              </a:spcBef>
              <a:spcAft>
                <a:spcPts val="0"/>
              </a:spcAft>
              <a:buClr>
                <a:schemeClr val="accent1"/>
              </a:buClr>
              <a:buSzPts val="3200"/>
              <a:buFont typeface="Noto Sans Symbols"/>
              <a:buChar char="❑"/>
            </a:pPr>
            <a:r>
              <a:rPr lang="en-US" sz="3200" b="0" i="0" u="none" strike="noStrike" cap="none">
                <a:solidFill>
                  <a:schemeClr val="dk1"/>
                </a:solidFill>
                <a:latin typeface="Times New Roman"/>
                <a:ea typeface="Times New Roman"/>
                <a:cs typeface="Times New Roman"/>
                <a:sym typeface="Times New Roman"/>
              </a:rPr>
              <a:t> The project's primary objective is the development of a real-time system proficient in recognizing sign language gestures.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a:p>
            <a:pPr marL="457200" marR="0" lvl="0" indent="-457200" algn="l" rtl="0">
              <a:lnSpc>
                <a:spcPct val="100000"/>
              </a:lnSpc>
              <a:spcBef>
                <a:spcPts val="0"/>
              </a:spcBef>
              <a:spcAft>
                <a:spcPts val="0"/>
              </a:spcAft>
              <a:buClr>
                <a:schemeClr val="accent1"/>
              </a:buClr>
              <a:buSzPts val="3200"/>
              <a:buFont typeface="Noto Sans Symbols"/>
              <a:buChar char="❑"/>
            </a:pPr>
            <a:r>
              <a:rPr lang="en-US" sz="3200" b="0" i="0" u="none" strike="noStrike" cap="none">
                <a:solidFill>
                  <a:schemeClr val="dk1"/>
                </a:solidFill>
                <a:latin typeface="Times New Roman"/>
                <a:ea typeface="Times New Roman"/>
                <a:cs typeface="Times New Roman"/>
                <a:sym typeface="Times New Roman"/>
              </a:rPr>
              <a:t> The ultimate aim is the conversion of these identified gestures into understandable and coherent speech.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a:p>
            <a:pPr marL="457200" marR="0" lvl="0" indent="-457200" algn="l" rtl="0">
              <a:lnSpc>
                <a:spcPct val="100000"/>
              </a:lnSpc>
              <a:spcBef>
                <a:spcPts val="0"/>
              </a:spcBef>
              <a:spcAft>
                <a:spcPts val="0"/>
              </a:spcAft>
              <a:buClr>
                <a:schemeClr val="accent1"/>
              </a:buClr>
              <a:buSzPts val="3200"/>
              <a:buFont typeface="Noto Sans Symbols"/>
              <a:buChar char="❑"/>
            </a:pPr>
            <a:r>
              <a:rPr lang="en-US" sz="3200" b="0" i="0" u="none" strike="noStrike" cap="none">
                <a:solidFill>
                  <a:schemeClr val="dk1"/>
                </a:solidFill>
                <a:latin typeface="Times New Roman"/>
                <a:ea typeface="Times New Roman"/>
                <a:cs typeface="Times New Roman"/>
                <a:sym typeface="Times New Roman"/>
              </a:rPr>
              <a:t> This conversion facilitates seamless and effective communication between users proficient in sign language and those who primarily rely on spoken language.</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accent1"/>
              </a:buClr>
              <a:buSzPts val="1800"/>
              <a:buFont typeface="Noto Sans Symbols"/>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5" name="Google Shape;133;p4">
            <a:extLst>
              <a:ext uri="{FF2B5EF4-FFF2-40B4-BE49-F238E27FC236}">
                <a16:creationId xmlns:a16="http://schemas.microsoft.com/office/drawing/2014/main" id="{983441A1-BFAE-9247-ACD2-3688003999F8}"/>
              </a:ext>
            </a:extLst>
          </p:cNvPr>
          <p:cNvSpPr txBox="1"/>
          <p:nvPr/>
        </p:nvSpPr>
        <p:spPr>
          <a:xfrm>
            <a:off x="1005681" y="1410522"/>
            <a:ext cx="18095912" cy="1306513"/>
          </a:xfrm>
          <a:prstGeom prst="rect">
            <a:avLst/>
          </a:prstGeom>
          <a:noFill/>
          <a:ln>
            <a:noFill/>
          </a:ln>
        </p:spPr>
        <p:txBody>
          <a:bodyPr spcFirstLastPara="1" wrap="square" lIns="201000" tIns="100500" rIns="201000" bIns="100500" anchor="t" anchorCtr="0">
            <a:noAutofit/>
          </a:bodyPr>
          <a:lstStyle/>
          <a:p>
            <a:pPr marL="0" marR="0" lvl="0" indent="0" algn="ctr" rtl="0">
              <a:lnSpc>
                <a:spcPct val="100000"/>
              </a:lnSpc>
              <a:spcBef>
                <a:spcPts val="0"/>
              </a:spcBef>
              <a:spcAft>
                <a:spcPts val="0"/>
              </a:spcAft>
              <a:buClr>
                <a:srgbClr val="C00000"/>
              </a:buClr>
              <a:buSzPts val="7000"/>
              <a:buFont typeface="Times New Roman"/>
              <a:buNone/>
            </a:pPr>
            <a:r>
              <a:rPr lang="en-US" sz="7000" b="1" i="0" u="none" strike="noStrike" cap="none">
                <a:solidFill>
                  <a:srgbClr val="C00000"/>
                </a:solidFill>
                <a:latin typeface="Times New Roman"/>
                <a:ea typeface="Times New Roman"/>
                <a:cs typeface="Times New Roman"/>
                <a:sym typeface="Times New Roman"/>
              </a:rPr>
              <a:t>Objectives</a:t>
            </a:r>
            <a:endParaRPr sz="7000" b="1" i="0" u="none" strike="noStrike" cap="none">
              <a:solidFill>
                <a:srgbClr val="C00000"/>
              </a:solidFill>
              <a:latin typeface="Times New Roman"/>
              <a:ea typeface="Times New Roman"/>
              <a:cs typeface="Times New Roman"/>
              <a:sym typeface="Times New Roman"/>
            </a:endParaRPr>
          </a:p>
        </p:txBody>
      </p:sp>
      <p:sp>
        <p:nvSpPr>
          <p:cNvPr id="6" name="Google Shape;134;p4">
            <a:extLst>
              <a:ext uri="{FF2B5EF4-FFF2-40B4-BE49-F238E27FC236}">
                <a16:creationId xmlns:a16="http://schemas.microsoft.com/office/drawing/2014/main" id="{40FC47DB-A8B3-CEE5-1C5C-AFC1E9667FF8}"/>
              </a:ext>
            </a:extLst>
          </p:cNvPr>
          <p:cNvSpPr txBox="1">
            <a:spLocks/>
          </p:cNvSpPr>
          <p:nvPr/>
        </p:nvSpPr>
        <p:spPr>
          <a:xfrm>
            <a:off x="1255595" y="3205307"/>
            <a:ext cx="17974102" cy="6946900"/>
          </a:xfrm>
          <a:prstGeom prst="rect">
            <a:avLst/>
          </a:prstGeom>
          <a:noFill/>
          <a:ln>
            <a:noFill/>
          </a:ln>
        </p:spPr>
        <p:txBody>
          <a:bodyPr spcFirstLastPara="1" vert="horz" wrap="square" lIns="0" tIns="45700" rIns="0" bIns="45700" rtlCol="0" anchor="t" anchorCtr="0">
            <a:normAutofit/>
          </a:bodyPr>
          <a:lstStyle>
            <a:lvl1pPr marL="150803" indent="-150803" algn="l" defTabSz="1508028" rtl="0" eaLnBrk="1" latinLnBrk="0" hangingPunct="1">
              <a:lnSpc>
                <a:spcPct val="90000"/>
              </a:lnSpc>
              <a:spcBef>
                <a:spcPts val="1979"/>
              </a:spcBef>
              <a:spcAft>
                <a:spcPts val="330"/>
              </a:spcAft>
              <a:buClr>
                <a:schemeClr val="accent1"/>
              </a:buClr>
              <a:buSzPct val="100000"/>
              <a:buFont typeface="Calibri" panose="020F0502020204030204" pitchFamily="34" charset="0"/>
              <a:buChar char=" "/>
              <a:defRPr sz="3298" kern="1200">
                <a:solidFill>
                  <a:schemeClr val="tx1">
                    <a:lumMod val="75000"/>
                    <a:lumOff val="25000"/>
                  </a:schemeClr>
                </a:solidFill>
                <a:latin typeface="+mn-lt"/>
                <a:ea typeface="+mn-ea"/>
                <a:cs typeface="+mn-cs"/>
              </a:defRPr>
            </a:lvl1pPr>
            <a:lvl2pPr marL="633372" indent="-301606" algn="l" defTabSz="1508028" rtl="0" eaLnBrk="1" latinLnBrk="0" hangingPunct="1">
              <a:lnSpc>
                <a:spcPct val="90000"/>
              </a:lnSpc>
              <a:spcBef>
                <a:spcPts val="330"/>
              </a:spcBef>
              <a:spcAft>
                <a:spcPts val="660"/>
              </a:spcAft>
              <a:buClr>
                <a:schemeClr val="accent1"/>
              </a:buClr>
              <a:buFont typeface="Calibri" pitchFamily="34" charset="0"/>
              <a:buChar char="◦"/>
              <a:defRPr sz="2969" kern="1200">
                <a:solidFill>
                  <a:schemeClr val="tx1">
                    <a:lumMod val="75000"/>
                    <a:lumOff val="25000"/>
                  </a:schemeClr>
                </a:solidFill>
                <a:latin typeface="+mn-lt"/>
                <a:ea typeface="+mn-ea"/>
                <a:cs typeface="+mn-cs"/>
              </a:defRPr>
            </a:lvl2pPr>
            <a:lvl3pPr marL="934978" indent="-301606" algn="l" defTabSz="1508028" rtl="0" eaLnBrk="1" latinLnBrk="0" hangingPunct="1">
              <a:lnSpc>
                <a:spcPct val="90000"/>
              </a:lnSpc>
              <a:spcBef>
                <a:spcPts val="330"/>
              </a:spcBef>
              <a:spcAft>
                <a:spcPts val="660"/>
              </a:spcAft>
              <a:buClr>
                <a:schemeClr val="accent1"/>
              </a:buClr>
              <a:buFont typeface="Calibri" pitchFamily="34" charset="0"/>
              <a:buChar char="◦"/>
              <a:defRPr sz="2309" kern="1200">
                <a:solidFill>
                  <a:schemeClr val="tx1">
                    <a:lumMod val="75000"/>
                    <a:lumOff val="25000"/>
                  </a:schemeClr>
                </a:solidFill>
                <a:latin typeface="+mn-lt"/>
                <a:ea typeface="+mn-ea"/>
                <a:cs typeface="+mn-cs"/>
              </a:defRPr>
            </a:lvl3pPr>
            <a:lvl4pPr marL="1236583" indent="-301606" algn="l" defTabSz="1508028" rtl="0" eaLnBrk="1" latinLnBrk="0" hangingPunct="1">
              <a:lnSpc>
                <a:spcPct val="90000"/>
              </a:lnSpc>
              <a:spcBef>
                <a:spcPts val="330"/>
              </a:spcBef>
              <a:spcAft>
                <a:spcPts val="660"/>
              </a:spcAft>
              <a:buClr>
                <a:schemeClr val="accent1"/>
              </a:buClr>
              <a:buFont typeface="Calibri" pitchFamily="34" charset="0"/>
              <a:buChar char="◦"/>
              <a:defRPr sz="2309" kern="1200">
                <a:solidFill>
                  <a:schemeClr val="tx1">
                    <a:lumMod val="75000"/>
                    <a:lumOff val="25000"/>
                  </a:schemeClr>
                </a:solidFill>
                <a:latin typeface="+mn-lt"/>
                <a:ea typeface="+mn-ea"/>
                <a:cs typeface="+mn-cs"/>
              </a:defRPr>
            </a:lvl4pPr>
            <a:lvl5pPr marL="1538189" indent="-301606" algn="l" defTabSz="1508028" rtl="0" eaLnBrk="1" latinLnBrk="0" hangingPunct="1">
              <a:lnSpc>
                <a:spcPct val="90000"/>
              </a:lnSpc>
              <a:spcBef>
                <a:spcPts val="330"/>
              </a:spcBef>
              <a:spcAft>
                <a:spcPts val="660"/>
              </a:spcAft>
              <a:buClr>
                <a:schemeClr val="accent1"/>
              </a:buClr>
              <a:buFont typeface="Calibri" pitchFamily="34" charset="0"/>
              <a:buChar char="◦"/>
              <a:defRPr sz="2309" kern="1200">
                <a:solidFill>
                  <a:schemeClr val="tx1">
                    <a:lumMod val="75000"/>
                    <a:lumOff val="25000"/>
                  </a:schemeClr>
                </a:solidFill>
                <a:latin typeface="+mn-lt"/>
                <a:ea typeface="+mn-ea"/>
                <a:cs typeface="+mn-cs"/>
              </a:defRPr>
            </a:lvl5pPr>
            <a:lvl6pPr marL="1814120" indent="-377007" algn="l" defTabSz="1508028" rtl="0" eaLnBrk="1" latinLnBrk="0" hangingPunct="1">
              <a:lnSpc>
                <a:spcPct val="90000"/>
              </a:lnSpc>
              <a:spcBef>
                <a:spcPts val="330"/>
              </a:spcBef>
              <a:spcAft>
                <a:spcPts val="660"/>
              </a:spcAft>
              <a:buClr>
                <a:schemeClr val="accent1"/>
              </a:buClr>
              <a:buFont typeface="Calibri" pitchFamily="34" charset="0"/>
              <a:buChar char="◦"/>
              <a:defRPr sz="2309" kern="1200">
                <a:solidFill>
                  <a:schemeClr val="tx1">
                    <a:lumMod val="75000"/>
                    <a:lumOff val="25000"/>
                  </a:schemeClr>
                </a:solidFill>
                <a:latin typeface="+mn-lt"/>
                <a:ea typeface="+mn-ea"/>
                <a:cs typeface="+mn-cs"/>
              </a:defRPr>
            </a:lvl6pPr>
            <a:lvl7pPr marL="2143960" indent="-377007" algn="l" defTabSz="1508028" rtl="0" eaLnBrk="1" latinLnBrk="0" hangingPunct="1">
              <a:lnSpc>
                <a:spcPct val="90000"/>
              </a:lnSpc>
              <a:spcBef>
                <a:spcPts val="330"/>
              </a:spcBef>
              <a:spcAft>
                <a:spcPts val="660"/>
              </a:spcAft>
              <a:buClr>
                <a:schemeClr val="accent1"/>
              </a:buClr>
              <a:buFont typeface="Calibri" pitchFamily="34" charset="0"/>
              <a:buChar char="◦"/>
              <a:defRPr sz="2309" kern="1200">
                <a:solidFill>
                  <a:schemeClr val="tx1">
                    <a:lumMod val="75000"/>
                    <a:lumOff val="25000"/>
                  </a:schemeClr>
                </a:solidFill>
                <a:latin typeface="+mn-lt"/>
                <a:ea typeface="+mn-ea"/>
                <a:cs typeface="+mn-cs"/>
              </a:defRPr>
            </a:lvl7pPr>
            <a:lvl8pPr marL="2473800" indent="-377007" algn="l" defTabSz="1508028" rtl="0" eaLnBrk="1" latinLnBrk="0" hangingPunct="1">
              <a:lnSpc>
                <a:spcPct val="90000"/>
              </a:lnSpc>
              <a:spcBef>
                <a:spcPts val="330"/>
              </a:spcBef>
              <a:spcAft>
                <a:spcPts val="660"/>
              </a:spcAft>
              <a:buClr>
                <a:schemeClr val="accent1"/>
              </a:buClr>
              <a:buFont typeface="Calibri" pitchFamily="34" charset="0"/>
              <a:buChar char="◦"/>
              <a:defRPr sz="2309" kern="1200">
                <a:solidFill>
                  <a:schemeClr val="tx1">
                    <a:lumMod val="75000"/>
                    <a:lumOff val="25000"/>
                  </a:schemeClr>
                </a:solidFill>
                <a:latin typeface="+mn-lt"/>
                <a:ea typeface="+mn-ea"/>
                <a:cs typeface="+mn-cs"/>
              </a:defRPr>
            </a:lvl8pPr>
            <a:lvl9pPr marL="2803640" indent="-377007" algn="l" defTabSz="1508028" rtl="0" eaLnBrk="1" latinLnBrk="0" hangingPunct="1">
              <a:lnSpc>
                <a:spcPct val="90000"/>
              </a:lnSpc>
              <a:spcBef>
                <a:spcPts val="330"/>
              </a:spcBef>
              <a:spcAft>
                <a:spcPts val="660"/>
              </a:spcAft>
              <a:buClr>
                <a:schemeClr val="accent1"/>
              </a:buClr>
              <a:buFont typeface="Calibri" pitchFamily="34" charset="0"/>
              <a:buChar char="◦"/>
              <a:defRPr sz="2309" kern="1200">
                <a:solidFill>
                  <a:schemeClr val="tx1">
                    <a:lumMod val="75000"/>
                    <a:lumOff val="25000"/>
                  </a:schemeClr>
                </a:solidFill>
                <a:latin typeface="+mn-lt"/>
                <a:ea typeface="+mn-ea"/>
                <a:cs typeface="+mn-cs"/>
              </a:defRPr>
            </a:lvl9pPr>
          </a:lstStyle>
          <a:p>
            <a:pPr>
              <a:spcBef>
                <a:spcPts val="0"/>
              </a:spcBef>
              <a:spcAft>
                <a:spcPts val="0"/>
              </a:spcAft>
              <a:buSzPts val="3000"/>
              <a:buFont typeface="Noto Sans Symbols"/>
              <a:buChar char="❑"/>
            </a:pPr>
            <a:r>
              <a:rPr lang="en-US" sz="3000">
                <a:latin typeface="Times New Roman"/>
                <a:ea typeface="Times New Roman"/>
                <a:cs typeface="Times New Roman"/>
                <a:sym typeface="Times New Roman"/>
              </a:rPr>
              <a:t>  Develop a robust system for real-time recognition of sign language gestures captured through a camera or other input devices.</a:t>
            </a:r>
            <a:endParaRPr lang="en-US"/>
          </a:p>
          <a:p>
            <a:pPr>
              <a:spcBef>
                <a:spcPts val="2309"/>
              </a:spcBef>
              <a:spcAft>
                <a:spcPts val="0"/>
              </a:spcAft>
              <a:buSzPts val="3000"/>
              <a:buFont typeface="Noto Sans Symbols"/>
              <a:buChar char="❑"/>
            </a:pPr>
            <a:r>
              <a:rPr lang="en-US" sz="3000">
                <a:latin typeface="Times New Roman"/>
                <a:ea typeface="Times New Roman"/>
                <a:cs typeface="Times New Roman"/>
                <a:sym typeface="Times New Roman"/>
              </a:rPr>
              <a:t>  Ensure that the entire system operates in real-time, allowing for immediate and seamless communication between the user and the  system.</a:t>
            </a:r>
            <a:endParaRPr lang="en-US"/>
          </a:p>
          <a:p>
            <a:pPr>
              <a:spcBef>
                <a:spcPts val="2309"/>
              </a:spcBef>
              <a:spcAft>
                <a:spcPts val="0"/>
              </a:spcAft>
              <a:buSzPts val="3000"/>
              <a:buFont typeface="Noto Sans Symbols"/>
              <a:buChar char="❑"/>
            </a:pPr>
            <a:r>
              <a:rPr lang="en-US" sz="3000">
                <a:latin typeface="Times New Roman"/>
                <a:ea typeface="Times New Roman"/>
                <a:cs typeface="Times New Roman"/>
                <a:sym typeface="Times New Roman"/>
              </a:rPr>
              <a:t>  Integrate a speech synthesis module to convert recognized sign language gestures into spoken words, ensuring natural and  coherent speech output.</a:t>
            </a:r>
            <a:endParaRPr lang="en-US"/>
          </a:p>
          <a:p>
            <a:pPr>
              <a:spcBef>
                <a:spcPts val="2309"/>
              </a:spcBef>
              <a:spcAft>
                <a:spcPts val="0"/>
              </a:spcAft>
              <a:buSzPts val="3000"/>
              <a:buFont typeface="Noto Sans Symbols"/>
              <a:buChar char="❑"/>
            </a:pPr>
            <a:r>
              <a:rPr lang="en-US" sz="3000">
                <a:latin typeface="Times New Roman"/>
                <a:ea typeface="Times New Roman"/>
                <a:cs typeface="Times New Roman"/>
                <a:sym typeface="Times New Roman"/>
              </a:rPr>
              <a:t>  Train a machine learning model (potentially using CNN or other suitable algorithms) to recognize a diverse set of sign language gestures with high accuracy.</a:t>
            </a:r>
            <a:endParaRPr lang="en-US"/>
          </a:p>
          <a:p>
            <a:pPr>
              <a:spcBef>
                <a:spcPts val="2309"/>
              </a:spcBef>
              <a:spcAft>
                <a:spcPts val="0"/>
              </a:spcAft>
              <a:buSzPts val="3000"/>
              <a:buFont typeface="Noto Sans Symbols"/>
              <a:buChar char="❑"/>
            </a:pPr>
            <a:r>
              <a:rPr lang="en-US" sz="3000">
                <a:solidFill>
                  <a:schemeClr val="dk1"/>
                </a:solidFill>
                <a:latin typeface="Times New Roman"/>
                <a:ea typeface="Times New Roman"/>
                <a:cs typeface="Times New Roman"/>
                <a:sym typeface="Times New Roman"/>
              </a:rPr>
              <a:t>  Conduct thorough testing and evaluation of the system's accuracy, responsiveness, and overall performance using a diverse dataset of sign language gestures.</a:t>
            </a:r>
            <a:endParaRPr lang="en-US" sz="3000">
              <a:latin typeface="Times New Roman"/>
              <a:ea typeface="Times New Roman"/>
              <a:cs typeface="Times New Roman"/>
              <a:sym typeface="Times New Roman"/>
            </a:endParaRPr>
          </a:p>
          <a:p>
            <a:pPr marL="0" indent="0">
              <a:spcBef>
                <a:spcPts val="2309"/>
              </a:spcBef>
              <a:spcAft>
                <a:spcPts val="0"/>
              </a:spcAft>
              <a:buSzPts val="3298"/>
              <a:buFont typeface="Calibri" panose="020F0502020204030204" pitchFamily="34" charset="0"/>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5" name="Google Shape;139;p5">
            <a:extLst>
              <a:ext uri="{FF2B5EF4-FFF2-40B4-BE49-F238E27FC236}">
                <a16:creationId xmlns:a16="http://schemas.microsoft.com/office/drawing/2014/main" id="{49538A52-7369-758D-5E3B-0000C696D602}"/>
              </a:ext>
            </a:extLst>
          </p:cNvPr>
          <p:cNvSpPr txBox="1"/>
          <p:nvPr/>
        </p:nvSpPr>
        <p:spPr>
          <a:xfrm>
            <a:off x="1005681" y="1470002"/>
            <a:ext cx="18095912" cy="1306513"/>
          </a:xfrm>
          <a:prstGeom prst="rect">
            <a:avLst/>
          </a:prstGeom>
          <a:noFill/>
          <a:ln>
            <a:noFill/>
          </a:ln>
        </p:spPr>
        <p:txBody>
          <a:bodyPr spcFirstLastPara="1" wrap="square" lIns="201000" tIns="100500" rIns="201000" bIns="100500" anchor="t" anchorCtr="0">
            <a:noAutofit/>
          </a:bodyPr>
          <a:lstStyle/>
          <a:p>
            <a:pPr marL="0" marR="0" lvl="0" indent="0" algn="ctr" rtl="0">
              <a:lnSpc>
                <a:spcPct val="100000"/>
              </a:lnSpc>
              <a:spcBef>
                <a:spcPts val="0"/>
              </a:spcBef>
              <a:spcAft>
                <a:spcPts val="0"/>
              </a:spcAft>
              <a:buClr>
                <a:srgbClr val="C00000"/>
              </a:buClr>
              <a:buSzPts val="7000"/>
              <a:buFont typeface="Times New Roman"/>
              <a:buNone/>
            </a:pPr>
            <a:r>
              <a:rPr lang="en-US" sz="7000" b="1" i="0" u="none" strike="noStrike" cap="none">
                <a:solidFill>
                  <a:srgbClr val="C00000"/>
                </a:solidFill>
                <a:latin typeface="Times New Roman"/>
                <a:ea typeface="Times New Roman"/>
                <a:cs typeface="Times New Roman"/>
                <a:sym typeface="Times New Roman"/>
              </a:rPr>
              <a:t>Problem Statement</a:t>
            </a:r>
            <a:endParaRPr sz="7000" b="1" i="0" u="none" strike="noStrike" cap="none">
              <a:solidFill>
                <a:srgbClr val="C00000"/>
              </a:solidFill>
              <a:latin typeface="Times New Roman"/>
              <a:ea typeface="Times New Roman"/>
              <a:cs typeface="Times New Roman"/>
              <a:sym typeface="Times New Roman"/>
            </a:endParaRPr>
          </a:p>
        </p:txBody>
      </p:sp>
      <p:sp>
        <p:nvSpPr>
          <p:cNvPr id="6" name="Google Shape;140;p5">
            <a:extLst>
              <a:ext uri="{FF2B5EF4-FFF2-40B4-BE49-F238E27FC236}">
                <a16:creationId xmlns:a16="http://schemas.microsoft.com/office/drawing/2014/main" id="{20535944-05CF-6840-A63C-13143FC086B5}"/>
              </a:ext>
            </a:extLst>
          </p:cNvPr>
          <p:cNvSpPr txBox="1"/>
          <p:nvPr/>
        </p:nvSpPr>
        <p:spPr>
          <a:xfrm>
            <a:off x="1628420" y="3302757"/>
            <a:ext cx="17055365" cy="410881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chemeClr val="dk1"/>
                </a:solidFill>
                <a:latin typeface="Times New Roman"/>
                <a:ea typeface="Times New Roman"/>
                <a:cs typeface="Times New Roman"/>
                <a:sym typeface="Times New Roman"/>
              </a:rPr>
              <a:t>The communication divide between individuals who use sign language and those who rely on spoken language presents a significant challenge. Sign language, a crucial mode of communication for the hearing-impaired community, often creates barriers when interacting with individuals unfamiliar with signing. To address this issue, the project aims to develop a real-time system capable of recognizing sign language gestures and seamlessly converting them into coherent speech. The absence of such a system impedes effective communication between sign language users and the broader community. Bridging this gap is essential for fostering inclusivity and enhancing the overall communicative experience for individuals with hearing impairments. The current lack of efficient real-time conversion systems highlights the pressing need for a solution that facilitates immediate and natural communication across diverse language modalities.</a:t>
            </a:r>
            <a:endParaRPr sz="29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034775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0"/>
          <p:cNvSpPr txBox="1">
            <a:spLocks noGrp="1"/>
          </p:cNvSpPr>
          <p:nvPr>
            <p:ph type="title"/>
          </p:nvPr>
        </p:nvSpPr>
        <p:spPr>
          <a:xfrm>
            <a:off x="1759386" y="434637"/>
            <a:ext cx="16588502" cy="2392742"/>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C00000"/>
              </a:buClr>
              <a:buSzPts val="8000"/>
              <a:buFont typeface="Times New Roman"/>
              <a:buNone/>
            </a:pPr>
            <a:r>
              <a:rPr lang="en-US" sz="8000" b="1" dirty="0">
                <a:solidFill>
                  <a:srgbClr val="C00000"/>
                </a:solidFill>
                <a:latin typeface="Times New Roman"/>
                <a:ea typeface="Times New Roman"/>
                <a:cs typeface="Times New Roman"/>
                <a:sym typeface="Times New Roman"/>
              </a:rPr>
              <a:t>Dataset</a:t>
            </a:r>
            <a:endParaRPr dirty="0"/>
          </a:p>
        </p:txBody>
      </p:sp>
      <p:sp>
        <p:nvSpPr>
          <p:cNvPr id="170" name="Google Shape;170;p10"/>
          <p:cNvSpPr txBox="1">
            <a:spLocks noGrp="1"/>
          </p:cNvSpPr>
          <p:nvPr>
            <p:ph type="body" idx="1"/>
          </p:nvPr>
        </p:nvSpPr>
        <p:spPr>
          <a:xfrm>
            <a:off x="1669774" y="3044180"/>
            <a:ext cx="17135061" cy="6635750"/>
          </a:xfrm>
          <a:prstGeom prst="rect">
            <a:avLst/>
          </a:prstGeom>
          <a:noFill/>
          <a:ln>
            <a:noFill/>
          </a:ln>
        </p:spPr>
        <p:txBody>
          <a:bodyPr spcFirstLastPara="1" wrap="square" lIns="0" tIns="45700" rIns="0" bIns="45700" anchor="t" anchorCtr="0">
            <a:normAutofit/>
          </a:bodyPr>
          <a:lstStyle/>
          <a:p>
            <a:pPr marL="3" lvl="0" indent="0" algn="l" rtl="0">
              <a:lnSpc>
                <a:spcPct val="90000"/>
              </a:lnSpc>
              <a:spcBef>
                <a:spcPts val="0"/>
              </a:spcBef>
              <a:spcAft>
                <a:spcPts val="0"/>
              </a:spcAft>
              <a:buSzPts val="2600"/>
              <a:buNone/>
            </a:pPr>
            <a:r>
              <a:rPr lang="en-US" sz="2600" b="1" i="0" u="none" strike="noStrike" dirty="0">
                <a:solidFill>
                  <a:srgbClr val="3F3F3F"/>
                </a:solidFill>
                <a:latin typeface="Times New Roman" panose="02020603050405020304" pitchFamily="18" charset="0"/>
                <a:ea typeface="Times New Roman"/>
                <a:cs typeface="Times New Roman" panose="02020603050405020304" pitchFamily="18" charset="0"/>
                <a:sym typeface="Times New Roman"/>
              </a:rPr>
              <a:t> Dataset Description: </a:t>
            </a:r>
            <a:endParaRPr sz="2600" b="0" dirty="0">
              <a:latin typeface="Times New Roman" panose="02020603050405020304" pitchFamily="18" charset="0"/>
              <a:ea typeface="Times New Roman"/>
              <a:cs typeface="Times New Roman" panose="02020603050405020304" pitchFamily="18" charset="0"/>
              <a:sym typeface="Times New Roman"/>
            </a:endParaRPr>
          </a:p>
          <a:p>
            <a:pPr marL="482572" lvl="1" indent="0" algn="l" rtl="0">
              <a:lnSpc>
                <a:spcPct val="90000"/>
              </a:lnSpc>
              <a:spcBef>
                <a:spcPts val="2309"/>
              </a:spcBef>
              <a:spcAft>
                <a:spcPts val="0"/>
              </a:spcAft>
              <a:buSzPts val="2500"/>
              <a:buNone/>
            </a:pPr>
            <a:r>
              <a:rPr lang="en-US" sz="2600" b="0" i="0" dirty="0">
                <a:solidFill>
                  <a:schemeClr val="tx1"/>
                </a:solidFill>
                <a:effectLst/>
                <a:latin typeface="Times New Roman" panose="02020603050405020304" pitchFamily="18" charset="0"/>
                <a:cs typeface="Times New Roman" panose="02020603050405020304" pitchFamily="18" charset="0"/>
              </a:rPr>
              <a:t>The custom dataset comprises a diverse set of hand gestures capturing expressions for the entire alphabet (A-Z) and numerals (0). Each gesture is meticulously annotated, providing a robust foundation for training a sign language recognition model. The dataset's focus on clarity and consistency aids in achieving accurate and reliable results.</a:t>
            </a:r>
            <a:endParaRPr lang="en-US" sz="2600" b="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3" lvl="0" indent="0" algn="l" rtl="0">
              <a:lnSpc>
                <a:spcPct val="90000"/>
              </a:lnSpc>
              <a:spcBef>
                <a:spcPts val="2309"/>
              </a:spcBef>
              <a:spcAft>
                <a:spcPts val="0"/>
              </a:spcAft>
              <a:buSzPts val="2600"/>
              <a:buNone/>
            </a:pPr>
            <a:r>
              <a:rPr lang="en-US" sz="2600" b="1" i="0" u="none" strike="noStrike" dirty="0">
                <a:solidFill>
                  <a:srgbClr val="3F3F3F"/>
                </a:solidFill>
                <a:latin typeface="Times New Roman" panose="02020603050405020304" pitchFamily="18" charset="0"/>
                <a:ea typeface="Times New Roman"/>
                <a:cs typeface="Times New Roman" panose="02020603050405020304" pitchFamily="18" charset="0"/>
                <a:sym typeface="Times New Roman"/>
              </a:rPr>
              <a:t> Reason for selecting the dataset:</a:t>
            </a:r>
          </a:p>
          <a:p>
            <a:pPr marL="768322" lvl="1" indent="-285750" algn="l" rtl="0">
              <a:lnSpc>
                <a:spcPct val="90000"/>
              </a:lnSpc>
              <a:spcBef>
                <a:spcPts val="2309"/>
              </a:spcBef>
              <a:spcAft>
                <a:spcPts val="0"/>
              </a:spcAft>
              <a:buSzPts val="2400"/>
              <a:buFont typeface="Noto Sans Symbols"/>
              <a:buChar char="❑"/>
            </a:pPr>
            <a:r>
              <a:rPr lang="en-US" sz="2600" dirty="0">
                <a:solidFill>
                  <a:schemeClr val="dk1"/>
                </a:solidFill>
                <a:latin typeface="Times New Roman" panose="02020603050405020304" pitchFamily="18" charset="0"/>
                <a:ea typeface="Times New Roman"/>
                <a:cs typeface="Times New Roman" panose="02020603050405020304" pitchFamily="18" charset="0"/>
                <a:sym typeface="Times New Roman"/>
              </a:rPr>
              <a:t>  Existing datasets in RGB format did not align with our requirements, prompting the creation of a customized dataset tailored to our project needs.</a:t>
            </a:r>
            <a:endParaRPr lang="en-US" sz="2600" dirty="0">
              <a:latin typeface="Times New Roman" panose="02020603050405020304" pitchFamily="18" charset="0"/>
              <a:cs typeface="Times New Roman" panose="02020603050405020304" pitchFamily="18" charset="0"/>
            </a:endParaRPr>
          </a:p>
          <a:p>
            <a:pPr marL="768322" lvl="1" indent="-285750" algn="l" rtl="0">
              <a:lnSpc>
                <a:spcPct val="90000"/>
              </a:lnSpc>
              <a:spcBef>
                <a:spcPts val="2309"/>
              </a:spcBef>
              <a:spcAft>
                <a:spcPts val="0"/>
              </a:spcAft>
              <a:buSzPts val="2500"/>
              <a:buFont typeface="Noto Sans Symbols"/>
              <a:buChar char="❑"/>
            </a:pPr>
            <a:r>
              <a:rPr lang="en-US" sz="2600" dirty="0">
                <a:solidFill>
                  <a:schemeClr val="dk1"/>
                </a:solidFill>
                <a:latin typeface="Times New Roman" panose="02020603050405020304" pitchFamily="18" charset="0"/>
                <a:ea typeface="Times New Roman"/>
                <a:cs typeface="Times New Roman" panose="02020603050405020304" pitchFamily="18" charset="0"/>
                <a:sym typeface="Times New Roman"/>
              </a:rPr>
              <a:t>  By capturing images from a webcam feed, the dataset introduces real-world variability, ensuring the model's adaptability to diverse environmental factors.</a:t>
            </a:r>
            <a:endParaRPr lang="en-US" sz="2600" dirty="0">
              <a:latin typeface="Times New Roman" panose="02020603050405020304" pitchFamily="18" charset="0"/>
              <a:cs typeface="Times New Roman" panose="02020603050405020304" pitchFamily="18" charset="0"/>
            </a:endParaRPr>
          </a:p>
          <a:p>
            <a:pPr marL="768322" lvl="1" indent="-285750" algn="l" rtl="0">
              <a:lnSpc>
                <a:spcPct val="90000"/>
              </a:lnSpc>
              <a:spcBef>
                <a:spcPts val="2309"/>
              </a:spcBef>
              <a:spcAft>
                <a:spcPts val="0"/>
              </a:spcAft>
              <a:buSzPts val="2500"/>
              <a:buFont typeface="Noto Sans Symbols"/>
              <a:buChar char="❑"/>
            </a:pPr>
            <a:r>
              <a:rPr lang="en-US" sz="2600" b="0" i="0" dirty="0">
                <a:solidFill>
                  <a:schemeClr val="dk1"/>
                </a:solidFill>
                <a:latin typeface="Times New Roman" panose="02020603050405020304" pitchFamily="18" charset="0"/>
                <a:ea typeface="Times New Roman"/>
                <a:cs typeface="Times New Roman" panose="02020603050405020304" pitchFamily="18" charset="0"/>
                <a:sym typeface="Times New Roman"/>
              </a:rPr>
              <a:t>  The decision to employ a black-and-white background demonstrates a strategic choice to enhance computational efficiency and training accuracy.</a:t>
            </a:r>
            <a:endParaRPr lang="en-US" sz="2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2"/>
          <p:cNvSpPr txBox="1"/>
          <p:nvPr/>
        </p:nvSpPr>
        <p:spPr>
          <a:xfrm>
            <a:off x="1055950" y="1391479"/>
            <a:ext cx="18095912" cy="1306513"/>
          </a:xfrm>
          <a:prstGeom prst="rect">
            <a:avLst/>
          </a:prstGeom>
          <a:noFill/>
          <a:ln>
            <a:noFill/>
          </a:ln>
        </p:spPr>
        <p:txBody>
          <a:bodyPr spcFirstLastPara="1" wrap="square" lIns="201000" tIns="100500" rIns="201000" bIns="100500" anchor="t" anchorCtr="0">
            <a:noAutofit/>
          </a:bodyPr>
          <a:lstStyle/>
          <a:p>
            <a:pPr marL="0" marR="0" lvl="0" indent="0" algn="ctr" rtl="0">
              <a:lnSpc>
                <a:spcPct val="100000"/>
              </a:lnSpc>
              <a:spcBef>
                <a:spcPts val="0"/>
              </a:spcBef>
              <a:spcAft>
                <a:spcPts val="0"/>
              </a:spcAft>
              <a:buClr>
                <a:srgbClr val="C00000"/>
              </a:buClr>
              <a:buSzPts val="7000"/>
              <a:buFont typeface="Times New Roman"/>
              <a:buNone/>
            </a:pPr>
            <a:r>
              <a:rPr lang="en-US" sz="7000" b="1" i="0" u="none" strike="noStrike" cap="none">
                <a:solidFill>
                  <a:srgbClr val="C00000"/>
                </a:solidFill>
                <a:latin typeface="Times New Roman"/>
                <a:ea typeface="Times New Roman"/>
                <a:cs typeface="Times New Roman"/>
                <a:sym typeface="Times New Roman"/>
              </a:rPr>
              <a:t>Data Preprocessing</a:t>
            </a:r>
            <a:endParaRPr sz="7000" b="1" i="0" u="none" strike="noStrike" cap="none">
              <a:solidFill>
                <a:srgbClr val="C00000"/>
              </a:solidFill>
              <a:latin typeface="Times New Roman"/>
              <a:ea typeface="Times New Roman"/>
              <a:cs typeface="Times New Roman"/>
              <a:sym typeface="Times New Roman"/>
            </a:endParaRPr>
          </a:p>
        </p:txBody>
      </p:sp>
      <p:sp>
        <p:nvSpPr>
          <p:cNvPr id="183" name="Google Shape;183;p12"/>
          <p:cNvSpPr txBox="1">
            <a:spLocks noGrp="1"/>
          </p:cNvSpPr>
          <p:nvPr>
            <p:ph type="body" idx="1"/>
          </p:nvPr>
        </p:nvSpPr>
        <p:spPr>
          <a:xfrm>
            <a:off x="1510748" y="3196787"/>
            <a:ext cx="17120932" cy="6722672"/>
          </a:xfrm>
          <a:prstGeom prst="rect">
            <a:avLst/>
          </a:prstGeom>
          <a:noFill/>
          <a:ln>
            <a:noFill/>
          </a:ln>
        </p:spPr>
        <p:txBody>
          <a:bodyPr spcFirstLastPara="1" wrap="square" lIns="0" tIns="45700" rIns="0" bIns="45700" anchor="t" anchorCtr="0">
            <a:normAutofit fontScale="92500" lnSpcReduction="10000"/>
          </a:bodyPr>
          <a:lstStyle/>
          <a:p>
            <a:pPr marL="150803" lvl="0" indent="-182373" algn="l" rtl="0">
              <a:lnSpc>
                <a:spcPct val="90000"/>
              </a:lnSpc>
              <a:spcBef>
                <a:spcPts val="0"/>
              </a:spcBef>
              <a:spcAft>
                <a:spcPts val="0"/>
              </a:spcAft>
              <a:buSzPct val="94144"/>
              <a:buFont typeface="Noto Sans Symbols"/>
              <a:buChar char="❑"/>
            </a:pPr>
            <a:r>
              <a:rPr lang="en-US" i="0">
                <a:solidFill>
                  <a:schemeClr val="dk1"/>
                </a:solidFill>
                <a:latin typeface="Times New Roman"/>
                <a:ea typeface="Times New Roman"/>
                <a:cs typeface="Times New Roman"/>
                <a:sym typeface="Times New Roman"/>
              </a:rPr>
              <a:t>  Grayscale Conversion:  Converting images and live webcam frames to grayscale.</a:t>
            </a:r>
            <a:endParaRPr>
              <a:solidFill>
                <a:schemeClr val="dk1"/>
              </a:solidFill>
              <a:latin typeface="Times New Roman"/>
              <a:ea typeface="Times New Roman"/>
              <a:cs typeface="Times New Roman"/>
              <a:sym typeface="Times New Roman"/>
            </a:endParaRPr>
          </a:p>
          <a:p>
            <a:pPr marL="150803" lvl="0" indent="-182373" algn="l" rtl="0">
              <a:lnSpc>
                <a:spcPct val="90000"/>
              </a:lnSpc>
              <a:spcBef>
                <a:spcPts val="2309"/>
              </a:spcBef>
              <a:spcAft>
                <a:spcPts val="0"/>
              </a:spcAft>
              <a:buSzPct val="94144"/>
              <a:buFont typeface="Noto Sans Symbols"/>
              <a:buChar char="❑"/>
            </a:pPr>
            <a:r>
              <a:rPr lang="en-US" i="0">
                <a:solidFill>
                  <a:schemeClr val="dk1"/>
                </a:solidFill>
                <a:latin typeface="Times New Roman"/>
                <a:ea typeface="Times New Roman"/>
                <a:cs typeface="Times New Roman"/>
                <a:sym typeface="Times New Roman"/>
              </a:rPr>
              <a:t>  Resize Images: Standardizing image dimensions and resize processed images to a fixed size.</a:t>
            </a:r>
            <a:endParaRPr/>
          </a:p>
          <a:p>
            <a:pPr marL="150803" lvl="0" indent="-182373" algn="l" rtl="0">
              <a:lnSpc>
                <a:spcPct val="90000"/>
              </a:lnSpc>
              <a:spcBef>
                <a:spcPts val="2309"/>
              </a:spcBef>
              <a:spcAft>
                <a:spcPts val="0"/>
              </a:spcAft>
              <a:buSzPct val="94144"/>
              <a:buFont typeface="Noto Sans Symbols"/>
              <a:buChar char="❑"/>
            </a:pPr>
            <a:r>
              <a:rPr lang="en-US" i="0">
                <a:solidFill>
                  <a:schemeClr val="dk1"/>
                </a:solidFill>
                <a:latin typeface="Times New Roman"/>
                <a:ea typeface="Times New Roman"/>
                <a:cs typeface="Times New Roman"/>
                <a:sym typeface="Times New Roman"/>
              </a:rPr>
              <a:t>  Image Normalization: Scaling pixel values to the range [0, 1](Normalizing pixel values to enhance convergence during model training.)</a:t>
            </a:r>
            <a:endParaRPr/>
          </a:p>
          <a:p>
            <a:pPr marL="150803" lvl="0" indent="-182373" algn="l" rtl="0">
              <a:lnSpc>
                <a:spcPct val="90000"/>
              </a:lnSpc>
              <a:spcBef>
                <a:spcPts val="2309"/>
              </a:spcBef>
              <a:spcAft>
                <a:spcPts val="0"/>
              </a:spcAft>
              <a:buSzPct val="94144"/>
              <a:buFont typeface="Noto Sans Symbols"/>
              <a:buChar char="❑"/>
            </a:pPr>
            <a:r>
              <a:rPr lang="en-US" i="0">
                <a:solidFill>
                  <a:schemeClr val="dk1"/>
                </a:solidFill>
                <a:latin typeface="Times New Roman"/>
                <a:ea typeface="Times New Roman"/>
                <a:cs typeface="Times New Roman"/>
                <a:sym typeface="Times New Roman"/>
              </a:rPr>
              <a:t>  Data Reshaping: Reshape data to match the neural network's expected input format.</a:t>
            </a:r>
            <a:endParaRPr/>
          </a:p>
          <a:p>
            <a:pPr marL="150803" lvl="0" indent="-182373" algn="l" rtl="0">
              <a:lnSpc>
                <a:spcPct val="90000"/>
              </a:lnSpc>
              <a:spcBef>
                <a:spcPts val="2309"/>
              </a:spcBef>
              <a:spcAft>
                <a:spcPts val="0"/>
              </a:spcAft>
              <a:buSzPct val="94144"/>
              <a:buFont typeface="Noto Sans Symbols"/>
              <a:buChar char="❑"/>
            </a:pPr>
            <a:r>
              <a:rPr lang="en-US" i="0">
                <a:solidFill>
                  <a:schemeClr val="dk1"/>
                </a:solidFill>
                <a:latin typeface="Times New Roman"/>
                <a:ea typeface="Times New Roman"/>
                <a:cs typeface="Times New Roman"/>
                <a:sym typeface="Times New Roman"/>
              </a:rPr>
              <a:t>  Region of Interest (ROI) Definition:</a:t>
            </a:r>
            <a:r>
              <a:rPr lang="en-US">
                <a:solidFill>
                  <a:schemeClr val="dk1"/>
                </a:solidFill>
                <a:latin typeface="Times New Roman"/>
                <a:ea typeface="Times New Roman"/>
                <a:cs typeface="Times New Roman"/>
                <a:sym typeface="Times New Roman"/>
              </a:rPr>
              <a:t> </a:t>
            </a:r>
            <a:r>
              <a:rPr lang="en-US" i="0">
                <a:solidFill>
                  <a:schemeClr val="dk1"/>
                </a:solidFill>
                <a:latin typeface="Times New Roman"/>
                <a:ea typeface="Times New Roman"/>
                <a:cs typeface="Times New Roman"/>
                <a:sym typeface="Times New Roman"/>
              </a:rPr>
              <a:t>Defining a specific region within the live webcam frame for focused processing.</a:t>
            </a:r>
            <a:endParaRPr/>
          </a:p>
          <a:p>
            <a:pPr marL="150803" lvl="0" indent="-182373" algn="l" rtl="0">
              <a:lnSpc>
                <a:spcPct val="90000"/>
              </a:lnSpc>
              <a:spcBef>
                <a:spcPts val="2309"/>
              </a:spcBef>
              <a:spcAft>
                <a:spcPts val="0"/>
              </a:spcAft>
              <a:buSzPct val="94144"/>
              <a:buFont typeface="Noto Sans Symbols"/>
              <a:buChar char="❑"/>
            </a:pPr>
            <a:r>
              <a:rPr lang="en-US" i="0">
                <a:solidFill>
                  <a:schemeClr val="dk1"/>
                </a:solidFill>
                <a:latin typeface="Times New Roman"/>
                <a:ea typeface="Times New Roman"/>
                <a:cs typeface="Times New Roman"/>
                <a:sym typeface="Times New Roman"/>
              </a:rPr>
              <a:t>  Gaussian Blurring: Applying Gaussian blurring to the cropped image to reduce noise.</a:t>
            </a:r>
            <a:endParaRPr/>
          </a:p>
          <a:p>
            <a:pPr marL="150803" lvl="0" indent="-182373" algn="l" rtl="0">
              <a:lnSpc>
                <a:spcPct val="90000"/>
              </a:lnSpc>
              <a:spcBef>
                <a:spcPts val="2309"/>
              </a:spcBef>
              <a:spcAft>
                <a:spcPts val="0"/>
              </a:spcAft>
              <a:buSzPct val="94144"/>
              <a:buFont typeface="Noto Sans Symbols"/>
              <a:buChar char="❑"/>
            </a:pPr>
            <a:r>
              <a:rPr lang="en-US" i="0">
                <a:solidFill>
                  <a:schemeClr val="dk1"/>
                </a:solidFill>
                <a:latin typeface="Times New Roman"/>
                <a:ea typeface="Times New Roman"/>
                <a:cs typeface="Times New Roman"/>
                <a:sym typeface="Times New Roman"/>
              </a:rPr>
              <a:t>  Adaptive Thresholding: Utilizing adaptive thresholding to segment the hand gesture from the background.</a:t>
            </a:r>
            <a:endParaRPr/>
          </a:p>
          <a:p>
            <a:pPr marL="150803" lvl="0" indent="-182373" algn="l" rtl="0">
              <a:lnSpc>
                <a:spcPct val="90000"/>
              </a:lnSpc>
              <a:spcBef>
                <a:spcPts val="2309"/>
              </a:spcBef>
              <a:spcAft>
                <a:spcPts val="0"/>
              </a:spcAft>
              <a:buSzPct val="94144"/>
              <a:buFont typeface="Noto Sans Symbols"/>
              <a:buChar char="❑"/>
            </a:pPr>
            <a:r>
              <a:rPr lang="en-US" i="0">
                <a:solidFill>
                  <a:schemeClr val="dk1"/>
                </a:solidFill>
                <a:latin typeface="Times New Roman"/>
                <a:ea typeface="Times New Roman"/>
                <a:cs typeface="Times New Roman"/>
                <a:sym typeface="Times New Roman"/>
              </a:rPr>
              <a:t>  Otsu's Thresholding: Implementing Otsu's thresholding for additional refinement in image binarization.</a:t>
            </a:r>
            <a:endParaRPr/>
          </a:p>
          <a:p>
            <a:pPr marL="0" lvl="0" indent="0" algn="l" rtl="0">
              <a:lnSpc>
                <a:spcPct val="90000"/>
              </a:lnSpc>
              <a:spcBef>
                <a:spcPts val="2309"/>
              </a:spcBef>
              <a:spcAft>
                <a:spcPts val="0"/>
              </a:spcAft>
              <a:buSzPct val="1000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4" name="Google Shape;175;p11">
            <a:extLst>
              <a:ext uri="{FF2B5EF4-FFF2-40B4-BE49-F238E27FC236}">
                <a16:creationId xmlns:a16="http://schemas.microsoft.com/office/drawing/2014/main" id="{BCD4A82F-5A34-2984-77A1-3BC05124E27B}"/>
              </a:ext>
            </a:extLst>
          </p:cNvPr>
          <p:cNvSpPr txBox="1">
            <a:spLocks noGrp="1"/>
          </p:cNvSpPr>
          <p:nvPr>
            <p:ph type="title"/>
          </p:nvPr>
        </p:nvSpPr>
        <p:spPr>
          <a:xfrm>
            <a:off x="1759386" y="406436"/>
            <a:ext cx="16588502" cy="2392742"/>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C00000"/>
              </a:buClr>
              <a:buSzPts val="8000"/>
              <a:buFont typeface="Times New Roman"/>
              <a:buNone/>
            </a:pPr>
            <a:r>
              <a:rPr lang="en-US" sz="8000" b="1">
                <a:solidFill>
                  <a:srgbClr val="C00000"/>
                </a:solidFill>
                <a:latin typeface="Times New Roman"/>
                <a:ea typeface="Times New Roman"/>
                <a:cs typeface="Times New Roman"/>
                <a:sym typeface="Times New Roman"/>
              </a:rPr>
              <a:t>Dataset</a:t>
            </a:r>
            <a:endParaRPr/>
          </a:p>
        </p:txBody>
      </p:sp>
      <p:sp>
        <p:nvSpPr>
          <p:cNvPr id="5" name="Google Shape;176;p11">
            <a:extLst>
              <a:ext uri="{FF2B5EF4-FFF2-40B4-BE49-F238E27FC236}">
                <a16:creationId xmlns:a16="http://schemas.microsoft.com/office/drawing/2014/main" id="{FF1A1053-1654-D07F-E7F4-9082AC647B4B}"/>
              </a:ext>
            </a:extLst>
          </p:cNvPr>
          <p:cNvSpPr txBox="1"/>
          <p:nvPr/>
        </p:nvSpPr>
        <p:spPr>
          <a:xfrm>
            <a:off x="1938130" y="3058704"/>
            <a:ext cx="1005177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Dataset Visualization:</a:t>
            </a:r>
            <a:endParaRPr sz="1400" b="0" i="0" u="none" strike="noStrike" cap="none">
              <a:solidFill>
                <a:srgbClr val="000000"/>
              </a:solidFill>
              <a:latin typeface="Arial"/>
              <a:ea typeface="Arial"/>
              <a:cs typeface="Arial"/>
              <a:sym typeface="Arial"/>
            </a:endParaRPr>
          </a:p>
        </p:txBody>
      </p:sp>
      <p:sp>
        <p:nvSpPr>
          <p:cNvPr id="6" name="AutoShape 2">
            <a:extLst>
              <a:ext uri="{FF2B5EF4-FFF2-40B4-BE49-F238E27FC236}">
                <a16:creationId xmlns:a16="http://schemas.microsoft.com/office/drawing/2014/main" id="{F4B8C154-24A2-2423-3180-FD86824C7848}"/>
              </a:ext>
            </a:extLst>
          </p:cNvPr>
          <p:cNvSpPr>
            <a:spLocks noChangeAspect="1" noChangeArrowheads="1"/>
          </p:cNvSpPr>
          <p:nvPr/>
        </p:nvSpPr>
        <p:spPr bwMode="auto">
          <a:xfrm>
            <a:off x="9901238" y="5502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4">
            <a:extLst>
              <a:ext uri="{FF2B5EF4-FFF2-40B4-BE49-F238E27FC236}">
                <a16:creationId xmlns:a16="http://schemas.microsoft.com/office/drawing/2014/main" id="{F5ACDADF-E037-21F5-824E-20D1EBFE98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3239" y="3779895"/>
            <a:ext cx="7115997" cy="59418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8" name="Google Shape;128;p17">
            <a:extLst>
              <a:ext uri="{FF2B5EF4-FFF2-40B4-BE49-F238E27FC236}">
                <a16:creationId xmlns:a16="http://schemas.microsoft.com/office/drawing/2014/main" id="{905F23EA-6DCC-877D-B547-7E2FD2A3F1FE}"/>
              </a:ext>
            </a:extLst>
          </p:cNvPr>
          <p:cNvSpPr txBox="1"/>
          <p:nvPr/>
        </p:nvSpPr>
        <p:spPr>
          <a:xfrm>
            <a:off x="1005637" y="1479171"/>
            <a:ext cx="18096000" cy="1306500"/>
          </a:xfrm>
          <a:prstGeom prst="rect">
            <a:avLst/>
          </a:prstGeom>
          <a:noFill/>
          <a:ln>
            <a:noFill/>
          </a:ln>
        </p:spPr>
        <p:txBody>
          <a:bodyPr spcFirstLastPara="1" wrap="square" lIns="201000" tIns="100500" rIns="201000" bIns="100500" anchor="t" anchorCtr="0">
            <a:noAutofit/>
          </a:bodyPr>
          <a:lstStyle/>
          <a:p>
            <a:pPr marL="0" marR="0" lvl="0" indent="0" algn="ctr" rtl="0">
              <a:spcBef>
                <a:spcPts val="0"/>
              </a:spcBef>
              <a:spcAft>
                <a:spcPts val="0"/>
              </a:spcAft>
              <a:buNone/>
            </a:pPr>
            <a:r>
              <a:rPr lang="en-IN" sz="7000" b="1" dirty="0">
                <a:solidFill>
                  <a:srgbClr val="C00000"/>
                </a:solidFill>
                <a:latin typeface="Times New Roman"/>
                <a:ea typeface="Times New Roman"/>
                <a:cs typeface="Times New Roman"/>
                <a:sym typeface="Times New Roman"/>
              </a:rPr>
              <a:t>Model Architecture</a:t>
            </a:r>
            <a:endParaRPr sz="7000" b="1" dirty="0">
              <a:solidFill>
                <a:srgbClr val="C00000"/>
              </a:solidFill>
              <a:latin typeface="Times New Roman"/>
              <a:ea typeface="Times New Roman"/>
              <a:cs typeface="Times New Roman"/>
              <a:sym typeface="Times New Roman"/>
            </a:endParaRPr>
          </a:p>
        </p:txBody>
      </p:sp>
      <p:sp>
        <p:nvSpPr>
          <p:cNvPr id="12" name="TextBox 11">
            <a:extLst>
              <a:ext uri="{FF2B5EF4-FFF2-40B4-BE49-F238E27FC236}">
                <a16:creationId xmlns:a16="http://schemas.microsoft.com/office/drawing/2014/main" id="{AEFE5DAB-58AC-5E0F-F9B0-C94B04AF1E74}"/>
              </a:ext>
            </a:extLst>
          </p:cNvPr>
          <p:cNvSpPr txBox="1"/>
          <p:nvPr/>
        </p:nvSpPr>
        <p:spPr>
          <a:xfrm>
            <a:off x="1774770" y="3962026"/>
            <a:ext cx="16557734" cy="6309420"/>
          </a:xfrm>
          <a:prstGeom prst="rect">
            <a:avLst/>
          </a:prstGeom>
          <a:noFill/>
        </p:spPr>
        <p:txBody>
          <a:bodyPr wrap="square">
            <a:spAutoFit/>
          </a:bodyPr>
          <a:lstStyle/>
          <a:p>
            <a:pPr marL="457200" indent="-457200" algn="l">
              <a:buClr>
                <a:schemeClr val="accent1"/>
              </a:buClr>
              <a:buFont typeface="Wingdings" panose="05000000000000000000" pitchFamily="2" charset="2"/>
              <a:buChar char="q"/>
            </a:pPr>
            <a:r>
              <a:rPr lang="en-US" sz="2700" b="1" i="0" dirty="0">
                <a:effectLst/>
                <a:latin typeface="Times New Roman" panose="02020603050405020304" pitchFamily="18" charset="0"/>
                <a:cs typeface="Times New Roman" panose="02020603050405020304" pitchFamily="18" charset="0"/>
              </a:rPr>
              <a:t>Convolutional Layers:</a:t>
            </a:r>
            <a:r>
              <a:rPr lang="en-US" sz="2700" dirty="0">
                <a:latin typeface="Times New Roman" panose="02020603050405020304" pitchFamily="18" charset="0"/>
                <a:cs typeface="Times New Roman" panose="02020603050405020304" pitchFamily="18" charset="0"/>
              </a:rPr>
              <a:t> </a:t>
            </a:r>
            <a:r>
              <a:rPr lang="en-US" sz="2700" b="0" i="0" dirty="0">
                <a:effectLst/>
                <a:latin typeface="Times New Roman" panose="02020603050405020304" pitchFamily="18" charset="0"/>
                <a:cs typeface="Times New Roman" panose="02020603050405020304" pitchFamily="18" charset="0"/>
              </a:rPr>
              <a:t>Utilizing multiple layers with numerous filters aids in effective feature extraction. Filters, initially random, improve through training, enhancing overall feature extraction.</a:t>
            </a:r>
          </a:p>
          <a:p>
            <a:pPr marL="457200" indent="-457200" algn="l">
              <a:buClr>
                <a:schemeClr val="accent1"/>
              </a:buClr>
              <a:buFont typeface="Wingdings" panose="05000000000000000000" pitchFamily="2" charset="2"/>
              <a:buChar char="q"/>
            </a:pPr>
            <a:endParaRPr lang="en-US" sz="2700" b="0" i="0" dirty="0">
              <a:effectLst/>
              <a:latin typeface="Times New Roman" panose="02020603050405020304" pitchFamily="18" charset="0"/>
              <a:cs typeface="Times New Roman" panose="02020603050405020304" pitchFamily="18" charset="0"/>
            </a:endParaRPr>
          </a:p>
          <a:p>
            <a:pPr marL="457200" indent="-457200" algn="l">
              <a:buClr>
                <a:schemeClr val="accent1"/>
              </a:buClr>
              <a:buFont typeface="Wingdings" panose="05000000000000000000" pitchFamily="2" charset="2"/>
              <a:buChar char="q"/>
            </a:pPr>
            <a:r>
              <a:rPr lang="en-US" sz="2700" b="1" i="0" dirty="0">
                <a:effectLst/>
                <a:latin typeface="Times New Roman" panose="02020603050405020304" pitchFamily="18" charset="0"/>
                <a:cs typeface="Times New Roman" panose="02020603050405020304" pitchFamily="18" charset="0"/>
              </a:rPr>
              <a:t> Feature Extraction:</a:t>
            </a:r>
            <a:r>
              <a:rPr lang="en-US" sz="2700" dirty="0">
                <a:latin typeface="Times New Roman" panose="02020603050405020304" pitchFamily="18" charset="0"/>
                <a:cs typeface="Times New Roman" panose="02020603050405020304" pitchFamily="18" charset="0"/>
              </a:rPr>
              <a:t> </a:t>
            </a:r>
            <a:r>
              <a:rPr lang="en-US" sz="2700" b="0" i="0" dirty="0">
                <a:effectLst/>
                <a:latin typeface="Times New Roman" panose="02020603050405020304" pitchFamily="18" charset="0"/>
                <a:cs typeface="Times New Roman" panose="02020603050405020304" pitchFamily="18" charset="0"/>
              </a:rPr>
              <a:t>Convolutional layers excel at capturing and learning essential features, a critical aspect for sign language gestures.</a:t>
            </a:r>
          </a:p>
          <a:p>
            <a:pPr marL="457200" indent="-457200" algn="l">
              <a:buClr>
                <a:schemeClr val="accent1"/>
              </a:buClr>
              <a:buFont typeface="Wingdings" panose="05000000000000000000" pitchFamily="2" charset="2"/>
              <a:buChar char="q"/>
            </a:pPr>
            <a:endParaRPr lang="en-US" sz="2700" b="0" i="0" dirty="0">
              <a:effectLst/>
              <a:latin typeface="Times New Roman" panose="02020603050405020304" pitchFamily="18" charset="0"/>
              <a:cs typeface="Times New Roman" panose="02020603050405020304" pitchFamily="18" charset="0"/>
            </a:endParaRPr>
          </a:p>
          <a:p>
            <a:pPr marL="457200" indent="-457200" algn="l">
              <a:buClr>
                <a:schemeClr val="accent1"/>
              </a:buClr>
              <a:buFont typeface="Wingdings" panose="05000000000000000000" pitchFamily="2" charset="2"/>
              <a:buChar char="q"/>
            </a:pPr>
            <a:r>
              <a:rPr lang="en-US" sz="2700" b="1" i="0" dirty="0">
                <a:effectLst/>
                <a:latin typeface="Times New Roman" panose="02020603050405020304" pitchFamily="18" charset="0"/>
                <a:cs typeface="Times New Roman" panose="02020603050405020304" pitchFamily="18" charset="0"/>
              </a:rPr>
              <a:t> Training Enhancement:</a:t>
            </a:r>
            <a:r>
              <a:rPr lang="en-US" sz="2700" dirty="0">
                <a:latin typeface="Times New Roman" panose="02020603050405020304" pitchFamily="18" charset="0"/>
                <a:cs typeface="Times New Roman" panose="02020603050405020304" pitchFamily="18" charset="0"/>
              </a:rPr>
              <a:t> </a:t>
            </a:r>
            <a:r>
              <a:rPr lang="en-US" sz="2700" b="0" i="0" dirty="0">
                <a:effectLst/>
                <a:latin typeface="Times New Roman" panose="02020603050405020304" pitchFamily="18" charset="0"/>
                <a:cs typeface="Times New Roman" panose="02020603050405020304" pitchFamily="18" charset="0"/>
              </a:rPr>
              <a:t>The model refines feature extraction capabilities during training, adapting filters for improved performance.</a:t>
            </a:r>
          </a:p>
          <a:p>
            <a:pPr marL="457200" indent="-457200" algn="l">
              <a:buClr>
                <a:schemeClr val="accent1"/>
              </a:buClr>
              <a:buFont typeface="Wingdings" panose="05000000000000000000" pitchFamily="2" charset="2"/>
              <a:buChar char="q"/>
            </a:pPr>
            <a:endParaRPr lang="en-US" sz="2700" b="0" i="0" dirty="0">
              <a:effectLst/>
              <a:latin typeface="Times New Roman" panose="02020603050405020304" pitchFamily="18" charset="0"/>
              <a:cs typeface="Times New Roman" panose="02020603050405020304" pitchFamily="18" charset="0"/>
            </a:endParaRPr>
          </a:p>
          <a:p>
            <a:pPr marL="457200" indent="-457200" algn="l">
              <a:buClr>
                <a:schemeClr val="accent1"/>
              </a:buClr>
              <a:buFont typeface="Wingdings" panose="05000000000000000000" pitchFamily="2" charset="2"/>
              <a:buChar char="q"/>
            </a:pPr>
            <a:r>
              <a:rPr lang="en-US" sz="2700" b="1" i="0" dirty="0">
                <a:effectLst/>
                <a:latin typeface="Times New Roman" panose="02020603050405020304" pitchFamily="18" charset="0"/>
                <a:cs typeface="Times New Roman" panose="02020603050405020304" pitchFamily="18" charset="0"/>
              </a:rPr>
              <a:t> Image Classification Focus:</a:t>
            </a:r>
            <a:r>
              <a:rPr lang="en-US" sz="2700" dirty="0">
                <a:latin typeface="Times New Roman" panose="02020603050405020304" pitchFamily="18" charset="0"/>
                <a:cs typeface="Times New Roman" panose="02020603050405020304" pitchFamily="18" charset="0"/>
              </a:rPr>
              <a:t> </a:t>
            </a:r>
            <a:r>
              <a:rPr lang="en-US" sz="2700" b="0" i="0" dirty="0">
                <a:effectLst/>
                <a:latin typeface="Times New Roman" panose="02020603050405020304" pitchFamily="18" charset="0"/>
                <a:cs typeface="Times New Roman" panose="02020603050405020304" pitchFamily="18" charset="0"/>
              </a:rPr>
              <a:t>CNNs, inherently designed for image tasks, align well with the visual nature of sign language recognition.</a:t>
            </a:r>
          </a:p>
          <a:p>
            <a:pPr marL="457200" indent="-457200" algn="l">
              <a:buClr>
                <a:schemeClr val="accent1"/>
              </a:buClr>
              <a:buFont typeface="Wingdings" panose="05000000000000000000" pitchFamily="2" charset="2"/>
              <a:buChar char="q"/>
            </a:pPr>
            <a:endParaRPr lang="en-US" sz="2700" b="0" i="0" dirty="0">
              <a:effectLst/>
              <a:latin typeface="Times New Roman" panose="02020603050405020304" pitchFamily="18" charset="0"/>
              <a:cs typeface="Times New Roman" panose="02020603050405020304" pitchFamily="18" charset="0"/>
            </a:endParaRPr>
          </a:p>
          <a:p>
            <a:pPr marL="457200" indent="-457200" algn="l">
              <a:buClr>
                <a:schemeClr val="accent1"/>
              </a:buClr>
              <a:buFont typeface="Wingdings" panose="05000000000000000000" pitchFamily="2" charset="2"/>
              <a:buChar char="q"/>
            </a:pPr>
            <a:r>
              <a:rPr lang="en-US" sz="2700" b="1" i="0" dirty="0">
                <a:effectLst/>
                <a:latin typeface="Times New Roman" panose="02020603050405020304" pitchFamily="18" charset="0"/>
                <a:cs typeface="Times New Roman" panose="02020603050405020304" pitchFamily="18" charset="0"/>
              </a:rPr>
              <a:t> Hierarchical Representation:</a:t>
            </a:r>
            <a:r>
              <a:rPr lang="en-US" sz="2700" dirty="0">
                <a:latin typeface="Times New Roman" panose="02020603050405020304" pitchFamily="18" charset="0"/>
                <a:cs typeface="Times New Roman" panose="02020603050405020304" pitchFamily="18" charset="0"/>
              </a:rPr>
              <a:t> </a:t>
            </a:r>
            <a:r>
              <a:rPr lang="en-US" sz="2700" b="0" i="0" dirty="0">
                <a:effectLst/>
                <a:latin typeface="Times New Roman" panose="02020603050405020304" pitchFamily="18" charset="0"/>
                <a:cs typeface="Times New Roman" panose="02020603050405020304" pitchFamily="18" charset="0"/>
              </a:rPr>
              <a:t>CNN architecture enables learning hierarchical representations, capturing complex patterns in input data crucial for recognizing diverse sign language gestures.</a:t>
            </a:r>
          </a:p>
          <a:p>
            <a:pPr marL="457200" indent="-457200">
              <a:buClr>
                <a:schemeClr val="accent1"/>
              </a:buClr>
              <a:buFont typeface="Wingdings" panose="05000000000000000000" pitchFamily="2" charset="2"/>
              <a:buChar char="q"/>
            </a:pPr>
            <a:endParaRPr lang="en-IN" sz="26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8613B52-6419-9CE5-3870-442340203D25}"/>
              </a:ext>
            </a:extLst>
          </p:cNvPr>
          <p:cNvSpPr txBox="1"/>
          <p:nvPr/>
        </p:nvSpPr>
        <p:spPr>
          <a:xfrm>
            <a:off x="1774770" y="3050683"/>
            <a:ext cx="10050516" cy="646331"/>
          </a:xfrm>
          <a:prstGeom prst="rect">
            <a:avLst/>
          </a:prstGeom>
          <a:noFill/>
        </p:spPr>
        <p:txBody>
          <a:bodyPr wrap="square">
            <a:spAutoFit/>
          </a:bodyPr>
          <a:lstStyle/>
          <a:p>
            <a:pPr algn="l">
              <a:buClr>
                <a:schemeClr val="accent1"/>
              </a:buClr>
            </a:pPr>
            <a:r>
              <a:rPr lang="en-US" sz="3600" b="1" i="0" dirty="0">
                <a:effectLst/>
                <a:latin typeface="Times New Roman" panose="02020603050405020304" pitchFamily="18" charset="0"/>
                <a:cs typeface="Times New Roman" panose="02020603050405020304" pitchFamily="18" charset="0"/>
              </a:rPr>
              <a:t>CNN(Convolutional Neural Network):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8" name="Google Shape;128;p17">
            <a:extLst>
              <a:ext uri="{FF2B5EF4-FFF2-40B4-BE49-F238E27FC236}">
                <a16:creationId xmlns:a16="http://schemas.microsoft.com/office/drawing/2014/main" id="{905F23EA-6DCC-877D-B547-7E2FD2A3F1FE}"/>
              </a:ext>
            </a:extLst>
          </p:cNvPr>
          <p:cNvSpPr txBox="1"/>
          <p:nvPr/>
        </p:nvSpPr>
        <p:spPr>
          <a:xfrm>
            <a:off x="1005637" y="1463405"/>
            <a:ext cx="18096000" cy="1306500"/>
          </a:xfrm>
          <a:prstGeom prst="rect">
            <a:avLst/>
          </a:prstGeom>
          <a:noFill/>
          <a:ln>
            <a:noFill/>
          </a:ln>
        </p:spPr>
        <p:txBody>
          <a:bodyPr spcFirstLastPara="1" wrap="square" lIns="201000" tIns="100500" rIns="201000" bIns="100500" anchor="t" anchorCtr="0">
            <a:noAutofit/>
          </a:bodyPr>
          <a:lstStyle/>
          <a:p>
            <a:pPr marL="0" marR="0" lvl="0" indent="0" algn="ctr" rtl="0">
              <a:spcBef>
                <a:spcPts val="0"/>
              </a:spcBef>
              <a:spcAft>
                <a:spcPts val="0"/>
              </a:spcAft>
              <a:buNone/>
            </a:pPr>
            <a:r>
              <a:rPr lang="en-IN" sz="7000" b="1" dirty="0">
                <a:solidFill>
                  <a:srgbClr val="C00000"/>
                </a:solidFill>
                <a:latin typeface="Times New Roman"/>
                <a:ea typeface="Times New Roman"/>
                <a:cs typeface="Times New Roman"/>
                <a:sym typeface="Times New Roman"/>
              </a:rPr>
              <a:t>Model Architecture</a:t>
            </a:r>
            <a:endParaRPr sz="7000" b="1" dirty="0">
              <a:solidFill>
                <a:srgbClr val="C00000"/>
              </a:solidFill>
              <a:latin typeface="Times New Roman"/>
              <a:ea typeface="Times New Roman"/>
              <a:cs typeface="Times New Roman"/>
              <a:sym typeface="Times New Roman"/>
            </a:endParaRPr>
          </a:p>
        </p:txBody>
      </p:sp>
      <p:sp>
        <p:nvSpPr>
          <p:cNvPr id="9" name="object 2">
            <a:extLst>
              <a:ext uri="{FF2B5EF4-FFF2-40B4-BE49-F238E27FC236}">
                <a16:creationId xmlns:a16="http://schemas.microsoft.com/office/drawing/2014/main" id="{F8820CD1-4F12-D583-BEE2-FA7E5DBF6F87}"/>
              </a:ext>
            </a:extLst>
          </p:cNvPr>
          <p:cNvSpPr/>
          <p:nvPr/>
        </p:nvSpPr>
        <p:spPr>
          <a:xfrm>
            <a:off x="9049407" y="3264412"/>
            <a:ext cx="10288713" cy="5819512"/>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object 4">
            <a:extLst>
              <a:ext uri="{FF2B5EF4-FFF2-40B4-BE49-F238E27FC236}">
                <a16:creationId xmlns:a16="http://schemas.microsoft.com/office/drawing/2014/main" id="{13DB4D36-BCEA-E9C5-2817-8AFD0CBC8B8C}"/>
              </a:ext>
            </a:extLst>
          </p:cNvPr>
          <p:cNvSpPr/>
          <p:nvPr/>
        </p:nvSpPr>
        <p:spPr>
          <a:xfrm>
            <a:off x="2008969" y="3264412"/>
            <a:ext cx="6914314" cy="5819512"/>
          </a:xfrm>
          <a:prstGeom prst="rect">
            <a:avLst/>
          </a:prstGeom>
          <a:blipFill>
            <a:blip r:embed="rId4"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233967345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106</TotalTime>
  <Words>1217</Words>
  <Application>Microsoft Office PowerPoint</Application>
  <PresentationFormat>Custom</PresentationFormat>
  <Paragraphs>93</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Times New Roman</vt:lpstr>
      <vt:lpstr>Calibri Light</vt:lpstr>
      <vt:lpstr>Algerian</vt:lpstr>
      <vt:lpstr>Arial Black</vt:lpstr>
      <vt:lpstr>Arial</vt:lpstr>
      <vt:lpstr>Wingdings</vt:lpstr>
      <vt:lpstr>Noto Sans Symbols</vt:lpstr>
      <vt:lpstr>Calibri</vt:lpstr>
      <vt:lpstr>Retrospect</vt:lpstr>
      <vt:lpstr>PowerPoint Presentation</vt:lpstr>
      <vt:lpstr>PowerPoint Presentation</vt:lpstr>
      <vt:lpstr>PowerPoint Presentation</vt:lpstr>
      <vt:lpstr>PowerPoint Presentation</vt:lpstr>
      <vt:lpstr>Dataset</vt:lpstr>
      <vt:lpstr>PowerPoint Presentation</vt:lpstr>
      <vt:lpstr>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analamr</dc:creator>
  <cp:lastModifiedBy>Zaiba Farheen</cp:lastModifiedBy>
  <cp:revision>20</cp:revision>
  <dcterms:modified xsi:type="dcterms:W3CDTF">2023-12-10T13:50:42Z</dcterms:modified>
</cp:coreProperties>
</file>