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20107275" cy="11310938"/>
  <p:notesSz cx="6858000" cy="9144000"/>
  <p:embeddedFontLst>
    <p:embeddedFont>
      <p:font typeface="Algerian" panose="04020705040A02060702" pitchFamily="82" charset="0"/>
      <p:regular r:id="rId17"/>
    </p:embeddedFont>
    <p:embeddedFont>
      <p:font typeface="Arial Black" panose="020B0A04020102020204" pitchFamily="34" charset="0"/>
      <p:regular r:id="rId18"/>
      <p:bold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63">
          <p15:clr>
            <a:srgbClr val="000000"/>
          </p15:clr>
        </p15:guide>
        <p15:guide id="2" pos="6333">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OFSRFY6gPUy7ersBGHLtTr4EAR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68" y="77"/>
      </p:cViewPr>
      <p:guideLst>
        <p:guide orient="horz" pos="3563"/>
        <p:guide pos="63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00"/>
              <a:buFont typeface="Arial"/>
              <a:buNone/>
              <a:defRPr sz="35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7" name="Google Shape;167;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0" name="Google Shape;180;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2" name="Google Shape;192;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7" name="Google Shape;117;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4" name="Google Shape;124;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1" name="Google Shape;131;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9" name="Google Shape;149;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1" name="Google Shape;161;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6"/>
          <p:cNvSpPr/>
          <p:nvPr/>
        </p:nvSpPr>
        <p:spPr>
          <a:xfrm>
            <a:off x="5237" y="10556875"/>
            <a:ext cx="20102039" cy="75406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6"/>
          <p:cNvSpPr/>
          <p:nvPr/>
        </p:nvSpPr>
        <p:spPr>
          <a:xfrm>
            <a:off x="25" y="10447223"/>
            <a:ext cx="20102039" cy="10556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6"/>
          <p:cNvSpPr txBox="1">
            <a:spLocks noGrp="1"/>
          </p:cNvSpPr>
          <p:nvPr>
            <p:ph type="ctrTitle"/>
          </p:nvPr>
        </p:nvSpPr>
        <p:spPr>
          <a:xfrm>
            <a:off x="1809655" y="1251744"/>
            <a:ext cx="16588502" cy="588168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3194"/>
              <a:buFont typeface="Calibri"/>
              <a:buNone/>
              <a:defRPr sz="13194">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ubTitle" idx="1"/>
          </p:nvPr>
        </p:nvSpPr>
        <p:spPr>
          <a:xfrm>
            <a:off x="1814225" y="7348679"/>
            <a:ext cx="16588502" cy="1885156"/>
          </a:xfrm>
          <a:prstGeom prst="rect">
            <a:avLst/>
          </a:prstGeom>
          <a:noFill/>
          <a:ln>
            <a:noFill/>
          </a:ln>
        </p:spPr>
        <p:txBody>
          <a:bodyPr spcFirstLastPara="1" wrap="square" lIns="91425" tIns="45700" rIns="91425" bIns="45700" anchor="t" anchorCtr="0">
            <a:normAutofit/>
          </a:bodyPr>
          <a:lstStyle>
            <a:lvl1pPr lvl="0" algn="l">
              <a:lnSpc>
                <a:spcPct val="90000"/>
              </a:lnSpc>
              <a:spcBef>
                <a:spcPts val="1979"/>
              </a:spcBef>
              <a:spcAft>
                <a:spcPts val="0"/>
              </a:spcAft>
              <a:buSzPts val="3958"/>
              <a:buNone/>
              <a:defRPr sz="3958" cap="none">
                <a:solidFill>
                  <a:schemeClr val="dk2"/>
                </a:solidFill>
                <a:latin typeface="Calibri"/>
                <a:ea typeface="Calibri"/>
                <a:cs typeface="Calibri"/>
                <a:sym typeface="Calibri"/>
              </a:defRPr>
            </a:lvl1pPr>
            <a:lvl2pPr lvl="1" algn="ctr">
              <a:lnSpc>
                <a:spcPct val="90000"/>
              </a:lnSpc>
              <a:spcBef>
                <a:spcPts val="330"/>
              </a:spcBef>
              <a:spcAft>
                <a:spcPts val="0"/>
              </a:spcAft>
              <a:buSzPts val="3958"/>
              <a:buNone/>
              <a:defRPr sz="3958"/>
            </a:lvl2pPr>
            <a:lvl3pPr lvl="2" algn="ctr">
              <a:lnSpc>
                <a:spcPct val="90000"/>
              </a:lnSpc>
              <a:spcBef>
                <a:spcPts val="660"/>
              </a:spcBef>
              <a:spcAft>
                <a:spcPts val="0"/>
              </a:spcAft>
              <a:buSzPts val="3958"/>
              <a:buNone/>
              <a:defRPr sz="3958"/>
            </a:lvl3pPr>
            <a:lvl4pPr lvl="3" algn="ctr">
              <a:lnSpc>
                <a:spcPct val="90000"/>
              </a:lnSpc>
              <a:spcBef>
                <a:spcPts val="660"/>
              </a:spcBef>
              <a:spcAft>
                <a:spcPts val="0"/>
              </a:spcAft>
              <a:buSzPts val="3298"/>
              <a:buNone/>
              <a:defRPr sz="3298"/>
            </a:lvl4pPr>
            <a:lvl5pPr lvl="4" algn="ctr">
              <a:lnSpc>
                <a:spcPct val="90000"/>
              </a:lnSpc>
              <a:spcBef>
                <a:spcPts val="660"/>
              </a:spcBef>
              <a:spcAft>
                <a:spcPts val="0"/>
              </a:spcAft>
              <a:buSzPts val="3298"/>
              <a:buNone/>
              <a:defRPr sz="3298"/>
            </a:lvl5pPr>
            <a:lvl6pPr lvl="5" algn="ctr">
              <a:lnSpc>
                <a:spcPct val="90000"/>
              </a:lnSpc>
              <a:spcBef>
                <a:spcPts val="660"/>
              </a:spcBef>
              <a:spcAft>
                <a:spcPts val="0"/>
              </a:spcAft>
              <a:buSzPts val="3298"/>
              <a:buNone/>
              <a:defRPr sz="3298"/>
            </a:lvl6pPr>
            <a:lvl7pPr lvl="6" algn="ctr">
              <a:lnSpc>
                <a:spcPct val="90000"/>
              </a:lnSpc>
              <a:spcBef>
                <a:spcPts val="660"/>
              </a:spcBef>
              <a:spcAft>
                <a:spcPts val="0"/>
              </a:spcAft>
              <a:buSzPts val="3298"/>
              <a:buNone/>
              <a:defRPr sz="3298"/>
            </a:lvl7pPr>
            <a:lvl8pPr lvl="7" algn="ctr">
              <a:lnSpc>
                <a:spcPct val="90000"/>
              </a:lnSpc>
              <a:spcBef>
                <a:spcPts val="660"/>
              </a:spcBef>
              <a:spcAft>
                <a:spcPts val="0"/>
              </a:spcAft>
              <a:buSzPts val="3298"/>
              <a:buNone/>
              <a:defRPr sz="3298"/>
            </a:lvl8pPr>
            <a:lvl9pPr lvl="8" algn="ctr">
              <a:lnSpc>
                <a:spcPct val="90000"/>
              </a:lnSpc>
              <a:spcBef>
                <a:spcPts val="660"/>
              </a:spcBef>
              <a:spcAft>
                <a:spcPts val="660"/>
              </a:spcAft>
              <a:buSzPts val="3298"/>
              <a:buNone/>
              <a:defRPr sz="3298"/>
            </a:lvl9pPr>
          </a:lstStyle>
          <a:p>
            <a:endParaRPr/>
          </a:p>
        </p:txBody>
      </p:sp>
      <p:sp>
        <p:nvSpPr>
          <p:cNvPr id="23" name="Google Shape;23;p16"/>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16"/>
          <p:cNvCxnSpPr/>
          <p:nvPr/>
        </p:nvCxnSpPr>
        <p:spPr>
          <a:xfrm>
            <a:off x="1991692" y="7163594"/>
            <a:ext cx="16286893"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25"/>
          <p:cNvSpPr/>
          <p:nvPr/>
        </p:nvSpPr>
        <p:spPr>
          <a:xfrm>
            <a:off x="1" y="8169011"/>
            <a:ext cx="20102039" cy="3141927"/>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5"/>
          <p:cNvSpPr/>
          <p:nvPr/>
        </p:nvSpPr>
        <p:spPr>
          <a:xfrm>
            <a:off x="25" y="8106462"/>
            <a:ext cx="20102039" cy="10556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5"/>
          <p:cNvSpPr txBox="1">
            <a:spLocks noGrp="1"/>
          </p:cNvSpPr>
          <p:nvPr>
            <p:ph type="title"/>
          </p:nvPr>
        </p:nvSpPr>
        <p:spPr>
          <a:xfrm>
            <a:off x="1809655" y="8370094"/>
            <a:ext cx="16678985" cy="1357313"/>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5937"/>
              <a:buFont typeface="Calibri"/>
              <a:buNone/>
              <a:defRPr sz="5937"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5"/>
          <p:cNvSpPr>
            <a:spLocks noGrp="1"/>
          </p:cNvSpPr>
          <p:nvPr>
            <p:ph type="pic" idx="2"/>
          </p:nvPr>
        </p:nvSpPr>
        <p:spPr>
          <a:xfrm>
            <a:off x="26" y="0"/>
            <a:ext cx="20107250" cy="8106463"/>
          </a:xfrm>
          <a:prstGeom prst="rect">
            <a:avLst/>
          </a:prstGeom>
          <a:noFill/>
          <a:ln>
            <a:noFill/>
          </a:ln>
        </p:spPr>
      </p:sp>
      <p:sp>
        <p:nvSpPr>
          <p:cNvPr id="88" name="Google Shape;88;p25"/>
          <p:cNvSpPr txBox="1">
            <a:spLocks noGrp="1"/>
          </p:cNvSpPr>
          <p:nvPr>
            <p:ph type="body" idx="1"/>
          </p:nvPr>
        </p:nvSpPr>
        <p:spPr>
          <a:xfrm>
            <a:off x="1809655" y="9742486"/>
            <a:ext cx="16678985" cy="980281"/>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474"/>
              <a:buNone/>
              <a:defRPr sz="2474">
                <a:solidFill>
                  <a:srgbClr val="FFFFFF"/>
                </a:solidFill>
              </a:defRPr>
            </a:lvl1pPr>
            <a:lvl2pPr marL="914400" lvl="1" indent="-228600" algn="l">
              <a:lnSpc>
                <a:spcPct val="90000"/>
              </a:lnSpc>
              <a:spcBef>
                <a:spcPts val="990"/>
              </a:spcBef>
              <a:spcAft>
                <a:spcPts val="0"/>
              </a:spcAft>
              <a:buSzPts val="1979"/>
              <a:buNone/>
              <a:defRPr sz="1979"/>
            </a:lvl2pPr>
            <a:lvl3pPr marL="1371600" lvl="2" indent="-228600" algn="l">
              <a:lnSpc>
                <a:spcPct val="90000"/>
              </a:lnSpc>
              <a:spcBef>
                <a:spcPts val="660"/>
              </a:spcBef>
              <a:spcAft>
                <a:spcPts val="0"/>
              </a:spcAft>
              <a:buSzPts val="1649"/>
              <a:buNone/>
              <a:defRPr sz="1649"/>
            </a:lvl3pPr>
            <a:lvl4pPr marL="1828800" lvl="3" indent="-228600" algn="l">
              <a:lnSpc>
                <a:spcPct val="90000"/>
              </a:lnSpc>
              <a:spcBef>
                <a:spcPts val="660"/>
              </a:spcBef>
              <a:spcAft>
                <a:spcPts val="0"/>
              </a:spcAft>
              <a:buSzPts val="1484"/>
              <a:buNone/>
              <a:defRPr sz="1484"/>
            </a:lvl4pPr>
            <a:lvl5pPr marL="2286000" lvl="4" indent="-228600" algn="l">
              <a:lnSpc>
                <a:spcPct val="90000"/>
              </a:lnSpc>
              <a:spcBef>
                <a:spcPts val="660"/>
              </a:spcBef>
              <a:spcAft>
                <a:spcPts val="0"/>
              </a:spcAft>
              <a:buSzPts val="1484"/>
              <a:buNone/>
              <a:defRPr sz="1484"/>
            </a:lvl5pPr>
            <a:lvl6pPr marL="2743200" lvl="5" indent="-228600" algn="l">
              <a:lnSpc>
                <a:spcPct val="90000"/>
              </a:lnSpc>
              <a:spcBef>
                <a:spcPts val="660"/>
              </a:spcBef>
              <a:spcAft>
                <a:spcPts val="0"/>
              </a:spcAft>
              <a:buSzPts val="1484"/>
              <a:buNone/>
              <a:defRPr sz="1484"/>
            </a:lvl6pPr>
            <a:lvl7pPr marL="3200400" lvl="6" indent="-228600" algn="l">
              <a:lnSpc>
                <a:spcPct val="90000"/>
              </a:lnSpc>
              <a:spcBef>
                <a:spcPts val="660"/>
              </a:spcBef>
              <a:spcAft>
                <a:spcPts val="0"/>
              </a:spcAft>
              <a:buSzPts val="1484"/>
              <a:buNone/>
              <a:defRPr sz="1484"/>
            </a:lvl7pPr>
            <a:lvl8pPr marL="3657600" lvl="7" indent="-228600" algn="l">
              <a:lnSpc>
                <a:spcPct val="90000"/>
              </a:lnSpc>
              <a:spcBef>
                <a:spcPts val="660"/>
              </a:spcBef>
              <a:spcAft>
                <a:spcPts val="0"/>
              </a:spcAft>
              <a:buSzPts val="1484"/>
              <a:buNone/>
              <a:defRPr sz="1484"/>
            </a:lvl8pPr>
            <a:lvl9pPr marL="4114800" lvl="8" indent="-228600" algn="l">
              <a:lnSpc>
                <a:spcPct val="90000"/>
              </a:lnSpc>
              <a:spcBef>
                <a:spcPts val="660"/>
              </a:spcBef>
              <a:spcAft>
                <a:spcPts val="660"/>
              </a:spcAft>
              <a:buSzPts val="1484"/>
              <a:buNone/>
              <a:defRPr sz="1484"/>
            </a:lvl9pPr>
          </a:lstStyle>
          <a:p>
            <a:endParaRPr/>
          </a:p>
        </p:txBody>
      </p:sp>
      <p:sp>
        <p:nvSpPr>
          <p:cNvPr id="89" name="Google Shape;89;p25"/>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6"/>
          <p:cNvSpPr txBox="1">
            <a:spLocks noGrp="1"/>
          </p:cNvSpPr>
          <p:nvPr>
            <p:ph type="body" idx="1"/>
          </p:nvPr>
        </p:nvSpPr>
        <p:spPr>
          <a:xfrm rot="5400000">
            <a:off x="6786031" y="-1932196"/>
            <a:ext cx="6635750" cy="16588502"/>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95" name="Google Shape;95;p26"/>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6"/>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6"/>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27"/>
          <p:cNvSpPr/>
          <p:nvPr/>
        </p:nvSpPr>
        <p:spPr>
          <a:xfrm>
            <a:off x="5237" y="10556875"/>
            <a:ext cx="20102039" cy="75406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7"/>
          <p:cNvSpPr/>
          <p:nvPr/>
        </p:nvSpPr>
        <p:spPr>
          <a:xfrm>
            <a:off x="25" y="10447223"/>
            <a:ext cx="20102039" cy="10556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txBox="1">
            <a:spLocks noGrp="1"/>
          </p:cNvSpPr>
          <p:nvPr>
            <p:ph type="title"/>
          </p:nvPr>
        </p:nvSpPr>
        <p:spPr>
          <a:xfrm rot="5400000">
            <a:off x="11809211" y="3264154"/>
            <a:ext cx="9495747" cy="4335631"/>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body" idx="1"/>
          </p:nvPr>
        </p:nvSpPr>
        <p:spPr>
          <a:xfrm rot="5400000">
            <a:off x="3012277" y="-945807"/>
            <a:ext cx="9495749" cy="12755553"/>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103" name="Google Shape;103;p27"/>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7"/>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7"/>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7916"/>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1809655" y="3044180"/>
            <a:ext cx="16588502" cy="66357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30" name="Google Shape;30;p17"/>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848531" y="1005417"/>
            <a:ext cx="14242653" cy="1885156"/>
          </a:xfrm>
          <a:prstGeom prst="rect">
            <a:avLst/>
          </a:prstGeom>
          <a:noFill/>
          <a:ln>
            <a:noFill/>
          </a:ln>
        </p:spPr>
        <p:txBody>
          <a:bodyPr spcFirstLastPara="1" wrap="square" lIns="179475" tIns="89725" rIns="179475" bIns="89725" anchor="ctr" anchorCtr="0">
            <a:noAutofit/>
          </a:bodyPr>
          <a:lstStyle>
            <a:lvl1pPr lvl="0" algn="ctr">
              <a:lnSpc>
                <a:spcPct val="85000"/>
              </a:lnSpc>
              <a:spcBef>
                <a:spcPts val="0"/>
              </a:spcBef>
              <a:spcAft>
                <a:spcPts val="0"/>
              </a:spcAft>
              <a:buClr>
                <a:srgbClr val="3F3F3F"/>
              </a:buClr>
              <a:buSzPts val="1400"/>
              <a:buFont typeface="Calibri"/>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18"/>
          <p:cNvSpPr txBox="1">
            <a:spLocks noGrp="1"/>
          </p:cNvSpPr>
          <p:nvPr>
            <p:ph type="dt" idx="10"/>
          </p:nvPr>
        </p:nvSpPr>
        <p:spPr>
          <a:xfrm>
            <a:off x="1004888" y="10483850"/>
            <a:ext cx="4692650" cy="601663"/>
          </a:xfrm>
          <a:prstGeom prst="rect">
            <a:avLst/>
          </a:prstGeom>
          <a:noFill/>
          <a:ln>
            <a:noFill/>
          </a:ln>
        </p:spPr>
        <p:txBody>
          <a:bodyPr spcFirstLastPara="1" wrap="square" lIns="179475" tIns="89725" rIns="179475" bIns="89725" anchor="ctr" anchorCtr="0">
            <a:noAutofit/>
          </a:bodyPr>
          <a:lstStyle>
            <a:lvl1pPr lvl="0" algn="l">
              <a:lnSpc>
                <a:spcPct val="100000"/>
              </a:lnSpc>
              <a:spcBef>
                <a:spcPts val="0"/>
              </a:spcBef>
              <a:spcAft>
                <a:spcPts val="0"/>
              </a:spcAft>
              <a:buClr>
                <a:srgbClr val="FFFFFF"/>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6" name="Google Shape;36;p18"/>
          <p:cNvSpPr txBox="1">
            <a:spLocks noGrp="1"/>
          </p:cNvSpPr>
          <p:nvPr>
            <p:ph type="ftr" idx="11"/>
          </p:nvPr>
        </p:nvSpPr>
        <p:spPr>
          <a:xfrm>
            <a:off x="6870700" y="10483850"/>
            <a:ext cx="6365875" cy="601663"/>
          </a:xfrm>
          <a:prstGeom prst="rect">
            <a:avLst/>
          </a:prstGeom>
          <a:noFill/>
          <a:ln>
            <a:noFill/>
          </a:ln>
        </p:spPr>
        <p:txBody>
          <a:bodyPr spcFirstLastPara="1" wrap="square" lIns="179475" tIns="89725" rIns="179475" bIns="89725" anchor="ctr" anchorCtr="0">
            <a:noAutofit/>
          </a:bodyPr>
          <a:lstStyle>
            <a:lvl1pPr lvl="0" algn="ctr">
              <a:lnSpc>
                <a:spcPct val="100000"/>
              </a:lnSpc>
              <a:spcBef>
                <a:spcPts val="0"/>
              </a:spcBef>
              <a:spcAft>
                <a:spcPts val="0"/>
              </a:spcAft>
              <a:buClr>
                <a:srgbClr val="FFFFFF"/>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7" name="Google Shape;37;p18"/>
          <p:cNvSpPr txBox="1">
            <a:spLocks noGrp="1"/>
          </p:cNvSpPr>
          <p:nvPr>
            <p:ph type="sldNum" idx="12"/>
          </p:nvPr>
        </p:nvSpPr>
        <p:spPr>
          <a:xfrm>
            <a:off x="14409738" y="10483850"/>
            <a:ext cx="4692650" cy="601663"/>
          </a:xfrm>
          <a:prstGeom prst="rect">
            <a:avLst/>
          </a:prstGeom>
          <a:noFill/>
          <a:ln>
            <a:noFill/>
          </a:ln>
        </p:spPr>
        <p:txBody>
          <a:bodyPr spcFirstLastPara="1" wrap="square" lIns="179475" tIns="89725" rIns="179475" bIns="89725" anchor="ctr" anchorCtr="0">
            <a:noAutofit/>
          </a:bodyPr>
          <a:lstStyle>
            <a:lvl1pPr marL="0" marR="0" lvl="0"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2400"/>
              <a:buFont typeface="Calibri"/>
              <a:buNone/>
              <a:defRPr sz="2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40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19"/>
          <p:cNvSpPr/>
          <p:nvPr/>
        </p:nvSpPr>
        <p:spPr>
          <a:xfrm>
            <a:off x="5237" y="10556875"/>
            <a:ext cx="20102039" cy="75406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p:nvPr/>
        </p:nvSpPr>
        <p:spPr>
          <a:xfrm>
            <a:off x="25" y="10447223"/>
            <a:ext cx="20102039" cy="10556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9"/>
          <p:cNvSpPr txBox="1">
            <a:spLocks noGrp="1"/>
          </p:cNvSpPr>
          <p:nvPr>
            <p:ph type="title"/>
          </p:nvPr>
        </p:nvSpPr>
        <p:spPr>
          <a:xfrm>
            <a:off x="1809655" y="1251744"/>
            <a:ext cx="16588502" cy="588168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3194"/>
              <a:buFont typeface="Calibri"/>
              <a:buNone/>
              <a:defRPr sz="13194"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1809655" y="7344569"/>
            <a:ext cx="16588502" cy="188515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979"/>
              </a:spcBef>
              <a:spcAft>
                <a:spcPts val="0"/>
              </a:spcAft>
              <a:buSzPts val="3958"/>
              <a:buNone/>
              <a:defRPr sz="3958" cap="none">
                <a:solidFill>
                  <a:schemeClr val="dk2"/>
                </a:solidFill>
                <a:latin typeface="Calibri"/>
                <a:ea typeface="Calibri"/>
                <a:cs typeface="Calibri"/>
                <a:sym typeface="Calibri"/>
              </a:defRPr>
            </a:lvl1pPr>
            <a:lvl2pPr marL="914400" lvl="1" indent="-228600" algn="l">
              <a:lnSpc>
                <a:spcPct val="90000"/>
              </a:lnSpc>
              <a:spcBef>
                <a:spcPts val="330"/>
              </a:spcBef>
              <a:spcAft>
                <a:spcPts val="0"/>
              </a:spcAft>
              <a:buSzPts val="2969"/>
              <a:buNone/>
              <a:defRPr sz="2969">
                <a:solidFill>
                  <a:srgbClr val="888888"/>
                </a:solidFill>
              </a:defRPr>
            </a:lvl2pPr>
            <a:lvl3pPr marL="1371600" lvl="2" indent="-228600" algn="l">
              <a:lnSpc>
                <a:spcPct val="90000"/>
              </a:lnSpc>
              <a:spcBef>
                <a:spcPts val="660"/>
              </a:spcBef>
              <a:spcAft>
                <a:spcPts val="0"/>
              </a:spcAft>
              <a:buSzPts val="2639"/>
              <a:buNone/>
              <a:defRPr sz="2639">
                <a:solidFill>
                  <a:srgbClr val="888888"/>
                </a:solidFill>
              </a:defRPr>
            </a:lvl3pPr>
            <a:lvl4pPr marL="1828800" lvl="3" indent="-228600" algn="l">
              <a:lnSpc>
                <a:spcPct val="90000"/>
              </a:lnSpc>
              <a:spcBef>
                <a:spcPts val="660"/>
              </a:spcBef>
              <a:spcAft>
                <a:spcPts val="0"/>
              </a:spcAft>
              <a:buSzPts val="2309"/>
              <a:buNone/>
              <a:defRPr sz="2309">
                <a:solidFill>
                  <a:srgbClr val="888888"/>
                </a:solidFill>
              </a:defRPr>
            </a:lvl4pPr>
            <a:lvl5pPr marL="2286000" lvl="4" indent="-228600" algn="l">
              <a:lnSpc>
                <a:spcPct val="90000"/>
              </a:lnSpc>
              <a:spcBef>
                <a:spcPts val="660"/>
              </a:spcBef>
              <a:spcAft>
                <a:spcPts val="0"/>
              </a:spcAft>
              <a:buSzPts val="2309"/>
              <a:buNone/>
              <a:defRPr sz="2309">
                <a:solidFill>
                  <a:srgbClr val="888888"/>
                </a:solidFill>
              </a:defRPr>
            </a:lvl5pPr>
            <a:lvl6pPr marL="2743200" lvl="5" indent="-228600" algn="l">
              <a:lnSpc>
                <a:spcPct val="90000"/>
              </a:lnSpc>
              <a:spcBef>
                <a:spcPts val="660"/>
              </a:spcBef>
              <a:spcAft>
                <a:spcPts val="0"/>
              </a:spcAft>
              <a:buSzPts val="2309"/>
              <a:buNone/>
              <a:defRPr sz="2309">
                <a:solidFill>
                  <a:srgbClr val="888888"/>
                </a:solidFill>
              </a:defRPr>
            </a:lvl6pPr>
            <a:lvl7pPr marL="3200400" lvl="6" indent="-228600" algn="l">
              <a:lnSpc>
                <a:spcPct val="90000"/>
              </a:lnSpc>
              <a:spcBef>
                <a:spcPts val="660"/>
              </a:spcBef>
              <a:spcAft>
                <a:spcPts val="0"/>
              </a:spcAft>
              <a:buSzPts val="2309"/>
              <a:buNone/>
              <a:defRPr sz="2309">
                <a:solidFill>
                  <a:srgbClr val="888888"/>
                </a:solidFill>
              </a:defRPr>
            </a:lvl7pPr>
            <a:lvl8pPr marL="3657600" lvl="7" indent="-228600" algn="l">
              <a:lnSpc>
                <a:spcPct val="90000"/>
              </a:lnSpc>
              <a:spcBef>
                <a:spcPts val="660"/>
              </a:spcBef>
              <a:spcAft>
                <a:spcPts val="0"/>
              </a:spcAft>
              <a:buSzPts val="2309"/>
              <a:buNone/>
              <a:defRPr sz="2309">
                <a:solidFill>
                  <a:srgbClr val="888888"/>
                </a:solidFill>
              </a:defRPr>
            </a:lvl8pPr>
            <a:lvl9pPr marL="4114800" lvl="8" indent="-228600" algn="l">
              <a:lnSpc>
                <a:spcPct val="90000"/>
              </a:lnSpc>
              <a:spcBef>
                <a:spcPts val="660"/>
              </a:spcBef>
              <a:spcAft>
                <a:spcPts val="660"/>
              </a:spcAft>
              <a:buSzPts val="2309"/>
              <a:buNone/>
              <a:defRPr sz="2309">
                <a:solidFill>
                  <a:srgbClr val="888888"/>
                </a:solidFill>
              </a:defRPr>
            </a:lvl9pPr>
          </a:lstStyle>
          <a:p>
            <a:endParaRPr/>
          </a:p>
        </p:txBody>
      </p:sp>
      <p:sp>
        <p:nvSpPr>
          <p:cNvPr id="43" name="Google Shape;43;p19"/>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19"/>
          <p:cNvCxnSpPr/>
          <p:nvPr/>
        </p:nvCxnSpPr>
        <p:spPr>
          <a:xfrm>
            <a:off x="1991692" y="7163594"/>
            <a:ext cx="16286893"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1809653" y="3044180"/>
            <a:ext cx="8143446" cy="66357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50" name="Google Shape;50;p20"/>
          <p:cNvSpPr txBox="1">
            <a:spLocks noGrp="1"/>
          </p:cNvSpPr>
          <p:nvPr>
            <p:ph type="body" idx="2"/>
          </p:nvPr>
        </p:nvSpPr>
        <p:spPr>
          <a:xfrm>
            <a:off x="10254710" y="3044181"/>
            <a:ext cx="8143446" cy="66357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51" name="Google Shape;51;p20"/>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1809655" y="3044704"/>
            <a:ext cx="8143446" cy="121435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979"/>
              </a:spcBef>
              <a:spcAft>
                <a:spcPts val="0"/>
              </a:spcAft>
              <a:buSzPts val="3298"/>
              <a:buNone/>
              <a:defRPr sz="3298" b="0" cap="none">
                <a:solidFill>
                  <a:schemeClr val="dk2"/>
                </a:solidFill>
              </a:defRPr>
            </a:lvl1pPr>
            <a:lvl2pPr marL="914400" lvl="1" indent="-228600" algn="l">
              <a:lnSpc>
                <a:spcPct val="90000"/>
              </a:lnSpc>
              <a:spcBef>
                <a:spcPts val="330"/>
              </a:spcBef>
              <a:spcAft>
                <a:spcPts val="0"/>
              </a:spcAft>
              <a:buSzPts val="3298"/>
              <a:buNone/>
              <a:defRPr sz="3298" b="1"/>
            </a:lvl2pPr>
            <a:lvl3pPr marL="1371600" lvl="2" indent="-228600" algn="l">
              <a:lnSpc>
                <a:spcPct val="90000"/>
              </a:lnSpc>
              <a:spcBef>
                <a:spcPts val="660"/>
              </a:spcBef>
              <a:spcAft>
                <a:spcPts val="0"/>
              </a:spcAft>
              <a:buSzPts val="2969"/>
              <a:buNone/>
              <a:defRPr sz="2969" b="1"/>
            </a:lvl3pPr>
            <a:lvl4pPr marL="1828800" lvl="3" indent="-228600" algn="l">
              <a:lnSpc>
                <a:spcPct val="90000"/>
              </a:lnSpc>
              <a:spcBef>
                <a:spcPts val="660"/>
              </a:spcBef>
              <a:spcAft>
                <a:spcPts val="0"/>
              </a:spcAft>
              <a:buSzPts val="2639"/>
              <a:buNone/>
              <a:defRPr sz="2639" b="1"/>
            </a:lvl4pPr>
            <a:lvl5pPr marL="2286000" lvl="4" indent="-228600" algn="l">
              <a:lnSpc>
                <a:spcPct val="90000"/>
              </a:lnSpc>
              <a:spcBef>
                <a:spcPts val="660"/>
              </a:spcBef>
              <a:spcAft>
                <a:spcPts val="0"/>
              </a:spcAft>
              <a:buSzPts val="2639"/>
              <a:buNone/>
              <a:defRPr sz="2639" b="1"/>
            </a:lvl5pPr>
            <a:lvl6pPr marL="2743200" lvl="5" indent="-228600" algn="l">
              <a:lnSpc>
                <a:spcPct val="90000"/>
              </a:lnSpc>
              <a:spcBef>
                <a:spcPts val="660"/>
              </a:spcBef>
              <a:spcAft>
                <a:spcPts val="0"/>
              </a:spcAft>
              <a:buSzPts val="2639"/>
              <a:buNone/>
              <a:defRPr sz="2639" b="1"/>
            </a:lvl6pPr>
            <a:lvl7pPr marL="3200400" lvl="6" indent="-228600" algn="l">
              <a:lnSpc>
                <a:spcPct val="90000"/>
              </a:lnSpc>
              <a:spcBef>
                <a:spcPts val="660"/>
              </a:spcBef>
              <a:spcAft>
                <a:spcPts val="0"/>
              </a:spcAft>
              <a:buSzPts val="2639"/>
              <a:buNone/>
              <a:defRPr sz="2639" b="1"/>
            </a:lvl7pPr>
            <a:lvl8pPr marL="3657600" lvl="7" indent="-228600" algn="l">
              <a:lnSpc>
                <a:spcPct val="90000"/>
              </a:lnSpc>
              <a:spcBef>
                <a:spcPts val="660"/>
              </a:spcBef>
              <a:spcAft>
                <a:spcPts val="0"/>
              </a:spcAft>
              <a:buSzPts val="2639"/>
              <a:buNone/>
              <a:defRPr sz="2639" b="1"/>
            </a:lvl8pPr>
            <a:lvl9pPr marL="4114800" lvl="8" indent="-228600" algn="l">
              <a:lnSpc>
                <a:spcPct val="90000"/>
              </a:lnSpc>
              <a:spcBef>
                <a:spcPts val="660"/>
              </a:spcBef>
              <a:spcAft>
                <a:spcPts val="660"/>
              </a:spcAft>
              <a:buSzPts val="2639"/>
              <a:buNone/>
              <a:defRPr sz="2639" b="1"/>
            </a:lvl9pPr>
          </a:lstStyle>
          <a:p>
            <a:endParaRPr/>
          </a:p>
        </p:txBody>
      </p:sp>
      <p:sp>
        <p:nvSpPr>
          <p:cNvPr id="57" name="Google Shape;57;p21"/>
          <p:cNvSpPr txBox="1">
            <a:spLocks noGrp="1"/>
          </p:cNvSpPr>
          <p:nvPr>
            <p:ph type="body" idx="2"/>
          </p:nvPr>
        </p:nvSpPr>
        <p:spPr>
          <a:xfrm>
            <a:off x="1809655" y="4259058"/>
            <a:ext cx="8143446" cy="5571684"/>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58" name="Google Shape;58;p21"/>
          <p:cNvSpPr txBox="1">
            <a:spLocks noGrp="1"/>
          </p:cNvSpPr>
          <p:nvPr>
            <p:ph type="body" idx="3"/>
          </p:nvPr>
        </p:nvSpPr>
        <p:spPr>
          <a:xfrm>
            <a:off x="10254710" y="3044704"/>
            <a:ext cx="8143446" cy="1214354"/>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979"/>
              </a:spcBef>
              <a:spcAft>
                <a:spcPts val="0"/>
              </a:spcAft>
              <a:buSzPts val="3298"/>
              <a:buNone/>
              <a:defRPr sz="3298" b="0" cap="none">
                <a:solidFill>
                  <a:schemeClr val="dk2"/>
                </a:solidFill>
              </a:defRPr>
            </a:lvl1pPr>
            <a:lvl2pPr marL="914400" lvl="1" indent="-228600" algn="l">
              <a:lnSpc>
                <a:spcPct val="90000"/>
              </a:lnSpc>
              <a:spcBef>
                <a:spcPts val="330"/>
              </a:spcBef>
              <a:spcAft>
                <a:spcPts val="0"/>
              </a:spcAft>
              <a:buSzPts val="3298"/>
              <a:buNone/>
              <a:defRPr sz="3298" b="1"/>
            </a:lvl2pPr>
            <a:lvl3pPr marL="1371600" lvl="2" indent="-228600" algn="l">
              <a:lnSpc>
                <a:spcPct val="90000"/>
              </a:lnSpc>
              <a:spcBef>
                <a:spcPts val="660"/>
              </a:spcBef>
              <a:spcAft>
                <a:spcPts val="0"/>
              </a:spcAft>
              <a:buSzPts val="2969"/>
              <a:buNone/>
              <a:defRPr sz="2969" b="1"/>
            </a:lvl3pPr>
            <a:lvl4pPr marL="1828800" lvl="3" indent="-228600" algn="l">
              <a:lnSpc>
                <a:spcPct val="90000"/>
              </a:lnSpc>
              <a:spcBef>
                <a:spcPts val="660"/>
              </a:spcBef>
              <a:spcAft>
                <a:spcPts val="0"/>
              </a:spcAft>
              <a:buSzPts val="2639"/>
              <a:buNone/>
              <a:defRPr sz="2639" b="1"/>
            </a:lvl4pPr>
            <a:lvl5pPr marL="2286000" lvl="4" indent="-228600" algn="l">
              <a:lnSpc>
                <a:spcPct val="90000"/>
              </a:lnSpc>
              <a:spcBef>
                <a:spcPts val="660"/>
              </a:spcBef>
              <a:spcAft>
                <a:spcPts val="0"/>
              </a:spcAft>
              <a:buSzPts val="2639"/>
              <a:buNone/>
              <a:defRPr sz="2639" b="1"/>
            </a:lvl5pPr>
            <a:lvl6pPr marL="2743200" lvl="5" indent="-228600" algn="l">
              <a:lnSpc>
                <a:spcPct val="90000"/>
              </a:lnSpc>
              <a:spcBef>
                <a:spcPts val="660"/>
              </a:spcBef>
              <a:spcAft>
                <a:spcPts val="0"/>
              </a:spcAft>
              <a:buSzPts val="2639"/>
              <a:buNone/>
              <a:defRPr sz="2639" b="1"/>
            </a:lvl6pPr>
            <a:lvl7pPr marL="3200400" lvl="6" indent="-228600" algn="l">
              <a:lnSpc>
                <a:spcPct val="90000"/>
              </a:lnSpc>
              <a:spcBef>
                <a:spcPts val="660"/>
              </a:spcBef>
              <a:spcAft>
                <a:spcPts val="0"/>
              </a:spcAft>
              <a:buSzPts val="2639"/>
              <a:buNone/>
              <a:defRPr sz="2639" b="1"/>
            </a:lvl7pPr>
            <a:lvl8pPr marL="3657600" lvl="7" indent="-228600" algn="l">
              <a:lnSpc>
                <a:spcPct val="90000"/>
              </a:lnSpc>
              <a:spcBef>
                <a:spcPts val="660"/>
              </a:spcBef>
              <a:spcAft>
                <a:spcPts val="0"/>
              </a:spcAft>
              <a:buSzPts val="2639"/>
              <a:buNone/>
              <a:defRPr sz="2639" b="1"/>
            </a:lvl8pPr>
            <a:lvl9pPr marL="4114800" lvl="8" indent="-228600" algn="l">
              <a:lnSpc>
                <a:spcPct val="90000"/>
              </a:lnSpc>
              <a:spcBef>
                <a:spcPts val="660"/>
              </a:spcBef>
              <a:spcAft>
                <a:spcPts val="660"/>
              </a:spcAft>
              <a:buSzPts val="2639"/>
              <a:buNone/>
              <a:defRPr sz="2639" b="1"/>
            </a:lvl9pPr>
          </a:lstStyle>
          <a:p>
            <a:endParaRPr/>
          </a:p>
        </p:txBody>
      </p:sp>
      <p:sp>
        <p:nvSpPr>
          <p:cNvPr id="59" name="Google Shape;59;p21"/>
          <p:cNvSpPr txBox="1">
            <a:spLocks noGrp="1"/>
          </p:cNvSpPr>
          <p:nvPr>
            <p:ph type="body" idx="4"/>
          </p:nvPr>
        </p:nvSpPr>
        <p:spPr>
          <a:xfrm>
            <a:off x="10254710" y="4259058"/>
            <a:ext cx="8143446" cy="5571684"/>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60" name="Google Shape;60;p21"/>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1"/>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1"/>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2"/>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2"/>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
        <p:nvSpPr>
          <p:cNvPr id="69" name="Google Shape;69;p23"/>
          <p:cNvSpPr/>
          <p:nvPr/>
        </p:nvSpPr>
        <p:spPr>
          <a:xfrm>
            <a:off x="5237" y="10556875"/>
            <a:ext cx="20102039" cy="75406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3"/>
          <p:cNvSpPr/>
          <p:nvPr/>
        </p:nvSpPr>
        <p:spPr>
          <a:xfrm>
            <a:off x="25" y="10447223"/>
            <a:ext cx="20102039" cy="10556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3"/>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700"/>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sp>
        <p:nvSpPr>
          <p:cNvPr id="75" name="Google Shape;75;p24"/>
          <p:cNvSpPr/>
          <p:nvPr/>
        </p:nvSpPr>
        <p:spPr>
          <a:xfrm>
            <a:off x="27" y="0"/>
            <a:ext cx="6680640" cy="11310938"/>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4"/>
          <p:cNvSpPr/>
          <p:nvPr/>
        </p:nvSpPr>
        <p:spPr>
          <a:xfrm>
            <a:off x="6662961" y="0"/>
            <a:ext cx="105563" cy="1131093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4"/>
          <p:cNvSpPr txBox="1">
            <a:spLocks noGrp="1"/>
          </p:cNvSpPr>
          <p:nvPr>
            <p:ph type="title"/>
          </p:nvPr>
        </p:nvSpPr>
        <p:spPr>
          <a:xfrm>
            <a:off x="754023" y="980279"/>
            <a:ext cx="5278160" cy="377031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5937"/>
              <a:buFont typeface="Calibri"/>
              <a:buNone/>
              <a:defRPr sz="5937"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body" idx="1"/>
          </p:nvPr>
        </p:nvSpPr>
        <p:spPr>
          <a:xfrm>
            <a:off x="7917240" y="1206500"/>
            <a:ext cx="10707124" cy="867171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979"/>
              </a:spcBef>
              <a:spcAft>
                <a:spcPts val="0"/>
              </a:spcAft>
              <a:buSzPts val="1800"/>
              <a:buChar char=" "/>
              <a:defRPr/>
            </a:lvl1pPr>
            <a:lvl2pPr marL="914400" lvl="1" indent="-342900" algn="l">
              <a:lnSpc>
                <a:spcPct val="90000"/>
              </a:lnSpc>
              <a:spcBef>
                <a:spcPts val="330"/>
              </a:spcBef>
              <a:spcAft>
                <a:spcPts val="0"/>
              </a:spcAft>
              <a:buSzPts val="1800"/>
              <a:buChar char="◦"/>
              <a:defRPr/>
            </a:lvl2pPr>
            <a:lvl3pPr marL="1371600" lvl="2" indent="-342900" algn="l">
              <a:lnSpc>
                <a:spcPct val="90000"/>
              </a:lnSpc>
              <a:spcBef>
                <a:spcPts val="660"/>
              </a:spcBef>
              <a:spcAft>
                <a:spcPts val="0"/>
              </a:spcAft>
              <a:buSzPts val="1800"/>
              <a:buChar char="◦"/>
              <a:defRPr/>
            </a:lvl3pPr>
            <a:lvl4pPr marL="1828800" lvl="3" indent="-342900" algn="l">
              <a:lnSpc>
                <a:spcPct val="90000"/>
              </a:lnSpc>
              <a:spcBef>
                <a:spcPts val="660"/>
              </a:spcBef>
              <a:spcAft>
                <a:spcPts val="0"/>
              </a:spcAft>
              <a:buSzPts val="1800"/>
              <a:buChar char="◦"/>
              <a:defRPr/>
            </a:lvl4pPr>
            <a:lvl5pPr marL="2286000" lvl="4" indent="-342900" algn="l">
              <a:lnSpc>
                <a:spcPct val="90000"/>
              </a:lnSpc>
              <a:spcBef>
                <a:spcPts val="660"/>
              </a:spcBef>
              <a:spcAft>
                <a:spcPts val="0"/>
              </a:spcAft>
              <a:buSzPts val="1800"/>
              <a:buChar char="◦"/>
              <a:defRPr/>
            </a:lvl5pPr>
            <a:lvl6pPr marL="2743200" lvl="5" indent="-342900" algn="l">
              <a:lnSpc>
                <a:spcPct val="90000"/>
              </a:lnSpc>
              <a:spcBef>
                <a:spcPts val="660"/>
              </a:spcBef>
              <a:spcAft>
                <a:spcPts val="0"/>
              </a:spcAft>
              <a:buSzPts val="1800"/>
              <a:buChar char="◦"/>
              <a:defRPr/>
            </a:lvl6pPr>
            <a:lvl7pPr marL="3200400" lvl="6" indent="-342900" algn="l">
              <a:lnSpc>
                <a:spcPct val="90000"/>
              </a:lnSpc>
              <a:spcBef>
                <a:spcPts val="660"/>
              </a:spcBef>
              <a:spcAft>
                <a:spcPts val="0"/>
              </a:spcAft>
              <a:buSzPts val="1800"/>
              <a:buChar char="◦"/>
              <a:defRPr/>
            </a:lvl7pPr>
            <a:lvl8pPr marL="3657600" lvl="7" indent="-342900" algn="l">
              <a:lnSpc>
                <a:spcPct val="90000"/>
              </a:lnSpc>
              <a:spcBef>
                <a:spcPts val="660"/>
              </a:spcBef>
              <a:spcAft>
                <a:spcPts val="0"/>
              </a:spcAft>
              <a:buSzPts val="1800"/>
              <a:buChar char="◦"/>
              <a:defRPr/>
            </a:lvl8pPr>
            <a:lvl9pPr marL="4114800" lvl="8" indent="-342900" algn="l">
              <a:lnSpc>
                <a:spcPct val="90000"/>
              </a:lnSpc>
              <a:spcBef>
                <a:spcPts val="660"/>
              </a:spcBef>
              <a:spcAft>
                <a:spcPts val="660"/>
              </a:spcAft>
              <a:buSzPts val="1800"/>
              <a:buChar char="◦"/>
              <a:defRPr/>
            </a:lvl9pPr>
          </a:lstStyle>
          <a:p>
            <a:endParaRPr/>
          </a:p>
        </p:txBody>
      </p:sp>
      <p:sp>
        <p:nvSpPr>
          <p:cNvPr id="79" name="Google Shape;79;p24"/>
          <p:cNvSpPr txBox="1">
            <a:spLocks noGrp="1"/>
          </p:cNvSpPr>
          <p:nvPr>
            <p:ph type="body" idx="2"/>
          </p:nvPr>
        </p:nvSpPr>
        <p:spPr>
          <a:xfrm>
            <a:off x="754023" y="4826000"/>
            <a:ext cx="5278160" cy="557320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979"/>
              </a:spcBef>
              <a:spcAft>
                <a:spcPts val="0"/>
              </a:spcAft>
              <a:buSzPts val="2474"/>
              <a:buNone/>
              <a:defRPr sz="2474">
                <a:solidFill>
                  <a:srgbClr val="FFFFFF"/>
                </a:solidFill>
              </a:defRPr>
            </a:lvl1pPr>
            <a:lvl2pPr marL="914400" lvl="1" indent="-228600" algn="l">
              <a:lnSpc>
                <a:spcPct val="90000"/>
              </a:lnSpc>
              <a:spcBef>
                <a:spcPts val="330"/>
              </a:spcBef>
              <a:spcAft>
                <a:spcPts val="0"/>
              </a:spcAft>
              <a:buSzPts val="1979"/>
              <a:buNone/>
              <a:defRPr sz="1979"/>
            </a:lvl2pPr>
            <a:lvl3pPr marL="1371600" lvl="2" indent="-228600" algn="l">
              <a:lnSpc>
                <a:spcPct val="90000"/>
              </a:lnSpc>
              <a:spcBef>
                <a:spcPts val="660"/>
              </a:spcBef>
              <a:spcAft>
                <a:spcPts val="0"/>
              </a:spcAft>
              <a:buSzPts val="1649"/>
              <a:buNone/>
              <a:defRPr sz="1649"/>
            </a:lvl3pPr>
            <a:lvl4pPr marL="1828800" lvl="3" indent="-228600" algn="l">
              <a:lnSpc>
                <a:spcPct val="90000"/>
              </a:lnSpc>
              <a:spcBef>
                <a:spcPts val="660"/>
              </a:spcBef>
              <a:spcAft>
                <a:spcPts val="0"/>
              </a:spcAft>
              <a:buSzPts val="1484"/>
              <a:buNone/>
              <a:defRPr sz="1484"/>
            </a:lvl4pPr>
            <a:lvl5pPr marL="2286000" lvl="4" indent="-228600" algn="l">
              <a:lnSpc>
                <a:spcPct val="90000"/>
              </a:lnSpc>
              <a:spcBef>
                <a:spcPts val="660"/>
              </a:spcBef>
              <a:spcAft>
                <a:spcPts val="0"/>
              </a:spcAft>
              <a:buSzPts val="1484"/>
              <a:buNone/>
              <a:defRPr sz="1484"/>
            </a:lvl5pPr>
            <a:lvl6pPr marL="2743200" lvl="5" indent="-228600" algn="l">
              <a:lnSpc>
                <a:spcPct val="90000"/>
              </a:lnSpc>
              <a:spcBef>
                <a:spcPts val="660"/>
              </a:spcBef>
              <a:spcAft>
                <a:spcPts val="0"/>
              </a:spcAft>
              <a:buSzPts val="1484"/>
              <a:buNone/>
              <a:defRPr sz="1484"/>
            </a:lvl6pPr>
            <a:lvl7pPr marL="3200400" lvl="6" indent="-228600" algn="l">
              <a:lnSpc>
                <a:spcPct val="90000"/>
              </a:lnSpc>
              <a:spcBef>
                <a:spcPts val="660"/>
              </a:spcBef>
              <a:spcAft>
                <a:spcPts val="0"/>
              </a:spcAft>
              <a:buSzPts val="1484"/>
              <a:buNone/>
              <a:defRPr sz="1484"/>
            </a:lvl7pPr>
            <a:lvl8pPr marL="3657600" lvl="7" indent="-228600" algn="l">
              <a:lnSpc>
                <a:spcPct val="90000"/>
              </a:lnSpc>
              <a:spcBef>
                <a:spcPts val="660"/>
              </a:spcBef>
              <a:spcAft>
                <a:spcPts val="0"/>
              </a:spcAft>
              <a:buSzPts val="1484"/>
              <a:buNone/>
              <a:defRPr sz="1484"/>
            </a:lvl8pPr>
            <a:lvl9pPr marL="4114800" lvl="8" indent="-228600" algn="l">
              <a:lnSpc>
                <a:spcPct val="90000"/>
              </a:lnSpc>
              <a:spcBef>
                <a:spcPts val="660"/>
              </a:spcBef>
              <a:spcAft>
                <a:spcPts val="660"/>
              </a:spcAft>
              <a:buSzPts val="1484"/>
              <a:buNone/>
              <a:defRPr sz="1484"/>
            </a:lvl9pPr>
          </a:lstStyle>
          <a:p>
            <a:endParaRPr/>
          </a:p>
        </p:txBody>
      </p:sp>
      <p:sp>
        <p:nvSpPr>
          <p:cNvPr id="80" name="Google Shape;80;p24"/>
          <p:cNvSpPr txBox="1">
            <a:spLocks noGrp="1"/>
          </p:cNvSpPr>
          <p:nvPr>
            <p:ph type="dt" idx="10"/>
          </p:nvPr>
        </p:nvSpPr>
        <p:spPr>
          <a:xfrm>
            <a:off x="767731" y="10654160"/>
            <a:ext cx="4318496"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7917239" y="10654160"/>
            <a:ext cx="7665899" cy="602203"/>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chemeClr val="dk2"/>
              </a:buClr>
              <a:buSzPts val="1732"/>
              <a:buFont typeface="Calibri"/>
              <a:buNone/>
              <a:defRPr sz="1732"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p:nvPr/>
        </p:nvSpPr>
        <p:spPr>
          <a:xfrm>
            <a:off x="2" y="10556875"/>
            <a:ext cx="20107275" cy="754063"/>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5"/>
          <p:cNvSpPr/>
          <p:nvPr/>
        </p:nvSpPr>
        <p:spPr>
          <a:xfrm>
            <a:off x="1" y="10447223"/>
            <a:ext cx="20107277" cy="10885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7916"/>
              <a:buFont typeface="Calibri"/>
              <a:buNone/>
              <a:defRPr sz="7916"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5"/>
          <p:cNvSpPr txBox="1">
            <a:spLocks noGrp="1"/>
          </p:cNvSpPr>
          <p:nvPr>
            <p:ph type="body" idx="1"/>
          </p:nvPr>
        </p:nvSpPr>
        <p:spPr>
          <a:xfrm>
            <a:off x="1809655" y="3044180"/>
            <a:ext cx="16588502" cy="6635750"/>
          </a:xfrm>
          <a:prstGeom prst="rect">
            <a:avLst/>
          </a:prstGeom>
          <a:noFill/>
          <a:ln>
            <a:noFill/>
          </a:ln>
        </p:spPr>
        <p:txBody>
          <a:bodyPr spcFirstLastPara="1" wrap="square" lIns="0" tIns="45700" rIns="0" bIns="45700" anchor="t" anchorCtr="0">
            <a:normAutofit/>
          </a:bodyPr>
          <a:lstStyle>
            <a:lvl1pPr marL="457200" marR="0" lvl="0" indent="-438022" algn="l" rtl="0">
              <a:lnSpc>
                <a:spcPct val="90000"/>
              </a:lnSpc>
              <a:spcBef>
                <a:spcPts val="1979"/>
              </a:spcBef>
              <a:spcAft>
                <a:spcPts val="0"/>
              </a:spcAft>
              <a:buClr>
                <a:schemeClr val="accent1"/>
              </a:buClr>
              <a:buSzPts val="3298"/>
              <a:buFont typeface="Calibri"/>
              <a:buChar char=" "/>
              <a:defRPr sz="3298" b="0" i="0" u="none" strike="noStrike" cap="none">
                <a:solidFill>
                  <a:srgbClr val="3F3F3F"/>
                </a:solidFill>
                <a:latin typeface="Calibri"/>
                <a:ea typeface="Calibri"/>
                <a:cs typeface="Calibri"/>
                <a:sym typeface="Calibri"/>
              </a:defRPr>
            </a:lvl1pPr>
            <a:lvl2pPr marL="914400" marR="0" lvl="1" indent="-417131" algn="l" rtl="0">
              <a:lnSpc>
                <a:spcPct val="90000"/>
              </a:lnSpc>
              <a:spcBef>
                <a:spcPts val="330"/>
              </a:spcBef>
              <a:spcAft>
                <a:spcPts val="0"/>
              </a:spcAft>
              <a:buClr>
                <a:schemeClr val="accent1"/>
              </a:buClr>
              <a:buSzPts val="2969"/>
              <a:buFont typeface="Calibri"/>
              <a:buChar char="◦"/>
              <a:defRPr sz="2969" b="0" i="0" u="none" strike="noStrike" cap="none">
                <a:solidFill>
                  <a:srgbClr val="3F3F3F"/>
                </a:solidFill>
                <a:latin typeface="Calibri"/>
                <a:ea typeface="Calibri"/>
                <a:cs typeface="Calibri"/>
                <a:sym typeface="Calibri"/>
              </a:defRPr>
            </a:lvl2pPr>
            <a:lvl3pPr marL="1371600" marR="0" lvl="2"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3pPr>
            <a:lvl4pPr marL="1828800" marR="0" lvl="3"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4pPr>
            <a:lvl5pPr marL="2286000" marR="0" lvl="4"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5pPr>
            <a:lvl6pPr marL="2743200" marR="0" lvl="5"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6pPr>
            <a:lvl7pPr marL="3200400" marR="0" lvl="6"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7pPr>
            <a:lvl8pPr marL="3657600" marR="0" lvl="7" indent="-375221" algn="l" rtl="0">
              <a:lnSpc>
                <a:spcPct val="90000"/>
              </a:lnSpc>
              <a:spcBef>
                <a:spcPts val="660"/>
              </a:spcBef>
              <a:spcAft>
                <a:spcPts val="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8pPr>
            <a:lvl9pPr marL="4114800" marR="0" lvl="8" indent="-375221" algn="l" rtl="0">
              <a:lnSpc>
                <a:spcPct val="90000"/>
              </a:lnSpc>
              <a:spcBef>
                <a:spcPts val="660"/>
              </a:spcBef>
              <a:spcAft>
                <a:spcPts val="660"/>
              </a:spcAft>
              <a:buClr>
                <a:schemeClr val="accent1"/>
              </a:buClr>
              <a:buSzPts val="2309"/>
              <a:buFont typeface="Calibri"/>
              <a:buChar char="◦"/>
              <a:defRPr sz="2309" b="0" i="0" u="none" strike="noStrike" cap="none">
                <a:solidFill>
                  <a:srgbClr val="3F3F3F"/>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1809655" y="10654160"/>
            <a:ext cx="4077316" cy="602203"/>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84"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6079325" y="10654160"/>
            <a:ext cx="7953859" cy="602203"/>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84"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16328022" y="10654160"/>
            <a:ext cx="2163816" cy="60220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732"/>
              <a:buFont typeface="Calibri"/>
              <a:buNone/>
              <a:defRPr sz="1732"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5"/>
          <p:cNvCxnSpPr/>
          <p:nvPr/>
        </p:nvCxnSpPr>
        <p:spPr>
          <a:xfrm>
            <a:off x="1968396" y="2866238"/>
            <a:ext cx="16437697"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p:nvPr/>
        </p:nvSpPr>
        <p:spPr>
          <a:xfrm>
            <a:off x="3794760" y="1617663"/>
            <a:ext cx="13045440" cy="1425575"/>
          </a:xfrm>
          <a:prstGeom prst="rect">
            <a:avLst/>
          </a:prstGeom>
          <a:noFill/>
          <a:ln>
            <a:noFill/>
          </a:ln>
        </p:spPr>
        <p:txBody>
          <a:bodyPr spcFirstLastPara="1" wrap="square" lIns="91400" tIns="45700" rIns="91400" bIns="45700" anchor="t" anchorCtr="0">
            <a:noAutofit/>
          </a:bodyPr>
          <a:lstStyle/>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a:solidFill>
                  <a:srgbClr val="002060"/>
                </a:solidFill>
                <a:latin typeface="Arial Black"/>
                <a:ea typeface="Arial Black"/>
                <a:cs typeface="Arial Black"/>
                <a:sym typeface="Arial Black"/>
              </a:rPr>
              <a:t>Centre of Competence </a:t>
            </a:r>
            <a:endParaRPr sz="1400"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a:solidFill>
                  <a:srgbClr val="002060"/>
                </a:solidFill>
                <a:latin typeface="Arial Black"/>
                <a:ea typeface="Arial Black"/>
                <a:cs typeface="Arial Black"/>
                <a:sym typeface="Arial Black"/>
              </a:rPr>
              <a:t>in </a:t>
            </a:r>
            <a:endParaRPr sz="1400"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2060"/>
              </a:buClr>
              <a:buSzPts val="6000"/>
              <a:buFont typeface="Arial Black"/>
              <a:buNone/>
            </a:pPr>
            <a:r>
              <a:rPr lang="en-US" sz="6000" b="1" i="1" u="none" strike="noStrike" cap="none">
                <a:solidFill>
                  <a:srgbClr val="002060"/>
                </a:solidFill>
                <a:latin typeface="Arial Black"/>
                <a:ea typeface="Arial Black"/>
                <a:cs typeface="Arial Black"/>
                <a:sym typeface="Arial Black"/>
              </a:rPr>
              <a:t>Visual Computing</a:t>
            </a:r>
            <a:endParaRPr sz="1800" b="0" i="0" u="none" strike="noStrike" cap="none">
              <a:solidFill>
                <a:schemeClr val="dk1"/>
              </a:solidFill>
              <a:latin typeface="Calibri"/>
              <a:ea typeface="Calibri"/>
              <a:cs typeface="Calibri"/>
              <a:sym typeface="Calibri"/>
            </a:endParaRPr>
          </a:p>
          <a:p>
            <a:pPr marL="0" marR="0" lvl="0" indent="0" algn="ctr" rtl="0">
              <a:lnSpc>
                <a:spcPct val="120000"/>
              </a:lnSpc>
              <a:spcBef>
                <a:spcPts val="0"/>
              </a:spcBef>
              <a:spcAft>
                <a:spcPts val="0"/>
              </a:spcAft>
              <a:buClr>
                <a:srgbClr val="C00000"/>
              </a:buClr>
              <a:buSzPts val="6000"/>
              <a:buFont typeface="Algerian"/>
              <a:buNone/>
            </a:pPr>
            <a:r>
              <a:rPr lang="en-US" sz="6000" b="1" i="1" u="none" strike="noStrike" cap="none">
                <a:solidFill>
                  <a:srgbClr val="C00000"/>
                </a:solidFill>
                <a:latin typeface="Algerian"/>
                <a:ea typeface="Algerian"/>
                <a:cs typeface="Algerian"/>
                <a:sym typeface="Algerian"/>
              </a:rPr>
              <a:t> </a:t>
            </a:r>
            <a:endParaRPr sz="6000" b="1" i="1" u="none" strike="noStrike" cap="none">
              <a:solidFill>
                <a:srgbClr val="959595"/>
              </a:solidFill>
              <a:latin typeface="Algerian"/>
              <a:ea typeface="Algerian"/>
              <a:cs typeface="Algerian"/>
              <a:sym typeface="Algerian"/>
            </a:endParaRPr>
          </a:p>
        </p:txBody>
      </p:sp>
      <p:sp>
        <p:nvSpPr>
          <p:cNvPr id="111" name="Google Shape;111;p1"/>
          <p:cNvSpPr txBox="1"/>
          <p:nvPr/>
        </p:nvSpPr>
        <p:spPr>
          <a:xfrm>
            <a:off x="6431280" y="6098223"/>
            <a:ext cx="7772400" cy="628650"/>
          </a:xfrm>
          <a:prstGeom prst="rect">
            <a:avLst/>
          </a:prstGeom>
          <a:noFill/>
          <a:ln>
            <a:noFill/>
          </a:ln>
        </p:spPr>
        <p:txBody>
          <a:bodyPr spcFirstLastPara="1" wrap="square" lIns="91400" tIns="45700" rIns="91400" bIns="45700" anchor="t" anchorCtr="0">
            <a:noAutofit/>
          </a:bodyPr>
          <a:lstStyle/>
          <a:p>
            <a:pPr marL="0" marR="0" lvl="0" indent="0" algn="ctr" rtl="0">
              <a:lnSpc>
                <a:spcPct val="100000"/>
              </a:lnSpc>
              <a:spcBef>
                <a:spcPts val="0"/>
              </a:spcBef>
              <a:spcAft>
                <a:spcPts val="0"/>
              </a:spcAft>
              <a:buClr>
                <a:srgbClr val="FF0000"/>
              </a:buClr>
              <a:buSzPts val="3600"/>
              <a:buFont typeface="Times New Roman"/>
              <a:buNone/>
            </a:pPr>
            <a:r>
              <a:rPr lang="en-US" sz="3600" b="1" i="1" u="none" strike="noStrike" cap="none">
                <a:solidFill>
                  <a:srgbClr val="FF0000"/>
                </a:solidFill>
                <a:latin typeface="Times New Roman"/>
                <a:ea typeface="Times New Roman"/>
                <a:cs typeface="Times New Roman"/>
                <a:sym typeface="Times New Roman"/>
              </a:rPr>
              <a:t>Internship Phase II presentation</a:t>
            </a:r>
            <a:endParaRPr sz="1800" b="0" i="0" u="none" strike="noStrike" cap="none">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rgbClr val="FF0000"/>
              </a:buClr>
              <a:buSzPts val="3600"/>
              <a:buFont typeface="Times New Roman"/>
              <a:buNone/>
            </a:pPr>
            <a:r>
              <a:rPr lang="en-US" sz="3600" b="1" i="1" u="none" strike="noStrike" cap="none">
                <a:solidFill>
                  <a:srgbClr val="FF0000"/>
                </a:solidFill>
                <a:latin typeface="Times New Roman"/>
                <a:ea typeface="Times New Roman"/>
                <a:cs typeface="Times New Roman"/>
                <a:sym typeface="Times New Roman"/>
              </a:rPr>
              <a:t> </a:t>
            </a:r>
            <a:endParaRPr sz="1800" b="0" i="0" u="none" strike="noStrike" cap="none">
              <a:solidFill>
                <a:srgbClr val="FF0000"/>
              </a:solidFill>
              <a:latin typeface="Calibri"/>
              <a:ea typeface="Calibri"/>
              <a:cs typeface="Calibri"/>
              <a:sym typeface="Calibri"/>
            </a:endParaRPr>
          </a:p>
        </p:txBody>
      </p:sp>
      <p:sp>
        <p:nvSpPr>
          <p:cNvPr id="112" name="Google Shape;112;p1"/>
          <p:cNvSpPr txBox="1"/>
          <p:nvPr/>
        </p:nvSpPr>
        <p:spPr>
          <a:xfrm>
            <a:off x="6757702" y="7835692"/>
            <a:ext cx="6400800" cy="1561304"/>
          </a:xfrm>
          <a:prstGeom prst="rect">
            <a:avLst/>
          </a:prstGeom>
          <a:noFill/>
          <a:ln>
            <a:noFill/>
          </a:ln>
        </p:spPr>
        <p:txBody>
          <a:bodyPr spcFirstLastPara="1" wrap="square" lIns="91400" tIns="45700" rIns="91400" bIns="45700" anchor="t" anchorCtr="0">
            <a:noAutofit/>
          </a:bodyPr>
          <a:lstStyle/>
          <a:p>
            <a:pPr marL="341313" marR="0" lvl="0" indent="-341313" algn="ctr" rtl="0">
              <a:lnSpc>
                <a:spcPct val="100000"/>
              </a:lnSpc>
              <a:spcBef>
                <a:spcPts val="0"/>
              </a:spcBef>
              <a:spcAft>
                <a:spcPts val="0"/>
              </a:spcAft>
              <a:buClr>
                <a:srgbClr val="002060"/>
              </a:buClr>
              <a:buSzPts val="4000"/>
              <a:buFont typeface="Times New Roman"/>
              <a:buNone/>
            </a:pPr>
            <a:r>
              <a:rPr lang="en-US" sz="4000" b="1" i="1" u="none" strike="noStrike" cap="none" dirty="0">
                <a:solidFill>
                  <a:srgbClr val="002060"/>
                </a:solidFill>
                <a:latin typeface="Times New Roman"/>
                <a:ea typeface="Times New Roman"/>
                <a:cs typeface="Times New Roman"/>
                <a:sym typeface="Times New Roman"/>
              </a:rPr>
              <a:t>Under the Guidance of</a:t>
            </a:r>
            <a:endParaRPr sz="1400" b="0" i="0" u="none" strike="noStrike" cap="none" dirty="0">
              <a:solidFill>
                <a:srgbClr val="000000"/>
              </a:solidFill>
              <a:latin typeface="Arial"/>
              <a:ea typeface="Arial"/>
              <a:cs typeface="Arial"/>
              <a:sym typeface="Arial"/>
            </a:endParaRPr>
          </a:p>
          <a:p>
            <a:pPr marL="341313" marR="0" lvl="0" indent="-341313" algn="ctr" rtl="0">
              <a:lnSpc>
                <a:spcPct val="100000"/>
              </a:lnSpc>
              <a:spcBef>
                <a:spcPts val="0"/>
              </a:spcBef>
              <a:spcAft>
                <a:spcPts val="0"/>
              </a:spcAft>
              <a:buClr>
                <a:srgbClr val="002060"/>
              </a:buClr>
              <a:buSzPts val="4000"/>
              <a:buFont typeface="Times New Roman"/>
              <a:buNone/>
            </a:pPr>
            <a:r>
              <a:rPr lang="en-US" sz="4000" b="1" i="1" dirty="0">
                <a:solidFill>
                  <a:srgbClr val="002060"/>
                </a:solidFill>
                <a:latin typeface="Times New Roman"/>
                <a:ea typeface="Times New Roman"/>
                <a:cs typeface="Times New Roman"/>
                <a:sym typeface="Times New Roman"/>
              </a:rPr>
              <a:t>Dr. Anala M R</a:t>
            </a:r>
            <a:endParaRPr sz="1800" b="0" i="0" u="none" strike="noStrike" cap="none" dirty="0">
              <a:solidFill>
                <a:schemeClr val="dk1"/>
              </a:solidFill>
              <a:latin typeface="Calibri"/>
              <a:ea typeface="Calibri"/>
              <a:cs typeface="Calibri"/>
              <a:sym typeface="Calibri"/>
            </a:endParaRPr>
          </a:p>
        </p:txBody>
      </p:sp>
      <p:sp>
        <p:nvSpPr>
          <p:cNvPr id="113" name="Google Shape;113;p1"/>
          <p:cNvSpPr txBox="1"/>
          <p:nvPr/>
        </p:nvSpPr>
        <p:spPr>
          <a:xfrm>
            <a:off x="1718114" y="7183012"/>
            <a:ext cx="16479976" cy="652680"/>
          </a:xfrm>
          <a:prstGeom prst="rect">
            <a:avLst/>
          </a:prstGeom>
          <a:noFill/>
          <a:ln>
            <a:noFill/>
          </a:ln>
        </p:spPr>
        <p:txBody>
          <a:bodyPr spcFirstLastPara="1" wrap="square" lIns="90000" tIns="45000" rIns="90000" bIns="45000" anchor="t" anchorCtr="0">
            <a:noAutofit/>
          </a:bodyPr>
          <a:lstStyle/>
          <a:p>
            <a:pPr marL="341280" marR="0" lvl="0" indent="-341280" algn="ctr" rtl="0">
              <a:lnSpc>
                <a:spcPct val="100000"/>
              </a:lnSpc>
              <a:spcBef>
                <a:spcPts val="0"/>
              </a:spcBef>
              <a:spcAft>
                <a:spcPts val="0"/>
              </a:spcAft>
              <a:buClr>
                <a:srgbClr val="000000"/>
              </a:buClr>
              <a:buSzPts val="4000"/>
              <a:buFont typeface="Arial"/>
              <a:buNone/>
            </a:pPr>
            <a:r>
              <a:rPr lang="en-US" sz="4000" b="1" i="1" u="none" strike="noStrike" cap="none">
                <a:solidFill>
                  <a:srgbClr val="002060"/>
                </a:solidFill>
                <a:latin typeface="Times New Roman"/>
                <a:ea typeface="Times New Roman"/>
                <a:cs typeface="Times New Roman"/>
                <a:sym typeface="Times New Roman"/>
              </a:rPr>
              <a:t>Title: Real-time Sign Language Recognition and Speech Synthesis System</a:t>
            </a:r>
            <a:endParaRPr sz="4000" b="0" i="0" u="none" strike="noStrike" cap="none">
              <a:solidFill>
                <a:srgbClr val="000000"/>
              </a:solidFill>
              <a:latin typeface="Arial"/>
              <a:ea typeface="Arial"/>
              <a:cs typeface="Arial"/>
              <a:sym typeface="Arial"/>
            </a:endParaRPr>
          </a:p>
        </p:txBody>
      </p:sp>
      <p:sp>
        <p:nvSpPr>
          <p:cNvPr id="114" name="Google Shape;114;p1"/>
          <p:cNvSpPr txBox="1"/>
          <p:nvPr/>
        </p:nvSpPr>
        <p:spPr>
          <a:xfrm>
            <a:off x="13751017" y="9180118"/>
            <a:ext cx="6658920" cy="1203480"/>
          </a:xfrm>
          <a:prstGeom prst="rect">
            <a:avLst/>
          </a:prstGeom>
          <a:noFill/>
          <a:ln>
            <a:noFill/>
          </a:ln>
        </p:spPr>
        <p:txBody>
          <a:bodyPr spcFirstLastPara="1" wrap="square" lIns="90000" tIns="45000" rIns="90000" bIns="45000" anchor="t" anchorCtr="0">
            <a:noAutofit/>
          </a:bodyPr>
          <a:lstStyle/>
          <a:p>
            <a:pPr marL="341280" marR="0" lvl="0" indent="-341280" algn="ctr" rtl="0">
              <a:lnSpc>
                <a:spcPct val="100000"/>
              </a:lnSpc>
              <a:spcBef>
                <a:spcPts val="0"/>
              </a:spcBef>
              <a:spcAft>
                <a:spcPts val="0"/>
              </a:spcAft>
              <a:buClr>
                <a:srgbClr val="000000"/>
              </a:buClr>
              <a:buSzPts val="3200"/>
              <a:buFont typeface="Arial"/>
              <a:buNone/>
            </a:pPr>
            <a:r>
              <a:rPr lang="en-US" sz="3200" b="1" i="1" u="none" strike="noStrike" cap="none">
                <a:solidFill>
                  <a:srgbClr val="FF0000"/>
                </a:solidFill>
                <a:latin typeface="Times New Roman"/>
                <a:ea typeface="Times New Roman"/>
                <a:cs typeface="Times New Roman"/>
                <a:sym typeface="Times New Roman"/>
              </a:rPr>
              <a:t>Team Member:</a:t>
            </a:r>
            <a:endParaRPr sz="3200" b="0" i="0" u="none" strike="noStrike" cap="none">
              <a:solidFill>
                <a:srgbClr val="000000"/>
              </a:solidFill>
              <a:latin typeface="Arial"/>
              <a:ea typeface="Arial"/>
              <a:cs typeface="Arial"/>
              <a:sym typeface="Arial"/>
            </a:endParaRPr>
          </a:p>
          <a:p>
            <a:pPr marL="341280" marR="0" lvl="0" indent="-341280" algn="ctr" rtl="0">
              <a:lnSpc>
                <a:spcPct val="100000"/>
              </a:lnSpc>
              <a:spcBef>
                <a:spcPts val="799"/>
              </a:spcBef>
              <a:spcAft>
                <a:spcPts val="0"/>
              </a:spcAft>
              <a:buClr>
                <a:srgbClr val="000000"/>
              </a:buClr>
              <a:buSzPts val="3200"/>
              <a:buFont typeface="Arial"/>
              <a:buNone/>
            </a:pPr>
            <a:r>
              <a:rPr lang="en-US" sz="3200" b="1" i="1" u="none" strike="noStrike" cap="none">
                <a:solidFill>
                  <a:srgbClr val="FF0000"/>
                </a:solidFill>
                <a:latin typeface="Times New Roman"/>
                <a:ea typeface="Times New Roman"/>
                <a:cs typeface="Times New Roman"/>
                <a:sym typeface="Times New Roman"/>
              </a:rPr>
              <a:t>1RV22MC119(Zaiba Farheen)</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1809655" y="472697"/>
            <a:ext cx="16588502" cy="239274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Dataset</a:t>
            </a:r>
            <a:endParaRPr/>
          </a:p>
        </p:txBody>
      </p:sp>
      <p:sp>
        <p:nvSpPr>
          <p:cNvPr id="170" name="Google Shape;170;p10"/>
          <p:cNvSpPr txBox="1">
            <a:spLocks noGrp="1"/>
          </p:cNvSpPr>
          <p:nvPr>
            <p:ph type="body" idx="1"/>
          </p:nvPr>
        </p:nvSpPr>
        <p:spPr>
          <a:xfrm>
            <a:off x="1669774" y="3044180"/>
            <a:ext cx="17135061" cy="6635750"/>
          </a:xfrm>
          <a:prstGeom prst="rect">
            <a:avLst/>
          </a:prstGeom>
          <a:noFill/>
          <a:ln>
            <a:noFill/>
          </a:ln>
        </p:spPr>
        <p:txBody>
          <a:bodyPr spcFirstLastPara="1" wrap="square" lIns="0" tIns="45700" rIns="0" bIns="45700" anchor="t" anchorCtr="0">
            <a:normAutofit/>
          </a:bodyPr>
          <a:lstStyle/>
          <a:p>
            <a:pPr marL="3" lvl="0" indent="0" algn="l" rtl="0">
              <a:lnSpc>
                <a:spcPct val="90000"/>
              </a:lnSpc>
              <a:spcBef>
                <a:spcPts val="0"/>
              </a:spcBef>
              <a:spcAft>
                <a:spcPts val="0"/>
              </a:spcAft>
              <a:buSzPts val="2600"/>
              <a:buNone/>
            </a:pPr>
            <a:r>
              <a:rPr lang="en-US" sz="2600" b="1" i="0" u="none" strike="noStrike" dirty="0">
                <a:solidFill>
                  <a:srgbClr val="3F3F3F"/>
                </a:solidFill>
                <a:latin typeface="Times New Roman"/>
                <a:ea typeface="Times New Roman"/>
                <a:cs typeface="Times New Roman"/>
                <a:sym typeface="Times New Roman"/>
              </a:rPr>
              <a:t> Dataset Description: </a:t>
            </a:r>
            <a:endParaRPr sz="2600" b="0" dirty="0">
              <a:latin typeface="Times New Roman"/>
              <a:ea typeface="Times New Roman"/>
              <a:cs typeface="Times New Roman"/>
              <a:sym typeface="Times New Roman"/>
            </a:endParaRPr>
          </a:p>
          <a:p>
            <a:pPr marL="482572" lvl="1" indent="0" algn="l" rtl="0">
              <a:lnSpc>
                <a:spcPct val="90000"/>
              </a:lnSpc>
              <a:spcBef>
                <a:spcPts val="2309"/>
              </a:spcBef>
              <a:spcAft>
                <a:spcPts val="0"/>
              </a:spcAft>
              <a:buSzPts val="2500"/>
              <a:buNone/>
            </a:pPr>
            <a:r>
              <a:rPr lang="en-US" sz="2400" b="0" i="0" dirty="0">
                <a:solidFill>
                  <a:schemeClr val="tx1"/>
                </a:solidFill>
                <a:effectLst/>
                <a:latin typeface="Times New Roman" panose="02020603050405020304" pitchFamily="18" charset="0"/>
                <a:cs typeface="Times New Roman" panose="02020603050405020304" pitchFamily="18" charset="0"/>
              </a:rPr>
              <a:t>The custom dataset comprises a diverse set of hand gestures capturing expressions for the entire alphabet (A-Z) and numerals (0). Each gesture is meticulously annotated, providing a robust foundation for training a sign language recognition model. The dataset's focus on clarity and consistency aids in achieving accurate and reliable results.</a:t>
            </a:r>
            <a:endParaRPr lang="en-US" sz="2400" b="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3" lvl="0" indent="0" algn="l" rtl="0">
              <a:lnSpc>
                <a:spcPct val="90000"/>
              </a:lnSpc>
              <a:spcBef>
                <a:spcPts val="2309"/>
              </a:spcBef>
              <a:spcAft>
                <a:spcPts val="0"/>
              </a:spcAft>
              <a:buSzPts val="2600"/>
              <a:buNone/>
            </a:pPr>
            <a:r>
              <a:rPr lang="en-US" sz="2600" b="1" i="0" u="none" strike="noStrike" dirty="0">
                <a:solidFill>
                  <a:srgbClr val="3F3F3F"/>
                </a:solidFill>
                <a:latin typeface="Times New Roman"/>
                <a:ea typeface="Times New Roman"/>
                <a:cs typeface="Times New Roman"/>
                <a:sym typeface="Times New Roman"/>
              </a:rPr>
              <a:t> Reason for selecting the dataset:</a:t>
            </a:r>
            <a:endParaRPr sz="2600" u="none" strike="noStrike" dirty="0">
              <a:latin typeface="Times New Roman"/>
              <a:ea typeface="Times New Roman"/>
              <a:cs typeface="Times New Roman"/>
              <a:sym typeface="Times New Roman"/>
            </a:endParaRPr>
          </a:p>
          <a:p>
            <a:pPr marL="768322" lvl="1" indent="-285750" algn="l" rtl="0">
              <a:lnSpc>
                <a:spcPct val="90000"/>
              </a:lnSpc>
              <a:spcBef>
                <a:spcPts val="2309"/>
              </a:spcBef>
              <a:spcAft>
                <a:spcPts val="0"/>
              </a:spcAft>
              <a:buSzPts val="2400"/>
              <a:buFont typeface="Noto Sans Symbols"/>
              <a:buChar char="❑"/>
            </a:pPr>
            <a:r>
              <a:rPr lang="en-US" sz="2500" dirty="0">
                <a:solidFill>
                  <a:schemeClr val="dk1"/>
                </a:solidFill>
                <a:latin typeface="Times New Roman"/>
                <a:ea typeface="Times New Roman"/>
                <a:cs typeface="Times New Roman"/>
                <a:sym typeface="Times New Roman"/>
              </a:rPr>
              <a:t>  Existing datasets in RGB format did not align with our requirements, prompting the creation of a customized dataset tailored to our project needs.</a:t>
            </a:r>
            <a:endParaRPr dirty="0"/>
          </a:p>
          <a:p>
            <a:pPr marL="768322" lvl="1" indent="-285750" algn="l" rtl="0">
              <a:lnSpc>
                <a:spcPct val="90000"/>
              </a:lnSpc>
              <a:spcBef>
                <a:spcPts val="2309"/>
              </a:spcBef>
              <a:spcAft>
                <a:spcPts val="0"/>
              </a:spcAft>
              <a:buSzPts val="2500"/>
              <a:buFont typeface="Noto Sans Symbols"/>
              <a:buChar char="❑"/>
            </a:pPr>
            <a:r>
              <a:rPr lang="en-US" sz="2500" dirty="0">
                <a:solidFill>
                  <a:schemeClr val="dk1"/>
                </a:solidFill>
                <a:latin typeface="Times New Roman"/>
                <a:ea typeface="Times New Roman"/>
                <a:cs typeface="Times New Roman"/>
                <a:sym typeface="Times New Roman"/>
              </a:rPr>
              <a:t>  By capturing images from a webcam feed, the dataset introduces real-world variability, ensuring the model's adaptability to diverse environmental factors.</a:t>
            </a:r>
            <a:endParaRPr dirty="0"/>
          </a:p>
          <a:p>
            <a:pPr marL="768322" lvl="1" indent="-285750" algn="l" rtl="0">
              <a:lnSpc>
                <a:spcPct val="90000"/>
              </a:lnSpc>
              <a:spcBef>
                <a:spcPts val="2309"/>
              </a:spcBef>
              <a:spcAft>
                <a:spcPts val="0"/>
              </a:spcAft>
              <a:buSzPts val="2500"/>
              <a:buFont typeface="Noto Sans Symbols"/>
              <a:buChar char="❑"/>
            </a:pPr>
            <a:r>
              <a:rPr lang="en-US" sz="2500" b="0" i="0">
                <a:solidFill>
                  <a:schemeClr val="dk1"/>
                </a:solidFill>
                <a:latin typeface="Times New Roman"/>
                <a:ea typeface="Times New Roman"/>
                <a:cs typeface="Times New Roman"/>
                <a:sym typeface="Times New Roman"/>
              </a:rPr>
              <a:t>  The </a:t>
            </a:r>
            <a:r>
              <a:rPr lang="en-US" sz="2500" b="0" i="0" dirty="0">
                <a:solidFill>
                  <a:schemeClr val="dk1"/>
                </a:solidFill>
                <a:latin typeface="Times New Roman"/>
                <a:ea typeface="Times New Roman"/>
                <a:cs typeface="Times New Roman"/>
                <a:sym typeface="Times New Roman"/>
              </a:rPr>
              <a:t>decision to employ a black-and-white background demonstrates a strategic choice to enhance computational efficiency and training accuracy.</a:t>
            </a:r>
            <a:endParaRPr sz="25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p:nvPr/>
        </p:nvSpPr>
        <p:spPr>
          <a:xfrm>
            <a:off x="1055950" y="1391479"/>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Data Preprocessing</a:t>
            </a:r>
            <a:endParaRPr sz="7000" b="1" i="0" u="none" strike="noStrike" cap="none">
              <a:solidFill>
                <a:srgbClr val="C00000"/>
              </a:solidFill>
              <a:latin typeface="Times New Roman"/>
              <a:ea typeface="Times New Roman"/>
              <a:cs typeface="Times New Roman"/>
              <a:sym typeface="Times New Roman"/>
            </a:endParaRPr>
          </a:p>
        </p:txBody>
      </p:sp>
      <p:sp>
        <p:nvSpPr>
          <p:cNvPr id="183" name="Google Shape;183;p12"/>
          <p:cNvSpPr txBox="1">
            <a:spLocks noGrp="1"/>
          </p:cNvSpPr>
          <p:nvPr>
            <p:ph type="body" idx="1"/>
          </p:nvPr>
        </p:nvSpPr>
        <p:spPr>
          <a:xfrm>
            <a:off x="1510748" y="3196787"/>
            <a:ext cx="17120932" cy="6722672"/>
          </a:xfrm>
          <a:prstGeom prst="rect">
            <a:avLst/>
          </a:prstGeom>
          <a:noFill/>
          <a:ln>
            <a:noFill/>
          </a:ln>
        </p:spPr>
        <p:txBody>
          <a:bodyPr spcFirstLastPara="1" wrap="square" lIns="0" tIns="45700" rIns="0" bIns="45700" anchor="t" anchorCtr="0">
            <a:normAutofit fontScale="92500" lnSpcReduction="10000"/>
          </a:bodyPr>
          <a:lstStyle/>
          <a:p>
            <a:pPr marL="150803" lvl="0" indent="-182373" algn="l" rtl="0">
              <a:lnSpc>
                <a:spcPct val="90000"/>
              </a:lnSpc>
              <a:spcBef>
                <a:spcPts val="0"/>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Grayscale Conversion:  Converting images and live webcam frames to grayscale.</a:t>
            </a:r>
            <a:endParaRPr>
              <a:solidFill>
                <a:schemeClr val="dk1"/>
              </a:solidFill>
              <a:latin typeface="Times New Roman"/>
              <a:ea typeface="Times New Roman"/>
              <a:cs typeface="Times New Roman"/>
              <a:sym typeface="Times New Roman"/>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Resize Images: Standardizing image dimensions and resize processed images to a fixed size.</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Image Normalization: Scaling pixel values to the range [0, 1](Normalizing pixel values to enhance convergence during model training.)</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Data Reshaping: Reshape data to match the neural network's expected input format.</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Region of Interest (ROI) Definition:</a:t>
            </a:r>
            <a:r>
              <a:rPr lang="en-US">
                <a:solidFill>
                  <a:schemeClr val="dk1"/>
                </a:solidFill>
                <a:latin typeface="Times New Roman"/>
                <a:ea typeface="Times New Roman"/>
                <a:cs typeface="Times New Roman"/>
                <a:sym typeface="Times New Roman"/>
              </a:rPr>
              <a:t> </a:t>
            </a:r>
            <a:r>
              <a:rPr lang="en-US" i="0">
                <a:solidFill>
                  <a:schemeClr val="dk1"/>
                </a:solidFill>
                <a:latin typeface="Times New Roman"/>
                <a:ea typeface="Times New Roman"/>
                <a:cs typeface="Times New Roman"/>
                <a:sym typeface="Times New Roman"/>
              </a:rPr>
              <a:t>Defining a specific region within the live webcam frame for focused processing.</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Gaussian Blurring: Applying Gaussian blurring to the cropped image to reduce noise.</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Adaptive Thresholding: Utilizing adaptive thresholding to segment the hand gesture from the background.</a:t>
            </a:r>
            <a:endParaRPr/>
          </a:p>
          <a:p>
            <a:pPr marL="150803" lvl="0" indent="-182373" algn="l" rtl="0">
              <a:lnSpc>
                <a:spcPct val="90000"/>
              </a:lnSpc>
              <a:spcBef>
                <a:spcPts val="2309"/>
              </a:spcBef>
              <a:spcAft>
                <a:spcPts val="0"/>
              </a:spcAft>
              <a:buSzPct val="94144"/>
              <a:buFont typeface="Noto Sans Symbols"/>
              <a:buChar char="❑"/>
            </a:pPr>
            <a:r>
              <a:rPr lang="en-US" i="0">
                <a:solidFill>
                  <a:schemeClr val="dk1"/>
                </a:solidFill>
                <a:latin typeface="Times New Roman"/>
                <a:ea typeface="Times New Roman"/>
                <a:cs typeface="Times New Roman"/>
                <a:sym typeface="Times New Roman"/>
              </a:rPr>
              <a:t>  Otsu's Thresholding: Implementing Otsu's thresholding for additional refinement in image binarization.</a:t>
            </a:r>
            <a:endParaRPr/>
          </a:p>
          <a:p>
            <a:pPr marL="0" lvl="0" indent="0" algn="l" rtl="0">
              <a:lnSpc>
                <a:spcPct val="90000"/>
              </a:lnSpc>
              <a:spcBef>
                <a:spcPts val="2309"/>
              </a:spcBef>
              <a:spcAft>
                <a:spcPts val="0"/>
              </a:spcAft>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1759386" y="406436"/>
            <a:ext cx="16588502" cy="239274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Dataset</a:t>
            </a:r>
            <a:endParaRPr/>
          </a:p>
        </p:txBody>
      </p:sp>
      <p:sp>
        <p:nvSpPr>
          <p:cNvPr id="176" name="Google Shape;176;p11"/>
          <p:cNvSpPr txBox="1"/>
          <p:nvPr/>
        </p:nvSpPr>
        <p:spPr>
          <a:xfrm>
            <a:off x="1938130" y="3058704"/>
            <a:ext cx="1005177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Dataset Visualization:</a:t>
            </a:r>
            <a:endParaRPr sz="1400" b="0" i="0" u="none" strike="noStrike" cap="none">
              <a:solidFill>
                <a:srgbClr val="000000"/>
              </a:solidFill>
              <a:latin typeface="Arial"/>
              <a:ea typeface="Arial"/>
              <a:cs typeface="Arial"/>
              <a:sym typeface="Arial"/>
            </a:endParaRPr>
          </a:p>
        </p:txBody>
      </p:sp>
      <p:sp>
        <p:nvSpPr>
          <p:cNvPr id="2" name="AutoShape 2">
            <a:extLst>
              <a:ext uri="{FF2B5EF4-FFF2-40B4-BE49-F238E27FC236}">
                <a16:creationId xmlns:a16="http://schemas.microsoft.com/office/drawing/2014/main" id="{3F9F9247-8573-45A1-740C-239AF0A0800B}"/>
              </a:ext>
            </a:extLst>
          </p:cNvPr>
          <p:cNvSpPr>
            <a:spLocks noChangeAspect="1" noChangeArrowheads="1"/>
          </p:cNvSpPr>
          <p:nvPr/>
        </p:nvSpPr>
        <p:spPr bwMode="auto">
          <a:xfrm>
            <a:off x="9901238"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a:extLst>
              <a:ext uri="{FF2B5EF4-FFF2-40B4-BE49-F238E27FC236}">
                <a16:creationId xmlns:a16="http://schemas.microsoft.com/office/drawing/2014/main" id="{64AA03B1-BB5B-C19D-72AB-BF2083BEB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239" y="3779895"/>
            <a:ext cx="7115997" cy="5941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3"/>
          <p:cNvSpPr txBox="1"/>
          <p:nvPr/>
        </p:nvSpPr>
        <p:spPr>
          <a:xfrm>
            <a:off x="1005681" y="141876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References</a:t>
            </a:r>
            <a:endParaRPr sz="1800" b="0" i="0" u="none" strike="noStrike" cap="none">
              <a:solidFill>
                <a:schemeClr val="dk1"/>
              </a:solidFill>
              <a:latin typeface="Calibri"/>
              <a:ea typeface="Calibri"/>
              <a:cs typeface="Calibri"/>
              <a:sym typeface="Calibri"/>
            </a:endParaRPr>
          </a:p>
        </p:txBody>
      </p:sp>
      <p:sp>
        <p:nvSpPr>
          <p:cNvPr id="189" name="Google Shape;189;p13"/>
          <p:cNvSpPr txBox="1"/>
          <p:nvPr/>
        </p:nvSpPr>
        <p:spPr>
          <a:xfrm>
            <a:off x="1214651" y="3213427"/>
            <a:ext cx="17886942" cy="66787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Muhammad Al-Qurishi, Thariq Khalid and Riad Souissi, </a:t>
            </a:r>
            <a:r>
              <a:rPr lang="en-US" sz="2800" b="0" i="1" u="none" strike="noStrike" cap="none">
                <a:solidFill>
                  <a:schemeClr val="dk1"/>
                </a:solidFill>
                <a:latin typeface="Times New Roman"/>
                <a:ea typeface="Times New Roman"/>
                <a:cs typeface="Times New Roman"/>
                <a:sym typeface="Times New Roman"/>
              </a:rPr>
              <a:t>‘Deep Learning for Sign Language Recognition: Current Techniques, Benchmarks, and Open Issues’, </a:t>
            </a:r>
            <a:r>
              <a:rPr lang="en-US" sz="2800" b="0" i="0" u="none" strike="noStrike" cap="none">
                <a:solidFill>
                  <a:schemeClr val="dk1"/>
                </a:solidFill>
                <a:latin typeface="Times New Roman"/>
                <a:ea typeface="Times New Roman"/>
                <a:cs typeface="Times New Roman"/>
                <a:sym typeface="Times New Roman"/>
              </a:rPr>
              <a:t>IEEE Access , 9, (31), page: 126917 - 126951, 07 September 2021.</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Ying He, Alifu Kuerban, QingLing Yu, QiNa Xie, </a:t>
            </a:r>
            <a:r>
              <a:rPr lang="en-US" sz="2800" b="0" i="1" u="none" strike="noStrike" cap="none">
                <a:solidFill>
                  <a:schemeClr val="dk1"/>
                </a:solidFill>
                <a:latin typeface="Times New Roman"/>
                <a:ea typeface="Times New Roman"/>
                <a:cs typeface="Times New Roman"/>
                <a:sym typeface="Times New Roman"/>
              </a:rPr>
              <a:t>‘Design and Implementation of a Sign Language Translation System for Deaf People’</a:t>
            </a:r>
            <a:r>
              <a:rPr lang="en-US" sz="2800" b="0" i="0" u="none" strike="noStrike" cap="none">
                <a:solidFill>
                  <a:schemeClr val="dk1"/>
                </a:solidFill>
                <a:latin typeface="Times New Roman"/>
                <a:ea typeface="Times New Roman"/>
                <a:cs typeface="Times New Roman"/>
                <a:sym typeface="Times New Roman"/>
              </a:rPr>
              <a:t>, 2021 3rd International Conference on Natural Language Processing (ICNLP) Beijing, China, 26-28 March 2021 , page: 453.</a:t>
            </a:r>
            <a:endParaRPr sz="2800" b="0" i="0" u="none" strike="noStrike" cap="none">
              <a:solidFill>
                <a:schemeClr val="dk1"/>
              </a:solidFill>
              <a:latin typeface="Times New Roman"/>
              <a:ea typeface="Times New Roman"/>
              <a:cs typeface="Times New Roman"/>
              <a:sym typeface="Times New Roman"/>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Anna Deza, Danial Hasan, </a:t>
            </a:r>
            <a:r>
              <a:rPr lang="en-US" sz="2800" b="0" i="1" u="none" strike="noStrike" cap="none">
                <a:solidFill>
                  <a:schemeClr val="dk1"/>
                </a:solidFill>
                <a:latin typeface="Times New Roman"/>
                <a:ea typeface="Times New Roman"/>
                <a:cs typeface="Times New Roman"/>
                <a:sym typeface="Times New Roman"/>
              </a:rPr>
              <a:t>‘Sign Language Recognition’, </a:t>
            </a:r>
            <a:r>
              <a:rPr lang="en-US" sz="2800" b="0" i="0" u="none" strike="noStrike" cap="none">
                <a:solidFill>
                  <a:schemeClr val="dk1"/>
                </a:solidFill>
                <a:latin typeface="Times New Roman"/>
                <a:ea typeface="Times New Roman"/>
                <a:cs typeface="Times New Roman"/>
                <a:sym typeface="Times New Roman"/>
              </a:rPr>
              <a:t>University of Toronto, Ontario, Canada, REP.MIE324, December 2nd 2018.</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a:t>
            </a:r>
            <a:r>
              <a:rPr lang="en-US" sz="2800" b="0" i="0" u="none" strike="noStrike" cap="none">
                <a:solidFill>
                  <a:srgbClr val="000000"/>
                </a:solidFill>
                <a:latin typeface="Times New Roman"/>
                <a:ea typeface="Times New Roman"/>
                <a:cs typeface="Times New Roman"/>
                <a:sym typeface="Times New Roman"/>
              </a:rPr>
              <a:t>Yung-Chuan Oneal Lin, </a:t>
            </a:r>
            <a:r>
              <a:rPr lang="en-US" sz="2800" b="0" i="1" u="none" strike="noStrike" cap="none">
                <a:solidFill>
                  <a:srgbClr val="000000"/>
                </a:solidFill>
                <a:latin typeface="Times New Roman"/>
                <a:ea typeface="Times New Roman"/>
                <a:cs typeface="Times New Roman"/>
                <a:sym typeface="Times New Roman"/>
              </a:rPr>
              <a:t>‘Sign Language Recognition System and Method’ , </a:t>
            </a:r>
            <a:r>
              <a:rPr lang="en-US" sz="2800" b="0" i="0" u="none" strike="noStrike" cap="none">
                <a:solidFill>
                  <a:srgbClr val="000000"/>
                </a:solidFill>
                <a:latin typeface="Times New Roman"/>
                <a:ea typeface="Times New Roman"/>
                <a:cs typeface="Times New Roman"/>
                <a:sym typeface="Times New Roman"/>
              </a:rPr>
              <a:t>U.S. 12/752, 154, April ,01, 2010.</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0" i="0" u="none" strike="noStrike" cap="none">
                <a:solidFill>
                  <a:schemeClr val="dk1"/>
                </a:solidFill>
                <a:latin typeface="Times New Roman"/>
                <a:ea typeface="Times New Roman"/>
                <a:cs typeface="Times New Roman"/>
                <a:sym typeface="Times New Roman"/>
              </a:rPr>
              <a:t> Rafael C. Gonzalez, Richard E. Woods, </a:t>
            </a:r>
            <a:r>
              <a:rPr lang="en-US" sz="2800" b="0" i="1" u="none" strike="noStrike" cap="none">
                <a:solidFill>
                  <a:schemeClr val="dk1"/>
                </a:solidFill>
                <a:latin typeface="Times New Roman"/>
                <a:ea typeface="Times New Roman"/>
                <a:cs typeface="Times New Roman"/>
                <a:sym typeface="Times New Roman"/>
              </a:rPr>
              <a:t>‘Digital Image Processing’ , </a:t>
            </a:r>
            <a:r>
              <a:rPr lang="en-US" sz="2800" b="0" i="0" u="none" strike="noStrike" cap="none">
                <a:solidFill>
                  <a:schemeClr val="dk1"/>
                </a:solidFill>
                <a:latin typeface="Times New Roman"/>
                <a:ea typeface="Times New Roman"/>
                <a:cs typeface="Times New Roman"/>
                <a:sym typeface="Times New Roman"/>
              </a:rPr>
              <a:t>4th Edition, Pearson, 2018.</a:t>
            </a:r>
            <a:endParaRPr sz="36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p:nvPr/>
        </p:nvSpPr>
        <p:spPr>
          <a:xfrm>
            <a:off x="669924" y="352743"/>
            <a:ext cx="18767425" cy="2895600"/>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17500"/>
              <a:buFont typeface="Arial Black"/>
              <a:buNone/>
            </a:pPr>
            <a:r>
              <a:rPr lang="en-US" sz="17500" b="1" i="0" u="none" strike="noStrike" cap="none">
                <a:solidFill>
                  <a:srgbClr val="C00000"/>
                </a:solidFill>
                <a:latin typeface="Arial Black"/>
                <a:ea typeface="Arial Black"/>
                <a:cs typeface="Arial Black"/>
                <a:sym typeface="Arial Black"/>
              </a:rPr>
              <a:t>Thank You</a:t>
            </a:r>
            <a:endParaRPr sz="1800" b="0" i="0" u="none" strike="noStrike" cap="none">
              <a:solidFill>
                <a:schemeClr val="dk1"/>
              </a:solidFill>
              <a:latin typeface="Calibri"/>
              <a:ea typeface="Calibri"/>
              <a:cs typeface="Calibri"/>
              <a:sym typeface="Calibri"/>
            </a:endParaRPr>
          </a:p>
        </p:txBody>
      </p:sp>
      <p:pic>
        <p:nvPicPr>
          <p:cNvPr id="195" name="Google Shape;195;p14" descr="Related image"/>
          <p:cNvPicPr preferRelativeResize="0"/>
          <p:nvPr/>
        </p:nvPicPr>
        <p:blipFill rotWithShape="1">
          <a:blip r:embed="rId3">
            <a:alphaModFix/>
          </a:blip>
          <a:srcRect t="3442"/>
          <a:stretch/>
        </p:blipFill>
        <p:spPr>
          <a:xfrm>
            <a:off x="7691438" y="4284663"/>
            <a:ext cx="5149850" cy="61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descr="Evaluation Clipart Course Outline - Evaluation Icon , Free ..."/>
          <p:cNvSpPr/>
          <p:nvPr/>
        </p:nvSpPr>
        <p:spPr>
          <a:xfrm>
            <a:off x="215900" y="-2667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0"/>
              <a:buFont typeface="Calibri"/>
              <a:buNone/>
            </a:pPr>
            <a:endParaRPr sz="3500" b="0" i="0" u="none" strike="noStrike" cap="none">
              <a:solidFill>
                <a:schemeClr val="dk1"/>
              </a:solidFill>
              <a:latin typeface="Arial"/>
              <a:ea typeface="Arial"/>
              <a:cs typeface="Arial"/>
              <a:sym typeface="Arial"/>
            </a:endParaRPr>
          </a:p>
        </p:txBody>
      </p:sp>
      <p:sp>
        <p:nvSpPr>
          <p:cNvPr id="120" name="Google Shape;120;p2"/>
          <p:cNvSpPr/>
          <p:nvPr/>
        </p:nvSpPr>
        <p:spPr>
          <a:xfrm>
            <a:off x="1005937" y="38100"/>
            <a:ext cx="18095400" cy="1306080"/>
          </a:xfrm>
          <a:prstGeom prst="rect">
            <a:avLst/>
          </a:prstGeom>
          <a:noFill/>
          <a:ln>
            <a:noFill/>
          </a:ln>
        </p:spPr>
        <p:txBody>
          <a:bodyPr spcFirstLastPara="1" wrap="square" lIns="200875" tIns="100425" rIns="200875" bIns="100425" anchor="t" anchorCtr="0">
            <a:noAutofit/>
          </a:bodyPr>
          <a:lstStyle/>
          <a:p>
            <a:pPr marL="0" marR="0" lvl="0" indent="0" algn="ctr" rtl="0">
              <a:lnSpc>
                <a:spcPct val="100000"/>
              </a:lnSpc>
              <a:spcBef>
                <a:spcPts val="0"/>
              </a:spcBef>
              <a:spcAft>
                <a:spcPts val="0"/>
              </a:spcAft>
              <a:buClr>
                <a:srgbClr val="000000"/>
              </a:buClr>
              <a:buSzPts val="7000"/>
              <a:buFont typeface="Arial"/>
              <a:buNone/>
            </a:pPr>
            <a:r>
              <a:rPr lang="en-US" sz="7000" b="1" i="0" u="none" strike="noStrike" cap="none">
                <a:solidFill>
                  <a:srgbClr val="C00000"/>
                </a:solidFill>
                <a:latin typeface="Times New Roman"/>
                <a:ea typeface="Times New Roman"/>
                <a:cs typeface="Times New Roman"/>
                <a:sym typeface="Times New Roman"/>
              </a:rPr>
              <a:t>Introduction:</a:t>
            </a:r>
            <a:endParaRPr sz="70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C00000"/>
                </a:solidFill>
                <a:latin typeface="Times New Roman"/>
                <a:ea typeface="Times New Roman"/>
                <a:cs typeface="Times New Roman"/>
                <a:sym typeface="Times New Roman"/>
              </a:rPr>
              <a:t>Real-time Sign Language Recognition and Speech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300"/>
              <a:buFont typeface="Arial"/>
              <a:buNone/>
            </a:pPr>
            <a:r>
              <a:rPr lang="en-US" sz="5300" b="1" i="0" u="none" strike="noStrike" cap="none">
                <a:solidFill>
                  <a:srgbClr val="C00000"/>
                </a:solidFill>
                <a:latin typeface="Times New Roman"/>
                <a:ea typeface="Times New Roman"/>
                <a:cs typeface="Times New Roman"/>
                <a:sym typeface="Times New Roman"/>
              </a:rPr>
              <a:t>Synthesis System</a:t>
            </a:r>
            <a:endParaRPr sz="5300" b="0" i="0" u="none" strike="noStrike" cap="none">
              <a:solidFill>
                <a:srgbClr val="000000"/>
              </a:solidFill>
              <a:latin typeface="Arial"/>
              <a:ea typeface="Arial"/>
              <a:cs typeface="Arial"/>
              <a:sym typeface="Arial"/>
            </a:endParaRPr>
          </a:p>
        </p:txBody>
      </p:sp>
      <p:sp>
        <p:nvSpPr>
          <p:cNvPr id="121" name="Google Shape;121;p2"/>
          <p:cNvSpPr txBox="1"/>
          <p:nvPr/>
        </p:nvSpPr>
        <p:spPr>
          <a:xfrm>
            <a:off x="1387309" y="3261777"/>
            <a:ext cx="17332656" cy="677108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Sign language serves as a vital means of communication for individuals with hearing impairments.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existing communication within the deaf community could be enhanced by bridging the gap between sign language users and those not proficient in signing.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project's primary objective is the development of a real-time system proficient in recognizing sign language gestures.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The ultimate aim is the conversion of these identified gestures into understandable and coherent speech.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a:p>
            <a:pPr marL="457200" marR="0" lvl="0" indent="-457200" algn="l" rtl="0">
              <a:lnSpc>
                <a:spcPct val="100000"/>
              </a:lnSpc>
              <a:spcBef>
                <a:spcPts val="0"/>
              </a:spcBef>
              <a:spcAft>
                <a:spcPts val="0"/>
              </a:spcAft>
              <a:buClr>
                <a:schemeClr val="accent1"/>
              </a:buClr>
              <a:buSzPts val="3200"/>
              <a:buFont typeface="Noto Sans Symbols"/>
              <a:buChar char="❑"/>
            </a:pPr>
            <a:r>
              <a:rPr lang="en-US" sz="3200" b="0" i="0" u="none" strike="noStrike" cap="none">
                <a:solidFill>
                  <a:schemeClr val="dk1"/>
                </a:solidFill>
                <a:latin typeface="Times New Roman"/>
                <a:ea typeface="Times New Roman"/>
                <a:cs typeface="Times New Roman"/>
                <a:sym typeface="Times New Roman"/>
              </a:rPr>
              <a:t> This conversion facilitates seamless and effective communication between users proficient in sign language and those who primarily rely on spoken language.</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accent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descr="Evaluation Clipart Course Outline - Evaluation Icon , Free ..."/>
          <p:cNvSpPr/>
          <p:nvPr/>
        </p:nvSpPr>
        <p:spPr>
          <a:xfrm>
            <a:off x="215900" y="-2667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0"/>
              <a:buFont typeface="Calibri"/>
              <a:buNone/>
            </a:pPr>
            <a:endParaRPr sz="3500" b="0" i="0" u="none" strike="noStrike" cap="none">
              <a:solidFill>
                <a:schemeClr val="dk1"/>
              </a:solidFill>
              <a:latin typeface="Arial"/>
              <a:ea typeface="Arial"/>
              <a:cs typeface="Arial"/>
              <a:sym typeface="Arial"/>
            </a:endParaRPr>
          </a:p>
        </p:txBody>
      </p:sp>
      <p:sp>
        <p:nvSpPr>
          <p:cNvPr id="127" name="Google Shape;127;p3"/>
          <p:cNvSpPr txBox="1"/>
          <p:nvPr/>
        </p:nvSpPr>
        <p:spPr>
          <a:xfrm>
            <a:off x="1005681" y="1410664"/>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Literature Review- Summary </a:t>
            </a:r>
            <a:endParaRPr sz="7000" b="1" i="0" u="none" strike="noStrike" cap="none">
              <a:solidFill>
                <a:srgbClr val="C00000"/>
              </a:solidFill>
              <a:latin typeface="Times New Roman"/>
              <a:ea typeface="Times New Roman"/>
              <a:cs typeface="Times New Roman"/>
              <a:sym typeface="Times New Roman"/>
            </a:endParaRPr>
          </a:p>
        </p:txBody>
      </p:sp>
      <p:sp>
        <p:nvSpPr>
          <p:cNvPr id="128" name="Google Shape;128;p3"/>
          <p:cNvSpPr txBox="1"/>
          <p:nvPr/>
        </p:nvSpPr>
        <p:spPr>
          <a:xfrm>
            <a:off x="1081485" y="3101735"/>
            <a:ext cx="17421734" cy="655564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1"/>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  Real-time Challenges</a:t>
            </a:r>
            <a:r>
              <a:rPr lang="en-US" sz="2800" b="0" i="0" u="none" strike="noStrike" cap="none">
                <a:solidFill>
                  <a:schemeClr val="dk1"/>
                </a:solidFill>
                <a:latin typeface="Times New Roman"/>
                <a:ea typeface="Times New Roman"/>
                <a:cs typeface="Times New Roman"/>
                <a:sym typeface="Times New Roman"/>
              </a:rPr>
              <a:t>: Studies prioritize accuracy over speed. Figuring out how to make sign language systems work quickly in real-life situations is crucial</a:t>
            </a:r>
            <a:endParaRPr sz="2800" b="1" i="0" u="none" strike="noStrike" cap="none">
              <a:solidFill>
                <a:schemeClr val="dk1"/>
              </a:solidFill>
              <a:latin typeface="Times New Roman"/>
              <a:ea typeface="Times New Roman"/>
              <a:cs typeface="Times New Roman"/>
              <a:sym typeface="Times New Roman"/>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  Cross-lingual Exploration:</a:t>
            </a:r>
            <a:r>
              <a:rPr lang="en-US" sz="2800" b="0" i="0" u="none" strike="noStrike" cap="none">
                <a:solidFill>
                  <a:schemeClr val="dk1"/>
                </a:solidFill>
                <a:latin typeface="Times New Roman"/>
                <a:ea typeface="Times New Roman"/>
                <a:cs typeface="Times New Roman"/>
                <a:sym typeface="Times New Roman"/>
              </a:rPr>
              <a:t> There's a gap in research on how well sign language systems adapt to different spoken languages. Understanding this will make the technology more inclusive.</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  Multimodal Possibilities: </a:t>
            </a:r>
            <a:r>
              <a:rPr lang="en-US" sz="2800" b="0" i="0" u="none" strike="noStrike" cap="none">
                <a:solidFill>
                  <a:schemeClr val="dk1"/>
                </a:solidFill>
                <a:latin typeface="Times New Roman"/>
                <a:ea typeface="Times New Roman"/>
                <a:cs typeface="Times New Roman"/>
                <a:sym typeface="Times New Roman"/>
              </a:rPr>
              <a:t>Present studies mainly focus on analyzing images. Exploring methods to integrate diverse information types, such as images and movement data, can enhance the effectiveness of sign language recognition systems.</a:t>
            </a:r>
            <a:endParaRPr sz="1400" b="0" i="0" u="none" strike="noStrike" cap="none">
              <a:solidFill>
                <a:srgbClr val="000000"/>
              </a:solidFill>
              <a:latin typeface="Arial"/>
              <a:ea typeface="Arial"/>
              <a:cs typeface="Arial"/>
              <a:sym typeface="Arial"/>
            </a:endParaRPr>
          </a:p>
          <a:p>
            <a:pPr marL="342900" marR="0" lvl="0" indent="-165100" algn="l" rtl="0">
              <a:lnSpc>
                <a:spcPct val="100000"/>
              </a:lnSpc>
              <a:spcBef>
                <a:spcPts val="0"/>
              </a:spcBef>
              <a:spcAft>
                <a:spcPts val="0"/>
              </a:spcAft>
              <a:buClr>
                <a:schemeClr val="accent1"/>
              </a:buClr>
              <a:buSzPts val="2800"/>
              <a:buFont typeface="Noto Sans Symbols"/>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  User-Friendly Systems: </a:t>
            </a:r>
            <a:r>
              <a:rPr lang="en-US" sz="2800" b="0" i="0" u="none" strike="noStrike" cap="none">
                <a:solidFill>
                  <a:schemeClr val="dk1"/>
                </a:solidFill>
                <a:latin typeface="Times New Roman"/>
                <a:ea typeface="Times New Roman"/>
                <a:cs typeface="Times New Roman"/>
                <a:sym typeface="Times New Roman"/>
              </a:rPr>
              <a:t>Despite knowing system accuracy, insights into satisfaction and ease of use are lacking. Research should focus on identifying aspects that users find friendly and effective.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accent1"/>
              </a:buClr>
              <a:buSzPts val="2800"/>
              <a:buFont typeface="Noto Sans Symbols"/>
              <a:buChar char="❑"/>
            </a:pPr>
            <a:r>
              <a:rPr lang="en-US" sz="2800" b="1" i="0" u="none" strike="noStrike" cap="none">
                <a:solidFill>
                  <a:schemeClr val="dk1"/>
                </a:solidFill>
                <a:latin typeface="Times New Roman"/>
                <a:ea typeface="Times New Roman"/>
                <a:cs typeface="Times New Roman"/>
                <a:sym typeface="Times New Roman"/>
              </a:rPr>
              <a:t>  Standardized Evaluation: </a:t>
            </a:r>
            <a:r>
              <a:rPr lang="en-US" sz="2800" b="0" i="0" u="none" strike="noStrike" cap="none">
                <a:solidFill>
                  <a:schemeClr val="dk1"/>
                </a:solidFill>
                <a:latin typeface="Times New Roman"/>
                <a:ea typeface="Times New Roman"/>
                <a:cs typeface="Times New Roman"/>
                <a:sym typeface="Times New Roman"/>
              </a:rPr>
              <a:t>Lacking a shared method to measure sign language system performance, creating standard tests is crucial for researchers to compare and enhance them.</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p:nvPr/>
        </p:nvSpPr>
        <p:spPr>
          <a:xfrm>
            <a:off x="1005681" y="1410522"/>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Objectives</a:t>
            </a:r>
            <a:endParaRPr sz="7000" b="1" i="0" u="none" strike="noStrike" cap="none">
              <a:solidFill>
                <a:srgbClr val="C00000"/>
              </a:solidFill>
              <a:latin typeface="Times New Roman"/>
              <a:ea typeface="Times New Roman"/>
              <a:cs typeface="Times New Roman"/>
              <a:sym typeface="Times New Roman"/>
            </a:endParaRPr>
          </a:p>
        </p:txBody>
      </p:sp>
      <p:sp>
        <p:nvSpPr>
          <p:cNvPr id="134" name="Google Shape;134;p4"/>
          <p:cNvSpPr txBox="1">
            <a:spLocks noGrp="1"/>
          </p:cNvSpPr>
          <p:nvPr>
            <p:ph type="body" idx="1"/>
          </p:nvPr>
        </p:nvSpPr>
        <p:spPr>
          <a:xfrm>
            <a:off x="1255595" y="3205307"/>
            <a:ext cx="17974102" cy="6946900"/>
          </a:xfrm>
          <a:prstGeom prst="rect">
            <a:avLst/>
          </a:prstGeom>
          <a:noFill/>
          <a:ln>
            <a:noFill/>
          </a:ln>
        </p:spPr>
        <p:txBody>
          <a:bodyPr spcFirstLastPara="1" wrap="square" lIns="0" tIns="45700" rIns="0" bIns="45700" anchor="t" anchorCtr="0">
            <a:normAutofit/>
          </a:bodyPr>
          <a:lstStyle/>
          <a:p>
            <a:pPr marL="150803" lvl="0" indent="-150803" algn="l" rtl="0">
              <a:lnSpc>
                <a:spcPct val="90000"/>
              </a:lnSpc>
              <a:spcBef>
                <a:spcPts val="0"/>
              </a:spcBef>
              <a:spcAft>
                <a:spcPts val="0"/>
              </a:spcAft>
              <a:buSzPts val="3000"/>
              <a:buFont typeface="Noto Sans Symbols"/>
              <a:buChar char="❑"/>
            </a:pPr>
            <a:r>
              <a:rPr lang="en-US" sz="3000" b="0" i="0">
                <a:latin typeface="Times New Roman"/>
                <a:ea typeface="Times New Roman"/>
                <a:cs typeface="Times New Roman"/>
                <a:sym typeface="Times New Roman"/>
              </a:rPr>
              <a:t>  Develop a robust system for real-time recognition of sign language gestures captured through a camera or other input devices.</a:t>
            </a:r>
            <a:endParaRPr/>
          </a:p>
          <a:p>
            <a:pPr marL="150803" lvl="0" indent="-150803" algn="l" rtl="0">
              <a:lnSpc>
                <a:spcPct val="90000"/>
              </a:lnSpc>
              <a:spcBef>
                <a:spcPts val="2309"/>
              </a:spcBef>
              <a:spcAft>
                <a:spcPts val="0"/>
              </a:spcAft>
              <a:buSzPts val="3000"/>
              <a:buFont typeface="Noto Sans Symbols"/>
              <a:buChar char="❑"/>
            </a:pPr>
            <a:r>
              <a:rPr lang="en-US" sz="3000" b="0" i="0">
                <a:latin typeface="Times New Roman"/>
                <a:ea typeface="Times New Roman"/>
                <a:cs typeface="Times New Roman"/>
                <a:sym typeface="Times New Roman"/>
              </a:rPr>
              <a:t>  Ensure that the entire system operates in real-time, allowing for immediate and seamless communication between the user and the  system.</a:t>
            </a:r>
            <a:endParaRPr/>
          </a:p>
          <a:p>
            <a:pPr marL="150803" lvl="0" indent="-150803" algn="l" rtl="0">
              <a:lnSpc>
                <a:spcPct val="90000"/>
              </a:lnSpc>
              <a:spcBef>
                <a:spcPts val="2309"/>
              </a:spcBef>
              <a:spcAft>
                <a:spcPts val="0"/>
              </a:spcAft>
              <a:buSzPts val="3000"/>
              <a:buFont typeface="Noto Sans Symbols"/>
              <a:buChar char="❑"/>
            </a:pPr>
            <a:r>
              <a:rPr lang="en-US" sz="3000" b="0" i="0">
                <a:latin typeface="Times New Roman"/>
                <a:ea typeface="Times New Roman"/>
                <a:cs typeface="Times New Roman"/>
                <a:sym typeface="Times New Roman"/>
              </a:rPr>
              <a:t>  Integrate a speech synthesis module to convert recognized sign language gestures into spoken words, ensuring natural and  coherent speech output.</a:t>
            </a:r>
            <a:endParaRPr/>
          </a:p>
          <a:p>
            <a:pPr marL="150803" lvl="0" indent="-150803" algn="l" rtl="0">
              <a:lnSpc>
                <a:spcPct val="90000"/>
              </a:lnSpc>
              <a:spcBef>
                <a:spcPts val="2309"/>
              </a:spcBef>
              <a:spcAft>
                <a:spcPts val="0"/>
              </a:spcAft>
              <a:buSzPts val="3000"/>
              <a:buFont typeface="Noto Sans Symbols"/>
              <a:buChar char="❑"/>
            </a:pPr>
            <a:r>
              <a:rPr lang="en-US" sz="3000" b="0" i="0">
                <a:latin typeface="Times New Roman"/>
                <a:ea typeface="Times New Roman"/>
                <a:cs typeface="Times New Roman"/>
                <a:sym typeface="Times New Roman"/>
              </a:rPr>
              <a:t>  Train a machine learning model (potentially using CNN or other suitable algorithms) to recognize a diverse set of sign language gestures with high accuracy.</a:t>
            </a:r>
            <a:endParaRPr/>
          </a:p>
          <a:p>
            <a:pPr marL="150803" lvl="0" indent="-150803" algn="l" rtl="0">
              <a:lnSpc>
                <a:spcPct val="90000"/>
              </a:lnSpc>
              <a:spcBef>
                <a:spcPts val="2309"/>
              </a:spcBef>
              <a:spcAft>
                <a:spcPts val="0"/>
              </a:spcAft>
              <a:buSzPts val="3000"/>
              <a:buFont typeface="Noto Sans Symbols"/>
              <a:buChar char="❑"/>
            </a:pPr>
            <a:r>
              <a:rPr lang="en-US" sz="3000" b="0" i="0">
                <a:solidFill>
                  <a:schemeClr val="dk1"/>
                </a:solidFill>
                <a:latin typeface="Times New Roman"/>
                <a:ea typeface="Times New Roman"/>
                <a:cs typeface="Times New Roman"/>
                <a:sym typeface="Times New Roman"/>
              </a:rPr>
              <a:t>  Conduct thorough testing and evaluation of the system's accuracy, responsiveness, and overall performance using a diverse dataset of sign language gestures.</a:t>
            </a:r>
            <a:endParaRPr sz="3000" b="0" i="0">
              <a:latin typeface="Times New Roman"/>
              <a:ea typeface="Times New Roman"/>
              <a:cs typeface="Times New Roman"/>
              <a:sym typeface="Times New Roman"/>
            </a:endParaRPr>
          </a:p>
          <a:p>
            <a:pPr marL="0" lvl="0" indent="0" algn="l" rtl="0">
              <a:lnSpc>
                <a:spcPct val="90000"/>
              </a:lnSpc>
              <a:spcBef>
                <a:spcPts val="2309"/>
              </a:spcBef>
              <a:spcAft>
                <a:spcPts val="0"/>
              </a:spcAft>
              <a:buSzPts val="3298"/>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p:nvPr/>
        </p:nvSpPr>
        <p:spPr>
          <a:xfrm>
            <a:off x="1005681" y="1470002"/>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Problem Statement</a:t>
            </a:r>
            <a:endParaRPr sz="7000" b="1" i="0" u="none" strike="noStrike" cap="none">
              <a:solidFill>
                <a:srgbClr val="C00000"/>
              </a:solidFill>
              <a:latin typeface="Times New Roman"/>
              <a:ea typeface="Times New Roman"/>
              <a:cs typeface="Times New Roman"/>
              <a:sym typeface="Times New Roman"/>
            </a:endParaRPr>
          </a:p>
        </p:txBody>
      </p:sp>
      <p:sp>
        <p:nvSpPr>
          <p:cNvPr id="140" name="Google Shape;140;p5"/>
          <p:cNvSpPr txBox="1"/>
          <p:nvPr/>
        </p:nvSpPr>
        <p:spPr>
          <a:xfrm>
            <a:off x="1628420" y="3302757"/>
            <a:ext cx="17055365" cy="41088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chemeClr val="dk1"/>
                </a:solidFill>
                <a:latin typeface="Times New Roman"/>
                <a:ea typeface="Times New Roman"/>
                <a:cs typeface="Times New Roman"/>
                <a:sym typeface="Times New Roman"/>
              </a:rPr>
              <a:t>The communication divide between individuals who use sign language and those who rely on spoken language presents a significant challenge. Sign language, a crucial mode of communication for the hearing-impaired community, often creates barriers when interacting with individuals unfamiliar with signing. To address this issue, the project aims to develop a real-time system capable of recognizing sign language gestures and seamlessly converting them into coherent speech. The absence of such a system impedes effective communication between sign language users and the broader community. Bridging this gap is essential for fostering inclusivity and enhancing the overall communicative experience for individuals with hearing impairments. The current lack of efficient real-time conversion systems highlights the pressing need for a solution that facilitates immediate and natural communication across diverse language modalities.</a:t>
            </a:r>
            <a:endParaRPr sz="29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1759386" y="1532475"/>
            <a:ext cx="16588502" cy="115831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Engineering Knowledge</a:t>
            </a:r>
            <a:endParaRPr/>
          </a:p>
        </p:txBody>
      </p:sp>
      <p:sp>
        <p:nvSpPr>
          <p:cNvPr id="146" name="Google Shape;146;p6"/>
          <p:cNvSpPr txBox="1">
            <a:spLocks noGrp="1"/>
          </p:cNvSpPr>
          <p:nvPr>
            <p:ph type="body" idx="1"/>
          </p:nvPr>
        </p:nvSpPr>
        <p:spPr>
          <a:xfrm>
            <a:off x="1759386" y="3248896"/>
            <a:ext cx="16588502" cy="4462089"/>
          </a:xfrm>
          <a:prstGeom prst="rect">
            <a:avLst/>
          </a:prstGeom>
          <a:noFill/>
          <a:ln>
            <a:noFill/>
          </a:ln>
        </p:spPr>
        <p:txBody>
          <a:bodyPr spcFirstLastPara="1" wrap="square" lIns="0" tIns="45700" rIns="0" bIns="45700" anchor="t" anchorCtr="0">
            <a:normAutofit/>
          </a:bodyPr>
          <a:lstStyle/>
          <a:p>
            <a:pPr marL="150803" lvl="0" indent="-150803" algn="l" rtl="0">
              <a:lnSpc>
                <a:spcPct val="90000"/>
              </a:lnSpc>
              <a:spcBef>
                <a:spcPts val="0"/>
              </a:spcBef>
              <a:spcAft>
                <a:spcPts val="0"/>
              </a:spcAft>
              <a:buSzPts val="3200"/>
              <a:buFont typeface="Arial"/>
              <a:buNone/>
            </a:pPr>
            <a:r>
              <a:rPr lang="en-US" sz="3200" b="0" i="0">
                <a:solidFill>
                  <a:schemeClr val="dk1"/>
                </a:solidFill>
                <a:latin typeface="Times New Roman"/>
                <a:ea typeface="Times New Roman"/>
                <a:cs typeface="Times New Roman"/>
                <a:sym typeface="Times New Roman"/>
              </a:rPr>
              <a:t>Acquired engineering knowledge during the internship:</a:t>
            </a:r>
            <a:endParaRPr/>
          </a:p>
          <a:p>
            <a:pPr marL="150803" lvl="0" indent="-150803" algn="l" rtl="0">
              <a:lnSpc>
                <a:spcPct val="90000"/>
              </a:lnSpc>
              <a:spcBef>
                <a:spcPts val="2309"/>
              </a:spcBef>
              <a:spcAft>
                <a:spcPts val="0"/>
              </a:spcAft>
              <a:buSzPts val="3200"/>
              <a:buFont typeface="Noto Sans Symbols"/>
              <a:buChar char="❑"/>
            </a:pPr>
            <a:r>
              <a:rPr lang="en-US" sz="3200" b="0" i="0">
                <a:solidFill>
                  <a:schemeClr val="dk1"/>
                </a:solidFill>
                <a:latin typeface="Times New Roman"/>
                <a:ea typeface="Times New Roman"/>
                <a:cs typeface="Times New Roman"/>
                <a:sym typeface="Times New Roman"/>
              </a:rPr>
              <a:t>  Applied Python for machine learning and image processing.</a:t>
            </a:r>
            <a:endParaRPr/>
          </a:p>
          <a:p>
            <a:pPr marL="150803" lvl="0" indent="-150803" algn="l" rtl="0">
              <a:lnSpc>
                <a:spcPct val="90000"/>
              </a:lnSpc>
              <a:spcBef>
                <a:spcPts val="2309"/>
              </a:spcBef>
              <a:spcAft>
                <a:spcPts val="0"/>
              </a:spcAft>
              <a:buSzPts val="3200"/>
              <a:buFont typeface="Noto Sans Symbols"/>
              <a:buChar char="❑"/>
            </a:pPr>
            <a:r>
              <a:rPr lang="en-US" sz="3200" b="0" i="0">
                <a:solidFill>
                  <a:schemeClr val="dk1"/>
                </a:solidFill>
                <a:latin typeface="Times New Roman"/>
                <a:ea typeface="Times New Roman"/>
                <a:cs typeface="Times New Roman"/>
                <a:sym typeface="Times New Roman"/>
              </a:rPr>
              <a:t>  Demonstrated competence in image processing using OpenCV.</a:t>
            </a:r>
            <a:endParaRPr/>
          </a:p>
          <a:p>
            <a:pPr marL="150803" lvl="0" indent="-150803" algn="l" rtl="0">
              <a:lnSpc>
                <a:spcPct val="90000"/>
              </a:lnSpc>
              <a:spcBef>
                <a:spcPts val="2309"/>
              </a:spcBef>
              <a:spcAft>
                <a:spcPts val="0"/>
              </a:spcAft>
              <a:buSzPts val="3200"/>
              <a:buFont typeface="Noto Sans Symbols"/>
              <a:buChar char="❑"/>
            </a:pPr>
            <a:r>
              <a:rPr lang="en-US" sz="3200" b="0" i="0">
                <a:solidFill>
                  <a:schemeClr val="dk1"/>
                </a:solidFill>
                <a:latin typeface="Times New Roman"/>
                <a:ea typeface="Times New Roman"/>
                <a:cs typeface="Times New Roman"/>
                <a:sym typeface="Times New Roman"/>
              </a:rPr>
              <a:t>  Utilized Convolutional Neural Networks (CNN) to process and analyze visual data effectively.</a:t>
            </a:r>
            <a:endParaRPr/>
          </a:p>
          <a:p>
            <a:pPr marL="150803" lvl="0" indent="-150803" algn="l" rtl="0">
              <a:lnSpc>
                <a:spcPct val="90000"/>
              </a:lnSpc>
              <a:spcBef>
                <a:spcPts val="2309"/>
              </a:spcBef>
              <a:spcAft>
                <a:spcPts val="0"/>
              </a:spcAft>
              <a:buSzPts val="3200"/>
              <a:buFont typeface="Noto Sans Symbols"/>
              <a:buChar char="❑"/>
            </a:pPr>
            <a:r>
              <a:rPr lang="en-US" sz="3200" b="0" i="0">
                <a:solidFill>
                  <a:schemeClr val="dk1"/>
                </a:solidFill>
                <a:latin typeface="Times New Roman"/>
                <a:ea typeface="Times New Roman"/>
                <a:cs typeface="Times New Roman"/>
                <a:sym typeface="Times New Roman"/>
              </a:rPr>
              <a:t>  Implemented CNN for image feature extraction and pattern recognition in computer vision tasks.</a:t>
            </a:r>
            <a:endParaRPr/>
          </a:p>
          <a:p>
            <a:pPr marL="150803" lvl="0" indent="-150803" algn="l" rtl="0">
              <a:lnSpc>
                <a:spcPct val="90000"/>
              </a:lnSpc>
              <a:spcBef>
                <a:spcPts val="2309"/>
              </a:spcBef>
              <a:spcAft>
                <a:spcPts val="0"/>
              </a:spcAft>
              <a:buSzPts val="3200"/>
              <a:buFont typeface="Noto Sans Symbols"/>
              <a:buChar char="❑"/>
            </a:pPr>
            <a:r>
              <a:rPr lang="en-US" sz="3200" b="0" i="0">
                <a:solidFill>
                  <a:schemeClr val="dk1"/>
                </a:solidFill>
                <a:latin typeface="Times New Roman"/>
                <a:ea typeface="Times New Roman"/>
                <a:cs typeface="Times New Roman"/>
                <a:sym typeface="Times New Roman"/>
              </a:rPr>
              <a:t>  Used Power BI for effective data analytics during the internship.</a:t>
            </a:r>
            <a:endParaRPr sz="3200">
              <a:solidFill>
                <a:schemeClr val="dk1"/>
              </a:solidFill>
              <a:latin typeface="Times New Roman"/>
              <a:ea typeface="Times New Roman"/>
              <a:cs typeface="Times New Roman"/>
              <a:sym typeface="Times New Roman"/>
            </a:endParaRPr>
          </a:p>
          <a:p>
            <a:pPr marL="150803" lvl="0" indent="0" algn="l" rtl="0">
              <a:lnSpc>
                <a:spcPct val="90000"/>
              </a:lnSpc>
              <a:spcBef>
                <a:spcPts val="2309"/>
              </a:spcBef>
              <a:spcAft>
                <a:spcPts val="0"/>
              </a:spcAft>
              <a:buSzPts val="2800"/>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809655" y="1655536"/>
            <a:ext cx="16588502" cy="115831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Resource Management</a:t>
            </a:r>
            <a:endParaRPr/>
          </a:p>
        </p:txBody>
      </p:sp>
      <p:sp>
        <p:nvSpPr>
          <p:cNvPr id="152" name="Google Shape;152;p7"/>
          <p:cNvSpPr txBox="1">
            <a:spLocks noGrp="1"/>
          </p:cNvSpPr>
          <p:nvPr>
            <p:ph type="body" idx="1"/>
          </p:nvPr>
        </p:nvSpPr>
        <p:spPr>
          <a:xfrm>
            <a:off x="1809655" y="3112418"/>
            <a:ext cx="16684036" cy="6635750"/>
          </a:xfrm>
          <a:prstGeom prst="rect">
            <a:avLst/>
          </a:prstGeom>
          <a:noFill/>
          <a:ln>
            <a:noFill/>
          </a:ln>
        </p:spPr>
        <p:txBody>
          <a:bodyPr spcFirstLastPara="1" wrap="square" lIns="0" tIns="45700" rIns="0" bIns="45700" anchor="t" anchorCtr="0">
            <a:normAutofit/>
          </a:bodyPr>
          <a:lstStyle/>
          <a:p>
            <a:pPr marL="150803" lvl="0" indent="-150803" algn="l" rtl="0">
              <a:lnSpc>
                <a:spcPct val="90000"/>
              </a:lnSpc>
              <a:spcBef>
                <a:spcPts val="0"/>
              </a:spcBef>
              <a:spcAft>
                <a:spcPts val="0"/>
              </a:spcAft>
              <a:buSzPts val="3200"/>
              <a:buChar char=" "/>
            </a:pPr>
            <a:r>
              <a:rPr lang="en-US" sz="3200" b="1" i="1">
                <a:solidFill>
                  <a:schemeClr val="dk1"/>
                </a:solidFill>
                <a:latin typeface="Times New Roman"/>
                <a:ea typeface="Times New Roman"/>
                <a:cs typeface="Times New Roman"/>
                <a:sym typeface="Times New Roman"/>
              </a:rPr>
              <a:t>    Task:</a:t>
            </a:r>
            <a:endParaRPr sz="3200" b="0" i="1">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000"/>
              <a:buFont typeface="Noto Sans Symbols"/>
              <a:buChar char="❑"/>
            </a:pPr>
            <a:r>
              <a:rPr lang="en-US" sz="3000" b="0" i="0">
                <a:solidFill>
                  <a:schemeClr val="dk1"/>
                </a:solidFill>
                <a:latin typeface="Times New Roman"/>
                <a:ea typeface="Times New Roman"/>
                <a:cs typeface="Times New Roman"/>
                <a:sym typeface="Times New Roman"/>
              </a:rPr>
              <a:t>  </a:t>
            </a:r>
            <a:r>
              <a:rPr lang="en-US" sz="2900" b="0" i="0">
                <a:solidFill>
                  <a:schemeClr val="dk1"/>
                </a:solidFill>
                <a:latin typeface="Times New Roman"/>
                <a:ea typeface="Times New Roman"/>
                <a:cs typeface="Times New Roman"/>
                <a:sym typeface="Times New Roman"/>
              </a:rPr>
              <a:t>Oversee the project lifecycle, from conception to implementation.</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Develop, test, and refine the sign language recognition and speech synthesis system.</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Conduct a literature review to identify algorithms and techniques.</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Address identified research gaps in the literature.</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Formulate objectives aligned with the research gaps.</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Implement objectives, including developing a robust gesture recognition system, ensuring real-time  processing, integrating speech synthesis, training a machine learning model, and conducting thorough testing.</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Summarize literature review and research gap analysis.</a:t>
            </a:r>
            <a:endParaRPr/>
          </a:p>
          <a:p>
            <a:pPr marL="150803" lvl="0" indent="-184150" algn="l" rtl="0">
              <a:lnSpc>
                <a:spcPct val="90000"/>
              </a:lnSpc>
              <a:spcBef>
                <a:spcPts val="2309"/>
              </a:spcBef>
              <a:spcAft>
                <a:spcPts val="0"/>
              </a:spcAft>
              <a:buSzPts val="2900"/>
              <a:buFont typeface="Noto Sans Symbols"/>
              <a:buChar char="❑"/>
            </a:pPr>
            <a:r>
              <a:rPr lang="en-US" sz="2900" b="0" i="0">
                <a:solidFill>
                  <a:schemeClr val="dk1"/>
                </a:solidFill>
                <a:latin typeface="Times New Roman"/>
                <a:ea typeface="Times New Roman"/>
                <a:cs typeface="Times New Roman"/>
                <a:sym typeface="Times New Roman"/>
              </a:rPr>
              <a:t>  Draft introduction, defining the problem and indicating the project's scope.</a:t>
            </a:r>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0" algn="l" rtl="0">
              <a:lnSpc>
                <a:spcPct val="90000"/>
              </a:lnSpc>
              <a:spcBef>
                <a:spcPts val="2309"/>
              </a:spcBef>
              <a:spcAft>
                <a:spcPts val="0"/>
              </a:spcAft>
              <a:buSzPts val="3298"/>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1759386" y="1631008"/>
            <a:ext cx="16588502" cy="115831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Resource Management</a:t>
            </a:r>
            <a:endParaRPr/>
          </a:p>
        </p:txBody>
      </p:sp>
      <p:sp>
        <p:nvSpPr>
          <p:cNvPr id="158" name="Google Shape;158;p8"/>
          <p:cNvSpPr txBox="1">
            <a:spLocks noGrp="1"/>
          </p:cNvSpPr>
          <p:nvPr>
            <p:ph type="body" idx="1"/>
          </p:nvPr>
        </p:nvSpPr>
        <p:spPr>
          <a:xfrm>
            <a:off x="1809655" y="3044180"/>
            <a:ext cx="16588502" cy="6635750"/>
          </a:xfrm>
          <a:prstGeom prst="rect">
            <a:avLst/>
          </a:prstGeom>
          <a:noFill/>
          <a:ln>
            <a:noFill/>
          </a:ln>
        </p:spPr>
        <p:txBody>
          <a:bodyPr spcFirstLastPara="1" wrap="square" lIns="0" tIns="45700" rIns="0" bIns="45700" anchor="t" anchorCtr="0">
            <a:normAutofit/>
          </a:bodyPr>
          <a:lstStyle/>
          <a:p>
            <a:pPr marL="150803" lvl="0" indent="-150803" algn="l" rtl="0">
              <a:lnSpc>
                <a:spcPct val="90000"/>
              </a:lnSpc>
              <a:spcBef>
                <a:spcPts val="0"/>
              </a:spcBef>
              <a:spcAft>
                <a:spcPts val="0"/>
              </a:spcAft>
              <a:buSzPts val="3200"/>
              <a:buChar char=" "/>
            </a:pPr>
            <a:r>
              <a:rPr lang="en-US" sz="3200" b="1" i="1">
                <a:solidFill>
                  <a:schemeClr val="dk1"/>
                </a:solidFill>
                <a:latin typeface="Times New Roman"/>
                <a:ea typeface="Times New Roman"/>
                <a:cs typeface="Times New Roman"/>
                <a:sym typeface="Times New Roman"/>
              </a:rPr>
              <a:t>   Resource Utilization</a:t>
            </a:r>
            <a:endParaRPr sz="3200" b="0" i="1">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000"/>
              <a:buFont typeface="Noto Sans Symbols"/>
              <a:buChar char="❑"/>
            </a:pPr>
            <a:r>
              <a:rPr lang="en-US" sz="3000" b="1" i="0">
                <a:solidFill>
                  <a:schemeClr val="dk1"/>
                </a:solidFill>
                <a:latin typeface="Times New Roman"/>
                <a:ea typeface="Times New Roman"/>
                <a:cs typeface="Times New Roman"/>
                <a:sym typeface="Times New Roman"/>
              </a:rPr>
              <a:t>  Hardware:</a:t>
            </a:r>
            <a:endParaRPr sz="3000" b="0" i="0">
              <a:solidFill>
                <a:schemeClr val="dk1"/>
              </a:solidFill>
              <a:latin typeface="Times New Roman"/>
              <a:ea typeface="Times New Roman"/>
              <a:cs typeface="Times New Roman"/>
              <a:sym typeface="Times New Roman"/>
            </a:endParaRPr>
          </a:p>
          <a:p>
            <a:pPr marL="892128" lvl="1" indent="-342900" algn="l" rtl="0">
              <a:lnSpc>
                <a:spcPct val="90000"/>
              </a:lnSpc>
              <a:spcBef>
                <a:spcPts val="99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Intel Core i3 3rd gen processor or later.</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66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512 MB disk space.</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66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1 GB RAM.</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66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Any external or in built camera with minimum pixel resolution 200 x 200</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66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4-megapixel cameras and up (300 ppi or 150 lpi)</a:t>
            </a:r>
            <a:endParaRPr sz="2500" b="0" i="0" u="none" strike="noStrike">
              <a:solidFill>
                <a:srgbClr val="E48312"/>
              </a:solidFill>
              <a:latin typeface="Times New Roman"/>
              <a:ea typeface="Times New Roman"/>
              <a:cs typeface="Times New Roman"/>
              <a:sym typeface="Times New Roman"/>
            </a:endParaRPr>
          </a:p>
          <a:p>
            <a:pPr marL="150803" lvl="0" indent="-150803" algn="l" rtl="0">
              <a:lnSpc>
                <a:spcPct val="90000"/>
              </a:lnSpc>
              <a:spcBef>
                <a:spcPts val="1979"/>
              </a:spcBef>
              <a:spcAft>
                <a:spcPts val="0"/>
              </a:spcAft>
              <a:buSzPts val="3000"/>
              <a:buFont typeface="Noto Sans Symbols"/>
              <a:buChar char="❑"/>
            </a:pPr>
            <a:r>
              <a:rPr lang="en-US" sz="3000" b="1" i="0">
                <a:solidFill>
                  <a:schemeClr val="dk1"/>
                </a:solidFill>
                <a:latin typeface="Times New Roman"/>
                <a:ea typeface="Times New Roman"/>
                <a:cs typeface="Times New Roman"/>
                <a:sym typeface="Times New Roman"/>
              </a:rPr>
              <a:t>  Software:</a:t>
            </a:r>
            <a:endParaRPr sz="3000" b="0" i="0">
              <a:solidFill>
                <a:schemeClr val="dk1"/>
              </a:solidFill>
              <a:latin typeface="Times New Roman"/>
              <a:ea typeface="Times New Roman"/>
              <a:cs typeface="Times New Roman"/>
              <a:sym typeface="Times New Roman"/>
            </a:endParaRPr>
          </a:p>
          <a:p>
            <a:pPr marL="892128" lvl="1" indent="-342900" algn="l" rtl="0">
              <a:lnSpc>
                <a:spcPct val="90000"/>
              </a:lnSpc>
              <a:spcBef>
                <a:spcPts val="132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Microsoft Windows XP or later / Ubuntu 12.0 LTS or later /MAC OS 10.1 or later.</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99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Python Interpreter (3.6+).</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99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TensorFlow framework, Keras API.</a:t>
            </a:r>
            <a:endParaRPr sz="2500" b="0" i="0" u="none" strike="noStrike">
              <a:solidFill>
                <a:srgbClr val="E48312"/>
              </a:solidFill>
              <a:latin typeface="Times New Roman"/>
              <a:ea typeface="Times New Roman"/>
              <a:cs typeface="Times New Roman"/>
              <a:sym typeface="Times New Roman"/>
            </a:endParaRPr>
          </a:p>
          <a:p>
            <a:pPr marL="892128" lvl="1" indent="-342900" algn="l" rtl="0">
              <a:lnSpc>
                <a:spcPct val="90000"/>
              </a:lnSpc>
              <a:spcBef>
                <a:spcPts val="990"/>
              </a:spcBef>
              <a:spcAft>
                <a:spcPts val="0"/>
              </a:spcAft>
              <a:buSzPts val="2500"/>
              <a:buFont typeface="Noto Sans Symbols"/>
              <a:buChar char="❑"/>
            </a:pPr>
            <a:r>
              <a:rPr lang="en-US" sz="2500" b="0" i="0" u="none" strike="noStrike">
                <a:solidFill>
                  <a:srgbClr val="000000"/>
                </a:solidFill>
                <a:latin typeface="Times New Roman"/>
                <a:ea typeface="Times New Roman"/>
                <a:cs typeface="Times New Roman"/>
                <a:sym typeface="Times New Roman"/>
              </a:rPr>
              <a:t>Python OpenCV2, Sklearn, GTTS.</a:t>
            </a:r>
            <a:endParaRPr sz="2500" b="0" i="0" u="none" strike="noStrike">
              <a:solidFill>
                <a:srgbClr val="E48312"/>
              </a:solidFill>
              <a:latin typeface="Times New Roman"/>
              <a:ea typeface="Times New Roman"/>
              <a:cs typeface="Times New Roman"/>
              <a:sym typeface="Times New Roman"/>
            </a:endParaRPr>
          </a:p>
          <a:p>
            <a:pPr marL="457200" lvl="1" indent="0" algn="l" rtl="0">
              <a:lnSpc>
                <a:spcPct val="90000"/>
              </a:lnSpc>
              <a:spcBef>
                <a:spcPts val="330"/>
              </a:spcBef>
              <a:spcAft>
                <a:spcPts val="0"/>
              </a:spcAft>
              <a:buSzPts val="3000"/>
              <a:buNone/>
            </a:pPr>
            <a:endParaRPr sz="3000" b="0" i="0">
              <a:solidFill>
                <a:schemeClr val="dk1"/>
              </a:solidFill>
              <a:latin typeface="Times New Roman"/>
              <a:ea typeface="Times New Roman"/>
              <a:cs typeface="Times New Roman"/>
              <a:sym typeface="Times New Roman"/>
            </a:endParaRPr>
          </a:p>
          <a:p>
            <a:pPr marL="150803" lvl="0" indent="-150803" algn="l" rtl="0">
              <a:lnSpc>
                <a:spcPct val="90000"/>
              </a:lnSpc>
              <a:spcBef>
                <a:spcPts val="263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0" algn="l" rtl="0">
              <a:lnSpc>
                <a:spcPct val="90000"/>
              </a:lnSpc>
              <a:spcBef>
                <a:spcPts val="2309"/>
              </a:spcBef>
              <a:spcAft>
                <a:spcPts val="0"/>
              </a:spcAft>
              <a:buSzPts val="3298"/>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1809655" y="1499641"/>
            <a:ext cx="16588502" cy="1158311"/>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C00000"/>
              </a:buClr>
              <a:buSzPts val="8000"/>
              <a:buFont typeface="Times New Roman"/>
              <a:buNone/>
            </a:pPr>
            <a:r>
              <a:rPr lang="en-US" sz="8000" b="1">
                <a:solidFill>
                  <a:srgbClr val="C00000"/>
                </a:solidFill>
                <a:latin typeface="Times New Roman"/>
                <a:ea typeface="Times New Roman"/>
                <a:cs typeface="Times New Roman"/>
                <a:sym typeface="Times New Roman"/>
              </a:rPr>
              <a:t>Environment and Sustainability</a:t>
            </a:r>
            <a:endParaRPr/>
          </a:p>
        </p:txBody>
      </p:sp>
      <p:sp>
        <p:nvSpPr>
          <p:cNvPr id="164" name="Google Shape;164;p9"/>
          <p:cNvSpPr txBox="1">
            <a:spLocks noGrp="1"/>
          </p:cNvSpPr>
          <p:nvPr>
            <p:ph type="body" idx="1"/>
          </p:nvPr>
        </p:nvSpPr>
        <p:spPr>
          <a:xfrm>
            <a:off x="1809655" y="3044180"/>
            <a:ext cx="16588502" cy="6635750"/>
          </a:xfrm>
          <a:prstGeom prst="rect">
            <a:avLst/>
          </a:prstGeom>
          <a:noFill/>
          <a:ln>
            <a:noFill/>
          </a:ln>
        </p:spPr>
        <p:txBody>
          <a:bodyPr spcFirstLastPara="1" wrap="square" lIns="0" tIns="45700" rIns="0" bIns="45700" anchor="t" anchorCtr="0">
            <a:normAutofit/>
          </a:bodyPr>
          <a:lstStyle/>
          <a:p>
            <a:pPr marL="150803" lvl="0" indent="-150803" algn="l" rtl="0">
              <a:lnSpc>
                <a:spcPct val="90000"/>
              </a:lnSpc>
              <a:spcBef>
                <a:spcPts val="0"/>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The real-time sign language recognition system prioritizes efficient model architectures and algorithmic optimizations, contributing to reduced computational power consumption.</a:t>
            </a:r>
            <a:endParaRPr sz="2800">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Emphasizing streamlined hardware requirements and avoiding resource-intensive components contributes to sustainable computing practices.</a:t>
            </a:r>
            <a:endParaRPr/>
          </a:p>
          <a:p>
            <a:pPr marL="150803" lvl="0" indent="-150803" algn="l" rtl="0">
              <a:lnSpc>
                <a:spcPct val="90000"/>
              </a:lnSpc>
              <a:spcBef>
                <a:spcPts val="2309"/>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The project aims to bridge communication gaps, promoting inclusivity by facilitating effective interaction between individuals proficient in sign language and those relying on spoken language.</a:t>
            </a:r>
            <a:endParaRPr sz="2800">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The project's application in educational settings can provide valuable tools for teaching and learning sign language, fostering greater understanding and integration.</a:t>
            </a:r>
            <a:endParaRPr sz="2800">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By enabling real-time sign language recognition and speech synthesis, the project contributes to the social integration of the hearing-impaired community, reducing communication barriers.</a:t>
            </a:r>
            <a:endParaRPr sz="2800">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2800"/>
              <a:buFont typeface="Noto Sans Symbols"/>
              <a:buChar char="❑"/>
            </a:pPr>
            <a:r>
              <a:rPr lang="en-US" sz="2800" b="0" i="0">
                <a:solidFill>
                  <a:schemeClr val="dk1"/>
                </a:solidFill>
                <a:latin typeface="Times New Roman"/>
                <a:ea typeface="Times New Roman"/>
                <a:cs typeface="Times New Roman"/>
                <a:sym typeface="Times New Roman"/>
              </a:rPr>
              <a:t>  The technology helps mitigate the stigma associated with hearing impairments by providing a user-friendly and efficient means of communication.</a:t>
            </a:r>
            <a:endParaRPr sz="2800">
              <a:solidFill>
                <a:schemeClr val="dk1"/>
              </a:solidFill>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2000"/>
              <a:buFont typeface="Arial"/>
              <a:buNone/>
            </a:pPr>
            <a:endParaRPr sz="2000">
              <a:solidFill>
                <a:srgbClr val="D1D5DB"/>
              </a:solidFill>
              <a:latin typeface="Arial"/>
              <a:ea typeface="Arial"/>
              <a:cs typeface="Arial"/>
              <a:sym typeface="Arial"/>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150803" algn="l" rtl="0">
              <a:lnSpc>
                <a:spcPct val="90000"/>
              </a:lnSpc>
              <a:spcBef>
                <a:spcPts val="2309"/>
              </a:spcBef>
              <a:spcAft>
                <a:spcPts val="0"/>
              </a:spcAft>
              <a:buSzPts val="3600"/>
              <a:buFont typeface="Arial"/>
              <a:buNone/>
            </a:pPr>
            <a:endParaRPr sz="3600">
              <a:latin typeface="Times New Roman"/>
              <a:ea typeface="Times New Roman"/>
              <a:cs typeface="Times New Roman"/>
              <a:sym typeface="Times New Roman"/>
            </a:endParaRPr>
          </a:p>
          <a:p>
            <a:pPr marL="150803" lvl="0" indent="0" algn="l" rtl="0">
              <a:lnSpc>
                <a:spcPct val="90000"/>
              </a:lnSpc>
              <a:spcBef>
                <a:spcPts val="2309"/>
              </a:spcBef>
              <a:spcAft>
                <a:spcPts val="0"/>
              </a:spcAft>
              <a:buSzPts val="3298"/>
              <a:buNone/>
            </a:pP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1437</Words>
  <Application>Microsoft Office PowerPoint</Application>
  <PresentationFormat>Custom</PresentationFormat>
  <Paragraphs>115</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Algerian</vt:lpstr>
      <vt:lpstr>Arial Black</vt:lpstr>
      <vt:lpstr>Arial</vt:lpstr>
      <vt:lpstr>Noto Sans Symbols</vt:lpstr>
      <vt:lpstr>Calibri</vt:lpstr>
      <vt:lpstr>Retrospect</vt:lpstr>
      <vt:lpstr>PowerPoint Presentation</vt:lpstr>
      <vt:lpstr>PowerPoint Presentation</vt:lpstr>
      <vt:lpstr>PowerPoint Presentation</vt:lpstr>
      <vt:lpstr>PowerPoint Presentation</vt:lpstr>
      <vt:lpstr>PowerPoint Presentation</vt:lpstr>
      <vt:lpstr>Engineering Knowledge</vt:lpstr>
      <vt:lpstr>Resource Management</vt:lpstr>
      <vt:lpstr>Resource Management</vt:lpstr>
      <vt:lpstr>Environment and Sustainability</vt:lpstr>
      <vt:lpstr>Dataset</vt:lpstr>
      <vt:lpstr>PowerPoint Presentation</vt:lpstr>
      <vt:lpstr>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analamr</dc:creator>
  <cp:lastModifiedBy>Zaiba Farheen</cp:lastModifiedBy>
  <cp:revision>4</cp:revision>
  <dcterms:modified xsi:type="dcterms:W3CDTF">2023-12-10T12:50:57Z</dcterms:modified>
</cp:coreProperties>
</file>