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embeddedFontLst>
    <p:embeddedFont>
      <p:font typeface="Belleza" panose="020B0604020202020204" charset="0"/>
      <p:regular r:id="rId15"/>
    </p:embeddedFont>
    <p:embeddedFont>
      <p:font typeface="Bellota Text" panose="020B0604020202020204" charset="0"/>
      <p:regular r:id="rId16"/>
      <p:bold r:id="rId17"/>
      <p:italic r:id="rId18"/>
      <p:boldItalic r:id="rId19"/>
    </p:embeddedFont>
    <p:embeddedFont>
      <p:font typeface="Comic Sans MS" panose="030F0702030302020204" pitchFamily="66" charset="0"/>
      <p:regular r:id="rId20"/>
      <p:bold r:id="rId21"/>
      <p:italic r:id="rId22"/>
      <p:boldItalic r:id="rId23"/>
    </p:embeddedFont>
    <p:embeddedFont>
      <p:font typeface="Maven Pro" panose="020B0604020202020204" charset="0"/>
      <p:regular r:id="rId24"/>
      <p:bold r:id="rId25"/>
    </p:embeddedFont>
    <p:embeddedFont>
      <p:font typeface="Share Tech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4" roundtripDataSignature="AMtx7mjmfqyMXpgzCLtaHr9SDqfan/dh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085C89-F602-428A-9902-DEED715FDD5C}">
  <a:tblStyle styleId="{62085C89-F602-428A-9902-DEED715FDD5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9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9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4" name="Google Shape;65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4" name="Google Shape;54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9" name="Google Shape;5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3" name="Google Shape;6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8" name="Google Shape;61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4" name="Google Shape;62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0" name="Google Shape;6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6" name="Google Shape;63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54"/>
          <p:cNvGrpSpPr/>
          <p:nvPr/>
        </p:nvGrpSpPr>
        <p:grpSpPr>
          <a:xfrm>
            <a:off x="8148521" y="3004593"/>
            <a:ext cx="98059" cy="1147595"/>
            <a:chOff x="3347921" y="16006"/>
            <a:chExt cx="98059" cy="1147595"/>
          </a:xfrm>
        </p:grpSpPr>
        <p:sp>
          <p:nvSpPr>
            <p:cNvPr id="47" name="Google Shape;47;p5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952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" name="Google Shape;49;p5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50" name="Google Shape;50;p5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5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53" name="Google Shape;53;p5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952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5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5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9" name="Google Shape;59;p55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5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55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5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5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5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55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66" name="Google Shape;66;p55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5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5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55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55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p55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73" name="Google Shape;73;p55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952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5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75;p55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76" name="Google Shape;76;p5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55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79" name="Google Shape;79;p5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55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82" name="Google Shape;82;p55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5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5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5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55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87" name="Google Shape;87;p5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55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55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92" name="Google Shape;92;p55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952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5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55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95" name="Google Shape;95;p5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55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55"/>
          <p:cNvGrpSpPr/>
          <p:nvPr/>
        </p:nvGrpSpPr>
        <p:grpSpPr>
          <a:xfrm>
            <a:off x="4095146" y="-859690"/>
            <a:ext cx="199001" cy="2139770"/>
            <a:chOff x="8008096" y="2108910"/>
            <a:chExt cx="199001" cy="2139770"/>
          </a:xfrm>
        </p:grpSpPr>
        <p:sp>
          <p:nvSpPr>
            <p:cNvPr id="99" name="Google Shape;99;p5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55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02" name="Google Shape;102;p5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55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05" name="Google Shape;105;p5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5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5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2" name="Google Shape;422;p7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3" name="Google Shape;423;p7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7" r:id="rId3"/>
    <p:sldLayoutId id="2147483668" r:id="rId4"/>
    <p:sldLayoutId id="214748366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"/>
          <p:cNvSpPr txBox="1">
            <a:spLocks noGrp="1"/>
          </p:cNvSpPr>
          <p:nvPr>
            <p:ph type="body" idx="1"/>
          </p:nvPr>
        </p:nvSpPr>
        <p:spPr>
          <a:xfrm>
            <a:off x="105100" y="1550275"/>
            <a:ext cx="4680300" cy="27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The Ultra High Performance Composite is a type of cementitious composite that's composed of a high percentage of internal fiber reinforcement and a low water-to-carbon ratio. It's ideal for high-speed transportation and is commonly used in industrial applications</a:t>
            </a:r>
            <a:r>
              <a:rPr lang="en" sz="145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UHPC is not just a material, it's a technology that opens up new horizons of innovation and creativity for architects, engineers, and builders. It Provides an</a:t>
            </a: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 aesthetic and functional benefits that enhance the quality of life.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65" name="Google Shape;465;p2"/>
          <p:cNvSpPr txBox="1">
            <a:spLocks noGrp="1"/>
          </p:cNvSpPr>
          <p:nvPr>
            <p:ph type="ctrTitle"/>
          </p:nvPr>
        </p:nvSpPr>
        <p:spPr>
          <a:xfrm>
            <a:off x="579250" y="46112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466" name="Google Shape;466;p2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467" name="Google Shape;467;p2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6" name="Google Shape;486;p2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487" name="Google Shape;487;p2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2" name="Google Shape;492;p2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493" name="Google Shape;493;p2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2"/>
          <p:cNvSpPr txBox="1">
            <a:spLocks noGrp="1"/>
          </p:cNvSpPr>
          <p:nvPr>
            <p:ph type="body" idx="1"/>
          </p:nvPr>
        </p:nvSpPr>
        <p:spPr>
          <a:xfrm>
            <a:off x="585425" y="1623500"/>
            <a:ext cx="4747500" cy="20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extra trees method generates  many number of decision trees, but each tree's sampling is random, resulting in a dataset with distinct examples. The most crucial and distinctive feature of extra trees is the random selection of a splitting value for a feature, which entails figuring out a locally optimal value by separating the data using Gini or entropy. As a result, the plants are diverse and unrelated.</a:t>
            </a:r>
            <a:endParaRPr/>
          </a:p>
        </p:txBody>
      </p:sp>
      <p:sp>
        <p:nvSpPr>
          <p:cNvPr id="644" name="Google Shape;644;p12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17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Extra Trees Regressor-</a:t>
            </a:r>
            <a:endParaRPr/>
          </a:p>
        </p:txBody>
      </p:sp>
      <p:pic>
        <p:nvPicPr>
          <p:cNvPr id="645" name="Google Shape;64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0800" y="1599700"/>
            <a:ext cx="3506275" cy="2288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RESULTS-</a:t>
            </a:r>
            <a:endParaRPr/>
          </a:p>
        </p:txBody>
      </p:sp>
      <p:graphicFrame>
        <p:nvGraphicFramePr>
          <p:cNvPr id="651" name="Google Shape;651;p13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{62085C89-F602-428A-9902-DEED715FDD5C}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Model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R-squared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RMSE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Accuracy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Extra trees regressor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0.72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15.91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0.99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Decision tree regressor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0.66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17.51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4"/>
          <p:cNvSpPr txBox="1">
            <a:spLocks noGrp="1"/>
          </p:cNvSpPr>
          <p:nvPr>
            <p:ph type="title"/>
          </p:nvPr>
        </p:nvSpPr>
        <p:spPr>
          <a:xfrm>
            <a:off x="2037000" y="1411375"/>
            <a:ext cx="5070000" cy="21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THANKYOU!!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"/>
          <p:cNvSpPr txBox="1">
            <a:spLocks noGrp="1"/>
          </p:cNvSpPr>
          <p:nvPr>
            <p:ph type="ctrTitle"/>
          </p:nvPr>
        </p:nvSpPr>
        <p:spPr>
          <a:xfrm>
            <a:off x="618825" y="471250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530" name="Google Shape;530;p3"/>
          <p:cNvSpPr txBox="1"/>
          <p:nvPr/>
        </p:nvSpPr>
        <p:spPr>
          <a:xfrm>
            <a:off x="937375" y="1282700"/>
            <a:ext cx="30015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01 </a:t>
            </a:r>
            <a:endParaRPr sz="2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analyze the data includes looking for outliers, determining its correlation between features and expected values.</a:t>
            </a:r>
            <a:endParaRPr sz="1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31" name="Google Shape;531;p3"/>
          <p:cNvSpPr txBox="1"/>
          <p:nvPr/>
        </p:nvSpPr>
        <p:spPr>
          <a:xfrm>
            <a:off x="5567150" y="1383525"/>
            <a:ext cx="222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532" name="Google Shape;532;p3"/>
          <p:cNvCxnSpPr/>
          <p:nvPr/>
        </p:nvCxnSpPr>
        <p:spPr>
          <a:xfrm>
            <a:off x="731475" y="986325"/>
            <a:ext cx="1876800" cy="9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3" name="Google Shape;533;p3"/>
          <p:cNvSpPr txBox="1"/>
          <p:nvPr/>
        </p:nvSpPr>
        <p:spPr>
          <a:xfrm>
            <a:off x="5234575" y="1282700"/>
            <a:ext cx="26865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02</a:t>
            </a:r>
            <a:endParaRPr sz="2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Filter out the features which doesn’t have relation with output or doesn’t depend on expected value.</a:t>
            </a:r>
            <a:endParaRPr sz="1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34" name="Google Shape;534;p3"/>
          <p:cNvSpPr txBox="1"/>
          <p:nvPr/>
        </p:nvSpPr>
        <p:spPr>
          <a:xfrm>
            <a:off x="2836525" y="3270750"/>
            <a:ext cx="26115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03</a:t>
            </a:r>
            <a:endParaRPr sz="2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To make as accurate as possible prediction on test data based upon the model which yield best accuracy.</a:t>
            </a:r>
            <a:endParaRPr sz="1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35" name="Google Shape;535;p3"/>
          <p:cNvSpPr txBox="1"/>
          <p:nvPr/>
        </p:nvSpPr>
        <p:spPr>
          <a:xfrm>
            <a:off x="5507575" y="3141050"/>
            <a:ext cx="178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536" name="Google Shape;536;p3"/>
          <p:cNvCxnSpPr/>
          <p:nvPr/>
        </p:nvCxnSpPr>
        <p:spPr>
          <a:xfrm rot="10800000" flipH="1">
            <a:off x="999600" y="1783725"/>
            <a:ext cx="446700" cy="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7" name="Google Shape;537;p3"/>
          <p:cNvCxnSpPr/>
          <p:nvPr/>
        </p:nvCxnSpPr>
        <p:spPr>
          <a:xfrm rot="10800000" flipH="1">
            <a:off x="5338850" y="1783725"/>
            <a:ext cx="446700" cy="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8" name="Google Shape;538;p3"/>
          <p:cNvCxnSpPr/>
          <p:nvPr/>
        </p:nvCxnSpPr>
        <p:spPr>
          <a:xfrm rot="10800000" flipH="1">
            <a:off x="2922950" y="3764450"/>
            <a:ext cx="446700" cy="6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9" name="Google Shape;539;p3"/>
          <p:cNvSpPr/>
          <p:nvPr/>
        </p:nvSpPr>
        <p:spPr>
          <a:xfrm>
            <a:off x="803025" y="1383525"/>
            <a:ext cx="3400800" cy="1785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"/>
          <p:cNvSpPr/>
          <p:nvPr/>
        </p:nvSpPr>
        <p:spPr>
          <a:xfrm>
            <a:off x="2767750" y="3270750"/>
            <a:ext cx="3400800" cy="1785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"/>
          <p:cNvSpPr/>
          <p:nvPr/>
        </p:nvSpPr>
        <p:spPr>
          <a:xfrm>
            <a:off x="5150700" y="1383525"/>
            <a:ext cx="3400800" cy="1785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MODEL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accent3"/>
                </a:solidFill>
              </a:rPr>
              <a:t>APPROACH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"/>
          <p:cNvSpPr txBox="1"/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0" i="0" u="none" strike="noStrike" cap="non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Text Preprocessing</a:t>
            </a:r>
            <a:endParaRPr sz="4000" b="0" i="0" u="none" strike="noStrike" cap="none">
              <a:solidFill>
                <a:schemeClr val="lt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cxnSp>
        <p:nvCxnSpPr>
          <p:cNvPr id="552" name="Google Shape;552;p6"/>
          <p:cNvCxnSpPr/>
          <p:nvPr/>
        </p:nvCxnSpPr>
        <p:spPr>
          <a:xfrm>
            <a:off x="794075" y="1024700"/>
            <a:ext cx="6086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3" name="Google Shape;553;p6"/>
          <p:cNvSpPr txBox="1"/>
          <p:nvPr/>
        </p:nvSpPr>
        <p:spPr>
          <a:xfrm>
            <a:off x="992400" y="1481750"/>
            <a:ext cx="1476300" cy="488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Methods</a:t>
            </a:r>
            <a:endParaRPr sz="2000" b="0" i="0" u="none" strike="noStrike" cap="none">
              <a:solidFill>
                <a:schemeClr val="lt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grpSp>
        <p:nvGrpSpPr>
          <p:cNvPr id="554" name="Google Shape;554;p6"/>
          <p:cNvGrpSpPr/>
          <p:nvPr/>
        </p:nvGrpSpPr>
        <p:grpSpPr>
          <a:xfrm>
            <a:off x="8265405" y="292685"/>
            <a:ext cx="1106632" cy="732018"/>
            <a:chOff x="4140225" y="635288"/>
            <a:chExt cx="456550" cy="302000"/>
          </a:xfrm>
        </p:grpSpPr>
        <p:sp>
          <p:nvSpPr>
            <p:cNvPr id="555" name="Google Shape;555;p6"/>
            <p:cNvSpPr/>
            <p:nvPr/>
          </p:nvSpPr>
          <p:spPr>
            <a:xfrm>
              <a:off x="4306400" y="722138"/>
              <a:ext cx="8575" cy="16550"/>
            </a:xfrm>
            <a:custGeom>
              <a:avLst/>
              <a:gdLst/>
              <a:ahLst/>
              <a:cxnLst/>
              <a:rect l="l" t="t" r="r" b="b"/>
              <a:pathLst>
                <a:path w="343" h="662" extrusionOk="0">
                  <a:moveTo>
                    <a:pt x="262" y="1"/>
                  </a:moveTo>
                  <a:cubicBezTo>
                    <a:pt x="221" y="1"/>
                    <a:pt x="191" y="33"/>
                    <a:pt x="186" y="74"/>
                  </a:cubicBezTo>
                  <a:cubicBezTo>
                    <a:pt x="182" y="246"/>
                    <a:pt x="128" y="403"/>
                    <a:pt x="25" y="540"/>
                  </a:cubicBezTo>
                  <a:cubicBezTo>
                    <a:pt x="1" y="574"/>
                    <a:pt x="10" y="623"/>
                    <a:pt x="44" y="648"/>
                  </a:cubicBezTo>
                  <a:cubicBezTo>
                    <a:pt x="49" y="653"/>
                    <a:pt x="59" y="657"/>
                    <a:pt x="69" y="657"/>
                  </a:cubicBezTo>
                  <a:cubicBezTo>
                    <a:pt x="76" y="660"/>
                    <a:pt x="84" y="661"/>
                    <a:pt x="92" y="661"/>
                  </a:cubicBezTo>
                  <a:cubicBezTo>
                    <a:pt x="115" y="661"/>
                    <a:pt x="137" y="650"/>
                    <a:pt x="152" y="628"/>
                  </a:cubicBezTo>
                  <a:cubicBezTo>
                    <a:pt x="265" y="472"/>
                    <a:pt x="333" y="280"/>
                    <a:pt x="343" y="80"/>
                  </a:cubicBezTo>
                  <a:cubicBezTo>
                    <a:pt x="343" y="35"/>
                    <a:pt x="309" y="1"/>
                    <a:pt x="270" y="1"/>
                  </a:cubicBezTo>
                  <a:cubicBezTo>
                    <a:pt x="267" y="1"/>
                    <a:pt x="264" y="1"/>
                    <a:pt x="262" y="1"/>
                  </a:cubicBezTo>
                  <a:close/>
                </a:path>
              </a:pathLst>
            </a:custGeom>
            <a:solidFill>
              <a:srgbClr val="321D4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4315700" y="738938"/>
              <a:ext cx="9325" cy="7775"/>
            </a:xfrm>
            <a:custGeom>
              <a:avLst/>
              <a:gdLst/>
              <a:ahLst/>
              <a:cxnLst/>
              <a:rect l="l" t="t" r="r" b="b"/>
              <a:pathLst>
                <a:path w="373" h="311" extrusionOk="0">
                  <a:moveTo>
                    <a:pt x="288" y="0"/>
                  </a:moveTo>
                  <a:cubicBezTo>
                    <a:pt x="275" y="0"/>
                    <a:pt x="262" y="3"/>
                    <a:pt x="251" y="10"/>
                  </a:cubicBezTo>
                  <a:cubicBezTo>
                    <a:pt x="167" y="55"/>
                    <a:pt x="94" y="113"/>
                    <a:pt x="30" y="182"/>
                  </a:cubicBezTo>
                  <a:cubicBezTo>
                    <a:pt x="0" y="211"/>
                    <a:pt x="0" y="260"/>
                    <a:pt x="30" y="290"/>
                  </a:cubicBezTo>
                  <a:cubicBezTo>
                    <a:pt x="40" y="294"/>
                    <a:pt x="50" y="304"/>
                    <a:pt x="65" y="309"/>
                  </a:cubicBezTo>
                  <a:cubicBezTo>
                    <a:pt x="70" y="310"/>
                    <a:pt x="76" y="310"/>
                    <a:pt x="81" y="310"/>
                  </a:cubicBezTo>
                  <a:cubicBezTo>
                    <a:pt x="101" y="310"/>
                    <a:pt x="122" y="303"/>
                    <a:pt x="138" y="284"/>
                  </a:cubicBezTo>
                  <a:cubicBezTo>
                    <a:pt x="192" y="231"/>
                    <a:pt x="255" y="182"/>
                    <a:pt x="323" y="143"/>
                  </a:cubicBezTo>
                  <a:cubicBezTo>
                    <a:pt x="363" y="123"/>
                    <a:pt x="373" y="73"/>
                    <a:pt x="353" y="39"/>
                  </a:cubicBezTo>
                  <a:cubicBezTo>
                    <a:pt x="340" y="13"/>
                    <a:pt x="314" y="0"/>
                    <a:pt x="288" y="0"/>
                  </a:cubicBezTo>
                  <a:close/>
                </a:path>
              </a:pathLst>
            </a:custGeom>
            <a:solidFill>
              <a:srgbClr val="321D4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4453100" y="790713"/>
              <a:ext cx="8825" cy="5850"/>
            </a:xfrm>
            <a:custGeom>
              <a:avLst/>
              <a:gdLst/>
              <a:ahLst/>
              <a:cxnLst/>
              <a:rect l="l" t="t" r="r" b="b"/>
              <a:pathLst>
                <a:path w="353" h="234" extrusionOk="0">
                  <a:moveTo>
                    <a:pt x="90" y="0"/>
                  </a:moveTo>
                  <a:cubicBezTo>
                    <a:pt x="61" y="0"/>
                    <a:pt x="31" y="16"/>
                    <a:pt x="20" y="46"/>
                  </a:cubicBezTo>
                  <a:cubicBezTo>
                    <a:pt x="0" y="84"/>
                    <a:pt x="20" y="129"/>
                    <a:pt x="59" y="148"/>
                  </a:cubicBezTo>
                  <a:lnTo>
                    <a:pt x="235" y="227"/>
                  </a:lnTo>
                  <a:cubicBezTo>
                    <a:pt x="241" y="227"/>
                    <a:pt x="241" y="227"/>
                    <a:pt x="246" y="231"/>
                  </a:cubicBezTo>
                  <a:cubicBezTo>
                    <a:pt x="252" y="233"/>
                    <a:pt x="258" y="234"/>
                    <a:pt x="264" y="234"/>
                  </a:cubicBezTo>
                  <a:cubicBezTo>
                    <a:pt x="293" y="234"/>
                    <a:pt x="322" y="216"/>
                    <a:pt x="339" y="188"/>
                  </a:cubicBezTo>
                  <a:cubicBezTo>
                    <a:pt x="353" y="148"/>
                    <a:pt x="339" y="104"/>
                    <a:pt x="300" y="84"/>
                  </a:cubicBezTo>
                  <a:lnTo>
                    <a:pt x="118" y="6"/>
                  </a:lnTo>
                  <a:cubicBezTo>
                    <a:pt x="109" y="2"/>
                    <a:pt x="100" y="0"/>
                    <a:pt x="90" y="0"/>
                  </a:cubicBezTo>
                  <a:close/>
                </a:path>
              </a:pathLst>
            </a:custGeom>
            <a:solidFill>
              <a:srgbClr val="321D4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4357225" y="786863"/>
              <a:ext cx="8825" cy="5800"/>
            </a:xfrm>
            <a:custGeom>
              <a:avLst/>
              <a:gdLst/>
              <a:ahLst/>
              <a:cxnLst/>
              <a:rect l="l" t="t" r="r" b="b"/>
              <a:pathLst>
                <a:path w="353" h="232" extrusionOk="0">
                  <a:moveTo>
                    <a:pt x="91" y="1"/>
                  </a:moveTo>
                  <a:cubicBezTo>
                    <a:pt x="62" y="1"/>
                    <a:pt x="34" y="19"/>
                    <a:pt x="20" y="48"/>
                  </a:cubicBezTo>
                  <a:cubicBezTo>
                    <a:pt x="0" y="82"/>
                    <a:pt x="20" y="130"/>
                    <a:pt x="59" y="146"/>
                  </a:cubicBezTo>
                  <a:lnTo>
                    <a:pt x="235" y="224"/>
                  </a:lnTo>
                  <a:cubicBezTo>
                    <a:pt x="240" y="229"/>
                    <a:pt x="245" y="229"/>
                    <a:pt x="245" y="229"/>
                  </a:cubicBezTo>
                  <a:cubicBezTo>
                    <a:pt x="253" y="231"/>
                    <a:pt x="261" y="232"/>
                    <a:pt x="269" y="232"/>
                  </a:cubicBezTo>
                  <a:cubicBezTo>
                    <a:pt x="299" y="232"/>
                    <a:pt x="326" y="217"/>
                    <a:pt x="338" y="189"/>
                  </a:cubicBezTo>
                  <a:cubicBezTo>
                    <a:pt x="353" y="150"/>
                    <a:pt x="338" y="107"/>
                    <a:pt x="299" y="87"/>
                  </a:cubicBezTo>
                  <a:lnTo>
                    <a:pt x="123" y="8"/>
                  </a:lnTo>
                  <a:cubicBezTo>
                    <a:pt x="112" y="3"/>
                    <a:pt x="102" y="1"/>
                    <a:pt x="91" y="1"/>
                  </a:cubicBezTo>
                  <a:close/>
                </a:path>
              </a:pathLst>
            </a:custGeom>
            <a:solidFill>
              <a:srgbClr val="321D4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4421375" y="771488"/>
              <a:ext cx="12900" cy="9200"/>
            </a:xfrm>
            <a:custGeom>
              <a:avLst/>
              <a:gdLst/>
              <a:ahLst/>
              <a:cxnLst/>
              <a:rect l="l" t="t" r="r" b="b"/>
              <a:pathLst>
                <a:path w="516" h="368" extrusionOk="0">
                  <a:moveTo>
                    <a:pt x="88" y="0"/>
                  </a:moveTo>
                  <a:cubicBezTo>
                    <a:pt x="58" y="0"/>
                    <a:pt x="30" y="16"/>
                    <a:pt x="16" y="46"/>
                  </a:cubicBezTo>
                  <a:cubicBezTo>
                    <a:pt x="1" y="85"/>
                    <a:pt x="16" y="128"/>
                    <a:pt x="55" y="148"/>
                  </a:cubicBezTo>
                  <a:cubicBezTo>
                    <a:pt x="172" y="197"/>
                    <a:pt x="285" y="266"/>
                    <a:pt x="378" y="349"/>
                  </a:cubicBezTo>
                  <a:cubicBezTo>
                    <a:pt x="387" y="354"/>
                    <a:pt x="398" y="358"/>
                    <a:pt x="407" y="363"/>
                  </a:cubicBezTo>
                  <a:cubicBezTo>
                    <a:pt x="415" y="366"/>
                    <a:pt x="423" y="367"/>
                    <a:pt x="430" y="367"/>
                  </a:cubicBezTo>
                  <a:cubicBezTo>
                    <a:pt x="452" y="367"/>
                    <a:pt x="471" y="357"/>
                    <a:pt x="486" y="340"/>
                  </a:cubicBezTo>
                  <a:cubicBezTo>
                    <a:pt x="516" y="310"/>
                    <a:pt x="511" y="261"/>
                    <a:pt x="476" y="232"/>
                  </a:cubicBezTo>
                  <a:cubicBezTo>
                    <a:pt x="373" y="143"/>
                    <a:pt x="246" y="65"/>
                    <a:pt x="118" y="6"/>
                  </a:cubicBezTo>
                  <a:cubicBezTo>
                    <a:pt x="108" y="2"/>
                    <a:pt x="98" y="0"/>
                    <a:pt x="88" y="0"/>
                  </a:cubicBezTo>
                  <a:close/>
                </a:path>
              </a:pathLst>
            </a:custGeom>
            <a:solidFill>
              <a:srgbClr val="321D4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4467425" y="820638"/>
              <a:ext cx="13750" cy="8675"/>
            </a:xfrm>
            <a:custGeom>
              <a:avLst/>
              <a:gdLst/>
              <a:ahLst/>
              <a:cxnLst/>
              <a:rect l="l" t="t" r="r" b="b"/>
              <a:pathLst>
                <a:path w="550" h="347" extrusionOk="0">
                  <a:moveTo>
                    <a:pt x="87" y="0"/>
                  </a:moveTo>
                  <a:cubicBezTo>
                    <a:pt x="65" y="0"/>
                    <a:pt x="44" y="10"/>
                    <a:pt x="30" y="29"/>
                  </a:cubicBezTo>
                  <a:cubicBezTo>
                    <a:pt x="1" y="63"/>
                    <a:pt x="10" y="112"/>
                    <a:pt x="40" y="137"/>
                  </a:cubicBezTo>
                  <a:cubicBezTo>
                    <a:pt x="162" y="230"/>
                    <a:pt x="295" y="303"/>
                    <a:pt x="442" y="343"/>
                  </a:cubicBezTo>
                  <a:cubicBezTo>
                    <a:pt x="449" y="346"/>
                    <a:pt x="457" y="347"/>
                    <a:pt x="465" y="347"/>
                  </a:cubicBezTo>
                  <a:cubicBezTo>
                    <a:pt x="496" y="347"/>
                    <a:pt x="527" y="325"/>
                    <a:pt x="534" y="293"/>
                  </a:cubicBezTo>
                  <a:cubicBezTo>
                    <a:pt x="550" y="249"/>
                    <a:pt x="525" y="210"/>
                    <a:pt x="485" y="196"/>
                  </a:cubicBezTo>
                  <a:cubicBezTo>
                    <a:pt x="358" y="161"/>
                    <a:pt x="241" y="102"/>
                    <a:pt x="138" y="20"/>
                  </a:cubicBezTo>
                  <a:cubicBezTo>
                    <a:pt x="123" y="6"/>
                    <a:pt x="104" y="0"/>
                    <a:pt x="87" y="0"/>
                  </a:cubicBezTo>
                  <a:close/>
                </a:path>
              </a:pathLst>
            </a:custGeom>
            <a:solidFill>
              <a:srgbClr val="321D4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4429725" y="805288"/>
              <a:ext cx="10675" cy="6425"/>
            </a:xfrm>
            <a:custGeom>
              <a:avLst/>
              <a:gdLst/>
              <a:ahLst/>
              <a:cxnLst/>
              <a:rect l="l" t="t" r="r" b="b"/>
              <a:pathLst>
                <a:path w="427" h="257" extrusionOk="0">
                  <a:moveTo>
                    <a:pt x="91" y="1"/>
                  </a:moveTo>
                  <a:cubicBezTo>
                    <a:pt x="65" y="1"/>
                    <a:pt x="40" y="13"/>
                    <a:pt x="24" y="35"/>
                  </a:cubicBezTo>
                  <a:cubicBezTo>
                    <a:pt x="0" y="69"/>
                    <a:pt x="10" y="114"/>
                    <a:pt x="44" y="139"/>
                  </a:cubicBezTo>
                  <a:cubicBezTo>
                    <a:pt x="107" y="182"/>
                    <a:pt x="177" y="216"/>
                    <a:pt x="250" y="236"/>
                  </a:cubicBezTo>
                  <a:cubicBezTo>
                    <a:pt x="279" y="241"/>
                    <a:pt x="304" y="251"/>
                    <a:pt x="333" y="256"/>
                  </a:cubicBezTo>
                  <a:cubicBezTo>
                    <a:pt x="336" y="256"/>
                    <a:pt x="339" y="257"/>
                    <a:pt x="341" y="257"/>
                  </a:cubicBezTo>
                  <a:cubicBezTo>
                    <a:pt x="377" y="257"/>
                    <a:pt x="413" y="229"/>
                    <a:pt x="421" y="193"/>
                  </a:cubicBezTo>
                  <a:cubicBezTo>
                    <a:pt x="426" y="153"/>
                    <a:pt x="401" y="109"/>
                    <a:pt x="358" y="104"/>
                  </a:cubicBezTo>
                  <a:cubicBezTo>
                    <a:pt x="274" y="89"/>
                    <a:pt x="200" y="60"/>
                    <a:pt x="132" y="10"/>
                  </a:cubicBezTo>
                  <a:cubicBezTo>
                    <a:pt x="119" y="4"/>
                    <a:pt x="105" y="1"/>
                    <a:pt x="91" y="1"/>
                  </a:cubicBezTo>
                  <a:close/>
                </a:path>
              </a:pathLst>
            </a:custGeom>
            <a:solidFill>
              <a:srgbClr val="321D4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4384525" y="782413"/>
              <a:ext cx="15575" cy="7050"/>
            </a:xfrm>
            <a:custGeom>
              <a:avLst/>
              <a:gdLst/>
              <a:ahLst/>
              <a:cxnLst/>
              <a:rect l="l" t="t" r="r" b="b"/>
              <a:pathLst>
                <a:path w="623" h="282" extrusionOk="0">
                  <a:moveTo>
                    <a:pt x="85" y="1"/>
                  </a:moveTo>
                  <a:cubicBezTo>
                    <a:pt x="53" y="1"/>
                    <a:pt x="23" y="22"/>
                    <a:pt x="16" y="54"/>
                  </a:cubicBezTo>
                  <a:cubicBezTo>
                    <a:pt x="0" y="98"/>
                    <a:pt x="25" y="138"/>
                    <a:pt x="64" y="152"/>
                  </a:cubicBezTo>
                  <a:lnTo>
                    <a:pt x="515" y="279"/>
                  </a:lnTo>
                  <a:cubicBezTo>
                    <a:pt x="523" y="281"/>
                    <a:pt x="531" y="282"/>
                    <a:pt x="538" y="282"/>
                  </a:cubicBezTo>
                  <a:cubicBezTo>
                    <a:pt x="572" y="282"/>
                    <a:pt x="600" y="262"/>
                    <a:pt x="613" y="226"/>
                  </a:cubicBezTo>
                  <a:cubicBezTo>
                    <a:pt x="622" y="186"/>
                    <a:pt x="598" y="142"/>
                    <a:pt x="559" y="132"/>
                  </a:cubicBezTo>
                  <a:lnTo>
                    <a:pt x="109" y="5"/>
                  </a:lnTo>
                  <a:cubicBezTo>
                    <a:pt x="101" y="2"/>
                    <a:pt x="93" y="1"/>
                    <a:pt x="85" y="1"/>
                  </a:cubicBezTo>
                  <a:close/>
                </a:path>
              </a:pathLst>
            </a:custGeom>
            <a:solidFill>
              <a:srgbClr val="321D4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4439000" y="839713"/>
              <a:ext cx="12800" cy="7000"/>
            </a:xfrm>
            <a:custGeom>
              <a:avLst/>
              <a:gdLst/>
              <a:ahLst/>
              <a:cxnLst/>
              <a:rect l="l" t="t" r="r" b="b"/>
              <a:pathLst>
                <a:path w="512" h="280" extrusionOk="0">
                  <a:moveTo>
                    <a:pt x="88" y="0"/>
                  </a:moveTo>
                  <a:cubicBezTo>
                    <a:pt x="59" y="0"/>
                    <a:pt x="30" y="15"/>
                    <a:pt x="16" y="44"/>
                  </a:cubicBezTo>
                  <a:cubicBezTo>
                    <a:pt x="1" y="84"/>
                    <a:pt x="21" y="128"/>
                    <a:pt x="60" y="148"/>
                  </a:cubicBezTo>
                  <a:cubicBezTo>
                    <a:pt x="168" y="197"/>
                    <a:pt x="285" y="240"/>
                    <a:pt x="403" y="275"/>
                  </a:cubicBezTo>
                  <a:cubicBezTo>
                    <a:pt x="411" y="278"/>
                    <a:pt x="419" y="279"/>
                    <a:pt x="427" y="279"/>
                  </a:cubicBezTo>
                  <a:cubicBezTo>
                    <a:pt x="459" y="279"/>
                    <a:pt x="489" y="257"/>
                    <a:pt x="501" y="226"/>
                  </a:cubicBezTo>
                  <a:cubicBezTo>
                    <a:pt x="511" y="182"/>
                    <a:pt x="486" y="143"/>
                    <a:pt x="447" y="128"/>
                  </a:cubicBezTo>
                  <a:cubicBezTo>
                    <a:pt x="335" y="94"/>
                    <a:pt x="227" y="55"/>
                    <a:pt x="119" y="5"/>
                  </a:cubicBezTo>
                  <a:cubicBezTo>
                    <a:pt x="109" y="2"/>
                    <a:pt x="98" y="0"/>
                    <a:pt x="88" y="0"/>
                  </a:cubicBezTo>
                  <a:close/>
                </a:path>
              </a:pathLst>
            </a:custGeom>
            <a:solidFill>
              <a:srgbClr val="321D4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4537575" y="833963"/>
              <a:ext cx="12800" cy="6975"/>
            </a:xfrm>
            <a:custGeom>
              <a:avLst/>
              <a:gdLst/>
              <a:ahLst/>
              <a:cxnLst/>
              <a:rect l="l" t="t" r="r" b="b"/>
              <a:pathLst>
                <a:path w="512" h="279" extrusionOk="0">
                  <a:moveTo>
                    <a:pt x="92" y="0"/>
                  </a:moveTo>
                  <a:cubicBezTo>
                    <a:pt x="61" y="0"/>
                    <a:pt x="32" y="18"/>
                    <a:pt x="16" y="45"/>
                  </a:cubicBezTo>
                  <a:cubicBezTo>
                    <a:pt x="1" y="84"/>
                    <a:pt x="16" y="133"/>
                    <a:pt x="55" y="147"/>
                  </a:cubicBezTo>
                  <a:cubicBezTo>
                    <a:pt x="168" y="197"/>
                    <a:pt x="281" y="240"/>
                    <a:pt x="398" y="274"/>
                  </a:cubicBezTo>
                  <a:lnTo>
                    <a:pt x="403" y="274"/>
                  </a:lnTo>
                  <a:cubicBezTo>
                    <a:pt x="411" y="277"/>
                    <a:pt x="419" y="279"/>
                    <a:pt x="427" y="279"/>
                  </a:cubicBezTo>
                  <a:cubicBezTo>
                    <a:pt x="459" y="279"/>
                    <a:pt x="488" y="257"/>
                    <a:pt x="496" y="226"/>
                  </a:cubicBezTo>
                  <a:cubicBezTo>
                    <a:pt x="511" y="186"/>
                    <a:pt x="486" y="142"/>
                    <a:pt x="448" y="127"/>
                  </a:cubicBezTo>
                  <a:cubicBezTo>
                    <a:pt x="330" y="93"/>
                    <a:pt x="227" y="54"/>
                    <a:pt x="118" y="5"/>
                  </a:cubicBezTo>
                  <a:cubicBezTo>
                    <a:pt x="110" y="2"/>
                    <a:pt x="101" y="0"/>
                    <a:pt x="92" y="0"/>
                  </a:cubicBezTo>
                  <a:close/>
                </a:path>
              </a:pathLst>
            </a:custGeom>
            <a:solidFill>
              <a:srgbClr val="321D4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4394925" y="816213"/>
              <a:ext cx="8500" cy="6475"/>
            </a:xfrm>
            <a:custGeom>
              <a:avLst/>
              <a:gdLst/>
              <a:ahLst/>
              <a:cxnLst/>
              <a:rect l="l" t="t" r="r" b="b"/>
              <a:pathLst>
                <a:path w="340" h="259" extrusionOk="0">
                  <a:moveTo>
                    <a:pt x="87" y="0"/>
                  </a:moveTo>
                  <a:cubicBezTo>
                    <a:pt x="56" y="0"/>
                    <a:pt x="27" y="19"/>
                    <a:pt x="16" y="50"/>
                  </a:cubicBezTo>
                  <a:cubicBezTo>
                    <a:pt x="1" y="88"/>
                    <a:pt x="16" y="132"/>
                    <a:pt x="55" y="147"/>
                  </a:cubicBezTo>
                  <a:cubicBezTo>
                    <a:pt x="109" y="172"/>
                    <a:pt x="163" y="201"/>
                    <a:pt x="206" y="240"/>
                  </a:cubicBezTo>
                  <a:cubicBezTo>
                    <a:pt x="211" y="249"/>
                    <a:pt x="222" y="255"/>
                    <a:pt x="236" y="255"/>
                  </a:cubicBezTo>
                  <a:cubicBezTo>
                    <a:pt x="242" y="258"/>
                    <a:pt x="249" y="259"/>
                    <a:pt x="257" y="259"/>
                  </a:cubicBezTo>
                  <a:cubicBezTo>
                    <a:pt x="277" y="259"/>
                    <a:pt x="300" y="250"/>
                    <a:pt x="314" y="235"/>
                  </a:cubicBezTo>
                  <a:cubicBezTo>
                    <a:pt x="339" y="206"/>
                    <a:pt x="339" y="157"/>
                    <a:pt x="305" y="127"/>
                  </a:cubicBezTo>
                  <a:cubicBezTo>
                    <a:pt x="251" y="79"/>
                    <a:pt x="188" y="34"/>
                    <a:pt x="113" y="5"/>
                  </a:cubicBezTo>
                  <a:cubicBezTo>
                    <a:pt x="105" y="2"/>
                    <a:pt x="96" y="0"/>
                    <a:pt x="87" y="0"/>
                  </a:cubicBezTo>
                  <a:close/>
                </a:path>
              </a:pathLst>
            </a:custGeom>
            <a:solidFill>
              <a:srgbClr val="321D4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4362600" y="746638"/>
              <a:ext cx="12050" cy="6825"/>
            </a:xfrm>
            <a:custGeom>
              <a:avLst/>
              <a:gdLst/>
              <a:ahLst/>
              <a:cxnLst/>
              <a:rect l="l" t="t" r="r" b="b"/>
              <a:pathLst>
                <a:path w="482" h="273" extrusionOk="0">
                  <a:moveTo>
                    <a:pt x="88" y="1"/>
                  </a:moveTo>
                  <a:cubicBezTo>
                    <a:pt x="57" y="1"/>
                    <a:pt x="27" y="20"/>
                    <a:pt x="16" y="50"/>
                  </a:cubicBezTo>
                  <a:cubicBezTo>
                    <a:pt x="0" y="89"/>
                    <a:pt x="16" y="133"/>
                    <a:pt x="55" y="147"/>
                  </a:cubicBezTo>
                  <a:cubicBezTo>
                    <a:pt x="163" y="192"/>
                    <a:pt x="265" y="231"/>
                    <a:pt x="368" y="270"/>
                  </a:cubicBezTo>
                  <a:lnTo>
                    <a:pt x="373" y="270"/>
                  </a:lnTo>
                  <a:cubicBezTo>
                    <a:pt x="380" y="272"/>
                    <a:pt x="387" y="273"/>
                    <a:pt x="394" y="273"/>
                  </a:cubicBezTo>
                  <a:cubicBezTo>
                    <a:pt x="427" y="273"/>
                    <a:pt x="458" y="253"/>
                    <a:pt x="466" y="222"/>
                  </a:cubicBezTo>
                  <a:cubicBezTo>
                    <a:pt x="481" y="182"/>
                    <a:pt x="461" y="138"/>
                    <a:pt x="422" y="123"/>
                  </a:cubicBezTo>
                  <a:cubicBezTo>
                    <a:pt x="319" y="89"/>
                    <a:pt x="217" y="50"/>
                    <a:pt x="113" y="5"/>
                  </a:cubicBezTo>
                  <a:cubicBezTo>
                    <a:pt x="105" y="2"/>
                    <a:pt x="96" y="1"/>
                    <a:pt x="88" y="1"/>
                  </a:cubicBezTo>
                  <a:close/>
                </a:path>
              </a:pathLst>
            </a:custGeom>
            <a:solidFill>
              <a:srgbClr val="321D4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4526325" y="874013"/>
              <a:ext cx="12175" cy="6825"/>
            </a:xfrm>
            <a:custGeom>
              <a:avLst/>
              <a:gdLst/>
              <a:ahLst/>
              <a:cxnLst/>
              <a:rect l="l" t="t" r="r" b="b"/>
              <a:pathLst>
                <a:path w="487" h="273" extrusionOk="0">
                  <a:moveTo>
                    <a:pt x="91" y="0"/>
                  </a:moveTo>
                  <a:cubicBezTo>
                    <a:pt x="61" y="0"/>
                    <a:pt x="32" y="19"/>
                    <a:pt x="21" y="49"/>
                  </a:cubicBezTo>
                  <a:cubicBezTo>
                    <a:pt x="1" y="89"/>
                    <a:pt x="21" y="132"/>
                    <a:pt x="59" y="148"/>
                  </a:cubicBezTo>
                  <a:cubicBezTo>
                    <a:pt x="168" y="191"/>
                    <a:pt x="270" y="230"/>
                    <a:pt x="373" y="265"/>
                  </a:cubicBezTo>
                  <a:lnTo>
                    <a:pt x="378" y="270"/>
                  </a:lnTo>
                  <a:cubicBezTo>
                    <a:pt x="384" y="271"/>
                    <a:pt x="391" y="272"/>
                    <a:pt x="397" y="272"/>
                  </a:cubicBezTo>
                  <a:cubicBezTo>
                    <a:pt x="429" y="272"/>
                    <a:pt x="459" y="253"/>
                    <a:pt x="471" y="220"/>
                  </a:cubicBezTo>
                  <a:cubicBezTo>
                    <a:pt x="486" y="182"/>
                    <a:pt x="466" y="137"/>
                    <a:pt x="427" y="123"/>
                  </a:cubicBezTo>
                  <a:cubicBezTo>
                    <a:pt x="324" y="83"/>
                    <a:pt x="222" y="49"/>
                    <a:pt x="118" y="5"/>
                  </a:cubicBezTo>
                  <a:cubicBezTo>
                    <a:pt x="109" y="2"/>
                    <a:pt x="100" y="0"/>
                    <a:pt x="91" y="0"/>
                  </a:cubicBezTo>
                  <a:close/>
                </a:path>
              </a:pathLst>
            </a:custGeom>
            <a:solidFill>
              <a:srgbClr val="321D4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4496575" y="801763"/>
              <a:ext cx="16050" cy="7925"/>
            </a:xfrm>
            <a:custGeom>
              <a:avLst/>
              <a:gdLst/>
              <a:ahLst/>
              <a:cxnLst/>
              <a:rect l="l" t="t" r="r" b="b"/>
              <a:pathLst>
                <a:path w="642" h="317" extrusionOk="0">
                  <a:moveTo>
                    <a:pt x="87" y="0"/>
                  </a:moveTo>
                  <a:cubicBezTo>
                    <a:pt x="57" y="0"/>
                    <a:pt x="27" y="20"/>
                    <a:pt x="15" y="54"/>
                  </a:cubicBezTo>
                  <a:cubicBezTo>
                    <a:pt x="1" y="93"/>
                    <a:pt x="20" y="137"/>
                    <a:pt x="64" y="147"/>
                  </a:cubicBezTo>
                  <a:cubicBezTo>
                    <a:pt x="221" y="201"/>
                    <a:pt x="372" y="260"/>
                    <a:pt x="530" y="314"/>
                  </a:cubicBezTo>
                  <a:lnTo>
                    <a:pt x="535" y="314"/>
                  </a:lnTo>
                  <a:cubicBezTo>
                    <a:pt x="541" y="315"/>
                    <a:pt x="548" y="316"/>
                    <a:pt x="554" y="316"/>
                  </a:cubicBezTo>
                  <a:cubicBezTo>
                    <a:pt x="586" y="316"/>
                    <a:pt x="615" y="297"/>
                    <a:pt x="628" y="264"/>
                  </a:cubicBezTo>
                  <a:cubicBezTo>
                    <a:pt x="642" y="226"/>
                    <a:pt x="623" y="181"/>
                    <a:pt x="583" y="167"/>
                  </a:cubicBezTo>
                  <a:cubicBezTo>
                    <a:pt x="427" y="113"/>
                    <a:pt x="270" y="59"/>
                    <a:pt x="113" y="4"/>
                  </a:cubicBezTo>
                  <a:cubicBezTo>
                    <a:pt x="104" y="1"/>
                    <a:pt x="96" y="0"/>
                    <a:pt x="87" y="0"/>
                  </a:cubicBezTo>
                  <a:close/>
                </a:path>
              </a:pathLst>
            </a:custGeom>
            <a:solidFill>
              <a:srgbClr val="321D4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4481625" y="863463"/>
              <a:ext cx="11900" cy="9625"/>
            </a:xfrm>
            <a:custGeom>
              <a:avLst/>
              <a:gdLst/>
              <a:ahLst/>
              <a:cxnLst/>
              <a:rect l="l" t="t" r="r" b="b"/>
              <a:pathLst>
                <a:path w="476" h="385" extrusionOk="0">
                  <a:moveTo>
                    <a:pt x="93" y="1"/>
                  </a:moveTo>
                  <a:cubicBezTo>
                    <a:pt x="79" y="1"/>
                    <a:pt x="66" y="4"/>
                    <a:pt x="55" y="11"/>
                  </a:cubicBezTo>
                  <a:cubicBezTo>
                    <a:pt x="16" y="30"/>
                    <a:pt x="1" y="75"/>
                    <a:pt x="21" y="113"/>
                  </a:cubicBezTo>
                  <a:cubicBezTo>
                    <a:pt x="89" y="240"/>
                    <a:pt x="202" y="334"/>
                    <a:pt x="334" y="373"/>
                  </a:cubicBezTo>
                  <a:cubicBezTo>
                    <a:pt x="349" y="378"/>
                    <a:pt x="364" y="378"/>
                    <a:pt x="378" y="383"/>
                  </a:cubicBezTo>
                  <a:cubicBezTo>
                    <a:pt x="384" y="384"/>
                    <a:pt x="390" y="385"/>
                    <a:pt x="396" y="385"/>
                  </a:cubicBezTo>
                  <a:cubicBezTo>
                    <a:pt x="433" y="385"/>
                    <a:pt x="463" y="358"/>
                    <a:pt x="471" y="324"/>
                  </a:cubicBezTo>
                  <a:cubicBezTo>
                    <a:pt x="476" y="280"/>
                    <a:pt x="452" y="240"/>
                    <a:pt x="407" y="231"/>
                  </a:cubicBezTo>
                  <a:cubicBezTo>
                    <a:pt x="299" y="211"/>
                    <a:pt x="211" y="143"/>
                    <a:pt x="158" y="41"/>
                  </a:cubicBezTo>
                  <a:cubicBezTo>
                    <a:pt x="145" y="14"/>
                    <a:pt x="119" y="1"/>
                    <a:pt x="93" y="1"/>
                  </a:cubicBezTo>
                  <a:close/>
                </a:path>
              </a:pathLst>
            </a:custGeom>
            <a:solidFill>
              <a:srgbClr val="321D4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4506725" y="839088"/>
              <a:ext cx="10300" cy="7750"/>
            </a:xfrm>
            <a:custGeom>
              <a:avLst/>
              <a:gdLst/>
              <a:ahLst/>
              <a:cxnLst/>
              <a:rect l="l" t="t" r="r" b="b"/>
              <a:pathLst>
                <a:path w="412" h="310" extrusionOk="0">
                  <a:moveTo>
                    <a:pt x="85" y="0"/>
                  </a:moveTo>
                  <a:cubicBezTo>
                    <a:pt x="49" y="0"/>
                    <a:pt x="15" y="24"/>
                    <a:pt x="6" y="64"/>
                  </a:cubicBezTo>
                  <a:cubicBezTo>
                    <a:pt x="1" y="104"/>
                    <a:pt x="25" y="143"/>
                    <a:pt x="70" y="153"/>
                  </a:cubicBezTo>
                  <a:cubicBezTo>
                    <a:pt x="147" y="168"/>
                    <a:pt x="217" y="211"/>
                    <a:pt x="260" y="275"/>
                  </a:cubicBezTo>
                  <a:cubicBezTo>
                    <a:pt x="271" y="290"/>
                    <a:pt x="285" y="300"/>
                    <a:pt x="305" y="304"/>
                  </a:cubicBezTo>
                  <a:cubicBezTo>
                    <a:pt x="312" y="308"/>
                    <a:pt x="320" y="310"/>
                    <a:pt x="328" y="310"/>
                  </a:cubicBezTo>
                  <a:cubicBezTo>
                    <a:pt x="341" y="310"/>
                    <a:pt x="356" y="305"/>
                    <a:pt x="369" y="295"/>
                  </a:cubicBezTo>
                  <a:cubicBezTo>
                    <a:pt x="403" y="275"/>
                    <a:pt x="412" y="227"/>
                    <a:pt x="388" y="193"/>
                  </a:cubicBezTo>
                  <a:cubicBezTo>
                    <a:pt x="324" y="89"/>
                    <a:pt x="217" y="26"/>
                    <a:pt x="95" y="1"/>
                  </a:cubicBezTo>
                  <a:cubicBezTo>
                    <a:pt x="91" y="1"/>
                    <a:pt x="88" y="0"/>
                    <a:pt x="85" y="0"/>
                  </a:cubicBezTo>
                  <a:close/>
                </a:path>
              </a:pathLst>
            </a:custGeom>
            <a:solidFill>
              <a:srgbClr val="321D4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4140225" y="635288"/>
              <a:ext cx="456550" cy="302000"/>
            </a:xfrm>
            <a:custGeom>
              <a:avLst/>
              <a:gdLst/>
              <a:ahLst/>
              <a:cxnLst/>
              <a:rect l="l" t="t" r="r" b="b"/>
              <a:pathLst>
                <a:path w="18262" h="12080" extrusionOk="0">
                  <a:moveTo>
                    <a:pt x="470" y="153"/>
                  </a:moveTo>
                  <a:cubicBezTo>
                    <a:pt x="483" y="153"/>
                    <a:pt x="497" y="153"/>
                    <a:pt x="510" y="154"/>
                  </a:cubicBezTo>
                  <a:cubicBezTo>
                    <a:pt x="1137" y="193"/>
                    <a:pt x="1735" y="365"/>
                    <a:pt x="2317" y="532"/>
                  </a:cubicBezTo>
                  <a:cubicBezTo>
                    <a:pt x="2832" y="674"/>
                    <a:pt x="3361" y="825"/>
                    <a:pt x="3919" y="889"/>
                  </a:cubicBezTo>
                  <a:lnTo>
                    <a:pt x="3914" y="889"/>
                  </a:lnTo>
                  <a:cubicBezTo>
                    <a:pt x="3822" y="948"/>
                    <a:pt x="3733" y="1016"/>
                    <a:pt x="3659" y="1104"/>
                  </a:cubicBezTo>
                  <a:cubicBezTo>
                    <a:pt x="3576" y="1197"/>
                    <a:pt x="3522" y="1280"/>
                    <a:pt x="3469" y="1359"/>
                  </a:cubicBezTo>
                  <a:cubicBezTo>
                    <a:pt x="3404" y="1461"/>
                    <a:pt x="3341" y="1560"/>
                    <a:pt x="3228" y="1658"/>
                  </a:cubicBezTo>
                  <a:cubicBezTo>
                    <a:pt x="3180" y="1702"/>
                    <a:pt x="3135" y="1732"/>
                    <a:pt x="3096" y="1755"/>
                  </a:cubicBezTo>
                  <a:cubicBezTo>
                    <a:pt x="2841" y="1663"/>
                    <a:pt x="2617" y="1579"/>
                    <a:pt x="2400" y="1497"/>
                  </a:cubicBezTo>
                  <a:cubicBezTo>
                    <a:pt x="1837" y="1291"/>
                    <a:pt x="1353" y="1109"/>
                    <a:pt x="682" y="805"/>
                  </a:cubicBezTo>
                  <a:cubicBezTo>
                    <a:pt x="662" y="796"/>
                    <a:pt x="642" y="786"/>
                    <a:pt x="623" y="781"/>
                  </a:cubicBezTo>
                  <a:cubicBezTo>
                    <a:pt x="451" y="703"/>
                    <a:pt x="236" y="609"/>
                    <a:pt x="191" y="448"/>
                  </a:cubicBezTo>
                  <a:cubicBezTo>
                    <a:pt x="171" y="365"/>
                    <a:pt x="182" y="296"/>
                    <a:pt x="221" y="247"/>
                  </a:cubicBezTo>
                  <a:cubicBezTo>
                    <a:pt x="269" y="186"/>
                    <a:pt x="364" y="153"/>
                    <a:pt x="470" y="153"/>
                  </a:cubicBezTo>
                  <a:close/>
                  <a:moveTo>
                    <a:pt x="2563" y="2363"/>
                  </a:moveTo>
                  <a:cubicBezTo>
                    <a:pt x="2592" y="2431"/>
                    <a:pt x="2640" y="2496"/>
                    <a:pt x="2709" y="2559"/>
                  </a:cubicBezTo>
                  <a:cubicBezTo>
                    <a:pt x="2832" y="2677"/>
                    <a:pt x="3028" y="2779"/>
                    <a:pt x="3238" y="2843"/>
                  </a:cubicBezTo>
                  <a:cubicBezTo>
                    <a:pt x="3354" y="2875"/>
                    <a:pt x="3474" y="2895"/>
                    <a:pt x="3589" y="2895"/>
                  </a:cubicBezTo>
                  <a:cubicBezTo>
                    <a:pt x="3752" y="2895"/>
                    <a:pt x="3905" y="2857"/>
                    <a:pt x="4021" y="2765"/>
                  </a:cubicBezTo>
                  <a:cubicBezTo>
                    <a:pt x="4057" y="2736"/>
                    <a:pt x="4091" y="2706"/>
                    <a:pt x="4130" y="2677"/>
                  </a:cubicBezTo>
                  <a:cubicBezTo>
                    <a:pt x="4233" y="2594"/>
                    <a:pt x="4335" y="2515"/>
                    <a:pt x="4423" y="2431"/>
                  </a:cubicBezTo>
                  <a:lnTo>
                    <a:pt x="4423" y="2427"/>
                  </a:lnTo>
                  <a:cubicBezTo>
                    <a:pt x="4423" y="2431"/>
                    <a:pt x="4428" y="2431"/>
                    <a:pt x="4428" y="2431"/>
                  </a:cubicBezTo>
                  <a:cubicBezTo>
                    <a:pt x="4433" y="2431"/>
                    <a:pt x="4433" y="2437"/>
                    <a:pt x="4439" y="2437"/>
                  </a:cubicBezTo>
                  <a:cubicBezTo>
                    <a:pt x="4561" y="2451"/>
                    <a:pt x="4674" y="2467"/>
                    <a:pt x="4781" y="2467"/>
                  </a:cubicBezTo>
                  <a:cubicBezTo>
                    <a:pt x="5050" y="2843"/>
                    <a:pt x="4874" y="3073"/>
                    <a:pt x="4810" y="3132"/>
                  </a:cubicBezTo>
                  <a:cubicBezTo>
                    <a:pt x="4741" y="3202"/>
                    <a:pt x="4458" y="3245"/>
                    <a:pt x="4178" y="3245"/>
                  </a:cubicBezTo>
                  <a:cubicBezTo>
                    <a:pt x="4028" y="3245"/>
                    <a:pt x="3879" y="3233"/>
                    <a:pt x="3763" y="3206"/>
                  </a:cubicBezTo>
                  <a:cubicBezTo>
                    <a:pt x="2891" y="3014"/>
                    <a:pt x="2635" y="2765"/>
                    <a:pt x="2577" y="2589"/>
                  </a:cubicBezTo>
                  <a:cubicBezTo>
                    <a:pt x="2552" y="2515"/>
                    <a:pt x="2552" y="2437"/>
                    <a:pt x="2563" y="2363"/>
                  </a:cubicBezTo>
                  <a:close/>
                  <a:moveTo>
                    <a:pt x="2822" y="3039"/>
                  </a:moveTo>
                  <a:cubicBezTo>
                    <a:pt x="2974" y="3127"/>
                    <a:pt x="3169" y="3211"/>
                    <a:pt x="3410" y="3279"/>
                  </a:cubicBezTo>
                  <a:cubicBezTo>
                    <a:pt x="3512" y="3308"/>
                    <a:pt x="3616" y="3333"/>
                    <a:pt x="3728" y="3358"/>
                  </a:cubicBezTo>
                  <a:cubicBezTo>
                    <a:pt x="3840" y="3382"/>
                    <a:pt x="4006" y="3397"/>
                    <a:pt x="4179" y="3397"/>
                  </a:cubicBezTo>
                  <a:cubicBezTo>
                    <a:pt x="4288" y="3397"/>
                    <a:pt x="4399" y="3391"/>
                    <a:pt x="4502" y="3378"/>
                  </a:cubicBezTo>
                  <a:cubicBezTo>
                    <a:pt x="4507" y="3397"/>
                    <a:pt x="4516" y="3412"/>
                    <a:pt x="4532" y="3426"/>
                  </a:cubicBezTo>
                  <a:cubicBezTo>
                    <a:pt x="4923" y="3735"/>
                    <a:pt x="4938" y="3896"/>
                    <a:pt x="4914" y="3965"/>
                  </a:cubicBezTo>
                  <a:cubicBezTo>
                    <a:pt x="4863" y="4093"/>
                    <a:pt x="4592" y="4177"/>
                    <a:pt x="4257" y="4177"/>
                  </a:cubicBezTo>
                  <a:cubicBezTo>
                    <a:pt x="4208" y="4177"/>
                    <a:pt x="4157" y="4175"/>
                    <a:pt x="4105" y="4171"/>
                  </a:cubicBezTo>
                  <a:cubicBezTo>
                    <a:pt x="4021" y="4161"/>
                    <a:pt x="3939" y="4161"/>
                    <a:pt x="3856" y="4156"/>
                  </a:cubicBezTo>
                  <a:cubicBezTo>
                    <a:pt x="3557" y="4147"/>
                    <a:pt x="3248" y="4136"/>
                    <a:pt x="2999" y="3975"/>
                  </a:cubicBezTo>
                  <a:cubicBezTo>
                    <a:pt x="2714" y="3799"/>
                    <a:pt x="2665" y="3559"/>
                    <a:pt x="2665" y="3431"/>
                  </a:cubicBezTo>
                  <a:cubicBezTo>
                    <a:pt x="2665" y="3274"/>
                    <a:pt x="2724" y="3123"/>
                    <a:pt x="2822" y="3039"/>
                  </a:cubicBezTo>
                  <a:close/>
                  <a:moveTo>
                    <a:pt x="2895" y="4092"/>
                  </a:moveTo>
                  <a:cubicBezTo>
                    <a:pt x="2900" y="4097"/>
                    <a:pt x="2910" y="4102"/>
                    <a:pt x="2915" y="4107"/>
                  </a:cubicBezTo>
                  <a:cubicBezTo>
                    <a:pt x="3008" y="4165"/>
                    <a:pt x="3106" y="4205"/>
                    <a:pt x="3204" y="4235"/>
                  </a:cubicBezTo>
                  <a:cubicBezTo>
                    <a:pt x="3415" y="4293"/>
                    <a:pt x="3635" y="4303"/>
                    <a:pt x="3851" y="4308"/>
                  </a:cubicBezTo>
                  <a:cubicBezTo>
                    <a:pt x="3933" y="4312"/>
                    <a:pt x="4012" y="4312"/>
                    <a:pt x="4091" y="4323"/>
                  </a:cubicBezTo>
                  <a:cubicBezTo>
                    <a:pt x="4139" y="4325"/>
                    <a:pt x="4189" y="4326"/>
                    <a:pt x="4239" y="4326"/>
                  </a:cubicBezTo>
                  <a:cubicBezTo>
                    <a:pt x="4309" y="4326"/>
                    <a:pt x="4379" y="4324"/>
                    <a:pt x="4448" y="4318"/>
                  </a:cubicBezTo>
                  <a:cubicBezTo>
                    <a:pt x="4453" y="4328"/>
                    <a:pt x="4462" y="4337"/>
                    <a:pt x="4468" y="4348"/>
                  </a:cubicBezTo>
                  <a:cubicBezTo>
                    <a:pt x="4590" y="4455"/>
                    <a:pt x="4639" y="4547"/>
                    <a:pt x="4615" y="4631"/>
                  </a:cubicBezTo>
                  <a:cubicBezTo>
                    <a:pt x="4566" y="4803"/>
                    <a:pt x="4193" y="4945"/>
                    <a:pt x="3856" y="4994"/>
                  </a:cubicBezTo>
                  <a:cubicBezTo>
                    <a:pt x="3808" y="5001"/>
                    <a:pt x="3757" y="5004"/>
                    <a:pt x="3705" y="5004"/>
                  </a:cubicBezTo>
                  <a:cubicBezTo>
                    <a:pt x="3309" y="5004"/>
                    <a:pt x="2807" y="4816"/>
                    <a:pt x="2689" y="4543"/>
                  </a:cubicBezTo>
                  <a:cubicBezTo>
                    <a:pt x="2626" y="4400"/>
                    <a:pt x="2699" y="4249"/>
                    <a:pt x="2895" y="4092"/>
                  </a:cubicBezTo>
                  <a:close/>
                  <a:moveTo>
                    <a:pt x="4622" y="867"/>
                  </a:moveTo>
                  <a:cubicBezTo>
                    <a:pt x="4650" y="867"/>
                    <a:pt x="4679" y="868"/>
                    <a:pt x="4708" y="869"/>
                  </a:cubicBezTo>
                  <a:cubicBezTo>
                    <a:pt x="5560" y="909"/>
                    <a:pt x="6549" y="1520"/>
                    <a:pt x="6702" y="1726"/>
                  </a:cubicBezTo>
                  <a:cubicBezTo>
                    <a:pt x="6976" y="2099"/>
                    <a:pt x="7161" y="2505"/>
                    <a:pt x="7235" y="2897"/>
                  </a:cubicBezTo>
                  <a:cubicBezTo>
                    <a:pt x="7250" y="2960"/>
                    <a:pt x="7260" y="3019"/>
                    <a:pt x="7265" y="3078"/>
                  </a:cubicBezTo>
                  <a:cubicBezTo>
                    <a:pt x="7270" y="3098"/>
                    <a:pt x="7270" y="3118"/>
                    <a:pt x="7270" y="3137"/>
                  </a:cubicBezTo>
                  <a:cubicBezTo>
                    <a:pt x="7274" y="3174"/>
                    <a:pt x="7308" y="3206"/>
                    <a:pt x="7346" y="3206"/>
                  </a:cubicBezTo>
                  <a:cubicBezTo>
                    <a:pt x="7348" y="3206"/>
                    <a:pt x="7351" y="3206"/>
                    <a:pt x="7353" y="3206"/>
                  </a:cubicBezTo>
                  <a:cubicBezTo>
                    <a:pt x="7387" y="3206"/>
                    <a:pt x="7412" y="3181"/>
                    <a:pt x="7421" y="3157"/>
                  </a:cubicBezTo>
                  <a:cubicBezTo>
                    <a:pt x="7519" y="3206"/>
                    <a:pt x="7607" y="3254"/>
                    <a:pt x="7701" y="3304"/>
                  </a:cubicBezTo>
                  <a:cubicBezTo>
                    <a:pt x="8807" y="3921"/>
                    <a:pt x="16571" y="7041"/>
                    <a:pt x="18040" y="7599"/>
                  </a:cubicBezTo>
                  <a:cubicBezTo>
                    <a:pt x="17913" y="8506"/>
                    <a:pt x="17585" y="9421"/>
                    <a:pt x="17267" y="10303"/>
                  </a:cubicBezTo>
                  <a:cubicBezTo>
                    <a:pt x="17086" y="10798"/>
                    <a:pt x="16905" y="11307"/>
                    <a:pt x="16758" y="11807"/>
                  </a:cubicBezTo>
                  <a:cubicBezTo>
                    <a:pt x="16283" y="11508"/>
                    <a:pt x="15053" y="10882"/>
                    <a:pt x="13627" y="10161"/>
                  </a:cubicBezTo>
                  <a:cubicBezTo>
                    <a:pt x="13025" y="9858"/>
                    <a:pt x="12550" y="9622"/>
                    <a:pt x="12456" y="9564"/>
                  </a:cubicBezTo>
                  <a:cubicBezTo>
                    <a:pt x="12232" y="9421"/>
                    <a:pt x="12001" y="9290"/>
                    <a:pt x="11776" y="9162"/>
                  </a:cubicBezTo>
                  <a:cubicBezTo>
                    <a:pt x="11506" y="9005"/>
                    <a:pt x="11222" y="8838"/>
                    <a:pt x="10953" y="8668"/>
                  </a:cubicBezTo>
                  <a:cubicBezTo>
                    <a:pt x="10640" y="8467"/>
                    <a:pt x="10321" y="8266"/>
                    <a:pt x="10003" y="8070"/>
                  </a:cubicBezTo>
                  <a:cubicBezTo>
                    <a:pt x="9684" y="7868"/>
                    <a:pt x="9356" y="7663"/>
                    <a:pt x="9033" y="7452"/>
                  </a:cubicBezTo>
                  <a:cubicBezTo>
                    <a:pt x="8348" y="7011"/>
                    <a:pt x="7613" y="6552"/>
                    <a:pt x="6853" y="6076"/>
                  </a:cubicBezTo>
                  <a:cubicBezTo>
                    <a:pt x="6863" y="6071"/>
                    <a:pt x="6872" y="6062"/>
                    <a:pt x="6883" y="6057"/>
                  </a:cubicBezTo>
                  <a:cubicBezTo>
                    <a:pt x="6917" y="6032"/>
                    <a:pt x="6926" y="5983"/>
                    <a:pt x="6902" y="5949"/>
                  </a:cubicBezTo>
                  <a:cubicBezTo>
                    <a:pt x="6885" y="5929"/>
                    <a:pt x="6863" y="5919"/>
                    <a:pt x="6841" y="5919"/>
                  </a:cubicBezTo>
                  <a:cubicBezTo>
                    <a:pt x="6825" y="5919"/>
                    <a:pt x="6809" y="5924"/>
                    <a:pt x="6795" y="5935"/>
                  </a:cubicBezTo>
                  <a:cubicBezTo>
                    <a:pt x="6765" y="5958"/>
                    <a:pt x="6731" y="5973"/>
                    <a:pt x="6702" y="5993"/>
                  </a:cubicBezTo>
                  <a:cubicBezTo>
                    <a:pt x="6677" y="5998"/>
                    <a:pt x="6652" y="6008"/>
                    <a:pt x="6637" y="6032"/>
                  </a:cubicBezTo>
                  <a:cubicBezTo>
                    <a:pt x="6637" y="6032"/>
                    <a:pt x="6637" y="6037"/>
                    <a:pt x="6632" y="6037"/>
                  </a:cubicBezTo>
                  <a:cubicBezTo>
                    <a:pt x="6352" y="6196"/>
                    <a:pt x="6040" y="6257"/>
                    <a:pt x="5719" y="6257"/>
                  </a:cubicBezTo>
                  <a:cubicBezTo>
                    <a:pt x="5238" y="6257"/>
                    <a:pt x="4739" y="6120"/>
                    <a:pt x="4301" y="5973"/>
                  </a:cubicBezTo>
                  <a:cubicBezTo>
                    <a:pt x="3831" y="5817"/>
                    <a:pt x="3424" y="5488"/>
                    <a:pt x="3164" y="5067"/>
                  </a:cubicBezTo>
                  <a:lnTo>
                    <a:pt x="3164" y="5067"/>
                  </a:lnTo>
                  <a:cubicBezTo>
                    <a:pt x="3184" y="5072"/>
                    <a:pt x="3209" y="5082"/>
                    <a:pt x="3228" y="5087"/>
                  </a:cubicBezTo>
                  <a:cubicBezTo>
                    <a:pt x="3386" y="5133"/>
                    <a:pt x="3552" y="5158"/>
                    <a:pt x="3703" y="5158"/>
                  </a:cubicBezTo>
                  <a:cubicBezTo>
                    <a:pt x="3763" y="5158"/>
                    <a:pt x="3821" y="5154"/>
                    <a:pt x="3874" y="5146"/>
                  </a:cubicBezTo>
                  <a:cubicBezTo>
                    <a:pt x="3958" y="5131"/>
                    <a:pt x="4659" y="5018"/>
                    <a:pt x="4762" y="4676"/>
                  </a:cubicBezTo>
                  <a:cubicBezTo>
                    <a:pt x="4801" y="4547"/>
                    <a:pt x="4756" y="4420"/>
                    <a:pt x="4634" y="4293"/>
                  </a:cubicBezTo>
                  <a:cubicBezTo>
                    <a:pt x="4835" y="4249"/>
                    <a:pt x="5002" y="4165"/>
                    <a:pt x="5056" y="4018"/>
                  </a:cubicBezTo>
                  <a:cubicBezTo>
                    <a:pt x="5129" y="3833"/>
                    <a:pt x="5007" y="3613"/>
                    <a:pt x="4683" y="3348"/>
                  </a:cubicBezTo>
                  <a:cubicBezTo>
                    <a:pt x="4786" y="3324"/>
                    <a:pt x="4869" y="3290"/>
                    <a:pt x="4918" y="3245"/>
                  </a:cubicBezTo>
                  <a:cubicBezTo>
                    <a:pt x="4977" y="3186"/>
                    <a:pt x="5222" y="2902"/>
                    <a:pt x="4957" y="2467"/>
                  </a:cubicBezTo>
                  <a:cubicBezTo>
                    <a:pt x="5320" y="2442"/>
                    <a:pt x="5536" y="2309"/>
                    <a:pt x="5579" y="2069"/>
                  </a:cubicBezTo>
                  <a:cubicBezTo>
                    <a:pt x="5585" y="2026"/>
                    <a:pt x="5560" y="1986"/>
                    <a:pt x="5516" y="1976"/>
                  </a:cubicBezTo>
                  <a:cubicBezTo>
                    <a:pt x="5513" y="1976"/>
                    <a:pt x="5510" y="1976"/>
                    <a:pt x="5507" y="1976"/>
                  </a:cubicBezTo>
                  <a:cubicBezTo>
                    <a:pt x="5471" y="1976"/>
                    <a:pt x="5432" y="2004"/>
                    <a:pt x="5427" y="2040"/>
                  </a:cubicBezTo>
                  <a:cubicBezTo>
                    <a:pt x="5389" y="2261"/>
                    <a:pt x="5109" y="2314"/>
                    <a:pt x="4844" y="2314"/>
                  </a:cubicBezTo>
                  <a:cubicBezTo>
                    <a:pt x="4835" y="2309"/>
                    <a:pt x="4824" y="2307"/>
                    <a:pt x="4813" y="2307"/>
                  </a:cubicBezTo>
                  <a:cubicBezTo>
                    <a:pt x="4802" y="2307"/>
                    <a:pt x="4791" y="2309"/>
                    <a:pt x="4781" y="2314"/>
                  </a:cubicBezTo>
                  <a:cubicBezTo>
                    <a:pt x="4693" y="2309"/>
                    <a:pt x="4605" y="2304"/>
                    <a:pt x="4536" y="2295"/>
                  </a:cubicBezTo>
                  <a:cubicBezTo>
                    <a:pt x="4600" y="2202"/>
                    <a:pt x="4644" y="2099"/>
                    <a:pt x="4659" y="1976"/>
                  </a:cubicBezTo>
                  <a:cubicBezTo>
                    <a:pt x="4663" y="1967"/>
                    <a:pt x="4663" y="1956"/>
                    <a:pt x="4668" y="1942"/>
                  </a:cubicBezTo>
                  <a:cubicBezTo>
                    <a:pt x="4674" y="1898"/>
                    <a:pt x="4644" y="1859"/>
                    <a:pt x="4605" y="1854"/>
                  </a:cubicBezTo>
                  <a:cubicBezTo>
                    <a:pt x="4601" y="1854"/>
                    <a:pt x="4598" y="1854"/>
                    <a:pt x="4595" y="1854"/>
                  </a:cubicBezTo>
                  <a:cubicBezTo>
                    <a:pt x="4558" y="1854"/>
                    <a:pt x="4521" y="1877"/>
                    <a:pt x="4516" y="1918"/>
                  </a:cubicBezTo>
                  <a:cubicBezTo>
                    <a:pt x="4512" y="1927"/>
                    <a:pt x="4507" y="1942"/>
                    <a:pt x="4502" y="1956"/>
                  </a:cubicBezTo>
                  <a:cubicBezTo>
                    <a:pt x="4473" y="2216"/>
                    <a:pt x="4272" y="2373"/>
                    <a:pt x="4037" y="2555"/>
                  </a:cubicBezTo>
                  <a:cubicBezTo>
                    <a:pt x="3998" y="2584"/>
                    <a:pt x="3963" y="2614"/>
                    <a:pt x="3924" y="2643"/>
                  </a:cubicBezTo>
                  <a:cubicBezTo>
                    <a:pt x="3839" y="2711"/>
                    <a:pt x="3718" y="2741"/>
                    <a:pt x="3585" y="2741"/>
                  </a:cubicBezTo>
                  <a:cubicBezTo>
                    <a:pt x="3316" y="2741"/>
                    <a:pt x="2995" y="2620"/>
                    <a:pt x="2812" y="2447"/>
                  </a:cubicBezTo>
                  <a:cubicBezTo>
                    <a:pt x="2724" y="2363"/>
                    <a:pt x="2635" y="2246"/>
                    <a:pt x="2719" y="2128"/>
                  </a:cubicBezTo>
                  <a:cubicBezTo>
                    <a:pt x="2773" y="2049"/>
                    <a:pt x="2832" y="2026"/>
                    <a:pt x="2929" y="1996"/>
                  </a:cubicBezTo>
                  <a:cubicBezTo>
                    <a:pt x="3033" y="1961"/>
                    <a:pt x="3164" y="1918"/>
                    <a:pt x="3327" y="1775"/>
                  </a:cubicBezTo>
                  <a:cubicBezTo>
                    <a:pt x="3458" y="1658"/>
                    <a:pt x="3528" y="1550"/>
                    <a:pt x="3596" y="1443"/>
                  </a:cubicBezTo>
                  <a:cubicBezTo>
                    <a:pt x="3645" y="1369"/>
                    <a:pt x="3698" y="1291"/>
                    <a:pt x="3772" y="1208"/>
                  </a:cubicBezTo>
                  <a:cubicBezTo>
                    <a:pt x="3972" y="980"/>
                    <a:pt x="4257" y="867"/>
                    <a:pt x="4622" y="867"/>
                  </a:cubicBezTo>
                  <a:close/>
                  <a:moveTo>
                    <a:pt x="464" y="0"/>
                  </a:moveTo>
                  <a:cubicBezTo>
                    <a:pt x="312" y="0"/>
                    <a:pt x="182" y="57"/>
                    <a:pt x="103" y="150"/>
                  </a:cubicBezTo>
                  <a:cubicBezTo>
                    <a:pt x="54" y="208"/>
                    <a:pt x="1" y="321"/>
                    <a:pt x="44" y="487"/>
                  </a:cubicBezTo>
                  <a:cubicBezTo>
                    <a:pt x="108" y="717"/>
                    <a:pt x="368" y="835"/>
                    <a:pt x="559" y="918"/>
                  </a:cubicBezTo>
                  <a:lnTo>
                    <a:pt x="618" y="943"/>
                  </a:lnTo>
                  <a:cubicBezTo>
                    <a:pt x="1294" y="1251"/>
                    <a:pt x="1783" y="1432"/>
                    <a:pt x="2346" y="1644"/>
                  </a:cubicBezTo>
                  <a:cubicBezTo>
                    <a:pt x="2484" y="1692"/>
                    <a:pt x="2626" y="1746"/>
                    <a:pt x="2778" y="1800"/>
                  </a:cubicBezTo>
                  <a:cubicBezTo>
                    <a:pt x="2543" y="1947"/>
                    <a:pt x="2317" y="2295"/>
                    <a:pt x="2434" y="2637"/>
                  </a:cubicBezTo>
                  <a:cubicBezTo>
                    <a:pt x="2474" y="2755"/>
                    <a:pt x="2558" y="2858"/>
                    <a:pt x="2689" y="2956"/>
                  </a:cubicBezTo>
                  <a:cubicBezTo>
                    <a:pt x="2577" y="3069"/>
                    <a:pt x="2513" y="3245"/>
                    <a:pt x="2513" y="3431"/>
                  </a:cubicBezTo>
                  <a:cubicBezTo>
                    <a:pt x="2513" y="3563"/>
                    <a:pt x="2552" y="3794"/>
                    <a:pt x="2768" y="3995"/>
                  </a:cubicBezTo>
                  <a:cubicBezTo>
                    <a:pt x="2479" y="4239"/>
                    <a:pt x="2488" y="4459"/>
                    <a:pt x="2547" y="4606"/>
                  </a:cubicBezTo>
                  <a:cubicBezTo>
                    <a:pt x="2617" y="4764"/>
                    <a:pt x="2773" y="4891"/>
                    <a:pt x="2963" y="4984"/>
                  </a:cubicBezTo>
                  <a:cubicBezTo>
                    <a:pt x="2959" y="5004"/>
                    <a:pt x="2959" y="5024"/>
                    <a:pt x="2969" y="5038"/>
                  </a:cubicBezTo>
                  <a:cubicBezTo>
                    <a:pt x="3243" y="5542"/>
                    <a:pt x="3709" y="5939"/>
                    <a:pt x="4252" y="6120"/>
                  </a:cubicBezTo>
                  <a:cubicBezTo>
                    <a:pt x="4365" y="6154"/>
                    <a:pt x="4482" y="6193"/>
                    <a:pt x="4605" y="6229"/>
                  </a:cubicBezTo>
                  <a:cubicBezTo>
                    <a:pt x="4963" y="6333"/>
                    <a:pt x="5347" y="6412"/>
                    <a:pt x="5723" y="6412"/>
                  </a:cubicBezTo>
                  <a:cubicBezTo>
                    <a:pt x="6068" y="6412"/>
                    <a:pt x="6406" y="6345"/>
                    <a:pt x="6711" y="6170"/>
                  </a:cubicBezTo>
                  <a:cubicBezTo>
                    <a:pt x="7489" y="6654"/>
                    <a:pt x="8244" y="7129"/>
                    <a:pt x="8950" y="7585"/>
                  </a:cubicBezTo>
                  <a:cubicBezTo>
                    <a:pt x="9273" y="7791"/>
                    <a:pt x="9605" y="7997"/>
                    <a:pt x="9924" y="8198"/>
                  </a:cubicBezTo>
                  <a:cubicBezTo>
                    <a:pt x="10238" y="8397"/>
                    <a:pt x="10557" y="8594"/>
                    <a:pt x="10869" y="8795"/>
                  </a:cubicBezTo>
                  <a:cubicBezTo>
                    <a:pt x="11144" y="8971"/>
                    <a:pt x="11428" y="9132"/>
                    <a:pt x="11703" y="9294"/>
                  </a:cubicBezTo>
                  <a:cubicBezTo>
                    <a:pt x="11923" y="9421"/>
                    <a:pt x="12153" y="9554"/>
                    <a:pt x="12379" y="9691"/>
                  </a:cubicBezTo>
                  <a:cubicBezTo>
                    <a:pt x="12476" y="9755"/>
                    <a:pt x="12932" y="9985"/>
                    <a:pt x="13559" y="10298"/>
                  </a:cubicBezTo>
                  <a:cubicBezTo>
                    <a:pt x="14661" y="10857"/>
                    <a:pt x="16713" y="11890"/>
                    <a:pt x="16835" y="12048"/>
                  </a:cubicBezTo>
                  <a:cubicBezTo>
                    <a:pt x="16846" y="12062"/>
                    <a:pt x="16860" y="12071"/>
                    <a:pt x="16875" y="12077"/>
                  </a:cubicBezTo>
                  <a:cubicBezTo>
                    <a:pt x="16884" y="12079"/>
                    <a:pt x="16893" y="12080"/>
                    <a:pt x="16901" y="12080"/>
                  </a:cubicBezTo>
                  <a:cubicBezTo>
                    <a:pt x="16916" y="12080"/>
                    <a:pt x="16931" y="12076"/>
                    <a:pt x="16944" y="12067"/>
                  </a:cubicBezTo>
                  <a:cubicBezTo>
                    <a:pt x="16978" y="12042"/>
                    <a:pt x="16982" y="11994"/>
                    <a:pt x="16959" y="11960"/>
                  </a:cubicBezTo>
                  <a:cubicBezTo>
                    <a:pt x="16944" y="11944"/>
                    <a:pt x="16919" y="11920"/>
                    <a:pt x="16885" y="11895"/>
                  </a:cubicBezTo>
                  <a:cubicBezTo>
                    <a:pt x="16894" y="11885"/>
                    <a:pt x="16900" y="11876"/>
                    <a:pt x="16900" y="11866"/>
                  </a:cubicBezTo>
                  <a:cubicBezTo>
                    <a:pt x="17047" y="11366"/>
                    <a:pt x="17233" y="10852"/>
                    <a:pt x="17409" y="10353"/>
                  </a:cubicBezTo>
                  <a:cubicBezTo>
                    <a:pt x="17728" y="9471"/>
                    <a:pt x="18056" y="8560"/>
                    <a:pt x="18193" y="7644"/>
                  </a:cubicBezTo>
                  <a:cubicBezTo>
                    <a:pt x="18217" y="7633"/>
                    <a:pt x="18237" y="7619"/>
                    <a:pt x="18246" y="7595"/>
                  </a:cubicBezTo>
                  <a:cubicBezTo>
                    <a:pt x="18261" y="7556"/>
                    <a:pt x="18241" y="7516"/>
                    <a:pt x="18207" y="7497"/>
                  </a:cubicBezTo>
                  <a:cubicBezTo>
                    <a:pt x="18198" y="7468"/>
                    <a:pt x="18173" y="7443"/>
                    <a:pt x="18144" y="7438"/>
                  </a:cubicBezTo>
                  <a:cubicBezTo>
                    <a:pt x="18119" y="7438"/>
                    <a:pt x="18105" y="7443"/>
                    <a:pt x="18090" y="7452"/>
                  </a:cubicBezTo>
                  <a:cubicBezTo>
                    <a:pt x="16596" y="6885"/>
                    <a:pt x="8877" y="3783"/>
                    <a:pt x="7774" y="3172"/>
                  </a:cubicBezTo>
                  <a:cubicBezTo>
                    <a:pt x="7661" y="3107"/>
                    <a:pt x="7539" y="3044"/>
                    <a:pt x="7407" y="2976"/>
                  </a:cubicBezTo>
                  <a:cubicBezTo>
                    <a:pt x="7342" y="2530"/>
                    <a:pt x="7137" y="2060"/>
                    <a:pt x="6824" y="1638"/>
                  </a:cubicBezTo>
                  <a:cubicBezTo>
                    <a:pt x="6637" y="1384"/>
                    <a:pt x="5619" y="756"/>
                    <a:pt x="4717" y="717"/>
                  </a:cubicBezTo>
                  <a:cubicBezTo>
                    <a:pt x="4685" y="716"/>
                    <a:pt x="4653" y="715"/>
                    <a:pt x="4622" y="715"/>
                  </a:cubicBezTo>
                  <a:cubicBezTo>
                    <a:pt x="4469" y="715"/>
                    <a:pt x="4329" y="734"/>
                    <a:pt x="4204" y="767"/>
                  </a:cubicBezTo>
                  <a:cubicBezTo>
                    <a:pt x="4193" y="762"/>
                    <a:pt x="4179" y="762"/>
                    <a:pt x="4168" y="762"/>
                  </a:cubicBezTo>
                  <a:cubicBezTo>
                    <a:pt x="3542" y="717"/>
                    <a:pt x="2940" y="546"/>
                    <a:pt x="2357" y="385"/>
                  </a:cubicBezTo>
                  <a:cubicBezTo>
                    <a:pt x="1769" y="218"/>
                    <a:pt x="1161" y="41"/>
                    <a:pt x="519" y="3"/>
                  </a:cubicBezTo>
                  <a:cubicBezTo>
                    <a:pt x="501" y="1"/>
                    <a:pt x="482" y="0"/>
                    <a:pt x="464" y="0"/>
                  </a:cubicBezTo>
                  <a:close/>
                </a:path>
              </a:pathLst>
            </a:custGeom>
            <a:solidFill>
              <a:srgbClr val="321D4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4144500" y="639088"/>
              <a:ext cx="93725" cy="40100"/>
            </a:xfrm>
            <a:custGeom>
              <a:avLst/>
              <a:gdLst/>
              <a:ahLst/>
              <a:cxnLst/>
              <a:rect l="l" t="t" r="r" b="b"/>
              <a:pathLst>
                <a:path w="3749" h="1604" extrusionOk="0">
                  <a:moveTo>
                    <a:pt x="299" y="1"/>
                  </a:moveTo>
                  <a:cubicBezTo>
                    <a:pt x="193" y="1"/>
                    <a:pt x="98" y="34"/>
                    <a:pt x="50" y="95"/>
                  </a:cubicBezTo>
                  <a:cubicBezTo>
                    <a:pt x="11" y="144"/>
                    <a:pt x="0" y="213"/>
                    <a:pt x="20" y="296"/>
                  </a:cubicBezTo>
                  <a:cubicBezTo>
                    <a:pt x="65" y="457"/>
                    <a:pt x="280" y="551"/>
                    <a:pt x="452" y="629"/>
                  </a:cubicBezTo>
                  <a:cubicBezTo>
                    <a:pt x="471" y="634"/>
                    <a:pt x="491" y="644"/>
                    <a:pt x="511" y="653"/>
                  </a:cubicBezTo>
                  <a:cubicBezTo>
                    <a:pt x="1182" y="957"/>
                    <a:pt x="1666" y="1139"/>
                    <a:pt x="2229" y="1345"/>
                  </a:cubicBezTo>
                  <a:cubicBezTo>
                    <a:pt x="2446" y="1427"/>
                    <a:pt x="2670" y="1511"/>
                    <a:pt x="2925" y="1603"/>
                  </a:cubicBezTo>
                  <a:cubicBezTo>
                    <a:pt x="2964" y="1580"/>
                    <a:pt x="3009" y="1550"/>
                    <a:pt x="3057" y="1506"/>
                  </a:cubicBezTo>
                  <a:cubicBezTo>
                    <a:pt x="3170" y="1408"/>
                    <a:pt x="3233" y="1309"/>
                    <a:pt x="3298" y="1207"/>
                  </a:cubicBezTo>
                  <a:cubicBezTo>
                    <a:pt x="3351" y="1128"/>
                    <a:pt x="3405" y="1045"/>
                    <a:pt x="3488" y="952"/>
                  </a:cubicBezTo>
                  <a:cubicBezTo>
                    <a:pt x="3562" y="864"/>
                    <a:pt x="3651" y="796"/>
                    <a:pt x="3743" y="737"/>
                  </a:cubicBezTo>
                  <a:lnTo>
                    <a:pt x="3748" y="737"/>
                  </a:lnTo>
                  <a:cubicBezTo>
                    <a:pt x="3190" y="673"/>
                    <a:pt x="2661" y="522"/>
                    <a:pt x="2146" y="380"/>
                  </a:cubicBezTo>
                  <a:cubicBezTo>
                    <a:pt x="1564" y="213"/>
                    <a:pt x="966" y="41"/>
                    <a:pt x="339" y="2"/>
                  </a:cubicBezTo>
                  <a:cubicBezTo>
                    <a:pt x="326" y="1"/>
                    <a:pt x="312" y="1"/>
                    <a:pt x="299" y="1"/>
                  </a:cubicBezTo>
                  <a:close/>
                </a:path>
              </a:pathLst>
            </a:custGeom>
            <a:solidFill>
              <a:srgbClr val="E7463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4204000" y="694363"/>
              <a:ext cx="62500" cy="22075"/>
            </a:xfrm>
            <a:custGeom>
              <a:avLst/>
              <a:gdLst/>
              <a:ahLst/>
              <a:cxnLst/>
              <a:rect l="l" t="t" r="r" b="b"/>
              <a:pathLst>
                <a:path w="2500" h="883" extrusionOk="0">
                  <a:moveTo>
                    <a:pt x="12" y="0"/>
                  </a:moveTo>
                  <a:lnTo>
                    <a:pt x="12" y="0"/>
                  </a:lnTo>
                  <a:cubicBezTo>
                    <a:pt x="1" y="74"/>
                    <a:pt x="1" y="152"/>
                    <a:pt x="26" y="226"/>
                  </a:cubicBezTo>
                  <a:cubicBezTo>
                    <a:pt x="84" y="402"/>
                    <a:pt x="340" y="651"/>
                    <a:pt x="1212" y="843"/>
                  </a:cubicBezTo>
                  <a:cubicBezTo>
                    <a:pt x="1328" y="870"/>
                    <a:pt x="1477" y="882"/>
                    <a:pt x="1627" y="882"/>
                  </a:cubicBezTo>
                  <a:cubicBezTo>
                    <a:pt x="1907" y="882"/>
                    <a:pt x="2190" y="839"/>
                    <a:pt x="2259" y="769"/>
                  </a:cubicBezTo>
                  <a:cubicBezTo>
                    <a:pt x="2323" y="710"/>
                    <a:pt x="2499" y="480"/>
                    <a:pt x="2230" y="104"/>
                  </a:cubicBezTo>
                  <a:cubicBezTo>
                    <a:pt x="2123" y="104"/>
                    <a:pt x="2010" y="88"/>
                    <a:pt x="1888" y="74"/>
                  </a:cubicBezTo>
                  <a:cubicBezTo>
                    <a:pt x="1882" y="74"/>
                    <a:pt x="1882" y="68"/>
                    <a:pt x="1877" y="68"/>
                  </a:cubicBezTo>
                  <a:cubicBezTo>
                    <a:pt x="1877" y="68"/>
                    <a:pt x="1872" y="68"/>
                    <a:pt x="1872" y="64"/>
                  </a:cubicBezTo>
                  <a:lnTo>
                    <a:pt x="1872" y="68"/>
                  </a:lnTo>
                  <a:cubicBezTo>
                    <a:pt x="1784" y="152"/>
                    <a:pt x="1682" y="231"/>
                    <a:pt x="1579" y="314"/>
                  </a:cubicBezTo>
                  <a:cubicBezTo>
                    <a:pt x="1540" y="343"/>
                    <a:pt x="1506" y="373"/>
                    <a:pt x="1470" y="402"/>
                  </a:cubicBezTo>
                  <a:cubicBezTo>
                    <a:pt x="1354" y="494"/>
                    <a:pt x="1201" y="532"/>
                    <a:pt x="1038" y="532"/>
                  </a:cubicBezTo>
                  <a:cubicBezTo>
                    <a:pt x="923" y="532"/>
                    <a:pt x="803" y="512"/>
                    <a:pt x="687" y="480"/>
                  </a:cubicBezTo>
                  <a:cubicBezTo>
                    <a:pt x="477" y="416"/>
                    <a:pt x="281" y="314"/>
                    <a:pt x="158" y="196"/>
                  </a:cubicBezTo>
                  <a:cubicBezTo>
                    <a:pt x="89" y="133"/>
                    <a:pt x="41" y="68"/>
                    <a:pt x="12" y="0"/>
                  </a:cubicBezTo>
                  <a:close/>
                </a:path>
              </a:pathLst>
            </a:custGeom>
            <a:solidFill>
              <a:srgbClr val="E7463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4206825" y="711263"/>
              <a:ext cx="56875" cy="28450"/>
            </a:xfrm>
            <a:custGeom>
              <a:avLst/>
              <a:gdLst/>
              <a:ahLst/>
              <a:cxnLst/>
              <a:rect l="l" t="t" r="r" b="b"/>
              <a:pathLst>
                <a:path w="2275" h="1138" extrusionOk="0">
                  <a:moveTo>
                    <a:pt x="158" y="0"/>
                  </a:moveTo>
                  <a:cubicBezTo>
                    <a:pt x="60" y="84"/>
                    <a:pt x="1" y="235"/>
                    <a:pt x="1" y="392"/>
                  </a:cubicBezTo>
                  <a:cubicBezTo>
                    <a:pt x="1" y="520"/>
                    <a:pt x="50" y="760"/>
                    <a:pt x="335" y="936"/>
                  </a:cubicBezTo>
                  <a:cubicBezTo>
                    <a:pt x="584" y="1097"/>
                    <a:pt x="893" y="1108"/>
                    <a:pt x="1192" y="1117"/>
                  </a:cubicBezTo>
                  <a:cubicBezTo>
                    <a:pt x="1275" y="1122"/>
                    <a:pt x="1357" y="1122"/>
                    <a:pt x="1441" y="1132"/>
                  </a:cubicBezTo>
                  <a:cubicBezTo>
                    <a:pt x="1493" y="1136"/>
                    <a:pt x="1544" y="1138"/>
                    <a:pt x="1593" y="1138"/>
                  </a:cubicBezTo>
                  <a:cubicBezTo>
                    <a:pt x="1928" y="1138"/>
                    <a:pt x="2199" y="1054"/>
                    <a:pt x="2250" y="926"/>
                  </a:cubicBezTo>
                  <a:cubicBezTo>
                    <a:pt x="2274" y="857"/>
                    <a:pt x="2259" y="696"/>
                    <a:pt x="1868" y="387"/>
                  </a:cubicBezTo>
                  <a:cubicBezTo>
                    <a:pt x="1852" y="373"/>
                    <a:pt x="1843" y="358"/>
                    <a:pt x="1838" y="339"/>
                  </a:cubicBezTo>
                  <a:cubicBezTo>
                    <a:pt x="1735" y="352"/>
                    <a:pt x="1624" y="358"/>
                    <a:pt x="1515" y="358"/>
                  </a:cubicBezTo>
                  <a:cubicBezTo>
                    <a:pt x="1342" y="358"/>
                    <a:pt x="1176" y="343"/>
                    <a:pt x="1064" y="319"/>
                  </a:cubicBezTo>
                  <a:cubicBezTo>
                    <a:pt x="952" y="294"/>
                    <a:pt x="848" y="269"/>
                    <a:pt x="746" y="240"/>
                  </a:cubicBezTo>
                  <a:cubicBezTo>
                    <a:pt x="505" y="172"/>
                    <a:pt x="310" y="88"/>
                    <a:pt x="158" y="0"/>
                  </a:cubicBezTo>
                  <a:close/>
                </a:path>
              </a:pathLst>
            </a:custGeom>
            <a:solidFill>
              <a:srgbClr val="E7463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4205850" y="737588"/>
              <a:ext cx="50350" cy="22825"/>
            </a:xfrm>
            <a:custGeom>
              <a:avLst/>
              <a:gdLst/>
              <a:ahLst/>
              <a:cxnLst/>
              <a:rect l="l" t="t" r="r" b="b"/>
              <a:pathLst>
                <a:path w="2014" h="913" extrusionOk="0">
                  <a:moveTo>
                    <a:pt x="270" y="0"/>
                  </a:moveTo>
                  <a:cubicBezTo>
                    <a:pt x="74" y="157"/>
                    <a:pt x="1" y="308"/>
                    <a:pt x="64" y="451"/>
                  </a:cubicBezTo>
                  <a:cubicBezTo>
                    <a:pt x="182" y="724"/>
                    <a:pt x="684" y="912"/>
                    <a:pt x="1080" y="912"/>
                  </a:cubicBezTo>
                  <a:cubicBezTo>
                    <a:pt x="1132" y="912"/>
                    <a:pt x="1183" y="909"/>
                    <a:pt x="1231" y="902"/>
                  </a:cubicBezTo>
                  <a:cubicBezTo>
                    <a:pt x="1568" y="853"/>
                    <a:pt x="1941" y="711"/>
                    <a:pt x="1990" y="539"/>
                  </a:cubicBezTo>
                  <a:cubicBezTo>
                    <a:pt x="2014" y="455"/>
                    <a:pt x="1965" y="363"/>
                    <a:pt x="1843" y="256"/>
                  </a:cubicBezTo>
                  <a:cubicBezTo>
                    <a:pt x="1837" y="245"/>
                    <a:pt x="1828" y="236"/>
                    <a:pt x="1823" y="226"/>
                  </a:cubicBezTo>
                  <a:cubicBezTo>
                    <a:pt x="1754" y="232"/>
                    <a:pt x="1684" y="234"/>
                    <a:pt x="1614" y="234"/>
                  </a:cubicBezTo>
                  <a:cubicBezTo>
                    <a:pt x="1564" y="234"/>
                    <a:pt x="1514" y="233"/>
                    <a:pt x="1466" y="231"/>
                  </a:cubicBezTo>
                  <a:cubicBezTo>
                    <a:pt x="1387" y="220"/>
                    <a:pt x="1308" y="220"/>
                    <a:pt x="1226" y="216"/>
                  </a:cubicBezTo>
                  <a:cubicBezTo>
                    <a:pt x="1010" y="211"/>
                    <a:pt x="790" y="201"/>
                    <a:pt x="579" y="143"/>
                  </a:cubicBezTo>
                  <a:cubicBezTo>
                    <a:pt x="481" y="113"/>
                    <a:pt x="383" y="73"/>
                    <a:pt x="290" y="15"/>
                  </a:cubicBezTo>
                  <a:cubicBezTo>
                    <a:pt x="285" y="10"/>
                    <a:pt x="275" y="5"/>
                    <a:pt x="270" y="0"/>
                  </a:cubicBezTo>
                  <a:close/>
                </a:path>
              </a:pathLst>
            </a:custGeom>
            <a:solidFill>
              <a:srgbClr val="E7463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4206100" y="656938"/>
              <a:ext cx="385150" cy="273525"/>
            </a:xfrm>
            <a:custGeom>
              <a:avLst/>
              <a:gdLst/>
              <a:ahLst/>
              <a:cxnLst/>
              <a:rect l="l" t="t" r="r" b="b"/>
              <a:pathLst>
                <a:path w="15406" h="10941" extrusionOk="0">
                  <a:moveTo>
                    <a:pt x="4274" y="2609"/>
                  </a:moveTo>
                  <a:cubicBezTo>
                    <a:pt x="4276" y="2609"/>
                    <a:pt x="4279" y="2609"/>
                    <a:pt x="4282" y="2609"/>
                  </a:cubicBezTo>
                  <a:cubicBezTo>
                    <a:pt x="4321" y="2609"/>
                    <a:pt x="4355" y="2643"/>
                    <a:pt x="4355" y="2688"/>
                  </a:cubicBezTo>
                  <a:cubicBezTo>
                    <a:pt x="4345" y="2888"/>
                    <a:pt x="4277" y="3080"/>
                    <a:pt x="4164" y="3236"/>
                  </a:cubicBezTo>
                  <a:cubicBezTo>
                    <a:pt x="4149" y="3258"/>
                    <a:pt x="4127" y="3269"/>
                    <a:pt x="4104" y="3269"/>
                  </a:cubicBezTo>
                  <a:cubicBezTo>
                    <a:pt x="4096" y="3269"/>
                    <a:pt x="4088" y="3268"/>
                    <a:pt x="4081" y="3265"/>
                  </a:cubicBezTo>
                  <a:cubicBezTo>
                    <a:pt x="4071" y="3265"/>
                    <a:pt x="4061" y="3261"/>
                    <a:pt x="4056" y="3256"/>
                  </a:cubicBezTo>
                  <a:cubicBezTo>
                    <a:pt x="4022" y="3231"/>
                    <a:pt x="4013" y="3182"/>
                    <a:pt x="4037" y="3148"/>
                  </a:cubicBezTo>
                  <a:cubicBezTo>
                    <a:pt x="4140" y="3011"/>
                    <a:pt x="4194" y="2854"/>
                    <a:pt x="4198" y="2682"/>
                  </a:cubicBezTo>
                  <a:cubicBezTo>
                    <a:pt x="4203" y="2641"/>
                    <a:pt x="4233" y="2609"/>
                    <a:pt x="4274" y="2609"/>
                  </a:cubicBezTo>
                  <a:close/>
                  <a:moveTo>
                    <a:pt x="4672" y="3280"/>
                  </a:moveTo>
                  <a:cubicBezTo>
                    <a:pt x="4698" y="3280"/>
                    <a:pt x="4724" y="3293"/>
                    <a:pt x="4737" y="3319"/>
                  </a:cubicBezTo>
                  <a:cubicBezTo>
                    <a:pt x="4757" y="3353"/>
                    <a:pt x="4747" y="3403"/>
                    <a:pt x="4707" y="3423"/>
                  </a:cubicBezTo>
                  <a:cubicBezTo>
                    <a:pt x="4639" y="3462"/>
                    <a:pt x="4576" y="3511"/>
                    <a:pt x="4522" y="3564"/>
                  </a:cubicBezTo>
                  <a:cubicBezTo>
                    <a:pt x="4506" y="3583"/>
                    <a:pt x="4485" y="3590"/>
                    <a:pt x="4465" y="3590"/>
                  </a:cubicBezTo>
                  <a:cubicBezTo>
                    <a:pt x="4460" y="3590"/>
                    <a:pt x="4454" y="3590"/>
                    <a:pt x="4449" y="3589"/>
                  </a:cubicBezTo>
                  <a:cubicBezTo>
                    <a:pt x="4434" y="3584"/>
                    <a:pt x="4424" y="3574"/>
                    <a:pt x="4414" y="3570"/>
                  </a:cubicBezTo>
                  <a:cubicBezTo>
                    <a:pt x="4384" y="3540"/>
                    <a:pt x="4384" y="3491"/>
                    <a:pt x="4414" y="3462"/>
                  </a:cubicBezTo>
                  <a:cubicBezTo>
                    <a:pt x="4478" y="3393"/>
                    <a:pt x="4551" y="3335"/>
                    <a:pt x="4635" y="3290"/>
                  </a:cubicBezTo>
                  <a:cubicBezTo>
                    <a:pt x="4646" y="3283"/>
                    <a:pt x="4659" y="3280"/>
                    <a:pt x="4672" y="3280"/>
                  </a:cubicBezTo>
                  <a:close/>
                  <a:moveTo>
                    <a:pt x="6348" y="3589"/>
                  </a:moveTo>
                  <a:cubicBezTo>
                    <a:pt x="6356" y="3589"/>
                    <a:pt x="6365" y="3590"/>
                    <a:pt x="6373" y="3593"/>
                  </a:cubicBezTo>
                  <a:cubicBezTo>
                    <a:pt x="6477" y="3638"/>
                    <a:pt x="6579" y="3677"/>
                    <a:pt x="6682" y="3711"/>
                  </a:cubicBezTo>
                  <a:cubicBezTo>
                    <a:pt x="6721" y="3726"/>
                    <a:pt x="6741" y="3770"/>
                    <a:pt x="6726" y="3810"/>
                  </a:cubicBezTo>
                  <a:cubicBezTo>
                    <a:pt x="6718" y="3841"/>
                    <a:pt x="6687" y="3861"/>
                    <a:pt x="6654" y="3861"/>
                  </a:cubicBezTo>
                  <a:cubicBezTo>
                    <a:pt x="6647" y="3861"/>
                    <a:pt x="6640" y="3860"/>
                    <a:pt x="6633" y="3858"/>
                  </a:cubicBezTo>
                  <a:lnTo>
                    <a:pt x="6628" y="3858"/>
                  </a:lnTo>
                  <a:cubicBezTo>
                    <a:pt x="6525" y="3819"/>
                    <a:pt x="6423" y="3780"/>
                    <a:pt x="6315" y="3735"/>
                  </a:cubicBezTo>
                  <a:cubicBezTo>
                    <a:pt x="6276" y="3721"/>
                    <a:pt x="6260" y="3677"/>
                    <a:pt x="6276" y="3638"/>
                  </a:cubicBezTo>
                  <a:cubicBezTo>
                    <a:pt x="6287" y="3608"/>
                    <a:pt x="6317" y="3589"/>
                    <a:pt x="6348" y="3589"/>
                  </a:cubicBezTo>
                  <a:close/>
                  <a:moveTo>
                    <a:pt x="8699" y="4582"/>
                  </a:moveTo>
                  <a:cubicBezTo>
                    <a:pt x="8709" y="4582"/>
                    <a:pt x="8719" y="4584"/>
                    <a:pt x="8729" y="4588"/>
                  </a:cubicBezTo>
                  <a:cubicBezTo>
                    <a:pt x="8857" y="4647"/>
                    <a:pt x="8984" y="4725"/>
                    <a:pt x="9087" y="4814"/>
                  </a:cubicBezTo>
                  <a:cubicBezTo>
                    <a:pt x="9122" y="4843"/>
                    <a:pt x="9127" y="4892"/>
                    <a:pt x="9097" y="4922"/>
                  </a:cubicBezTo>
                  <a:cubicBezTo>
                    <a:pt x="9082" y="4939"/>
                    <a:pt x="9063" y="4949"/>
                    <a:pt x="9041" y="4949"/>
                  </a:cubicBezTo>
                  <a:cubicBezTo>
                    <a:pt x="9034" y="4949"/>
                    <a:pt x="9026" y="4948"/>
                    <a:pt x="9018" y="4945"/>
                  </a:cubicBezTo>
                  <a:cubicBezTo>
                    <a:pt x="9009" y="4940"/>
                    <a:pt x="8998" y="4936"/>
                    <a:pt x="8989" y="4931"/>
                  </a:cubicBezTo>
                  <a:cubicBezTo>
                    <a:pt x="8896" y="4848"/>
                    <a:pt x="8783" y="4779"/>
                    <a:pt x="8666" y="4730"/>
                  </a:cubicBezTo>
                  <a:cubicBezTo>
                    <a:pt x="8627" y="4710"/>
                    <a:pt x="8612" y="4667"/>
                    <a:pt x="8627" y="4628"/>
                  </a:cubicBezTo>
                  <a:cubicBezTo>
                    <a:pt x="8641" y="4598"/>
                    <a:pt x="8669" y="4582"/>
                    <a:pt x="8699" y="4582"/>
                  </a:cubicBezTo>
                  <a:close/>
                  <a:moveTo>
                    <a:pt x="7222" y="5020"/>
                  </a:moveTo>
                  <a:cubicBezTo>
                    <a:pt x="7230" y="5020"/>
                    <a:pt x="7238" y="5021"/>
                    <a:pt x="7246" y="5024"/>
                  </a:cubicBezTo>
                  <a:lnTo>
                    <a:pt x="7696" y="5151"/>
                  </a:lnTo>
                  <a:cubicBezTo>
                    <a:pt x="7735" y="5161"/>
                    <a:pt x="7759" y="5205"/>
                    <a:pt x="7750" y="5245"/>
                  </a:cubicBezTo>
                  <a:cubicBezTo>
                    <a:pt x="7737" y="5281"/>
                    <a:pt x="7709" y="5301"/>
                    <a:pt x="7675" y="5301"/>
                  </a:cubicBezTo>
                  <a:cubicBezTo>
                    <a:pt x="7668" y="5301"/>
                    <a:pt x="7660" y="5300"/>
                    <a:pt x="7652" y="5298"/>
                  </a:cubicBezTo>
                  <a:lnTo>
                    <a:pt x="7201" y="5171"/>
                  </a:lnTo>
                  <a:cubicBezTo>
                    <a:pt x="7162" y="5157"/>
                    <a:pt x="7137" y="5117"/>
                    <a:pt x="7153" y="5073"/>
                  </a:cubicBezTo>
                  <a:cubicBezTo>
                    <a:pt x="7160" y="5041"/>
                    <a:pt x="7190" y="5020"/>
                    <a:pt x="7222" y="5020"/>
                  </a:cubicBezTo>
                  <a:close/>
                  <a:moveTo>
                    <a:pt x="6136" y="5198"/>
                  </a:moveTo>
                  <a:cubicBezTo>
                    <a:pt x="6147" y="5198"/>
                    <a:pt x="6157" y="5200"/>
                    <a:pt x="6168" y="5205"/>
                  </a:cubicBezTo>
                  <a:lnTo>
                    <a:pt x="6344" y="5284"/>
                  </a:lnTo>
                  <a:cubicBezTo>
                    <a:pt x="6383" y="5304"/>
                    <a:pt x="6398" y="5347"/>
                    <a:pt x="6383" y="5386"/>
                  </a:cubicBezTo>
                  <a:cubicBezTo>
                    <a:pt x="6371" y="5414"/>
                    <a:pt x="6344" y="5429"/>
                    <a:pt x="6314" y="5429"/>
                  </a:cubicBezTo>
                  <a:cubicBezTo>
                    <a:pt x="6306" y="5429"/>
                    <a:pt x="6298" y="5428"/>
                    <a:pt x="6290" y="5426"/>
                  </a:cubicBezTo>
                  <a:cubicBezTo>
                    <a:pt x="6290" y="5426"/>
                    <a:pt x="6285" y="5426"/>
                    <a:pt x="6280" y="5421"/>
                  </a:cubicBezTo>
                  <a:lnTo>
                    <a:pt x="6104" y="5343"/>
                  </a:lnTo>
                  <a:cubicBezTo>
                    <a:pt x="6065" y="5327"/>
                    <a:pt x="6045" y="5279"/>
                    <a:pt x="6065" y="5245"/>
                  </a:cubicBezTo>
                  <a:cubicBezTo>
                    <a:pt x="6079" y="5216"/>
                    <a:pt x="6107" y="5198"/>
                    <a:pt x="6136" y="5198"/>
                  </a:cubicBezTo>
                  <a:close/>
                  <a:moveTo>
                    <a:pt x="9970" y="5351"/>
                  </a:moveTo>
                  <a:cubicBezTo>
                    <a:pt x="9980" y="5351"/>
                    <a:pt x="9989" y="5353"/>
                    <a:pt x="9998" y="5357"/>
                  </a:cubicBezTo>
                  <a:lnTo>
                    <a:pt x="10180" y="5435"/>
                  </a:lnTo>
                  <a:cubicBezTo>
                    <a:pt x="10219" y="5455"/>
                    <a:pt x="10233" y="5499"/>
                    <a:pt x="10219" y="5539"/>
                  </a:cubicBezTo>
                  <a:cubicBezTo>
                    <a:pt x="10202" y="5567"/>
                    <a:pt x="10173" y="5585"/>
                    <a:pt x="10144" y="5585"/>
                  </a:cubicBezTo>
                  <a:cubicBezTo>
                    <a:pt x="10138" y="5585"/>
                    <a:pt x="10132" y="5584"/>
                    <a:pt x="10126" y="5582"/>
                  </a:cubicBezTo>
                  <a:cubicBezTo>
                    <a:pt x="10121" y="5578"/>
                    <a:pt x="10121" y="5578"/>
                    <a:pt x="10115" y="5578"/>
                  </a:cubicBezTo>
                  <a:lnTo>
                    <a:pt x="9939" y="5499"/>
                  </a:lnTo>
                  <a:cubicBezTo>
                    <a:pt x="9900" y="5480"/>
                    <a:pt x="9880" y="5435"/>
                    <a:pt x="9900" y="5397"/>
                  </a:cubicBezTo>
                  <a:cubicBezTo>
                    <a:pt x="9911" y="5367"/>
                    <a:pt x="9941" y="5351"/>
                    <a:pt x="9970" y="5351"/>
                  </a:cubicBezTo>
                  <a:close/>
                  <a:moveTo>
                    <a:pt x="11706" y="5793"/>
                  </a:moveTo>
                  <a:cubicBezTo>
                    <a:pt x="11715" y="5793"/>
                    <a:pt x="11723" y="5794"/>
                    <a:pt x="11732" y="5797"/>
                  </a:cubicBezTo>
                  <a:cubicBezTo>
                    <a:pt x="11889" y="5852"/>
                    <a:pt x="12046" y="5906"/>
                    <a:pt x="12202" y="5960"/>
                  </a:cubicBezTo>
                  <a:cubicBezTo>
                    <a:pt x="12242" y="5974"/>
                    <a:pt x="12261" y="6019"/>
                    <a:pt x="12247" y="6057"/>
                  </a:cubicBezTo>
                  <a:cubicBezTo>
                    <a:pt x="12234" y="6090"/>
                    <a:pt x="12205" y="6109"/>
                    <a:pt x="12173" y="6109"/>
                  </a:cubicBezTo>
                  <a:cubicBezTo>
                    <a:pt x="12167" y="6109"/>
                    <a:pt x="12160" y="6108"/>
                    <a:pt x="12154" y="6107"/>
                  </a:cubicBezTo>
                  <a:lnTo>
                    <a:pt x="12149" y="6107"/>
                  </a:lnTo>
                  <a:cubicBezTo>
                    <a:pt x="11991" y="6053"/>
                    <a:pt x="11840" y="5994"/>
                    <a:pt x="11683" y="5940"/>
                  </a:cubicBezTo>
                  <a:cubicBezTo>
                    <a:pt x="11639" y="5930"/>
                    <a:pt x="11620" y="5886"/>
                    <a:pt x="11634" y="5847"/>
                  </a:cubicBezTo>
                  <a:cubicBezTo>
                    <a:pt x="11646" y="5813"/>
                    <a:pt x="11676" y="5793"/>
                    <a:pt x="11706" y="5793"/>
                  </a:cubicBezTo>
                  <a:close/>
                  <a:moveTo>
                    <a:pt x="9036" y="5935"/>
                  </a:moveTo>
                  <a:cubicBezTo>
                    <a:pt x="9050" y="5935"/>
                    <a:pt x="9064" y="5938"/>
                    <a:pt x="9077" y="5944"/>
                  </a:cubicBezTo>
                  <a:cubicBezTo>
                    <a:pt x="9145" y="5994"/>
                    <a:pt x="9219" y="6023"/>
                    <a:pt x="9303" y="6038"/>
                  </a:cubicBezTo>
                  <a:cubicBezTo>
                    <a:pt x="9346" y="6043"/>
                    <a:pt x="9371" y="6087"/>
                    <a:pt x="9366" y="6127"/>
                  </a:cubicBezTo>
                  <a:cubicBezTo>
                    <a:pt x="9358" y="6163"/>
                    <a:pt x="9322" y="6191"/>
                    <a:pt x="9286" y="6191"/>
                  </a:cubicBezTo>
                  <a:cubicBezTo>
                    <a:pt x="9284" y="6191"/>
                    <a:pt x="9281" y="6190"/>
                    <a:pt x="9278" y="6190"/>
                  </a:cubicBezTo>
                  <a:cubicBezTo>
                    <a:pt x="9249" y="6185"/>
                    <a:pt x="9224" y="6175"/>
                    <a:pt x="9195" y="6170"/>
                  </a:cubicBezTo>
                  <a:cubicBezTo>
                    <a:pt x="9122" y="6150"/>
                    <a:pt x="9052" y="6116"/>
                    <a:pt x="8989" y="6073"/>
                  </a:cubicBezTo>
                  <a:cubicBezTo>
                    <a:pt x="8955" y="6048"/>
                    <a:pt x="8945" y="6003"/>
                    <a:pt x="8969" y="5969"/>
                  </a:cubicBezTo>
                  <a:cubicBezTo>
                    <a:pt x="8985" y="5947"/>
                    <a:pt x="9010" y="5935"/>
                    <a:pt x="9036" y="5935"/>
                  </a:cubicBezTo>
                  <a:close/>
                  <a:moveTo>
                    <a:pt x="7640" y="6371"/>
                  </a:moveTo>
                  <a:cubicBezTo>
                    <a:pt x="7649" y="6371"/>
                    <a:pt x="7658" y="6373"/>
                    <a:pt x="7666" y="6376"/>
                  </a:cubicBezTo>
                  <a:cubicBezTo>
                    <a:pt x="7741" y="6405"/>
                    <a:pt x="7804" y="6450"/>
                    <a:pt x="7858" y="6498"/>
                  </a:cubicBezTo>
                  <a:cubicBezTo>
                    <a:pt x="7892" y="6528"/>
                    <a:pt x="7892" y="6577"/>
                    <a:pt x="7867" y="6606"/>
                  </a:cubicBezTo>
                  <a:cubicBezTo>
                    <a:pt x="7853" y="6621"/>
                    <a:pt x="7830" y="6630"/>
                    <a:pt x="7810" y="6630"/>
                  </a:cubicBezTo>
                  <a:cubicBezTo>
                    <a:pt x="7802" y="6630"/>
                    <a:pt x="7795" y="6629"/>
                    <a:pt x="7789" y="6626"/>
                  </a:cubicBezTo>
                  <a:cubicBezTo>
                    <a:pt x="7775" y="6626"/>
                    <a:pt x="7764" y="6620"/>
                    <a:pt x="7759" y="6611"/>
                  </a:cubicBezTo>
                  <a:cubicBezTo>
                    <a:pt x="7716" y="6572"/>
                    <a:pt x="7662" y="6543"/>
                    <a:pt x="7608" y="6518"/>
                  </a:cubicBezTo>
                  <a:cubicBezTo>
                    <a:pt x="7569" y="6503"/>
                    <a:pt x="7554" y="6459"/>
                    <a:pt x="7569" y="6421"/>
                  </a:cubicBezTo>
                  <a:cubicBezTo>
                    <a:pt x="7580" y="6390"/>
                    <a:pt x="7609" y="6371"/>
                    <a:pt x="7640" y="6371"/>
                  </a:cubicBezTo>
                  <a:close/>
                  <a:moveTo>
                    <a:pt x="10540" y="6548"/>
                  </a:moveTo>
                  <a:cubicBezTo>
                    <a:pt x="10557" y="6548"/>
                    <a:pt x="10576" y="6554"/>
                    <a:pt x="10591" y="6568"/>
                  </a:cubicBezTo>
                  <a:cubicBezTo>
                    <a:pt x="10694" y="6650"/>
                    <a:pt x="10811" y="6709"/>
                    <a:pt x="10938" y="6744"/>
                  </a:cubicBezTo>
                  <a:cubicBezTo>
                    <a:pt x="10978" y="6758"/>
                    <a:pt x="11003" y="6797"/>
                    <a:pt x="10987" y="6841"/>
                  </a:cubicBezTo>
                  <a:cubicBezTo>
                    <a:pt x="10980" y="6873"/>
                    <a:pt x="10949" y="6895"/>
                    <a:pt x="10918" y="6895"/>
                  </a:cubicBezTo>
                  <a:cubicBezTo>
                    <a:pt x="10910" y="6895"/>
                    <a:pt x="10902" y="6894"/>
                    <a:pt x="10895" y="6891"/>
                  </a:cubicBezTo>
                  <a:cubicBezTo>
                    <a:pt x="10748" y="6851"/>
                    <a:pt x="10615" y="6778"/>
                    <a:pt x="10493" y="6685"/>
                  </a:cubicBezTo>
                  <a:cubicBezTo>
                    <a:pt x="10463" y="6660"/>
                    <a:pt x="10454" y="6611"/>
                    <a:pt x="10483" y="6577"/>
                  </a:cubicBezTo>
                  <a:cubicBezTo>
                    <a:pt x="10497" y="6558"/>
                    <a:pt x="10518" y="6548"/>
                    <a:pt x="10540" y="6548"/>
                  </a:cubicBezTo>
                  <a:close/>
                  <a:moveTo>
                    <a:pt x="13351" y="7081"/>
                  </a:moveTo>
                  <a:cubicBezTo>
                    <a:pt x="13360" y="7081"/>
                    <a:pt x="13369" y="7083"/>
                    <a:pt x="13377" y="7086"/>
                  </a:cubicBezTo>
                  <a:cubicBezTo>
                    <a:pt x="13486" y="7135"/>
                    <a:pt x="13589" y="7174"/>
                    <a:pt x="13707" y="7208"/>
                  </a:cubicBezTo>
                  <a:cubicBezTo>
                    <a:pt x="13745" y="7223"/>
                    <a:pt x="13770" y="7267"/>
                    <a:pt x="13755" y="7307"/>
                  </a:cubicBezTo>
                  <a:cubicBezTo>
                    <a:pt x="13747" y="7338"/>
                    <a:pt x="13718" y="7360"/>
                    <a:pt x="13686" y="7360"/>
                  </a:cubicBezTo>
                  <a:cubicBezTo>
                    <a:pt x="13678" y="7360"/>
                    <a:pt x="13670" y="7358"/>
                    <a:pt x="13662" y="7355"/>
                  </a:cubicBezTo>
                  <a:lnTo>
                    <a:pt x="13657" y="7355"/>
                  </a:lnTo>
                  <a:cubicBezTo>
                    <a:pt x="13540" y="7321"/>
                    <a:pt x="13427" y="7278"/>
                    <a:pt x="13314" y="7228"/>
                  </a:cubicBezTo>
                  <a:cubicBezTo>
                    <a:pt x="13275" y="7214"/>
                    <a:pt x="13260" y="7165"/>
                    <a:pt x="13275" y="7126"/>
                  </a:cubicBezTo>
                  <a:cubicBezTo>
                    <a:pt x="13291" y="7099"/>
                    <a:pt x="13320" y="7081"/>
                    <a:pt x="13351" y="7081"/>
                  </a:cubicBezTo>
                  <a:close/>
                  <a:moveTo>
                    <a:pt x="9404" y="7311"/>
                  </a:moveTo>
                  <a:cubicBezTo>
                    <a:pt x="9414" y="7311"/>
                    <a:pt x="9425" y="7313"/>
                    <a:pt x="9435" y="7316"/>
                  </a:cubicBezTo>
                  <a:cubicBezTo>
                    <a:pt x="9543" y="7366"/>
                    <a:pt x="9651" y="7405"/>
                    <a:pt x="9763" y="7439"/>
                  </a:cubicBezTo>
                  <a:cubicBezTo>
                    <a:pt x="9802" y="7454"/>
                    <a:pt x="9827" y="7493"/>
                    <a:pt x="9817" y="7537"/>
                  </a:cubicBezTo>
                  <a:cubicBezTo>
                    <a:pt x="9805" y="7568"/>
                    <a:pt x="9775" y="7590"/>
                    <a:pt x="9743" y="7590"/>
                  </a:cubicBezTo>
                  <a:cubicBezTo>
                    <a:pt x="9735" y="7590"/>
                    <a:pt x="9727" y="7589"/>
                    <a:pt x="9719" y="7586"/>
                  </a:cubicBezTo>
                  <a:cubicBezTo>
                    <a:pt x="9601" y="7551"/>
                    <a:pt x="9484" y="7508"/>
                    <a:pt x="9376" y="7459"/>
                  </a:cubicBezTo>
                  <a:cubicBezTo>
                    <a:pt x="9337" y="7439"/>
                    <a:pt x="9317" y="7395"/>
                    <a:pt x="9332" y="7355"/>
                  </a:cubicBezTo>
                  <a:cubicBezTo>
                    <a:pt x="9346" y="7326"/>
                    <a:pt x="9375" y="7311"/>
                    <a:pt x="9404" y="7311"/>
                  </a:cubicBezTo>
                  <a:close/>
                  <a:moveTo>
                    <a:pt x="12110" y="7286"/>
                  </a:moveTo>
                  <a:cubicBezTo>
                    <a:pt x="12113" y="7286"/>
                    <a:pt x="12116" y="7287"/>
                    <a:pt x="12120" y="7287"/>
                  </a:cubicBezTo>
                  <a:cubicBezTo>
                    <a:pt x="12242" y="7312"/>
                    <a:pt x="12349" y="7375"/>
                    <a:pt x="12413" y="7479"/>
                  </a:cubicBezTo>
                  <a:cubicBezTo>
                    <a:pt x="12437" y="7513"/>
                    <a:pt x="12428" y="7561"/>
                    <a:pt x="12394" y="7581"/>
                  </a:cubicBezTo>
                  <a:cubicBezTo>
                    <a:pt x="12381" y="7591"/>
                    <a:pt x="12366" y="7596"/>
                    <a:pt x="12353" y="7596"/>
                  </a:cubicBezTo>
                  <a:cubicBezTo>
                    <a:pt x="12345" y="7596"/>
                    <a:pt x="12337" y="7594"/>
                    <a:pt x="12330" y="7590"/>
                  </a:cubicBezTo>
                  <a:cubicBezTo>
                    <a:pt x="12310" y="7586"/>
                    <a:pt x="12296" y="7576"/>
                    <a:pt x="12285" y="7561"/>
                  </a:cubicBezTo>
                  <a:cubicBezTo>
                    <a:pt x="12242" y="7497"/>
                    <a:pt x="12172" y="7454"/>
                    <a:pt x="12095" y="7439"/>
                  </a:cubicBezTo>
                  <a:cubicBezTo>
                    <a:pt x="12050" y="7429"/>
                    <a:pt x="12026" y="7390"/>
                    <a:pt x="12031" y="7350"/>
                  </a:cubicBezTo>
                  <a:cubicBezTo>
                    <a:pt x="12040" y="7310"/>
                    <a:pt x="12074" y="7286"/>
                    <a:pt x="12110" y="7286"/>
                  </a:cubicBezTo>
                  <a:close/>
                  <a:moveTo>
                    <a:pt x="11114" y="8262"/>
                  </a:moveTo>
                  <a:cubicBezTo>
                    <a:pt x="11140" y="8262"/>
                    <a:pt x="11166" y="8275"/>
                    <a:pt x="11179" y="8302"/>
                  </a:cubicBezTo>
                  <a:cubicBezTo>
                    <a:pt x="11232" y="8404"/>
                    <a:pt x="11320" y="8472"/>
                    <a:pt x="11428" y="8492"/>
                  </a:cubicBezTo>
                  <a:cubicBezTo>
                    <a:pt x="11473" y="8501"/>
                    <a:pt x="11497" y="8541"/>
                    <a:pt x="11492" y="8585"/>
                  </a:cubicBezTo>
                  <a:cubicBezTo>
                    <a:pt x="11484" y="8619"/>
                    <a:pt x="11454" y="8646"/>
                    <a:pt x="11417" y="8646"/>
                  </a:cubicBezTo>
                  <a:cubicBezTo>
                    <a:pt x="11411" y="8646"/>
                    <a:pt x="11405" y="8645"/>
                    <a:pt x="11399" y="8644"/>
                  </a:cubicBezTo>
                  <a:cubicBezTo>
                    <a:pt x="11385" y="8639"/>
                    <a:pt x="11370" y="8639"/>
                    <a:pt x="11355" y="8634"/>
                  </a:cubicBezTo>
                  <a:cubicBezTo>
                    <a:pt x="11223" y="8595"/>
                    <a:pt x="11110" y="8501"/>
                    <a:pt x="11042" y="8374"/>
                  </a:cubicBezTo>
                  <a:cubicBezTo>
                    <a:pt x="11022" y="8336"/>
                    <a:pt x="11037" y="8291"/>
                    <a:pt x="11076" y="8272"/>
                  </a:cubicBezTo>
                  <a:cubicBezTo>
                    <a:pt x="11087" y="8265"/>
                    <a:pt x="11100" y="8262"/>
                    <a:pt x="11114" y="8262"/>
                  </a:cubicBezTo>
                  <a:close/>
                  <a:moveTo>
                    <a:pt x="12900" y="8683"/>
                  </a:moveTo>
                  <a:cubicBezTo>
                    <a:pt x="12909" y="8683"/>
                    <a:pt x="12918" y="8685"/>
                    <a:pt x="12927" y="8688"/>
                  </a:cubicBezTo>
                  <a:cubicBezTo>
                    <a:pt x="13031" y="8732"/>
                    <a:pt x="13133" y="8766"/>
                    <a:pt x="13236" y="8806"/>
                  </a:cubicBezTo>
                  <a:cubicBezTo>
                    <a:pt x="13275" y="8820"/>
                    <a:pt x="13295" y="8865"/>
                    <a:pt x="13280" y="8903"/>
                  </a:cubicBezTo>
                  <a:cubicBezTo>
                    <a:pt x="13268" y="8936"/>
                    <a:pt x="13238" y="8955"/>
                    <a:pt x="13206" y="8955"/>
                  </a:cubicBezTo>
                  <a:cubicBezTo>
                    <a:pt x="13200" y="8955"/>
                    <a:pt x="13193" y="8954"/>
                    <a:pt x="13187" y="8953"/>
                  </a:cubicBezTo>
                  <a:lnTo>
                    <a:pt x="13182" y="8948"/>
                  </a:lnTo>
                  <a:cubicBezTo>
                    <a:pt x="13079" y="8913"/>
                    <a:pt x="12977" y="8874"/>
                    <a:pt x="12868" y="8831"/>
                  </a:cubicBezTo>
                  <a:cubicBezTo>
                    <a:pt x="12830" y="8815"/>
                    <a:pt x="12810" y="8772"/>
                    <a:pt x="12830" y="8732"/>
                  </a:cubicBezTo>
                  <a:cubicBezTo>
                    <a:pt x="12841" y="8702"/>
                    <a:pt x="12870" y="8683"/>
                    <a:pt x="12900" y="8683"/>
                  </a:cubicBezTo>
                  <a:close/>
                  <a:moveTo>
                    <a:pt x="1987" y="1"/>
                  </a:moveTo>
                  <a:cubicBezTo>
                    <a:pt x="1622" y="1"/>
                    <a:pt x="1337" y="114"/>
                    <a:pt x="1137" y="342"/>
                  </a:cubicBezTo>
                  <a:cubicBezTo>
                    <a:pt x="1063" y="425"/>
                    <a:pt x="1010" y="503"/>
                    <a:pt x="961" y="577"/>
                  </a:cubicBezTo>
                  <a:cubicBezTo>
                    <a:pt x="893" y="684"/>
                    <a:pt x="823" y="792"/>
                    <a:pt x="692" y="909"/>
                  </a:cubicBezTo>
                  <a:cubicBezTo>
                    <a:pt x="529" y="1052"/>
                    <a:pt x="398" y="1095"/>
                    <a:pt x="294" y="1130"/>
                  </a:cubicBezTo>
                  <a:cubicBezTo>
                    <a:pt x="197" y="1160"/>
                    <a:pt x="138" y="1183"/>
                    <a:pt x="84" y="1262"/>
                  </a:cubicBezTo>
                  <a:cubicBezTo>
                    <a:pt x="0" y="1380"/>
                    <a:pt x="89" y="1497"/>
                    <a:pt x="177" y="1581"/>
                  </a:cubicBezTo>
                  <a:cubicBezTo>
                    <a:pt x="360" y="1754"/>
                    <a:pt x="681" y="1875"/>
                    <a:pt x="950" y="1875"/>
                  </a:cubicBezTo>
                  <a:cubicBezTo>
                    <a:pt x="1083" y="1875"/>
                    <a:pt x="1204" y="1845"/>
                    <a:pt x="1289" y="1777"/>
                  </a:cubicBezTo>
                  <a:cubicBezTo>
                    <a:pt x="1328" y="1748"/>
                    <a:pt x="1363" y="1718"/>
                    <a:pt x="1402" y="1689"/>
                  </a:cubicBezTo>
                  <a:cubicBezTo>
                    <a:pt x="1637" y="1507"/>
                    <a:pt x="1838" y="1350"/>
                    <a:pt x="1867" y="1090"/>
                  </a:cubicBezTo>
                  <a:cubicBezTo>
                    <a:pt x="1872" y="1076"/>
                    <a:pt x="1877" y="1061"/>
                    <a:pt x="1881" y="1052"/>
                  </a:cubicBezTo>
                  <a:cubicBezTo>
                    <a:pt x="1886" y="1011"/>
                    <a:pt x="1923" y="988"/>
                    <a:pt x="1960" y="988"/>
                  </a:cubicBezTo>
                  <a:cubicBezTo>
                    <a:pt x="1963" y="988"/>
                    <a:pt x="1966" y="988"/>
                    <a:pt x="1970" y="988"/>
                  </a:cubicBezTo>
                  <a:cubicBezTo>
                    <a:pt x="2009" y="993"/>
                    <a:pt x="2039" y="1032"/>
                    <a:pt x="2033" y="1076"/>
                  </a:cubicBezTo>
                  <a:cubicBezTo>
                    <a:pt x="2028" y="1090"/>
                    <a:pt x="2028" y="1101"/>
                    <a:pt x="2024" y="1110"/>
                  </a:cubicBezTo>
                  <a:cubicBezTo>
                    <a:pt x="2009" y="1233"/>
                    <a:pt x="1965" y="1336"/>
                    <a:pt x="1901" y="1429"/>
                  </a:cubicBezTo>
                  <a:cubicBezTo>
                    <a:pt x="1970" y="1438"/>
                    <a:pt x="2058" y="1443"/>
                    <a:pt x="2146" y="1448"/>
                  </a:cubicBezTo>
                  <a:cubicBezTo>
                    <a:pt x="2156" y="1443"/>
                    <a:pt x="2167" y="1441"/>
                    <a:pt x="2178" y="1441"/>
                  </a:cubicBezTo>
                  <a:cubicBezTo>
                    <a:pt x="2189" y="1441"/>
                    <a:pt x="2200" y="1443"/>
                    <a:pt x="2209" y="1448"/>
                  </a:cubicBezTo>
                  <a:cubicBezTo>
                    <a:pt x="2474" y="1448"/>
                    <a:pt x="2754" y="1395"/>
                    <a:pt x="2792" y="1174"/>
                  </a:cubicBezTo>
                  <a:cubicBezTo>
                    <a:pt x="2797" y="1138"/>
                    <a:pt x="2836" y="1110"/>
                    <a:pt x="2872" y="1110"/>
                  </a:cubicBezTo>
                  <a:cubicBezTo>
                    <a:pt x="2875" y="1110"/>
                    <a:pt x="2878" y="1110"/>
                    <a:pt x="2881" y="1110"/>
                  </a:cubicBezTo>
                  <a:cubicBezTo>
                    <a:pt x="2925" y="1120"/>
                    <a:pt x="2950" y="1160"/>
                    <a:pt x="2944" y="1203"/>
                  </a:cubicBezTo>
                  <a:cubicBezTo>
                    <a:pt x="2901" y="1443"/>
                    <a:pt x="2685" y="1576"/>
                    <a:pt x="2322" y="1601"/>
                  </a:cubicBezTo>
                  <a:cubicBezTo>
                    <a:pt x="2587" y="2036"/>
                    <a:pt x="2342" y="2320"/>
                    <a:pt x="2283" y="2379"/>
                  </a:cubicBezTo>
                  <a:cubicBezTo>
                    <a:pt x="2234" y="2424"/>
                    <a:pt x="2151" y="2458"/>
                    <a:pt x="2048" y="2482"/>
                  </a:cubicBezTo>
                  <a:cubicBezTo>
                    <a:pt x="2372" y="2747"/>
                    <a:pt x="2494" y="2967"/>
                    <a:pt x="2421" y="3152"/>
                  </a:cubicBezTo>
                  <a:cubicBezTo>
                    <a:pt x="2367" y="3299"/>
                    <a:pt x="2200" y="3383"/>
                    <a:pt x="1999" y="3427"/>
                  </a:cubicBezTo>
                  <a:cubicBezTo>
                    <a:pt x="2121" y="3554"/>
                    <a:pt x="2166" y="3681"/>
                    <a:pt x="2127" y="3810"/>
                  </a:cubicBezTo>
                  <a:cubicBezTo>
                    <a:pt x="2024" y="4152"/>
                    <a:pt x="1323" y="4265"/>
                    <a:pt x="1239" y="4280"/>
                  </a:cubicBezTo>
                  <a:cubicBezTo>
                    <a:pt x="1186" y="4288"/>
                    <a:pt x="1128" y="4292"/>
                    <a:pt x="1068" y="4292"/>
                  </a:cubicBezTo>
                  <a:cubicBezTo>
                    <a:pt x="917" y="4292"/>
                    <a:pt x="751" y="4267"/>
                    <a:pt x="593" y="4221"/>
                  </a:cubicBezTo>
                  <a:cubicBezTo>
                    <a:pt x="574" y="4216"/>
                    <a:pt x="549" y="4206"/>
                    <a:pt x="529" y="4201"/>
                  </a:cubicBezTo>
                  <a:lnTo>
                    <a:pt x="529" y="4201"/>
                  </a:lnTo>
                  <a:cubicBezTo>
                    <a:pt x="789" y="4622"/>
                    <a:pt x="1196" y="4951"/>
                    <a:pt x="1666" y="5107"/>
                  </a:cubicBezTo>
                  <a:cubicBezTo>
                    <a:pt x="2104" y="5254"/>
                    <a:pt x="2603" y="5391"/>
                    <a:pt x="3084" y="5391"/>
                  </a:cubicBezTo>
                  <a:cubicBezTo>
                    <a:pt x="3405" y="5391"/>
                    <a:pt x="3717" y="5330"/>
                    <a:pt x="3997" y="5171"/>
                  </a:cubicBezTo>
                  <a:cubicBezTo>
                    <a:pt x="4002" y="5171"/>
                    <a:pt x="4002" y="5166"/>
                    <a:pt x="4002" y="5166"/>
                  </a:cubicBezTo>
                  <a:cubicBezTo>
                    <a:pt x="4017" y="5142"/>
                    <a:pt x="4042" y="5132"/>
                    <a:pt x="4067" y="5127"/>
                  </a:cubicBezTo>
                  <a:cubicBezTo>
                    <a:pt x="4096" y="5107"/>
                    <a:pt x="4130" y="5092"/>
                    <a:pt x="4160" y="5069"/>
                  </a:cubicBezTo>
                  <a:cubicBezTo>
                    <a:pt x="4174" y="5058"/>
                    <a:pt x="4190" y="5053"/>
                    <a:pt x="4206" y="5053"/>
                  </a:cubicBezTo>
                  <a:cubicBezTo>
                    <a:pt x="4228" y="5053"/>
                    <a:pt x="4250" y="5063"/>
                    <a:pt x="4267" y="5083"/>
                  </a:cubicBezTo>
                  <a:cubicBezTo>
                    <a:pt x="4291" y="5117"/>
                    <a:pt x="4282" y="5166"/>
                    <a:pt x="4248" y="5191"/>
                  </a:cubicBezTo>
                  <a:cubicBezTo>
                    <a:pt x="4237" y="5196"/>
                    <a:pt x="4228" y="5205"/>
                    <a:pt x="4218" y="5210"/>
                  </a:cubicBezTo>
                  <a:cubicBezTo>
                    <a:pt x="4978" y="5686"/>
                    <a:pt x="5713" y="6145"/>
                    <a:pt x="6398" y="6586"/>
                  </a:cubicBezTo>
                  <a:cubicBezTo>
                    <a:pt x="6721" y="6797"/>
                    <a:pt x="7049" y="7002"/>
                    <a:pt x="7368" y="7204"/>
                  </a:cubicBezTo>
                  <a:cubicBezTo>
                    <a:pt x="7686" y="7400"/>
                    <a:pt x="8005" y="7601"/>
                    <a:pt x="8318" y="7802"/>
                  </a:cubicBezTo>
                  <a:cubicBezTo>
                    <a:pt x="8587" y="7972"/>
                    <a:pt x="8871" y="8139"/>
                    <a:pt x="9141" y="8296"/>
                  </a:cubicBezTo>
                  <a:cubicBezTo>
                    <a:pt x="9366" y="8424"/>
                    <a:pt x="9597" y="8555"/>
                    <a:pt x="9821" y="8698"/>
                  </a:cubicBezTo>
                  <a:cubicBezTo>
                    <a:pt x="9915" y="8756"/>
                    <a:pt x="10390" y="8992"/>
                    <a:pt x="10992" y="9295"/>
                  </a:cubicBezTo>
                  <a:cubicBezTo>
                    <a:pt x="12418" y="10016"/>
                    <a:pt x="13648" y="10642"/>
                    <a:pt x="14123" y="10941"/>
                  </a:cubicBezTo>
                  <a:cubicBezTo>
                    <a:pt x="14270" y="10441"/>
                    <a:pt x="14451" y="9932"/>
                    <a:pt x="14632" y="9437"/>
                  </a:cubicBezTo>
                  <a:cubicBezTo>
                    <a:pt x="14950" y="8555"/>
                    <a:pt x="15278" y="7640"/>
                    <a:pt x="15405" y="6733"/>
                  </a:cubicBezTo>
                  <a:cubicBezTo>
                    <a:pt x="13936" y="6175"/>
                    <a:pt x="6172" y="3055"/>
                    <a:pt x="5066" y="2438"/>
                  </a:cubicBezTo>
                  <a:cubicBezTo>
                    <a:pt x="4972" y="2388"/>
                    <a:pt x="4884" y="2340"/>
                    <a:pt x="4786" y="2291"/>
                  </a:cubicBezTo>
                  <a:cubicBezTo>
                    <a:pt x="4777" y="2315"/>
                    <a:pt x="4752" y="2340"/>
                    <a:pt x="4718" y="2340"/>
                  </a:cubicBezTo>
                  <a:cubicBezTo>
                    <a:pt x="4716" y="2340"/>
                    <a:pt x="4713" y="2340"/>
                    <a:pt x="4711" y="2340"/>
                  </a:cubicBezTo>
                  <a:cubicBezTo>
                    <a:pt x="4673" y="2340"/>
                    <a:pt x="4639" y="2308"/>
                    <a:pt x="4635" y="2271"/>
                  </a:cubicBezTo>
                  <a:cubicBezTo>
                    <a:pt x="4635" y="2252"/>
                    <a:pt x="4635" y="2232"/>
                    <a:pt x="4630" y="2212"/>
                  </a:cubicBezTo>
                  <a:cubicBezTo>
                    <a:pt x="4625" y="2153"/>
                    <a:pt x="4615" y="2094"/>
                    <a:pt x="4600" y="2031"/>
                  </a:cubicBezTo>
                  <a:cubicBezTo>
                    <a:pt x="4526" y="1639"/>
                    <a:pt x="4341" y="1233"/>
                    <a:pt x="4067" y="860"/>
                  </a:cubicBezTo>
                  <a:cubicBezTo>
                    <a:pt x="3914" y="654"/>
                    <a:pt x="2925" y="43"/>
                    <a:pt x="2073" y="3"/>
                  </a:cubicBezTo>
                  <a:cubicBezTo>
                    <a:pt x="2044" y="2"/>
                    <a:pt x="2015" y="1"/>
                    <a:pt x="1987" y="1"/>
                  </a:cubicBezTo>
                  <a:close/>
                </a:path>
              </a:pathLst>
            </a:custGeom>
            <a:solidFill>
              <a:srgbClr val="E7463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" name="Google Shape;577;p6"/>
          <p:cNvGrpSpPr/>
          <p:nvPr/>
        </p:nvGrpSpPr>
        <p:grpSpPr>
          <a:xfrm rot="-4306730">
            <a:off x="7838260" y="133133"/>
            <a:ext cx="330690" cy="195684"/>
            <a:chOff x="2715550" y="2908550"/>
            <a:chExt cx="330675" cy="195675"/>
          </a:xfrm>
        </p:grpSpPr>
        <p:sp>
          <p:nvSpPr>
            <p:cNvPr id="578" name="Google Shape;578;p6"/>
            <p:cNvSpPr/>
            <p:nvPr/>
          </p:nvSpPr>
          <p:spPr>
            <a:xfrm>
              <a:off x="2715550" y="2908550"/>
              <a:ext cx="330675" cy="195675"/>
            </a:xfrm>
            <a:custGeom>
              <a:avLst/>
              <a:gdLst/>
              <a:ahLst/>
              <a:cxnLst/>
              <a:rect l="l" t="t" r="r" b="b"/>
              <a:pathLst>
                <a:path w="13227" h="7827" extrusionOk="0">
                  <a:moveTo>
                    <a:pt x="2405" y="417"/>
                  </a:moveTo>
                  <a:cubicBezTo>
                    <a:pt x="2808" y="417"/>
                    <a:pt x="3208" y="443"/>
                    <a:pt x="3603" y="494"/>
                  </a:cubicBezTo>
                  <a:lnTo>
                    <a:pt x="3617" y="564"/>
                  </a:lnTo>
                  <a:cubicBezTo>
                    <a:pt x="3698" y="965"/>
                    <a:pt x="3780" y="1348"/>
                    <a:pt x="3805" y="1753"/>
                  </a:cubicBezTo>
                  <a:cubicBezTo>
                    <a:pt x="3127" y="1419"/>
                    <a:pt x="2456" y="1105"/>
                    <a:pt x="1774" y="818"/>
                  </a:cubicBezTo>
                  <a:cubicBezTo>
                    <a:pt x="1617" y="752"/>
                    <a:pt x="1460" y="676"/>
                    <a:pt x="1309" y="601"/>
                  </a:cubicBezTo>
                  <a:cubicBezTo>
                    <a:pt x="1238" y="570"/>
                    <a:pt x="1173" y="540"/>
                    <a:pt x="1101" y="510"/>
                  </a:cubicBezTo>
                  <a:cubicBezTo>
                    <a:pt x="1538" y="447"/>
                    <a:pt x="1973" y="417"/>
                    <a:pt x="2405" y="417"/>
                  </a:cubicBezTo>
                  <a:close/>
                  <a:moveTo>
                    <a:pt x="3896" y="534"/>
                  </a:moveTo>
                  <a:lnTo>
                    <a:pt x="3896" y="534"/>
                  </a:lnTo>
                  <a:cubicBezTo>
                    <a:pt x="4391" y="610"/>
                    <a:pt x="4881" y="732"/>
                    <a:pt x="5356" y="883"/>
                  </a:cubicBezTo>
                  <a:cubicBezTo>
                    <a:pt x="5366" y="1095"/>
                    <a:pt x="5382" y="1308"/>
                    <a:pt x="5396" y="1520"/>
                  </a:cubicBezTo>
                  <a:cubicBezTo>
                    <a:pt x="5426" y="1893"/>
                    <a:pt x="5447" y="2247"/>
                    <a:pt x="5452" y="2611"/>
                  </a:cubicBezTo>
                  <a:cubicBezTo>
                    <a:pt x="4992" y="2359"/>
                    <a:pt x="4538" y="2121"/>
                    <a:pt x="4088" y="1893"/>
                  </a:cubicBezTo>
                  <a:cubicBezTo>
                    <a:pt x="4072" y="1419"/>
                    <a:pt x="3992" y="984"/>
                    <a:pt x="3896" y="534"/>
                  </a:cubicBezTo>
                  <a:close/>
                  <a:moveTo>
                    <a:pt x="541" y="722"/>
                  </a:moveTo>
                  <a:cubicBezTo>
                    <a:pt x="737" y="802"/>
                    <a:pt x="935" y="888"/>
                    <a:pt x="1127" y="984"/>
                  </a:cubicBezTo>
                  <a:cubicBezTo>
                    <a:pt x="1289" y="1060"/>
                    <a:pt x="1450" y="1136"/>
                    <a:pt x="1612" y="1201"/>
                  </a:cubicBezTo>
                  <a:cubicBezTo>
                    <a:pt x="2057" y="1394"/>
                    <a:pt x="2502" y="1595"/>
                    <a:pt x="2950" y="1807"/>
                  </a:cubicBezTo>
                  <a:cubicBezTo>
                    <a:pt x="2416" y="2030"/>
                    <a:pt x="1870" y="2303"/>
                    <a:pt x="1355" y="2686"/>
                  </a:cubicBezTo>
                  <a:cubicBezTo>
                    <a:pt x="1052" y="2101"/>
                    <a:pt x="784" y="1450"/>
                    <a:pt x="541" y="722"/>
                  </a:cubicBezTo>
                  <a:close/>
                  <a:moveTo>
                    <a:pt x="3290" y="1970"/>
                  </a:moveTo>
                  <a:cubicBezTo>
                    <a:pt x="3521" y="2080"/>
                    <a:pt x="3754" y="2192"/>
                    <a:pt x="3987" y="2313"/>
                  </a:cubicBezTo>
                  <a:cubicBezTo>
                    <a:pt x="3451" y="2626"/>
                    <a:pt x="2602" y="3101"/>
                    <a:pt x="1794" y="3460"/>
                  </a:cubicBezTo>
                  <a:cubicBezTo>
                    <a:pt x="1683" y="3288"/>
                    <a:pt x="1581" y="3117"/>
                    <a:pt x="1481" y="2935"/>
                  </a:cubicBezTo>
                  <a:cubicBezTo>
                    <a:pt x="1490" y="2929"/>
                    <a:pt x="1506" y="2924"/>
                    <a:pt x="1511" y="2919"/>
                  </a:cubicBezTo>
                  <a:cubicBezTo>
                    <a:pt x="2082" y="2490"/>
                    <a:pt x="2698" y="2207"/>
                    <a:pt x="3290" y="1970"/>
                  </a:cubicBezTo>
                  <a:close/>
                  <a:moveTo>
                    <a:pt x="5643" y="979"/>
                  </a:moveTo>
                  <a:cubicBezTo>
                    <a:pt x="6240" y="1196"/>
                    <a:pt x="6816" y="1469"/>
                    <a:pt x="7357" y="1793"/>
                  </a:cubicBezTo>
                  <a:cubicBezTo>
                    <a:pt x="7331" y="2086"/>
                    <a:pt x="7346" y="2383"/>
                    <a:pt x="7362" y="2667"/>
                  </a:cubicBezTo>
                  <a:cubicBezTo>
                    <a:pt x="7382" y="3005"/>
                    <a:pt x="7397" y="3348"/>
                    <a:pt x="7346" y="3693"/>
                  </a:cubicBezTo>
                  <a:cubicBezTo>
                    <a:pt x="6790" y="3364"/>
                    <a:pt x="6255" y="3050"/>
                    <a:pt x="5734" y="2763"/>
                  </a:cubicBezTo>
                  <a:cubicBezTo>
                    <a:pt x="5734" y="2338"/>
                    <a:pt x="5709" y="1914"/>
                    <a:pt x="5674" y="1499"/>
                  </a:cubicBezTo>
                  <a:cubicBezTo>
                    <a:pt x="5664" y="1328"/>
                    <a:pt x="5654" y="1151"/>
                    <a:pt x="5643" y="979"/>
                  </a:cubicBezTo>
                  <a:close/>
                  <a:moveTo>
                    <a:pt x="7630" y="1965"/>
                  </a:moveTo>
                  <a:lnTo>
                    <a:pt x="7630" y="1965"/>
                  </a:lnTo>
                  <a:cubicBezTo>
                    <a:pt x="7807" y="2080"/>
                    <a:pt x="7982" y="2201"/>
                    <a:pt x="8150" y="2329"/>
                  </a:cubicBezTo>
                  <a:cubicBezTo>
                    <a:pt x="8195" y="2894"/>
                    <a:pt x="8124" y="3530"/>
                    <a:pt x="7952" y="4057"/>
                  </a:cubicBezTo>
                  <a:cubicBezTo>
                    <a:pt x="7831" y="3985"/>
                    <a:pt x="7716" y="3910"/>
                    <a:pt x="7599" y="3838"/>
                  </a:cubicBezTo>
                  <a:cubicBezTo>
                    <a:pt x="7674" y="3439"/>
                    <a:pt x="7660" y="3040"/>
                    <a:pt x="7639" y="2656"/>
                  </a:cubicBezTo>
                  <a:cubicBezTo>
                    <a:pt x="7625" y="2420"/>
                    <a:pt x="7619" y="2192"/>
                    <a:pt x="7630" y="1965"/>
                  </a:cubicBezTo>
                  <a:close/>
                  <a:moveTo>
                    <a:pt x="4279" y="2464"/>
                  </a:moveTo>
                  <a:cubicBezTo>
                    <a:pt x="4901" y="2777"/>
                    <a:pt x="5533" y="3127"/>
                    <a:pt x="6184" y="3495"/>
                  </a:cubicBezTo>
                  <a:cubicBezTo>
                    <a:pt x="5594" y="3920"/>
                    <a:pt x="4890" y="4238"/>
                    <a:pt x="4214" y="4546"/>
                  </a:cubicBezTo>
                  <a:cubicBezTo>
                    <a:pt x="3845" y="4717"/>
                    <a:pt x="3466" y="4890"/>
                    <a:pt x="3113" y="5076"/>
                  </a:cubicBezTo>
                  <a:cubicBezTo>
                    <a:pt x="2684" y="4677"/>
                    <a:pt x="2294" y="4218"/>
                    <a:pt x="1945" y="3698"/>
                  </a:cubicBezTo>
                  <a:cubicBezTo>
                    <a:pt x="2835" y="3299"/>
                    <a:pt x="3764" y="2772"/>
                    <a:pt x="4279" y="2464"/>
                  </a:cubicBezTo>
                  <a:close/>
                  <a:moveTo>
                    <a:pt x="8443" y="2555"/>
                  </a:moveTo>
                  <a:lnTo>
                    <a:pt x="8443" y="2555"/>
                  </a:lnTo>
                  <a:cubicBezTo>
                    <a:pt x="8943" y="2970"/>
                    <a:pt x="9397" y="3435"/>
                    <a:pt x="9796" y="3945"/>
                  </a:cubicBezTo>
                  <a:cubicBezTo>
                    <a:pt x="9777" y="4097"/>
                    <a:pt x="9761" y="4258"/>
                    <a:pt x="9747" y="4414"/>
                  </a:cubicBezTo>
                  <a:cubicBezTo>
                    <a:pt x="9726" y="4663"/>
                    <a:pt x="9696" y="4910"/>
                    <a:pt x="9656" y="5158"/>
                  </a:cubicBezTo>
                  <a:cubicBezTo>
                    <a:pt x="9286" y="4899"/>
                    <a:pt x="8908" y="4647"/>
                    <a:pt x="8528" y="4405"/>
                  </a:cubicBezTo>
                  <a:cubicBezTo>
                    <a:pt x="8413" y="4339"/>
                    <a:pt x="8306" y="4274"/>
                    <a:pt x="8195" y="4208"/>
                  </a:cubicBezTo>
                  <a:cubicBezTo>
                    <a:pt x="8367" y="3712"/>
                    <a:pt x="8453" y="3111"/>
                    <a:pt x="8443" y="2555"/>
                  </a:cubicBezTo>
                  <a:close/>
                  <a:moveTo>
                    <a:pt x="10044" y="4274"/>
                  </a:moveTo>
                  <a:cubicBezTo>
                    <a:pt x="10438" y="4839"/>
                    <a:pt x="10771" y="5451"/>
                    <a:pt x="11014" y="6107"/>
                  </a:cubicBezTo>
                  <a:cubicBezTo>
                    <a:pt x="10827" y="5976"/>
                    <a:pt x="10645" y="5850"/>
                    <a:pt x="10468" y="5724"/>
                  </a:cubicBezTo>
                  <a:cubicBezTo>
                    <a:pt x="10281" y="5592"/>
                    <a:pt x="10100" y="5461"/>
                    <a:pt x="9908" y="5330"/>
                  </a:cubicBezTo>
                  <a:cubicBezTo>
                    <a:pt x="9973" y="5031"/>
                    <a:pt x="9999" y="4733"/>
                    <a:pt x="10029" y="4440"/>
                  </a:cubicBezTo>
                  <a:cubicBezTo>
                    <a:pt x="10029" y="4384"/>
                    <a:pt x="10039" y="4329"/>
                    <a:pt x="10044" y="4274"/>
                  </a:cubicBezTo>
                  <a:close/>
                  <a:moveTo>
                    <a:pt x="6447" y="3647"/>
                  </a:moveTo>
                  <a:cubicBezTo>
                    <a:pt x="7038" y="3990"/>
                    <a:pt x="7644" y="4354"/>
                    <a:pt x="8286" y="4754"/>
                  </a:cubicBezTo>
                  <a:cubicBezTo>
                    <a:pt x="7362" y="5435"/>
                    <a:pt x="6310" y="6142"/>
                    <a:pt x="5230" y="6445"/>
                  </a:cubicBezTo>
                  <a:cubicBezTo>
                    <a:pt x="5144" y="6405"/>
                    <a:pt x="5063" y="6370"/>
                    <a:pt x="4981" y="6335"/>
                  </a:cubicBezTo>
                  <a:cubicBezTo>
                    <a:pt x="4375" y="6041"/>
                    <a:pt x="3829" y="5693"/>
                    <a:pt x="3340" y="5274"/>
                  </a:cubicBezTo>
                  <a:cubicBezTo>
                    <a:pt x="3654" y="5111"/>
                    <a:pt x="3981" y="4960"/>
                    <a:pt x="4330" y="4803"/>
                  </a:cubicBezTo>
                  <a:cubicBezTo>
                    <a:pt x="5063" y="4470"/>
                    <a:pt x="5816" y="4127"/>
                    <a:pt x="6447" y="3647"/>
                  </a:cubicBezTo>
                  <a:close/>
                  <a:moveTo>
                    <a:pt x="8539" y="4915"/>
                  </a:moveTo>
                  <a:cubicBezTo>
                    <a:pt x="8746" y="5046"/>
                    <a:pt x="8948" y="5178"/>
                    <a:pt x="9150" y="5319"/>
                  </a:cubicBezTo>
                  <a:cubicBezTo>
                    <a:pt x="8604" y="5466"/>
                    <a:pt x="8115" y="5820"/>
                    <a:pt x="7634" y="6163"/>
                  </a:cubicBezTo>
                  <a:cubicBezTo>
                    <a:pt x="7271" y="6426"/>
                    <a:pt x="6928" y="6673"/>
                    <a:pt x="6569" y="6830"/>
                  </a:cubicBezTo>
                  <a:cubicBezTo>
                    <a:pt x="6553" y="6839"/>
                    <a:pt x="6533" y="6850"/>
                    <a:pt x="6518" y="6865"/>
                  </a:cubicBezTo>
                  <a:cubicBezTo>
                    <a:pt x="6513" y="6870"/>
                    <a:pt x="6513" y="6881"/>
                    <a:pt x="6508" y="6885"/>
                  </a:cubicBezTo>
                  <a:cubicBezTo>
                    <a:pt x="6215" y="6815"/>
                    <a:pt x="5921" y="6718"/>
                    <a:pt x="5629" y="6608"/>
                  </a:cubicBezTo>
                  <a:cubicBezTo>
                    <a:pt x="6669" y="6244"/>
                    <a:pt x="7665" y="5561"/>
                    <a:pt x="8539" y="4915"/>
                  </a:cubicBezTo>
                  <a:close/>
                  <a:moveTo>
                    <a:pt x="9468" y="5536"/>
                  </a:moveTo>
                  <a:cubicBezTo>
                    <a:pt x="9726" y="5713"/>
                    <a:pt x="9978" y="5890"/>
                    <a:pt x="10221" y="6067"/>
                  </a:cubicBezTo>
                  <a:cubicBezTo>
                    <a:pt x="10449" y="6223"/>
                    <a:pt x="10671" y="6380"/>
                    <a:pt x="10899" y="6542"/>
                  </a:cubicBezTo>
                  <a:cubicBezTo>
                    <a:pt x="10605" y="6608"/>
                    <a:pt x="10323" y="6688"/>
                    <a:pt x="10044" y="6769"/>
                  </a:cubicBezTo>
                  <a:cubicBezTo>
                    <a:pt x="9439" y="6944"/>
                    <a:pt x="8866" y="7110"/>
                    <a:pt x="8203" y="7110"/>
                  </a:cubicBezTo>
                  <a:cubicBezTo>
                    <a:pt x="8157" y="7110"/>
                    <a:pt x="8111" y="7109"/>
                    <a:pt x="8064" y="7107"/>
                  </a:cubicBezTo>
                  <a:cubicBezTo>
                    <a:pt x="7674" y="7093"/>
                    <a:pt x="7291" y="7052"/>
                    <a:pt x="6902" y="6976"/>
                  </a:cubicBezTo>
                  <a:cubicBezTo>
                    <a:pt x="7210" y="6815"/>
                    <a:pt x="7508" y="6597"/>
                    <a:pt x="7796" y="6391"/>
                  </a:cubicBezTo>
                  <a:cubicBezTo>
                    <a:pt x="8332" y="6006"/>
                    <a:pt x="8877" y="5612"/>
                    <a:pt x="9468" y="5536"/>
                  </a:cubicBezTo>
                  <a:close/>
                  <a:moveTo>
                    <a:pt x="2404" y="0"/>
                  </a:moveTo>
                  <a:cubicBezTo>
                    <a:pt x="1725" y="0"/>
                    <a:pt x="1038" y="70"/>
                    <a:pt x="354" y="216"/>
                  </a:cubicBezTo>
                  <a:cubicBezTo>
                    <a:pt x="324" y="216"/>
                    <a:pt x="299" y="221"/>
                    <a:pt x="273" y="231"/>
                  </a:cubicBezTo>
                  <a:cubicBezTo>
                    <a:pt x="268" y="231"/>
                    <a:pt x="263" y="231"/>
                    <a:pt x="263" y="237"/>
                  </a:cubicBezTo>
                  <a:cubicBezTo>
                    <a:pt x="247" y="232"/>
                    <a:pt x="232" y="229"/>
                    <a:pt x="217" y="229"/>
                  </a:cubicBezTo>
                  <a:cubicBezTo>
                    <a:pt x="199" y="229"/>
                    <a:pt x="181" y="233"/>
                    <a:pt x="161" y="242"/>
                  </a:cubicBezTo>
                  <a:cubicBezTo>
                    <a:pt x="121" y="252"/>
                    <a:pt x="96" y="272"/>
                    <a:pt x="71" y="298"/>
                  </a:cubicBezTo>
                  <a:cubicBezTo>
                    <a:pt x="21" y="352"/>
                    <a:pt x="0" y="429"/>
                    <a:pt x="26" y="504"/>
                  </a:cubicBezTo>
                  <a:cubicBezTo>
                    <a:pt x="1031" y="3702"/>
                    <a:pt x="2502" y="5617"/>
                    <a:pt x="4799" y="6708"/>
                  </a:cubicBezTo>
                  <a:cubicBezTo>
                    <a:pt x="5867" y="7219"/>
                    <a:pt x="6963" y="7492"/>
                    <a:pt x="8049" y="7527"/>
                  </a:cubicBezTo>
                  <a:cubicBezTo>
                    <a:pt x="8097" y="7528"/>
                    <a:pt x="8145" y="7529"/>
                    <a:pt x="8192" y="7529"/>
                  </a:cubicBezTo>
                  <a:cubicBezTo>
                    <a:pt x="8923" y="7529"/>
                    <a:pt x="9553" y="7349"/>
                    <a:pt x="10165" y="7168"/>
                  </a:cubicBezTo>
                  <a:cubicBezTo>
                    <a:pt x="10529" y="7062"/>
                    <a:pt x="10908" y="6956"/>
                    <a:pt x="11307" y="6881"/>
                  </a:cubicBezTo>
                  <a:cubicBezTo>
                    <a:pt x="11328" y="6881"/>
                    <a:pt x="11347" y="6870"/>
                    <a:pt x="11368" y="6860"/>
                  </a:cubicBezTo>
                  <a:cubicBezTo>
                    <a:pt x="11858" y="7193"/>
                    <a:pt x="12363" y="7517"/>
                    <a:pt x="12884" y="7800"/>
                  </a:cubicBezTo>
                  <a:cubicBezTo>
                    <a:pt x="12916" y="7818"/>
                    <a:pt x="12951" y="7826"/>
                    <a:pt x="12986" y="7826"/>
                  </a:cubicBezTo>
                  <a:cubicBezTo>
                    <a:pt x="13061" y="7826"/>
                    <a:pt x="13134" y="7788"/>
                    <a:pt x="13172" y="7718"/>
                  </a:cubicBezTo>
                  <a:cubicBezTo>
                    <a:pt x="13227" y="7618"/>
                    <a:pt x="13187" y="7492"/>
                    <a:pt x="13086" y="7436"/>
                  </a:cubicBezTo>
                  <a:cubicBezTo>
                    <a:pt x="12576" y="7153"/>
                    <a:pt x="12075" y="6830"/>
                    <a:pt x="11585" y="6501"/>
                  </a:cubicBezTo>
                  <a:lnTo>
                    <a:pt x="11585" y="6476"/>
                  </a:lnTo>
                  <a:cubicBezTo>
                    <a:pt x="10948" y="4365"/>
                    <a:pt x="9504" y="2626"/>
                    <a:pt x="7649" y="1485"/>
                  </a:cubicBezTo>
                  <a:cubicBezTo>
                    <a:pt x="7630" y="1450"/>
                    <a:pt x="7599" y="1424"/>
                    <a:pt x="7553" y="1419"/>
                  </a:cubicBezTo>
                  <a:lnTo>
                    <a:pt x="7543" y="1419"/>
                  </a:lnTo>
                  <a:cubicBezTo>
                    <a:pt x="6024" y="512"/>
                    <a:pt x="4241" y="0"/>
                    <a:pt x="2404" y="0"/>
                  </a:cubicBezTo>
                  <a:close/>
                </a:path>
              </a:pathLst>
            </a:custGeom>
            <a:solidFill>
              <a:srgbClr val="321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2743075" y="2918950"/>
              <a:ext cx="67625" cy="33425"/>
            </a:xfrm>
            <a:custGeom>
              <a:avLst/>
              <a:gdLst/>
              <a:ahLst/>
              <a:cxnLst/>
              <a:rect l="l" t="t" r="r" b="b"/>
              <a:pathLst>
                <a:path w="2705" h="1337" extrusionOk="0">
                  <a:moveTo>
                    <a:pt x="1304" y="1"/>
                  </a:moveTo>
                  <a:cubicBezTo>
                    <a:pt x="872" y="1"/>
                    <a:pt x="437" y="31"/>
                    <a:pt x="0" y="94"/>
                  </a:cubicBezTo>
                  <a:cubicBezTo>
                    <a:pt x="72" y="124"/>
                    <a:pt x="137" y="154"/>
                    <a:pt x="208" y="185"/>
                  </a:cubicBezTo>
                  <a:cubicBezTo>
                    <a:pt x="359" y="260"/>
                    <a:pt x="516" y="336"/>
                    <a:pt x="673" y="402"/>
                  </a:cubicBezTo>
                  <a:cubicBezTo>
                    <a:pt x="1355" y="689"/>
                    <a:pt x="2026" y="1003"/>
                    <a:pt x="2704" y="1337"/>
                  </a:cubicBezTo>
                  <a:cubicBezTo>
                    <a:pt x="2679" y="932"/>
                    <a:pt x="2597" y="549"/>
                    <a:pt x="2516" y="148"/>
                  </a:cubicBezTo>
                  <a:lnTo>
                    <a:pt x="2502" y="78"/>
                  </a:lnTo>
                  <a:cubicBezTo>
                    <a:pt x="2107" y="27"/>
                    <a:pt x="1707" y="1"/>
                    <a:pt x="1304" y="1"/>
                  </a:cubicBezTo>
                  <a:close/>
                </a:path>
              </a:pathLst>
            </a:custGeom>
            <a:solidFill>
              <a:srgbClr val="5E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2812950" y="2921900"/>
              <a:ext cx="38900" cy="51950"/>
            </a:xfrm>
            <a:custGeom>
              <a:avLst/>
              <a:gdLst/>
              <a:ahLst/>
              <a:cxnLst/>
              <a:rect l="l" t="t" r="r" b="b"/>
              <a:pathLst>
                <a:path w="1556" h="2078" extrusionOk="0">
                  <a:moveTo>
                    <a:pt x="0" y="0"/>
                  </a:moveTo>
                  <a:lnTo>
                    <a:pt x="0" y="0"/>
                  </a:lnTo>
                  <a:cubicBezTo>
                    <a:pt x="96" y="450"/>
                    <a:pt x="176" y="885"/>
                    <a:pt x="192" y="1359"/>
                  </a:cubicBezTo>
                  <a:cubicBezTo>
                    <a:pt x="642" y="1587"/>
                    <a:pt x="1096" y="1825"/>
                    <a:pt x="1556" y="2077"/>
                  </a:cubicBezTo>
                  <a:cubicBezTo>
                    <a:pt x="1551" y="1713"/>
                    <a:pt x="1530" y="1359"/>
                    <a:pt x="1500" y="986"/>
                  </a:cubicBezTo>
                  <a:cubicBezTo>
                    <a:pt x="1486" y="774"/>
                    <a:pt x="1470" y="561"/>
                    <a:pt x="1460" y="349"/>
                  </a:cubicBezTo>
                  <a:cubicBezTo>
                    <a:pt x="985" y="198"/>
                    <a:pt x="495" y="76"/>
                    <a:pt x="0" y="0"/>
                  </a:cubicBezTo>
                  <a:close/>
                </a:path>
              </a:pathLst>
            </a:custGeom>
            <a:solidFill>
              <a:srgbClr val="5E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2856625" y="2933025"/>
              <a:ext cx="43850" cy="67850"/>
            </a:xfrm>
            <a:custGeom>
              <a:avLst/>
              <a:gdLst/>
              <a:ahLst/>
              <a:cxnLst/>
              <a:rect l="l" t="t" r="r" b="b"/>
              <a:pathLst>
                <a:path w="1754" h="2714" extrusionOk="0">
                  <a:moveTo>
                    <a:pt x="0" y="0"/>
                  </a:moveTo>
                  <a:cubicBezTo>
                    <a:pt x="11" y="172"/>
                    <a:pt x="21" y="349"/>
                    <a:pt x="31" y="520"/>
                  </a:cubicBezTo>
                  <a:cubicBezTo>
                    <a:pt x="66" y="935"/>
                    <a:pt x="91" y="1359"/>
                    <a:pt x="91" y="1784"/>
                  </a:cubicBezTo>
                  <a:cubicBezTo>
                    <a:pt x="612" y="2071"/>
                    <a:pt x="1147" y="2385"/>
                    <a:pt x="1703" y="2714"/>
                  </a:cubicBezTo>
                  <a:cubicBezTo>
                    <a:pt x="1754" y="2369"/>
                    <a:pt x="1739" y="2026"/>
                    <a:pt x="1719" y="1688"/>
                  </a:cubicBezTo>
                  <a:cubicBezTo>
                    <a:pt x="1703" y="1404"/>
                    <a:pt x="1688" y="1107"/>
                    <a:pt x="1714" y="814"/>
                  </a:cubicBezTo>
                  <a:cubicBezTo>
                    <a:pt x="1173" y="490"/>
                    <a:pt x="597" y="217"/>
                    <a:pt x="0" y="0"/>
                  </a:cubicBezTo>
                  <a:close/>
                </a:path>
              </a:pathLst>
            </a:custGeom>
            <a:solidFill>
              <a:srgbClr val="5E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2905525" y="2957650"/>
              <a:ext cx="14900" cy="52325"/>
            </a:xfrm>
            <a:custGeom>
              <a:avLst/>
              <a:gdLst/>
              <a:ahLst/>
              <a:cxnLst/>
              <a:rect l="l" t="t" r="r" b="b"/>
              <a:pathLst>
                <a:path w="596" h="2093" extrusionOk="0">
                  <a:moveTo>
                    <a:pt x="31" y="1"/>
                  </a:moveTo>
                  <a:cubicBezTo>
                    <a:pt x="20" y="228"/>
                    <a:pt x="26" y="456"/>
                    <a:pt x="40" y="692"/>
                  </a:cubicBezTo>
                  <a:cubicBezTo>
                    <a:pt x="61" y="1076"/>
                    <a:pt x="75" y="1475"/>
                    <a:pt x="0" y="1874"/>
                  </a:cubicBezTo>
                  <a:cubicBezTo>
                    <a:pt x="117" y="1946"/>
                    <a:pt x="232" y="2021"/>
                    <a:pt x="353" y="2093"/>
                  </a:cubicBezTo>
                  <a:cubicBezTo>
                    <a:pt x="525" y="1566"/>
                    <a:pt x="596" y="930"/>
                    <a:pt x="551" y="365"/>
                  </a:cubicBezTo>
                  <a:cubicBezTo>
                    <a:pt x="383" y="237"/>
                    <a:pt x="208" y="116"/>
                    <a:pt x="31" y="1"/>
                  </a:cubicBezTo>
                  <a:close/>
                </a:path>
              </a:pathLst>
            </a:custGeom>
            <a:solidFill>
              <a:srgbClr val="5E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2920400" y="2972425"/>
              <a:ext cx="40075" cy="65075"/>
            </a:xfrm>
            <a:custGeom>
              <a:avLst/>
              <a:gdLst/>
              <a:ahLst/>
              <a:cxnLst/>
              <a:rect l="l" t="t" r="r" b="b"/>
              <a:pathLst>
                <a:path w="1603" h="2603" extrusionOk="0">
                  <a:moveTo>
                    <a:pt x="249" y="0"/>
                  </a:moveTo>
                  <a:lnTo>
                    <a:pt x="249" y="0"/>
                  </a:lnTo>
                  <a:cubicBezTo>
                    <a:pt x="259" y="556"/>
                    <a:pt x="173" y="1157"/>
                    <a:pt x="1" y="1653"/>
                  </a:cubicBezTo>
                  <a:cubicBezTo>
                    <a:pt x="112" y="1719"/>
                    <a:pt x="219" y="1784"/>
                    <a:pt x="334" y="1850"/>
                  </a:cubicBezTo>
                  <a:cubicBezTo>
                    <a:pt x="714" y="2092"/>
                    <a:pt x="1092" y="2344"/>
                    <a:pt x="1462" y="2603"/>
                  </a:cubicBezTo>
                  <a:cubicBezTo>
                    <a:pt x="1502" y="2355"/>
                    <a:pt x="1532" y="2108"/>
                    <a:pt x="1553" y="1859"/>
                  </a:cubicBezTo>
                  <a:cubicBezTo>
                    <a:pt x="1567" y="1703"/>
                    <a:pt x="1583" y="1542"/>
                    <a:pt x="1602" y="1390"/>
                  </a:cubicBezTo>
                  <a:cubicBezTo>
                    <a:pt x="1203" y="880"/>
                    <a:pt x="749" y="415"/>
                    <a:pt x="249" y="0"/>
                  </a:cubicBezTo>
                  <a:close/>
                </a:path>
              </a:pathLst>
            </a:custGeom>
            <a:solidFill>
              <a:srgbClr val="5E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2963225" y="3015375"/>
              <a:ext cx="27675" cy="45850"/>
            </a:xfrm>
            <a:custGeom>
              <a:avLst/>
              <a:gdLst/>
              <a:ahLst/>
              <a:cxnLst/>
              <a:rect l="l" t="t" r="r" b="b"/>
              <a:pathLst>
                <a:path w="1107" h="1834" extrusionOk="0">
                  <a:moveTo>
                    <a:pt x="137" y="1"/>
                  </a:moveTo>
                  <a:cubicBezTo>
                    <a:pt x="132" y="56"/>
                    <a:pt x="122" y="111"/>
                    <a:pt x="122" y="167"/>
                  </a:cubicBezTo>
                  <a:cubicBezTo>
                    <a:pt x="92" y="460"/>
                    <a:pt x="66" y="758"/>
                    <a:pt x="1" y="1057"/>
                  </a:cubicBezTo>
                  <a:cubicBezTo>
                    <a:pt x="193" y="1188"/>
                    <a:pt x="374" y="1319"/>
                    <a:pt x="561" y="1451"/>
                  </a:cubicBezTo>
                  <a:cubicBezTo>
                    <a:pt x="738" y="1577"/>
                    <a:pt x="920" y="1703"/>
                    <a:pt x="1107" y="1834"/>
                  </a:cubicBezTo>
                  <a:cubicBezTo>
                    <a:pt x="864" y="1178"/>
                    <a:pt x="531" y="566"/>
                    <a:pt x="137" y="1"/>
                  </a:cubicBezTo>
                  <a:close/>
                </a:path>
              </a:pathLst>
            </a:custGeom>
            <a:solidFill>
              <a:srgbClr val="5E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2888100" y="3046925"/>
              <a:ext cx="99925" cy="39375"/>
            </a:xfrm>
            <a:custGeom>
              <a:avLst/>
              <a:gdLst/>
              <a:ahLst/>
              <a:cxnLst/>
              <a:rect l="l" t="t" r="r" b="b"/>
              <a:pathLst>
                <a:path w="3997" h="1575" extrusionOk="0">
                  <a:moveTo>
                    <a:pt x="2566" y="1"/>
                  </a:moveTo>
                  <a:cubicBezTo>
                    <a:pt x="1975" y="77"/>
                    <a:pt x="1430" y="471"/>
                    <a:pt x="894" y="856"/>
                  </a:cubicBezTo>
                  <a:cubicBezTo>
                    <a:pt x="606" y="1062"/>
                    <a:pt x="308" y="1280"/>
                    <a:pt x="0" y="1441"/>
                  </a:cubicBezTo>
                  <a:cubicBezTo>
                    <a:pt x="389" y="1517"/>
                    <a:pt x="772" y="1558"/>
                    <a:pt x="1162" y="1572"/>
                  </a:cubicBezTo>
                  <a:cubicBezTo>
                    <a:pt x="1209" y="1574"/>
                    <a:pt x="1255" y="1575"/>
                    <a:pt x="1301" y="1575"/>
                  </a:cubicBezTo>
                  <a:cubicBezTo>
                    <a:pt x="1964" y="1575"/>
                    <a:pt x="2537" y="1409"/>
                    <a:pt x="3142" y="1234"/>
                  </a:cubicBezTo>
                  <a:cubicBezTo>
                    <a:pt x="3421" y="1153"/>
                    <a:pt x="3703" y="1073"/>
                    <a:pt x="3997" y="1007"/>
                  </a:cubicBezTo>
                  <a:cubicBezTo>
                    <a:pt x="3769" y="845"/>
                    <a:pt x="3547" y="688"/>
                    <a:pt x="3319" y="532"/>
                  </a:cubicBezTo>
                  <a:cubicBezTo>
                    <a:pt x="3076" y="355"/>
                    <a:pt x="2824" y="178"/>
                    <a:pt x="2566" y="1"/>
                  </a:cubicBezTo>
                  <a:close/>
                </a:path>
              </a:pathLst>
            </a:custGeom>
            <a:solidFill>
              <a:srgbClr val="5E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2856250" y="3031425"/>
              <a:ext cx="88075" cy="49275"/>
            </a:xfrm>
            <a:custGeom>
              <a:avLst/>
              <a:gdLst/>
              <a:ahLst/>
              <a:cxnLst/>
              <a:rect l="l" t="t" r="r" b="b"/>
              <a:pathLst>
                <a:path w="3523" h="1971" extrusionOk="0">
                  <a:moveTo>
                    <a:pt x="2911" y="0"/>
                  </a:moveTo>
                  <a:cubicBezTo>
                    <a:pt x="2037" y="646"/>
                    <a:pt x="1041" y="1329"/>
                    <a:pt x="1" y="1693"/>
                  </a:cubicBezTo>
                  <a:cubicBezTo>
                    <a:pt x="293" y="1803"/>
                    <a:pt x="587" y="1900"/>
                    <a:pt x="880" y="1970"/>
                  </a:cubicBezTo>
                  <a:cubicBezTo>
                    <a:pt x="885" y="1966"/>
                    <a:pt x="885" y="1955"/>
                    <a:pt x="890" y="1950"/>
                  </a:cubicBezTo>
                  <a:cubicBezTo>
                    <a:pt x="905" y="1935"/>
                    <a:pt x="925" y="1924"/>
                    <a:pt x="941" y="1915"/>
                  </a:cubicBezTo>
                  <a:cubicBezTo>
                    <a:pt x="1300" y="1758"/>
                    <a:pt x="1643" y="1511"/>
                    <a:pt x="2006" y="1248"/>
                  </a:cubicBezTo>
                  <a:cubicBezTo>
                    <a:pt x="2487" y="905"/>
                    <a:pt x="2976" y="551"/>
                    <a:pt x="3522" y="404"/>
                  </a:cubicBezTo>
                  <a:cubicBezTo>
                    <a:pt x="3320" y="263"/>
                    <a:pt x="3118" y="131"/>
                    <a:pt x="2911" y="0"/>
                  </a:cubicBezTo>
                  <a:close/>
                </a:path>
              </a:pathLst>
            </a:custGeom>
            <a:solidFill>
              <a:srgbClr val="5E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2799025" y="2999700"/>
              <a:ext cx="123675" cy="70000"/>
            </a:xfrm>
            <a:custGeom>
              <a:avLst/>
              <a:gdLst/>
              <a:ahLst/>
              <a:cxnLst/>
              <a:rect l="l" t="t" r="r" b="b"/>
              <a:pathLst>
                <a:path w="4947" h="2800" extrusionOk="0">
                  <a:moveTo>
                    <a:pt x="3108" y="1"/>
                  </a:moveTo>
                  <a:cubicBezTo>
                    <a:pt x="2477" y="481"/>
                    <a:pt x="1724" y="824"/>
                    <a:pt x="991" y="1157"/>
                  </a:cubicBezTo>
                  <a:cubicBezTo>
                    <a:pt x="642" y="1314"/>
                    <a:pt x="315" y="1465"/>
                    <a:pt x="1" y="1628"/>
                  </a:cubicBezTo>
                  <a:cubicBezTo>
                    <a:pt x="490" y="2047"/>
                    <a:pt x="1036" y="2395"/>
                    <a:pt x="1642" y="2689"/>
                  </a:cubicBezTo>
                  <a:cubicBezTo>
                    <a:pt x="1724" y="2724"/>
                    <a:pt x="1805" y="2759"/>
                    <a:pt x="1891" y="2799"/>
                  </a:cubicBezTo>
                  <a:cubicBezTo>
                    <a:pt x="2971" y="2496"/>
                    <a:pt x="4023" y="1789"/>
                    <a:pt x="4947" y="1108"/>
                  </a:cubicBezTo>
                  <a:cubicBezTo>
                    <a:pt x="4305" y="708"/>
                    <a:pt x="3699" y="344"/>
                    <a:pt x="3108" y="1"/>
                  </a:cubicBezTo>
                  <a:close/>
                </a:path>
              </a:pathLst>
            </a:custGeom>
            <a:solidFill>
              <a:srgbClr val="5E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2764175" y="2970150"/>
              <a:ext cx="106000" cy="65325"/>
            </a:xfrm>
            <a:custGeom>
              <a:avLst/>
              <a:gdLst/>
              <a:ahLst/>
              <a:cxnLst/>
              <a:rect l="l" t="t" r="r" b="b"/>
              <a:pathLst>
                <a:path w="4240" h="2613" extrusionOk="0">
                  <a:moveTo>
                    <a:pt x="2334" y="0"/>
                  </a:moveTo>
                  <a:cubicBezTo>
                    <a:pt x="1819" y="308"/>
                    <a:pt x="890" y="835"/>
                    <a:pt x="0" y="1234"/>
                  </a:cubicBezTo>
                  <a:cubicBezTo>
                    <a:pt x="349" y="1754"/>
                    <a:pt x="739" y="2213"/>
                    <a:pt x="1168" y="2612"/>
                  </a:cubicBezTo>
                  <a:cubicBezTo>
                    <a:pt x="1521" y="2426"/>
                    <a:pt x="1900" y="2253"/>
                    <a:pt x="2269" y="2082"/>
                  </a:cubicBezTo>
                  <a:cubicBezTo>
                    <a:pt x="2945" y="1774"/>
                    <a:pt x="3649" y="1456"/>
                    <a:pt x="4239" y="1031"/>
                  </a:cubicBezTo>
                  <a:cubicBezTo>
                    <a:pt x="3588" y="663"/>
                    <a:pt x="2956" y="313"/>
                    <a:pt x="2334" y="0"/>
                  </a:cubicBezTo>
                  <a:close/>
                </a:path>
              </a:pathLst>
            </a:custGeom>
            <a:solidFill>
              <a:srgbClr val="5E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2752550" y="2957775"/>
              <a:ext cx="62700" cy="37275"/>
            </a:xfrm>
            <a:custGeom>
              <a:avLst/>
              <a:gdLst/>
              <a:ahLst/>
              <a:cxnLst/>
              <a:rect l="l" t="t" r="r" b="b"/>
              <a:pathLst>
                <a:path w="2508" h="1491" extrusionOk="0">
                  <a:moveTo>
                    <a:pt x="1810" y="1"/>
                  </a:moveTo>
                  <a:cubicBezTo>
                    <a:pt x="1218" y="238"/>
                    <a:pt x="602" y="521"/>
                    <a:pt x="31" y="950"/>
                  </a:cubicBezTo>
                  <a:cubicBezTo>
                    <a:pt x="26" y="955"/>
                    <a:pt x="10" y="960"/>
                    <a:pt x="1" y="966"/>
                  </a:cubicBezTo>
                  <a:cubicBezTo>
                    <a:pt x="101" y="1148"/>
                    <a:pt x="203" y="1319"/>
                    <a:pt x="314" y="1491"/>
                  </a:cubicBezTo>
                  <a:cubicBezTo>
                    <a:pt x="1122" y="1132"/>
                    <a:pt x="1971" y="657"/>
                    <a:pt x="2507" y="344"/>
                  </a:cubicBezTo>
                  <a:cubicBezTo>
                    <a:pt x="2274" y="223"/>
                    <a:pt x="2041" y="111"/>
                    <a:pt x="1810" y="1"/>
                  </a:cubicBezTo>
                  <a:close/>
                </a:path>
              </a:pathLst>
            </a:custGeom>
            <a:solidFill>
              <a:srgbClr val="5E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2729075" y="2926600"/>
              <a:ext cx="60250" cy="49125"/>
            </a:xfrm>
            <a:custGeom>
              <a:avLst/>
              <a:gdLst/>
              <a:ahLst/>
              <a:cxnLst/>
              <a:rect l="l" t="t" r="r" b="b"/>
              <a:pathLst>
                <a:path w="2410" h="1965" extrusionOk="0">
                  <a:moveTo>
                    <a:pt x="0" y="0"/>
                  </a:moveTo>
                  <a:lnTo>
                    <a:pt x="0" y="0"/>
                  </a:lnTo>
                  <a:cubicBezTo>
                    <a:pt x="243" y="728"/>
                    <a:pt x="511" y="1379"/>
                    <a:pt x="814" y="1964"/>
                  </a:cubicBezTo>
                  <a:cubicBezTo>
                    <a:pt x="1329" y="1581"/>
                    <a:pt x="1875" y="1308"/>
                    <a:pt x="2409" y="1085"/>
                  </a:cubicBezTo>
                  <a:cubicBezTo>
                    <a:pt x="1961" y="873"/>
                    <a:pt x="1516" y="672"/>
                    <a:pt x="1071" y="479"/>
                  </a:cubicBezTo>
                  <a:cubicBezTo>
                    <a:pt x="909" y="414"/>
                    <a:pt x="748" y="338"/>
                    <a:pt x="586" y="262"/>
                  </a:cubicBezTo>
                  <a:cubicBezTo>
                    <a:pt x="394" y="166"/>
                    <a:pt x="196" y="80"/>
                    <a:pt x="0" y="0"/>
                  </a:cubicBezTo>
                  <a:close/>
                </a:path>
              </a:pathLst>
            </a:custGeom>
            <a:solidFill>
              <a:srgbClr val="5E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1" name="Google Shape;591;p6"/>
          <p:cNvSpPr txBox="1"/>
          <p:nvPr/>
        </p:nvSpPr>
        <p:spPr>
          <a:xfrm>
            <a:off x="7069975" y="1479500"/>
            <a:ext cx="1159500" cy="492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Purpose</a:t>
            </a:r>
            <a:endParaRPr sz="2000" b="0" i="0" u="none" strike="noStrike" cap="none">
              <a:solidFill>
                <a:schemeClr val="lt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grpSp>
        <p:nvGrpSpPr>
          <p:cNvPr id="592" name="Google Shape;592;p6"/>
          <p:cNvGrpSpPr/>
          <p:nvPr/>
        </p:nvGrpSpPr>
        <p:grpSpPr>
          <a:xfrm>
            <a:off x="116554" y="1304814"/>
            <a:ext cx="677516" cy="677144"/>
            <a:chOff x="4411970" y="4340222"/>
            <a:chExt cx="197723" cy="197677"/>
          </a:xfrm>
        </p:grpSpPr>
        <p:sp>
          <p:nvSpPr>
            <p:cNvPr id="593" name="Google Shape;593;p6"/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5" name="Google Shape;595;p6"/>
          <p:cNvSpPr/>
          <p:nvPr/>
        </p:nvSpPr>
        <p:spPr>
          <a:xfrm>
            <a:off x="6522296" y="1407136"/>
            <a:ext cx="2254866" cy="682203"/>
          </a:xfrm>
          <a:custGeom>
            <a:avLst/>
            <a:gdLst/>
            <a:ahLst/>
            <a:cxnLst/>
            <a:rect l="l" t="t" r="r" b="b"/>
            <a:pathLst>
              <a:path w="16511" h="4997" extrusionOk="0">
                <a:moveTo>
                  <a:pt x="4619" y="1"/>
                </a:moveTo>
                <a:cubicBezTo>
                  <a:pt x="3342" y="1"/>
                  <a:pt x="2309" y="1035"/>
                  <a:pt x="2309" y="2310"/>
                </a:cubicBezTo>
                <a:cubicBezTo>
                  <a:pt x="2309" y="3586"/>
                  <a:pt x="1275" y="4619"/>
                  <a:pt x="0" y="4619"/>
                </a:cubicBezTo>
                <a:lnTo>
                  <a:pt x="0" y="4997"/>
                </a:lnTo>
                <a:cubicBezTo>
                  <a:pt x="482" y="4997"/>
                  <a:pt x="958" y="4867"/>
                  <a:pt x="1373" y="4619"/>
                </a:cubicBezTo>
                <a:lnTo>
                  <a:pt x="14185" y="4619"/>
                </a:lnTo>
                <a:cubicBezTo>
                  <a:pt x="15472" y="4619"/>
                  <a:pt x="16510" y="3567"/>
                  <a:pt x="16494" y="2279"/>
                </a:cubicBezTo>
                <a:cubicBezTo>
                  <a:pt x="16478" y="1006"/>
                  <a:pt x="15399" y="1"/>
                  <a:pt x="1412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21D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6"/>
          <p:cNvSpPr/>
          <p:nvPr/>
        </p:nvSpPr>
        <p:spPr>
          <a:xfrm rot="5400000" flipH="1">
            <a:off x="1410413" y="2299400"/>
            <a:ext cx="488400" cy="2403600"/>
          </a:xfrm>
          <a:prstGeom prst="round2SameRect">
            <a:avLst>
              <a:gd name="adj1" fmla="val 50000"/>
              <a:gd name="adj2" fmla="val 413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6"/>
          <p:cNvSpPr txBox="1"/>
          <p:nvPr/>
        </p:nvSpPr>
        <p:spPr>
          <a:xfrm>
            <a:off x="4107025" y="1504588"/>
            <a:ext cx="1227000" cy="492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Function</a:t>
            </a:r>
            <a:endParaRPr sz="2000" b="0" i="0" u="none" strike="noStrike" cap="none">
              <a:solidFill>
                <a:schemeClr val="lt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grpSp>
        <p:nvGrpSpPr>
          <p:cNvPr id="598" name="Google Shape;598;p6"/>
          <p:cNvGrpSpPr/>
          <p:nvPr/>
        </p:nvGrpSpPr>
        <p:grpSpPr>
          <a:xfrm>
            <a:off x="6120204" y="1304814"/>
            <a:ext cx="677516" cy="677144"/>
            <a:chOff x="4411970" y="4340222"/>
            <a:chExt cx="197723" cy="197677"/>
          </a:xfrm>
        </p:grpSpPr>
        <p:sp>
          <p:nvSpPr>
            <p:cNvPr id="599" name="Google Shape;599;p6"/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1" name="Google Shape;601;p6"/>
          <p:cNvGrpSpPr/>
          <p:nvPr/>
        </p:nvGrpSpPr>
        <p:grpSpPr>
          <a:xfrm>
            <a:off x="3191254" y="1304814"/>
            <a:ext cx="677516" cy="677144"/>
            <a:chOff x="4411970" y="4340222"/>
            <a:chExt cx="197723" cy="197677"/>
          </a:xfrm>
        </p:grpSpPr>
        <p:sp>
          <p:nvSpPr>
            <p:cNvPr id="602" name="Google Shape;602;p6"/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4" name="Google Shape;604;p6"/>
          <p:cNvSpPr/>
          <p:nvPr/>
        </p:nvSpPr>
        <p:spPr>
          <a:xfrm>
            <a:off x="3593096" y="1417561"/>
            <a:ext cx="2254866" cy="682203"/>
          </a:xfrm>
          <a:custGeom>
            <a:avLst/>
            <a:gdLst/>
            <a:ahLst/>
            <a:cxnLst/>
            <a:rect l="l" t="t" r="r" b="b"/>
            <a:pathLst>
              <a:path w="16511" h="4997" extrusionOk="0">
                <a:moveTo>
                  <a:pt x="4619" y="1"/>
                </a:moveTo>
                <a:cubicBezTo>
                  <a:pt x="3342" y="1"/>
                  <a:pt x="2309" y="1035"/>
                  <a:pt x="2309" y="2310"/>
                </a:cubicBezTo>
                <a:cubicBezTo>
                  <a:pt x="2309" y="3586"/>
                  <a:pt x="1275" y="4619"/>
                  <a:pt x="0" y="4619"/>
                </a:cubicBezTo>
                <a:lnTo>
                  <a:pt x="0" y="4997"/>
                </a:lnTo>
                <a:cubicBezTo>
                  <a:pt x="482" y="4997"/>
                  <a:pt x="958" y="4867"/>
                  <a:pt x="1373" y="4619"/>
                </a:cubicBezTo>
                <a:lnTo>
                  <a:pt x="14185" y="4619"/>
                </a:lnTo>
                <a:cubicBezTo>
                  <a:pt x="15472" y="4619"/>
                  <a:pt x="16510" y="3567"/>
                  <a:pt x="16494" y="2279"/>
                </a:cubicBezTo>
                <a:cubicBezTo>
                  <a:pt x="16478" y="1006"/>
                  <a:pt x="15399" y="1"/>
                  <a:pt x="1412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21D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6"/>
          <p:cNvSpPr/>
          <p:nvPr/>
        </p:nvSpPr>
        <p:spPr>
          <a:xfrm>
            <a:off x="527183" y="1387273"/>
            <a:ext cx="2254866" cy="682203"/>
          </a:xfrm>
          <a:custGeom>
            <a:avLst/>
            <a:gdLst/>
            <a:ahLst/>
            <a:cxnLst/>
            <a:rect l="l" t="t" r="r" b="b"/>
            <a:pathLst>
              <a:path w="16511" h="4997" extrusionOk="0">
                <a:moveTo>
                  <a:pt x="4619" y="1"/>
                </a:moveTo>
                <a:cubicBezTo>
                  <a:pt x="3342" y="1"/>
                  <a:pt x="2309" y="1035"/>
                  <a:pt x="2309" y="2310"/>
                </a:cubicBezTo>
                <a:cubicBezTo>
                  <a:pt x="2309" y="3586"/>
                  <a:pt x="1275" y="4619"/>
                  <a:pt x="0" y="4619"/>
                </a:cubicBezTo>
                <a:lnTo>
                  <a:pt x="0" y="4997"/>
                </a:lnTo>
                <a:cubicBezTo>
                  <a:pt x="482" y="4997"/>
                  <a:pt x="958" y="4867"/>
                  <a:pt x="1373" y="4619"/>
                </a:cubicBezTo>
                <a:lnTo>
                  <a:pt x="14185" y="4619"/>
                </a:lnTo>
                <a:cubicBezTo>
                  <a:pt x="15472" y="4619"/>
                  <a:pt x="16510" y="3567"/>
                  <a:pt x="16494" y="2279"/>
                </a:cubicBezTo>
                <a:cubicBezTo>
                  <a:pt x="16478" y="1006"/>
                  <a:pt x="15399" y="1"/>
                  <a:pt x="1412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21D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6"/>
          <p:cNvSpPr txBox="1"/>
          <p:nvPr/>
        </p:nvSpPr>
        <p:spPr>
          <a:xfrm>
            <a:off x="602775" y="3193400"/>
            <a:ext cx="2027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Recursive feature elimination</a:t>
            </a:r>
            <a:endParaRPr sz="1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07" name="Google Shape;607;p6"/>
          <p:cNvSpPr/>
          <p:nvPr/>
        </p:nvSpPr>
        <p:spPr>
          <a:xfrm rot="5400000" flipH="1">
            <a:off x="4678175" y="2299400"/>
            <a:ext cx="488400" cy="2403600"/>
          </a:xfrm>
          <a:prstGeom prst="round2SameRect">
            <a:avLst>
              <a:gd name="adj1" fmla="val 50000"/>
              <a:gd name="adj2" fmla="val 413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6"/>
          <p:cNvSpPr txBox="1"/>
          <p:nvPr/>
        </p:nvSpPr>
        <p:spPr>
          <a:xfrm>
            <a:off x="660750" y="3183075"/>
            <a:ext cx="202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09" name="Google Shape;609;p6"/>
          <p:cNvSpPr/>
          <p:nvPr/>
        </p:nvSpPr>
        <p:spPr>
          <a:xfrm>
            <a:off x="6465675" y="2213626"/>
            <a:ext cx="2382000" cy="1756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61734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" sz="1400" b="0" i="0" u="none" strike="noStrike" cap="none"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rPr>
              <a:t>Recursive feature elimination (RFE) selects features by recursively considering smaller and smaller sets of features until the desired number of features are selected.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6"/>
          <p:cNvSpPr txBox="1"/>
          <p:nvPr/>
        </p:nvSpPr>
        <p:spPr>
          <a:xfrm>
            <a:off x="3868775" y="3257000"/>
            <a:ext cx="2107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RFE( )</a:t>
            </a:r>
            <a:endParaRPr sz="105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5200"/>
              <a:t>Exploratory Data</a:t>
            </a:r>
            <a:endParaRPr sz="52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5200">
                <a:solidFill>
                  <a:schemeClr val="accent3"/>
                </a:solidFill>
              </a:rPr>
              <a:t>Analysis</a:t>
            </a:r>
            <a:endParaRPr sz="5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6850" y="1348050"/>
            <a:ext cx="6819900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8"/>
          <p:cNvSpPr txBox="1"/>
          <p:nvPr/>
        </p:nvSpPr>
        <p:spPr>
          <a:xfrm>
            <a:off x="834950" y="473150"/>
            <a:ext cx="509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RFE.fit.ranking_ Vs Features</a:t>
            </a:r>
            <a:endParaRPr sz="1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" name="Google Shape;62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925" y="1091363"/>
            <a:ext cx="8839201" cy="2960773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9"/>
          <p:cNvSpPr txBox="1"/>
          <p:nvPr/>
        </p:nvSpPr>
        <p:spPr>
          <a:xfrm>
            <a:off x="677225" y="363800"/>
            <a:ext cx="517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RMSE value Vs Model graph</a:t>
            </a:r>
            <a:endParaRPr sz="1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OBSERVATIONS-</a:t>
            </a:r>
            <a:endParaRPr/>
          </a:p>
        </p:txBody>
      </p:sp>
      <p:sp>
        <p:nvSpPr>
          <p:cNvPr id="633" name="Google Shape;633;p10"/>
          <p:cNvSpPr txBox="1"/>
          <p:nvPr/>
        </p:nvSpPr>
        <p:spPr>
          <a:xfrm>
            <a:off x="739275" y="1415700"/>
            <a:ext cx="70305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Superplasticizer, fly ash, slag, and limestone are not major contributors to compressive strength from the correlation graph.</a:t>
            </a:r>
            <a:endParaRPr sz="1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 can observe from Root mean squared error graph Vs model Extra trees regressor has least error and then Decision tree regressor.</a:t>
            </a:r>
            <a:endParaRPr sz="1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 can see  from correlation graph that steel fibre and sand have the greatest positive and negative correlations, respectively, with the compressive strength value.</a:t>
            </a:r>
            <a:endParaRPr sz="1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1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MODELS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On-screen Show (16:9)</PresentationFormat>
  <Paragraphs>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Maven Pro</vt:lpstr>
      <vt:lpstr>Share Tech</vt:lpstr>
      <vt:lpstr>Courier New</vt:lpstr>
      <vt:lpstr>Bellota Text</vt:lpstr>
      <vt:lpstr>Comic Sans MS</vt:lpstr>
      <vt:lpstr>Belleza</vt:lpstr>
      <vt:lpstr>Data Science Consulting by Slidesgo</vt:lpstr>
      <vt:lpstr>INTRODUCTION</vt:lpstr>
      <vt:lpstr>OBJECTIVES</vt:lpstr>
      <vt:lpstr>MODEL APPROACH</vt:lpstr>
      <vt:lpstr>PowerPoint Presentation</vt:lpstr>
      <vt:lpstr>Exploratory Data Analysis</vt:lpstr>
      <vt:lpstr>PowerPoint Presentation</vt:lpstr>
      <vt:lpstr>PowerPoint Presentation</vt:lpstr>
      <vt:lpstr>OBSERVATIONS-</vt:lpstr>
      <vt:lpstr>MODELS</vt:lpstr>
      <vt:lpstr>Extra Trees Regressor-</vt:lpstr>
      <vt:lpstr>RESULTS-</vt:lpstr>
      <vt:lpstr>THANKYOU!!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cp:lastModifiedBy>iqbal khan</cp:lastModifiedBy>
  <cp:revision>1</cp:revision>
  <dcterms:modified xsi:type="dcterms:W3CDTF">2023-05-07T15:48:08Z</dcterms:modified>
</cp:coreProperties>
</file>