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75" r:id="rId5"/>
    <p:sldId id="276" r:id="rId6"/>
    <p:sldId id="277" r:id="rId7"/>
    <p:sldId id="278" r:id="rId8"/>
    <p:sldId id="267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92" d="100"/>
          <a:sy n="92" d="100"/>
        </p:scale>
        <p:origin x="293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074C7-06CE-4E74-A285-FC8805F89820}" type="doc">
      <dgm:prSet loTypeId="urn:microsoft.com/office/officeart/2005/8/layout/b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353AD-E678-4C45-B9BE-BE05207937B7}">
      <dgm:prSet phldrT="[Text]"/>
      <dgm:spPr/>
      <dgm:t>
        <a:bodyPr/>
        <a:lstStyle/>
        <a:p>
          <a:r>
            <a:rPr lang="en-US" dirty="0"/>
            <a:t>Accessibility</a:t>
          </a:r>
        </a:p>
      </dgm:t>
    </dgm:pt>
    <dgm:pt modelId="{FD124B0E-37DD-47AB-A1F7-A455EEDE11D0}" type="parTrans" cxnId="{3E6150CC-A8C2-4B1D-81E8-23DA8AD62897}">
      <dgm:prSet/>
      <dgm:spPr/>
      <dgm:t>
        <a:bodyPr/>
        <a:lstStyle/>
        <a:p>
          <a:endParaRPr lang="en-US"/>
        </a:p>
      </dgm:t>
    </dgm:pt>
    <dgm:pt modelId="{7CACBD8F-47D0-4A15-823B-A33349095ABB}" type="sibTrans" cxnId="{3E6150CC-A8C2-4B1D-81E8-23DA8AD62897}">
      <dgm:prSet/>
      <dgm:spPr/>
      <dgm:t>
        <a:bodyPr/>
        <a:lstStyle/>
        <a:p>
          <a:endParaRPr lang="en-US"/>
        </a:p>
      </dgm:t>
    </dgm:pt>
    <dgm:pt modelId="{CC357D5E-B8CA-48B7-BA9D-F5340561D437}">
      <dgm:prSet phldrT="[Text]"/>
      <dgm:spPr/>
      <dgm:t>
        <a:bodyPr/>
        <a:lstStyle/>
        <a:p>
          <a:r>
            <a:rPr lang="en-US" dirty="0"/>
            <a:t>Can access from various type of devices anywhere using internet connection</a:t>
          </a:r>
        </a:p>
      </dgm:t>
    </dgm:pt>
    <dgm:pt modelId="{B785FF75-5564-4FCA-A11D-AB6EDB54276E}" type="parTrans" cxnId="{F199D9BE-6E41-499A-83A5-7014792AA9BF}">
      <dgm:prSet/>
      <dgm:spPr/>
      <dgm:t>
        <a:bodyPr/>
        <a:lstStyle/>
        <a:p>
          <a:endParaRPr lang="en-US"/>
        </a:p>
      </dgm:t>
    </dgm:pt>
    <dgm:pt modelId="{B59EAF25-EE73-4376-98D5-80AFB1AF15A8}" type="sibTrans" cxnId="{F199D9BE-6E41-499A-83A5-7014792AA9BF}">
      <dgm:prSet/>
      <dgm:spPr/>
      <dgm:t>
        <a:bodyPr/>
        <a:lstStyle/>
        <a:p>
          <a:endParaRPr lang="en-US"/>
        </a:p>
      </dgm:t>
    </dgm:pt>
    <dgm:pt modelId="{E0D192BD-92E4-43E3-9F5C-2FAD05BAB9C3}">
      <dgm:prSet phldrT="[Text]"/>
      <dgm:spPr/>
      <dgm:t>
        <a:bodyPr/>
        <a:lstStyle/>
        <a:p>
          <a:r>
            <a:rPr lang="en-US" dirty="0"/>
            <a:t>Syncing</a:t>
          </a:r>
        </a:p>
      </dgm:t>
    </dgm:pt>
    <dgm:pt modelId="{D63B1301-95A6-43A9-BB08-0DD00955CD2D}" type="parTrans" cxnId="{5F5B16CA-49BD-4E03-A464-6C7379F721F8}">
      <dgm:prSet/>
      <dgm:spPr/>
      <dgm:t>
        <a:bodyPr/>
        <a:lstStyle/>
        <a:p>
          <a:endParaRPr lang="en-US"/>
        </a:p>
      </dgm:t>
    </dgm:pt>
    <dgm:pt modelId="{C31AC37E-5B72-4376-AB31-CF4716D818A7}" type="sibTrans" cxnId="{5F5B16CA-49BD-4E03-A464-6C7379F721F8}">
      <dgm:prSet/>
      <dgm:spPr/>
      <dgm:t>
        <a:bodyPr/>
        <a:lstStyle/>
        <a:p>
          <a:endParaRPr lang="en-US"/>
        </a:p>
      </dgm:t>
    </dgm:pt>
    <dgm:pt modelId="{7E1580B1-4C5E-4354-A728-C2A1A493C293}">
      <dgm:prSet phldrT="[Text]"/>
      <dgm:spPr/>
      <dgm:t>
        <a:bodyPr/>
        <a:lstStyle/>
        <a:p>
          <a:r>
            <a:rPr lang="en-US" dirty="0"/>
            <a:t>Syncing ensures files are automatically updated across all of the devices</a:t>
          </a:r>
        </a:p>
      </dgm:t>
    </dgm:pt>
    <dgm:pt modelId="{D402A86D-EBAD-4DD8-A7C6-CFB26A849073}" type="parTrans" cxnId="{1BD57810-2F3C-495B-9269-EBA5BBB0DB27}">
      <dgm:prSet/>
      <dgm:spPr/>
      <dgm:t>
        <a:bodyPr/>
        <a:lstStyle/>
        <a:p>
          <a:endParaRPr lang="en-US"/>
        </a:p>
      </dgm:t>
    </dgm:pt>
    <dgm:pt modelId="{375694FA-B290-4459-BF81-782543EF5FF6}" type="sibTrans" cxnId="{1BD57810-2F3C-495B-9269-EBA5BBB0DB27}">
      <dgm:prSet/>
      <dgm:spPr/>
      <dgm:t>
        <a:bodyPr/>
        <a:lstStyle/>
        <a:p>
          <a:endParaRPr lang="en-US"/>
        </a:p>
      </dgm:t>
    </dgm:pt>
    <dgm:pt modelId="{AB768A69-AF14-4B02-BA60-47220D8D967F}">
      <dgm:prSet phldrT="[Text]"/>
      <dgm:spPr/>
      <dgm:t>
        <a:bodyPr/>
        <a:lstStyle/>
        <a:p>
          <a:r>
            <a:rPr lang="en-US" dirty="0"/>
            <a:t>Sharing</a:t>
          </a:r>
        </a:p>
      </dgm:t>
    </dgm:pt>
    <dgm:pt modelId="{06062F50-13CA-4D29-8493-55DE2182B51E}" type="parTrans" cxnId="{375F88BC-24DF-4824-BB9B-8EEB6DAAEE30}">
      <dgm:prSet/>
      <dgm:spPr/>
      <dgm:t>
        <a:bodyPr/>
        <a:lstStyle/>
        <a:p>
          <a:endParaRPr lang="en-US"/>
        </a:p>
      </dgm:t>
    </dgm:pt>
    <dgm:pt modelId="{B83AB172-5F62-43A3-932E-D6D158F541AC}" type="sibTrans" cxnId="{375F88BC-24DF-4824-BB9B-8EEB6DAAEE30}">
      <dgm:prSet/>
      <dgm:spPr/>
      <dgm:t>
        <a:bodyPr/>
        <a:lstStyle/>
        <a:p>
          <a:endParaRPr lang="en-US"/>
        </a:p>
      </dgm:t>
    </dgm:pt>
    <dgm:pt modelId="{238A1A77-9E46-4875-A966-109E0B8C7F43}">
      <dgm:prSet phldrT="[Text]"/>
      <dgm:spPr/>
      <dgm:t>
        <a:bodyPr/>
        <a:lstStyle/>
        <a:p>
          <a:r>
            <a:rPr lang="en-US" dirty="0"/>
            <a:t>Share any documents and photos with link, without have to email the physical files</a:t>
          </a:r>
        </a:p>
      </dgm:t>
    </dgm:pt>
    <dgm:pt modelId="{2D5DD7CA-E951-4037-905C-1DC2662A7BA2}" type="parTrans" cxnId="{91402603-F07E-454F-980B-8165A38D730A}">
      <dgm:prSet/>
      <dgm:spPr/>
      <dgm:t>
        <a:bodyPr/>
        <a:lstStyle/>
        <a:p>
          <a:endParaRPr lang="en-US"/>
        </a:p>
      </dgm:t>
    </dgm:pt>
    <dgm:pt modelId="{B3AC06D2-B09E-4431-B4C2-DE495ABD98C6}" type="sibTrans" cxnId="{91402603-F07E-454F-980B-8165A38D730A}">
      <dgm:prSet/>
      <dgm:spPr/>
      <dgm:t>
        <a:bodyPr/>
        <a:lstStyle/>
        <a:p>
          <a:endParaRPr lang="en-US"/>
        </a:p>
      </dgm:t>
    </dgm:pt>
    <dgm:pt modelId="{9B699F95-4339-4552-A26A-747BD9D9598C}" type="pres">
      <dgm:prSet presAssocID="{F31074C7-06CE-4E74-A285-FC8805F89820}" presName="diagram" presStyleCnt="0">
        <dgm:presLayoutVars>
          <dgm:dir/>
          <dgm:animLvl val="lvl"/>
          <dgm:resizeHandles val="exact"/>
        </dgm:presLayoutVars>
      </dgm:prSet>
      <dgm:spPr/>
    </dgm:pt>
    <dgm:pt modelId="{1365C605-401B-48FD-B05B-09AA2D6D6307}" type="pres">
      <dgm:prSet presAssocID="{B31353AD-E678-4C45-B9BE-BE05207937B7}" presName="compNode" presStyleCnt="0"/>
      <dgm:spPr/>
    </dgm:pt>
    <dgm:pt modelId="{F71D0D03-26C2-4601-8043-68900A741F05}" type="pres">
      <dgm:prSet presAssocID="{B31353AD-E678-4C45-B9BE-BE05207937B7}" presName="childRect" presStyleLbl="bgAcc1" presStyleIdx="0" presStyleCnt="3">
        <dgm:presLayoutVars>
          <dgm:bulletEnabled val="1"/>
        </dgm:presLayoutVars>
      </dgm:prSet>
      <dgm:spPr/>
    </dgm:pt>
    <dgm:pt modelId="{E4DBBEAB-03DA-41E4-800F-700502818099}" type="pres">
      <dgm:prSet presAssocID="{B31353AD-E678-4C45-B9BE-BE05207937B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01EBFD5-B3D7-4E86-900C-AFD752B26978}" type="pres">
      <dgm:prSet presAssocID="{B31353AD-E678-4C45-B9BE-BE05207937B7}" presName="parentRect" presStyleLbl="alignNode1" presStyleIdx="0" presStyleCnt="3"/>
      <dgm:spPr/>
    </dgm:pt>
    <dgm:pt modelId="{9A9EEDCD-5D59-432A-80FA-67179D677EBD}" type="pres">
      <dgm:prSet presAssocID="{B31353AD-E678-4C45-B9BE-BE05207937B7}" presName="adorn" presStyleLbl="fgAccFollowNode1" presStyleIdx="0" presStyleCnt="3"/>
      <dgm:spPr/>
    </dgm:pt>
    <dgm:pt modelId="{AB25018C-CDA5-46D3-8D9E-F14C90FDE9A3}" type="pres">
      <dgm:prSet presAssocID="{7CACBD8F-47D0-4A15-823B-A33349095ABB}" presName="sibTrans" presStyleLbl="sibTrans2D1" presStyleIdx="0" presStyleCnt="0"/>
      <dgm:spPr/>
    </dgm:pt>
    <dgm:pt modelId="{D9518AE2-9ECD-45A4-A350-44804C53E855}" type="pres">
      <dgm:prSet presAssocID="{E0D192BD-92E4-43E3-9F5C-2FAD05BAB9C3}" presName="compNode" presStyleCnt="0"/>
      <dgm:spPr/>
    </dgm:pt>
    <dgm:pt modelId="{5D429613-72D3-4CC3-9558-C43FCAB68BB2}" type="pres">
      <dgm:prSet presAssocID="{E0D192BD-92E4-43E3-9F5C-2FAD05BAB9C3}" presName="childRect" presStyleLbl="bgAcc1" presStyleIdx="1" presStyleCnt="3">
        <dgm:presLayoutVars>
          <dgm:bulletEnabled val="1"/>
        </dgm:presLayoutVars>
      </dgm:prSet>
      <dgm:spPr/>
    </dgm:pt>
    <dgm:pt modelId="{6C08CB64-751E-45BF-AB31-E5EB5B63A66D}" type="pres">
      <dgm:prSet presAssocID="{E0D192BD-92E4-43E3-9F5C-2FAD05BAB9C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3A2B8CA-433A-44D7-967D-80979F4EB08A}" type="pres">
      <dgm:prSet presAssocID="{E0D192BD-92E4-43E3-9F5C-2FAD05BAB9C3}" presName="parentRect" presStyleLbl="alignNode1" presStyleIdx="1" presStyleCnt="3"/>
      <dgm:spPr/>
    </dgm:pt>
    <dgm:pt modelId="{1AE3E3D2-3509-4EDB-9C73-B1B71F3BEA65}" type="pres">
      <dgm:prSet presAssocID="{E0D192BD-92E4-43E3-9F5C-2FAD05BAB9C3}" presName="adorn" presStyleLbl="fgAccFollowNode1" presStyleIdx="1" presStyleCnt="3"/>
      <dgm:spPr/>
    </dgm:pt>
    <dgm:pt modelId="{6A627C74-E3EB-42C7-867E-D7BF91D606FA}" type="pres">
      <dgm:prSet presAssocID="{C31AC37E-5B72-4376-AB31-CF4716D818A7}" presName="sibTrans" presStyleLbl="sibTrans2D1" presStyleIdx="0" presStyleCnt="0"/>
      <dgm:spPr/>
    </dgm:pt>
    <dgm:pt modelId="{719D7D9A-4859-477F-81E9-57538D2E24BF}" type="pres">
      <dgm:prSet presAssocID="{AB768A69-AF14-4B02-BA60-47220D8D967F}" presName="compNode" presStyleCnt="0"/>
      <dgm:spPr/>
    </dgm:pt>
    <dgm:pt modelId="{786B787D-7C49-4336-9CA9-BD2AAEC15B69}" type="pres">
      <dgm:prSet presAssocID="{AB768A69-AF14-4B02-BA60-47220D8D967F}" presName="childRect" presStyleLbl="bgAcc1" presStyleIdx="2" presStyleCnt="3">
        <dgm:presLayoutVars>
          <dgm:bulletEnabled val="1"/>
        </dgm:presLayoutVars>
      </dgm:prSet>
      <dgm:spPr/>
    </dgm:pt>
    <dgm:pt modelId="{BFCF4C7F-CC25-4C4C-8911-9506DC1F4CA9}" type="pres">
      <dgm:prSet presAssocID="{AB768A69-AF14-4B02-BA60-47220D8D967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AD065E0-B8E2-43F3-84DD-DCF4F1F284CB}" type="pres">
      <dgm:prSet presAssocID="{AB768A69-AF14-4B02-BA60-47220D8D967F}" presName="parentRect" presStyleLbl="alignNode1" presStyleIdx="2" presStyleCnt="3"/>
      <dgm:spPr/>
    </dgm:pt>
    <dgm:pt modelId="{5C072962-0CA7-458C-BD8C-5F7C58922E2D}" type="pres">
      <dgm:prSet presAssocID="{AB768A69-AF14-4B02-BA60-47220D8D967F}" presName="adorn" presStyleLbl="fgAccFollowNode1" presStyleIdx="2" presStyleCnt="3"/>
      <dgm:spPr/>
    </dgm:pt>
  </dgm:ptLst>
  <dgm:cxnLst>
    <dgm:cxn modelId="{1BD57810-2F3C-495B-9269-EBA5BBB0DB27}" srcId="{E0D192BD-92E4-43E3-9F5C-2FAD05BAB9C3}" destId="{7E1580B1-4C5E-4354-A728-C2A1A493C293}" srcOrd="0" destOrd="0" parTransId="{D402A86D-EBAD-4DD8-A7C6-CFB26A849073}" sibTransId="{375694FA-B290-4459-BF81-782543EF5FF6}"/>
    <dgm:cxn modelId="{375F88BC-24DF-4824-BB9B-8EEB6DAAEE30}" srcId="{F31074C7-06CE-4E74-A285-FC8805F89820}" destId="{AB768A69-AF14-4B02-BA60-47220D8D967F}" srcOrd="2" destOrd="0" parTransId="{06062F50-13CA-4D29-8493-55DE2182B51E}" sibTransId="{B83AB172-5F62-43A3-932E-D6D158F541AC}"/>
    <dgm:cxn modelId="{6A179CF8-F488-4D81-B5C9-224CA5037473}" type="presOf" srcId="{CC357D5E-B8CA-48B7-BA9D-F5340561D437}" destId="{F71D0D03-26C2-4601-8043-68900A741F05}" srcOrd="0" destOrd="0" presId="urn:microsoft.com/office/officeart/2005/8/layout/bList2"/>
    <dgm:cxn modelId="{D042142F-E17A-40F8-B9D4-573F440B5A83}" type="presOf" srcId="{B31353AD-E678-4C45-B9BE-BE05207937B7}" destId="{301EBFD5-B3D7-4E86-900C-AFD752B26978}" srcOrd="1" destOrd="0" presId="urn:microsoft.com/office/officeart/2005/8/layout/bList2"/>
    <dgm:cxn modelId="{8429C919-D44D-4C89-A422-C9A7238940EF}" type="presOf" srcId="{AB768A69-AF14-4B02-BA60-47220D8D967F}" destId="{2AD065E0-B8E2-43F3-84DD-DCF4F1F284CB}" srcOrd="1" destOrd="0" presId="urn:microsoft.com/office/officeart/2005/8/layout/bList2"/>
    <dgm:cxn modelId="{5F5B16CA-49BD-4E03-A464-6C7379F721F8}" srcId="{F31074C7-06CE-4E74-A285-FC8805F89820}" destId="{E0D192BD-92E4-43E3-9F5C-2FAD05BAB9C3}" srcOrd="1" destOrd="0" parTransId="{D63B1301-95A6-43A9-BB08-0DD00955CD2D}" sibTransId="{C31AC37E-5B72-4376-AB31-CF4716D818A7}"/>
    <dgm:cxn modelId="{443ABE7F-E8FA-4AC3-8751-AAAB7F2445CD}" type="presOf" srcId="{B31353AD-E678-4C45-B9BE-BE05207937B7}" destId="{E4DBBEAB-03DA-41E4-800F-700502818099}" srcOrd="0" destOrd="0" presId="urn:microsoft.com/office/officeart/2005/8/layout/bList2"/>
    <dgm:cxn modelId="{BFF5CBC9-A38B-4B5A-BBC7-F9E713C6F248}" type="presOf" srcId="{AB768A69-AF14-4B02-BA60-47220D8D967F}" destId="{BFCF4C7F-CC25-4C4C-8911-9506DC1F4CA9}" srcOrd="0" destOrd="0" presId="urn:microsoft.com/office/officeart/2005/8/layout/bList2"/>
    <dgm:cxn modelId="{74549FFF-24F7-430E-8AF6-393F81247EBC}" type="presOf" srcId="{7CACBD8F-47D0-4A15-823B-A33349095ABB}" destId="{AB25018C-CDA5-46D3-8D9E-F14C90FDE9A3}" srcOrd="0" destOrd="0" presId="urn:microsoft.com/office/officeart/2005/8/layout/bList2"/>
    <dgm:cxn modelId="{D4EFD977-06A5-4231-A163-20A6B347B683}" type="presOf" srcId="{7E1580B1-4C5E-4354-A728-C2A1A493C293}" destId="{5D429613-72D3-4CC3-9558-C43FCAB68BB2}" srcOrd="0" destOrd="0" presId="urn:microsoft.com/office/officeart/2005/8/layout/bList2"/>
    <dgm:cxn modelId="{66A531C9-CBAF-45F0-9614-8E50B5485734}" type="presOf" srcId="{F31074C7-06CE-4E74-A285-FC8805F89820}" destId="{9B699F95-4339-4552-A26A-747BD9D9598C}" srcOrd="0" destOrd="0" presId="urn:microsoft.com/office/officeart/2005/8/layout/bList2"/>
    <dgm:cxn modelId="{F199D9BE-6E41-499A-83A5-7014792AA9BF}" srcId="{B31353AD-E678-4C45-B9BE-BE05207937B7}" destId="{CC357D5E-B8CA-48B7-BA9D-F5340561D437}" srcOrd="0" destOrd="0" parTransId="{B785FF75-5564-4FCA-A11D-AB6EDB54276E}" sibTransId="{B59EAF25-EE73-4376-98D5-80AFB1AF15A8}"/>
    <dgm:cxn modelId="{3E6150CC-A8C2-4B1D-81E8-23DA8AD62897}" srcId="{F31074C7-06CE-4E74-A285-FC8805F89820}" destId="{B31353AD-E678-4C45-B9BE-BE05207937B7}" srcOrd="0" destOrd="0" parTransId="{FD124B0E-37DD-47AB-A1F7-A455EEDE11D0}" sibTransId="{7CACBD8F-47D0-4A15-823B-A33349095ABB}"/>
    <dgm:cxn modelId="{96DEA6CF-A2EE-4A62-ADE8-B285398ACDCF}" type="presOf" srcId="{E0D192BD-92E4-43E3-9F5C-2FAD05BAB9C3}" destId="{A3A2B8CA-433A-44D7-967D-80979F4EB08A}" srcOrd="1" destOrd="0" presId="urn:microsoft.com/office/officeart/2005/8/layout/bList2"/>
    <dgm:cxn modelId="{EB592654-7950-42FE-B5CA-4BA927FA42A9}" type="presOf" srcId="{238A1A77-9E46-4875-A966-109E0B8C7F43}" destId="{786B787D-7C49-4336-9CA9-BD2AAEC15B69}" srcOrd="0" destOrd="0" presId="urn:microsoft.com/office/officeart/2005/8/layout/bList2"/>
    <dgm:cxn modelId="{99B2D415-DE5F-437D-860F-248705A0B266}" type="presOf" srcId="{C31AC37E-5B72-4376-AB31-CF4716D818A7}" destId="{6A627C74-E3EB-42C7-867E-D7BF91D606FA}" srcOrd="0" destOrd="0" presId="urn:microsoft.com/office/officeart/2005/8/layout/bList2"/>
    <dgm:cxn modelId="{EF9EA777-3691-466E-854D-7E99506EA1B0}" type="presOf" srcId="{E0D192BD-92E4-43E3-9F5C-2FAD05BAB9C3}" destId="{6C08CB64-751E-45BF-AB31-E5EB5B63A66D}" srcOrd="0" destOrd="0" presId="urn:microsoft.com/office/officeart/2005/8/layout/bList2"/>
    <dgm:cxn modelId="{91402603-F07E-454F-980B-8165A38D730A}" srcId="{AB768A69-AF14-4B02-BA60-47220D8D967F}" destId="{238A1A77-9E46-4875-A966-109E0B8C7F43}" srcOrd="0" destOrd="0" parTransId="{2D5DD7CA-E951-4037-905C-1DC2662A7BA2}" sibTransId="{B3AC06D2-B09E-4431-B4C2-DE495ABD98C6}"/>
    <dgm:cxn modelId="{89FB9BFB-332F-412B-A6CD-CE8C15730672}" type="presParOf" srcId="{9B699F95-4339-4552-A26A-747BD9D9598C}" destId="{1365C605-401B-48FD-B05B-09AA2D6D6307}" srcOrd="0" destOrd="0" presId="urn:microsoft.com/office/officeart/2005/8/layout/bList2"/>
    <dgm:cxn modelId="{34646083-93A8-4D21-A335-01A60E17CB77}" type="presParOf" srcId="{1365C605-401B-48FD-B05B-09AA2D6D6307}" destId="{F71D0D03-26C2-4601-8043-68900A741F05}" srcOrd="0" destOrd="0" presId="urn:microsoft.com/office/officeart/2005/8/layout/bList2"/>
    <dgm:cxn modelId="{00FBC7A7-E9BC-46FC-977E-285F8B5A4AA9}" type="presParOf" srcId="{1365C605-401B-48FD-B05B-09AA2D6D6307}" destId="{E4DBBEAB-03DA-41E4-800F-700502818099}" srcOrd="1" destOrd="0" presId="urn:microsoft.com/office/officeart/2005/8/layout/bList2"/>
    <dgm:cxn modelId="{9F37EAC7-5834-4FD8-860B-B8A594601B34}" type="presParOf" srcId="{1365C605-401B-48FD-B05B-09AA2D6D6307}" destId="{301EBFD5-B3D7-4E86-900C-AFD752B26978}" srcOrd="2" destOrd="0" presId="urn:microsoft.com/office/officeart/2005/8/layout/bList2"/>
    <dgm:cxn modelId="{95508552-BEB4-4711-B8C7-C86C599CB8CD}" type="presParOf" srcId="{1365C605-401B-48FD-B05B-09AA2D6D6307}" destId="{9A9EEDCD-5D59-432A-80FA-67179D677EBD}" srcOrd="3" destOrd="0" presId="urn:microsoft.com/office/officeart/2005/8/layout/bList2"/>
    <dgm:cxn modelId="{C7CAF697-BDCE-43A2-AC58-EF59CE2B2969}" type="presParOf" srcId="{9B699F95-4339-4552-A26A-747BD9D9598C}" destId="{AB25018C-CDA5-46D3-8D9E-F14C90FDE9A3}" srcOrd="1" destOrd="0" presId="urn:microsoft.com/office/officeart/2005/8/layout/bList2"/>
    <dgm:cxn modelId="{0FCD94C3-7701-4F3F-A7F5-C8C699C0BDAE}" type="presParOf" srcId="{9B699F95-4339-4552-A26A-747BD9D9598C}" destId="{D9518AE2-9ECD-45A4-A350-44804C53E855}" srcOrd="2" destOrd="0" presId="urn:microsoft.com/office/officeart/2005/8/layout/bList2"/>
    <dgm:cxn modelId="{F550B5E8-701D-4238-A9AE-1F5175B1BEB3}" type="presParOf" srcId="{D9518AE2-9ECD-45A4-A350-44804C53E855}" destId="{5D429613-72D3-4CC3-9558-C43FCAB68BB2}" srcOrd="0" destOrd="0" presId="urn:microsoft.com/office/officeart/2005/8/layout/bList2"/>
    <dgm:cxn modelId="{23571981-E584-4981-951A-5F746EF8D94E}" type="presParOf" srcId="{D9518AE2-9ECD-45A4-A350-44804C53E855}" destId="{6C08CB64-751E-45BF-AB31-E5EB5B63A66D}" srcOrd="1" destOrd="0" presId="urn:microsoft.com/office/officeart/2005/8/layout/bList2"/>
    <dgm:cxn modelId="{F5CE2C5F-9834-48A3-8FC4-07B783FDE06F}" type="presParOf" srcId="{D9518AE2-9ECD-45A4-A350-44804C53E855}" destId="{A3A2B8CA-433A-44D7-967D-80979F4EB08A}" srcOrd="2" destOrd="0" presId="urn:microsoft.com/office/officeart/2005/8/layout/bList2"/>
    <dgm:cxn modelId="{4446CA72-133B-4CB8-BF1E-B7D96332FBB5}" type="presParOf" srcId="{D9518AE2-9ECD-45A4-A350-44804C53E855}" destId="{1AE3E3D2-3509-4EDB-9C73-B1B71F3BEA65}" srcOrd="3" destOrd="0" presId="urn:microsoft.com/office/officeart/2005/8/layout/bList2"/>
    <dgm:cxn modelId="{31F23B7C-2AF3-4911-8CE5-30CF26C465C8}" type="presParOf" srcId="{9B699F95-4339-4552-A26A-747BD9D9598C}" destId="{6A627C74-E3EB-42C7-867E-D7BF91D606FA}" srcOrd="3" destOrd="0" presId="urn:microsoft.com/office/officeart/2005/8/layout/bList2"/>
    <dgm:cxn modelId="{FB2316B5-D7BD-4FDD-B005-17DCDDE207CF}" type="presParOf" srcId="{9B699F95-4339-4552-A26A-747BD9D9598C}" destId="{719D7D9A-4859-477F-81E9-57538D2E24BF}" srcOrd="4" destOrd="0" presId="urn:microsoft.com/office/officeart/2005/8/layout/bList2"/>
    <dgm:cxn modelId="{63A2E04D-EAB1-4644-9877-351BB844BB59}" type="presParOf" srcId="{719D7D9A-4859-477F-81E9-57538D2E24BF}" destId="{786B787D-7C49-4336-9CA9-BD2AAEC15B69}" srcOrd="0" destOrd="0" presId="urn:microsoft.com/office/officeart/2005/8/layout/bList2"/>
    <dgm:cxn modelId="{204EADF1-2E80-43B6-BB04-C2BC47D7DE07}" type="presParOf" srcId="{719D7D9A-4859-477F-81E9-57538D2E24BF}" destId="{BFCF4C7F-CC25-4C4C-8911-9506DC1F4CA9}" srcOrd="1" destOrd="0" presId="urn:microsoft.com/office/officeart/2005/8/layout/bList2"/>
    <dgm:cxn modelId="{0DECCB87-862A-466A-9572-4B21B67572E6}" type="presParOf" srcId="{719D7D9A-4859-477F-81E9-57538D2E24BF}" destId="{2AD065E0-B8E2-43F3-84DD-DCF4F1F284CB}" srcOrd="2" destOrd="0" presId="urn:microsoft.com/office/officeart/2005/8/layout/bList2"/>
    <dgm:cxn modelId="{E28F6B15-7B8F-41F6-9D56-649E3743B1B8}" type="presParOf" srcId="{719D7D9A-4859-477F-81E9-57538D2E24BF}" destId="{5C072962-0CA7-458C-BD8C-5F7C58922E2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74C7-06CE-4E74-A285-FC8805F89820}" type="doc">
      <dgm:prSet loTypeId="urn:microsoft.com/office/officeart/2005/8/layout/b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353AD-E678-4C45-B9BE-BE05207937B7}">
      <dgm:prSet phldrT="[Text]"/>
      <dgm:spPr/>
      <dgm:t>
        <a:bodyPr/>
        <a:lstStyle/>
        <a:p>
          <a:r>
            <a:rPr lang="en-US" dirty="0"/>
            <a:t>Invisibility</a:t>
          </a:r>
        </a:p>
      </dgm:t>
    </dgm:pt>
    <dgm:pt modelId="{FD124B0E-37DD-47AB-A1F7-A455EEDE11D0}" type="parTrans" cxnId="{3E6150CC-A8C2-4B1D-81E8-23DA8AD62897}">
      <dgm:prSet/>
      <dgm:spPr/>
      <dgm:t>
        <a:bodyPr/>
        <a:lstStyle/>
        <a:p>
          <a:endParaRPr lang="en-US"/>
        </a:p>
      </dgm:t>
    </dgm:pt>
    <dgm:pt modelId="{7CACBD8F-47D0-4A15-823B-A33349095ABB}" type="sibTrans" cxnId="{3E6150CC-A8C2-4B1D-81E8-23DA8AD62897}">
      <dgm:prSet/>
      <dgm:spPr/>
      <dgm:t>
        <a:bodyPr/>
        <a:lstStyle/>
        <a:p>
          <a:endParaRPr lang="en-US"/>
        </a:p>
      </dgm:t>
    </dgm:pt>
    <dgm:pt modelId="{CC357D5E-B8CA-48B7-BA9D-F5340561D437}">
      <dgm:prSet phldrT="[Text]"/>
      <dgm:spPr/>
      <dgm:t>
        <a:bodyPr/>
        <a:lstStyle/>
        <a:p>
          <a:r>
            <a:rPr lang="en-US" dirty="0"/>
            <a:t>Cloud storage is invisible, no physical presence, doesn’t take up valuable space</a:t>
          </a:r>
        </a:p>
      </dgm:t>
    </dgm:pt>
    <dgm:pt modelId="{B785FF75-5564-4FCA-A11D-AB6EDB54276E}" type="parTrans" cxnId="{F199D9BE-6E41-499A-83A5-7014792AA9BF}">
      <dgm:prSet/>
      <dgm:spPr/>
      <dgm:t>
        <a:bodyPr/>
        <a:lstStyle/>
        <a:p>
          <a:endParaRPr lang="en-US"/>
        </a:p>
      </dgm:t>
    </dgm:pt>
    <dgm:pt modelId="{B59EAF25-EE73-4376-98D5-80AFB1AF15A8}" type="sibTrans" cxnId="{F199D9BE-6E41-499A-83A5-7014792AA9BF}">
      <dgm:prSet/>
      <dgm:spPr/>
      <dgm:t>
        <a:bodyPr/>
        <a:lstStyle/>
        <a:p>
          <a:endParaRPr lang="en-US"/>
        </a:p>
      </dgm:t>
    </dgm:pt>
    <dgm:pt modelId="{E0D192BD-92E4-43E3-9F5C-2FAD05BAB9C3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D63B1301-95A6-43A9-BB08-0DD00955CD2D}" type="parTrans" cxnId="{5F5B16CA-49BD-4E03-A464-6C7379F721F8}">
      <dgm:prSet/>
      <dgm:spPr/>
      <dgm:t>
        <a:bodyPr/>
        <a:lstStyle/>
        <a:p>
          <a:endParaRPr lang="en-US"/>
        </a:p>
      </dgm:t>
    </dgm:pt>
    <dgm:pt modelId="{C31AC37E-5B72-4376-AB31-CF4716D818A7}" type="sibTrans" cxnId="{5F5B16CA-49BD-4E03-A464-6C7379F721F8}">
      <dgm:prSet/>
      <dgm:spPr/>
      <dgm:t>
        <a:bodyPr/>
        <a:lstStyle/>
        <a:p>
          <a:endParaRPr lang="en-US"/>
        </a:p>
      </dgm:t>
    </dgm:pt>
    <dgm:pt modelId="{7E1580B1-4C5E-4354-A728-C2A1A493C293}">
      <dgm:prSet phldrT="[Text]"/>
      <dgm:spPr/>
      <dgm:t>
        <a:bodyPr/>
        <a:lstStyle/>
        <a:p>
          <a:r>
            <a:rPr lang="en-US" dirty="0"/>
            <a:t>Backing up data isn’t always cheap, like external hard drives or backup tapes</a:t>
          </a:r>
        </a:p>
      </dgm:t>
    </dgm:pt>
    <dgm:pt modelId="{D402A86D-EBAD-4DD8-A7C6-CFB26A849073}" type="parTrans" cxnId="{1BD57810-2F3C-495B-9269-EBA5BBB0DB27}">
      <dgm:prSet/>
      <dgm:spPr/>
      <dgm:t>
        <a:bodyPr/>
        <a:lstStyle/>
        <a:p>
          <a:endParaRPr lang="en-US"/>
        </a:p>
      </dgm:t>
    </dgm:pt>
    <dgm:pt modelId="{375694FA-B290-4459-BF81-782543EF5FF6}" type="sibTrans" cxnId="{1BD57810-2F3C-495B-9269-EBA5BBB0DB27}">
      <dgm:prSet/>
      <dgm:spPr/>
      <dgm:t>
        <a:bodyPr/>
        <a:lstStyle/>
        <a:p>
          <a:endParaRPr lang="en-US"/>
        </a:p>
      </dgm:t>
    </dgm:pt>
    <dgm:pt modelId="{AB768A69-AF14-4B02-BA60-47220D8D967F}">
      <dgm:prSet phldrT="[Text]"/>
      <dgm:spPr/>
      <dgm:t>
        <a:bodyPr/>
        <a:lstStyle/>
        <a:p>
          <a:r>
            <a:rPr lang="en-US" dirty="0"/>
            <a:t>Automation</a:t>
          </a:r>
        </a:p>
      </dgm:t>
    </dgm:pt>
    <dgm:pt modelId="{06062F50-13CA-4D29-8493-55DE2182B51E}" type="parTrans" cxnId="{375F88BC-24DF-4824-BB9B-8EEB6DAAEE30}">
      <dgm:prSet/>
      <dgm:spPr/>
      <dgm:t>
        <a:bodyPr/>
        <a:lstStyle/>
        <a:p>
          <a:endParaRPr lang="en-US"/>
        </a:p>
      </dgm:t>
    </dgm:pt>
    <dgm:pt modelId="{B83AB172-5F62-43A3-932E-D6D158F541AC}" type="sibTrans" cxnId="{375F88BC-24DF-4824-BB9B-8EEB6DAAEE30}">
      <dgm:prSet/>
      <dgm:spPr/>
      <dgm:t>
        <a:bodyPr/>
        <a:lstStyle/>
        <a:p>
          <a:endParaRPr lang="en-US"/>
        </a:p>
      </dgm:t>
    </dgm:pt>
    <dgm:pt modelId="{238A1A77-9E46-4875-A966-109E0B8C7F43}">
      <dgm:prSet phldrT="[Text]"/>
      <dgm:spPr/>
      <dgm:t>
        <a:bodyPr/>
        <a:lstStyle/>
        <a:p>
          <a:r>
            <a:rPr lang="en-US" dirty="0"/>
            <a:t>Routine of backing up data done automatically</a:t>
          </a:r>
        </a:p>
      </dgm:t>
    </dgm:pt>
    <dgm:pt modelId="{2D5DD7CA-E951-4037-905C-1DC2662A7BA2}" type="parTrans" cxnId="{91402603-F07E-454F-980B-8165A38D730A}">
      <dgm:prSet/>
      <dgm:spPr/>
      <dgm:t>
        <a:bodyPr/>
        <a:lstStyle/>
        <a:p>
          <a:endParaRPr lang="en-US"/>
        </a:p>
      </dgm:t>
    </dgm:pt>
    <dgm:pt modelId="{B3AC06D2-B09E-4431-B4C2-DE495ABD98C6}" type="sibTrans" cxnId="{91402603-F07E-454F-980B-8165A38D730A}">
      <dgm:prSet/>
      <dgm:spPr/>
      <dgm:t>
        <a:bodyPr/>
        <a:lstStyle/>
        <a:p>
          <a:endParaRPr lang="en-US"/>
        </a:p>
      </dgm:t>
    </dgm:pt>
    <dgm:pt modelId="{9B699F95-4339-4552-A26A-747BD9D9598C}" type="pres">
      <dgm:prSet presAssocID="{F31074C7-06CE-4E74-A285-FC8805F89820}" presName="diagram" presStyleCnt="0">
        <dgm:presLayoutVars>
          <dgm:dir/>
          <dgm:animLvl val="lvl"/>
          <dgm:resizeHandles val="exact"/>
        </dgm:presLayoutVars>
      </dgm:prSet>
      <dgm:spPr/>
    </dgm:pt>
    <dgm:pt modelId="{1365C605-401B-48FD-B05B-09AA2D6D6307}" type="pres">
      <dgm:prSet presAssocID="{B31353AD-E678-4C45-B9BE-BE05207937B7}" presName="compNode" presStyleCnt="0"/>
      <dgm:spPr/>
    </dgm:pt>
    <dgm:pt modelId="{F71D0D03-26C2-4601-8043-68900A741F05}" type="pres">
      <dgm:prSet presAssocID="{B31353AD-E678-4C45-B9BE-BE05207937B7}" presName="childRect" presStyleLbl="bgAcc1" presStyleIdx="0" presStyleCnt="3">
        <dgm:presLayoutVars>
          <dgm:bulletEnabled val="1"/>
        </dgm:presLayoutVars>
      </dgm:prSet>
      <dgm:spPr/>
    </dgm:pt>
    <dgm:pt modelId="{E4DBBEAB-03DA-41E4-800F-700502818099}" type="pres">
      <dgm:prSet presAssocID="{B31353AD-E678-4C45-B9BE-BE05207937B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01EBFD5-B3D7-4E86-900C-AFD752B26978}" type="pres">
      <dgm:prSet presAssocID="{B31353AD-E678-4C45-B9BE-BE05207937B7}" presName="parentRect" presStyleLbl="alignNode1" presStyleIdx="0" presStyleCnt="3"/>
      <dgm:spPr/>
    </dgm:pt>
    <dgm:pt modelId="{9A9EEDCD-5D59-432A-80FA-67179D677EBD}" type="pres">
      <dgm:prSet presAssocID="{B31353AD-E678-4C45-B9BE-BE05207937B7}" presName="adorn" presStyleLbl="fgAccFollowNode1" presStyleIdx="0" presStyleCnt="3"/>
      <dgm:spPr/>
    </dgm:pt>
    <dgm:pt modelId="{AB25018C-CDA5-46D3-8D9E-F14C90FDE9A3}" type="pres">
      <dgm:prSet presAssocID="{7CACBD8F-47D0-4A15-823B-A33349095ABB}" presName="sibTrans" presStyleLbl="sibTrans2D1" presStyleIdx="0" presStyleCnt="0"/>
      <dgm:spPr/>
    </dgm:pt>
    <dgm:pt modelId="{D9518AE2-9ECD-45A4-A350-44804C53E855}" type="pres">
      <dgm:prSet presAssocID="{E0D192BD-92E4-43E3-9F5C-2FAD05BAB9C3}" presName="compNode" presStyleCnt="0"/>
      <dgm:spPr/>
    </dgm:pt>
    <dgm:pt modelId="{5D429613-72D3-4CC3-9558-C43FCAB68BB2}" type="pres">
      <dgm:prSet presAssocID="{E0D192BD-92E4-43E3-9F5C-2FAD05BAB9C3}" presName="childRect" presStyleLbl="bgAcc1" presStyleIdx="1" presStyleCnt="3">
        <dgm:presLayoutVars>
          <dgm:bulletEnabled val="1"/>
        </dgm:presLayoutVars>
      </dgm:prSet>
      <dgm:spPr/>
    </dgm:pt>
    <dgm:pt modelId="{6C08CB64-751E-45BF-AB31-E5EB5B63A66D}" type="pres">
      <dgm:prSet presAssocID="{E0D192BD-92E4-43E3-9F5C-2FAD05BAB9C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3A2B8CA-433A-44D7-967D-80979F4EB08A}" type="pres">
      <dgm:prSet presAssocID="{E0D192BD-92E4-43E3-9F5C-2FAD05BAB9C3}" presName="parentRect" presStyleLbl="alignNode1" presStyleIdx="1" presStyleCnt="3"/>
      <dgm:spPr/>
    </dgm:pt>
    <dgm:pt modelId="{1AE3E3D2-3509-4EDB-9C73-B1B71F3BEA65}" type="pres">
      <dgm:prSet presAssocID="{E0D192BD-92E4-43E3-9F5C-2FAD05BAB9C3}" presName="adorn" presStyleLbl="fgAccFollowNode1" presStyleIdx="1" presStyleCnt="3"/>
      <dgm:spPr/>
    </dgm:pt>
    <dgm:pt modelId="{6A627C74-E3EB-42C7-867E-D7BF91D606FA}" type="pres">
      <dgm:prSet presAssocID="{C31AC37E-5B72-4376-AB31-CF4716D818A7}" presName="sibTrans" presStyleLbl="sibTrans2D1" presStyleIdx="0" presStyleCnt="0"/>
      <dgm:spPr/>
    </dgm:pt>
    <dgm:pt modelId="{719D7D9A-4859-477F-81E9-57538D2E24BF}" type="pres">
      <dgm:prSet presAssocID="{AB768A69-AF14-4B02-BA60-47220D8D967F}" presName="compNode" presStyleCnt="0"/>
      <dgm:spPr/>
    </dgm:pt>
    <dgm:pt modelId="{786B787D-7C49-4336-9CA9-BD2AAEC15B69}" type="pres">
      <dgm:prSet presAssocID="{AB768A69-AF14-4B02-BA60-47220D8D967F}" presName="childRect" presStyleLbl="bgAcc1" presStyleIdx="2" presStyleCnt="3">
        <dgm:presLayoutVars>
          <dgm:bulletEnabled val="1"/>
        </dgm:presLayoutVars>
      </dgm:prSet>
      <dgm:spPr/>
    </dgm:pt>
    <dgm:pt modelId="{BFCF4C7F-CC25-4C4C-8911-9506DC1F4CA9}" type="pres">
      <dgm:prSet presAssocID="{AB768A69-AF14-4B02-BA60-47220D8D967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AD065E0-B8E2-43F3-84DD-DCF4F1F284CB}" type="pres">
      <dgm:prSet presAssocID="{AB768A69-AF14-4B02-BA60-47220D8D967F}" presName="parentRect" presStyleLbl="alignNode1" presStyleIdx="2" presStyleCnt="3"/>
      <dgm:spPr/>
    </dgm:pt>
    <dgm:pt modelId="{5C072962-0CA7-458C-BD8C-5F7C58922E2D}" type="pres">
      <dgm:prSet presAssocID="{AB768A69-AF14-4B02-BA60-47220D8D967F}" presName="adorn" presStyleLbl="fgAccFollowNode1" presStyleIdx="2" presStyleCnt="3"/>
      <dgm:spPr/>
    </dgm:pt>
  </dgm:ptLst>
  <dgm:cxnLst>
    <dgm:cxn modelId="{EF9EA777-3691-466E-854D-7E99506EA1B0}" type="presOf" srcId="{E0D192BD-92E4-43E3-9F5C-2FAD05BAB9C3}" destId="{6C08CB64-751E-45BF-AB31-E5EB5B63A66D}" srcOrd="0" destOrd="0" presId="urn:microsoft.com/office/officeart/2005/8/layout/bList2"/>
    <dgm:cxn modelId="{91402603-F07E-454F-980B-8165A38D730A}" srcId="{AB768A69-AF14-4B02-BA60-47220D8D967F}" destId="{238A1A77-9E46-4875-A966-109E0B8C7F43}" srcOrd="0" destOrd="0" parTransId="{2D5DD7CA-E951-4037-905C-1DC2662A7BA2}" sibTransId="{B3AC06D2-B09E-4431-B4C2-DE495ABD98C6}"/>
    <dgm:cxn modelId="{5F5B16CA-49BD-4E03-A464-6C7379F721F8}" srcId="{F31074C7-06CE-4E74-A285-FC8805F89820}" destId="{E0D192BD-92E4-43E3-9F5C-2FAD05BAB9C3}" srcOrd="1" destOrd="0" parTransId="{D63B1301-95A6-43A9-BB08-0DD00955CD2D}" sibTransId="{C31AC37E-5B72-4376-AB31-CF4716D818A7}"/>
    <dgm:cxn modelId="{D4EFD977-06A5-4231-A163-20A6B347B683}" type="presOf" srcId="{7E1580B1-4C5E-4354-A728-C2A1A493C293}" destId="{5D429613-72D3-4CC3-9558-C43FCAB68BB2}" srcOrd="0" destOrd="0" presId="urn:microsoft.com/office/officeart/2005/8/layout/bList2"/>
    <dgm:cxn modelId="{8429C919-D44D-4C89-A422-C9A7238940EF}" type="presOf" srcId="{AB768A69-AF14-4B02-BA60-47220D8D967F}" destId="{2AD065E0-B8E2-43F3-84DD-DCF4F1F284CB}" srcOrd="1" destOrd="0" presId="urn:microsoft.com/office/officeart/2005/8/layout/bList2"/>
    <dgm:cxn modelId="{BFF5CBC9-A38B-4B5A-BBC7-F9E713C6F248}" type="presOf" srcId="{AB768A69-AF14-4B02-BA60-47220D8D967F}" destId="{BFCF4C7F-CC25-4C4C-8911-9506DC1F4CA9}" srcOrd="0" destOrd="0" presId="urn:microsoft.com/office/officeart/2005/8/layout/bList2"/>
    <dgm:cxn modelId="{3E6150CC-A8C2-4B1D-81E8-23DA8AD62897}" srcId="{F31074C7-06CE-4E74-A285-FC8805F89820}" destId="{B31353AD-E678-4C45-B9BE-BE05207937B7}" srcOrd="0" destOrd="0" parTransId="{FD124B0E-37DD-47AB-A1F7-A455EEDE11D0}" sibTransId="{7CACBD8F-47D0-4A15-823B-A33349095ABB}"/>
    <dgm:cxn modelId="{1BD57810-2F3C-495B-9269-EBA5BBB0DB27}" srcId="{E0D192BD-92E4-43E3-9F5C-2FAD05BAB9C3}" destId="{7E1580B1-4C5E-4354-A728-C2A1A493C293}" srcOrd="0" destOrd="0" parTransId="{D402A86D-EBAD-4DD8-A7C6-CFB26A849073}" sibTransId="{375694FA-B290-4459-BF81-782543EF5FF6}"/>
    <dgm:cxn modelId="{D042142F-E17A-40F8-B9D4-573F440B5A83}" type="presOf" srcId="{B31353AD-E678-4C45-B9BE-BE05207937B7}" destId="{301EBFD5-B3D7-4E86-900C-AFD752B26978}" srcOrd="1" destOrd="0" presId="urn:microsoft.com/office/officeart/2005/8/layout/bList2"/>
    <dgm:cxn modelId="{375F88BC-24DF-4824-BB9B-8EEB6DAAEE30}" srcId="{F31074C7-06CE-4E74-A285-FC8805F89820}" destId="{AB768A69-AF14-4B02-BA60-47220D8D967F}" srcOrd="2" destOrd="0" parTransId="{06062F50-13CA-4D29-8493-55DE2182B51E}" sibTransId="{B83AB172-5F62-43A3-932E-D6D158F541AC}"/>
    <dgm:cxn modelId="{F199D9BE-6E41-499A-83A5-7014792AA9BF}" srcId="{B31353AD-E678-4C45-B9BE-BE05207937B7}" destId="{CC357D5E-B8CA-48B7-BA9D-F5340561D437}" srcOrd="0" destOrd="0" parTransId="{B785FF75-5564-4FCA-A11D-AB6EDB54276E}" sibTransId="{B59EAF25-EE73-4376-98D5-80AFB1AF15A8}"/>
    <dgm:cxn modelId="{99B2D415-DE5F-437D-860F-248705A0B266}" type="presOf" srcId="{C31AC37E-5B72-4376-AB31-CF4716D818A7}" destId="{6A627C74-E3EB-42C7-867E-D7BF91D606FA}" srcOrd="0" destOrd="0" presId="urn:microsoft.com/office/officeart/2005/8/layout/bList2"/>
    <dgm:cxn modelId="{EB592654-7950-42FE-B5CA-4BA927FA42A9}" type="presOf" srcId="{238A1A77-9E46-4875-A966-109E0B8C7F43}" destId="{786B787D-7C49-4336-9CA9-BD2AAEC15B69}" srcOrd="0" destOrd="0" presId="urn:microsoft.com/office/officeart/2005/8/layout/bList2"/>
    <dgm:cxn modelId="{74549FFF-24F7-430E-8AF6-393F81247EBC}" type="presOf" srcId="{7CACBD8F-47D0-4A15-823B-A33349095ABB}" destId="{AB25018C-CDA5-46D3-8D9E-F14C90FDE9A3}" srcOrd="0" destOrd="0" presId="urn:microsoft.com/office/officeart/2005/8/layout/bList2"/>
    <dgm:cxn modelId="{66A531C9-CBAF-45F0-9614-8E50B5485734}" type="presOf" srcId="{F31074C7-06CE-4E74-A285-FC8805F89820}" destId="{9B699F95-4339-4552-A26A-747BD9D9598C}" srcOrd="0" destOrd="0" presId="urn:microsoft.com/office/officeart/2005/8/layout/bList2"/>
    <dgm:cxn modelId="{96DEA6CF-A2EE-4A62-ADE8-B285398ACDCF}" type="presOf" srcId="{E0D192BD-92E4-43E3-9F5C-2FAD05BAB9C3}" destId="{A3A2B8CA-433A-44D7-967D-80979F4EB08A}" srcOrd="1" destOrd="0" presId="urn:microsoft.com/office/officeart/2005/8/layout/bList2"/>
    <dgm:cxn modelId="{443ABE7F-E8FA-4AC3-8751-AAAB7F2445CD}" type="presOf" srcId="{B31353AD-E678-4C45-B9BE-BE05207937B7}" destId="{E4DBBEAB-03DA-41E4-800F-700502818099}" srcOrd="0" destOrd="0" presId="urn:microsoft.com/office/officeart/2005/8/layout/bList2"/>
    <dgm:cxn modelId="{6A179CF8-F488-4D81-B5C9-224CA5037473}" type="presOf" srcId="{CC357D5E-B8CA-48B7-BA9D-F5340561D437}" destId="{F71D0D03-26C2-4601-8043-68900A741F05}" srcOrd="0" destOrd="0" presId="urn:microsoft.com/office/officeart/2005/8/layout/bList2"/>
    <dgm:cxn modelId="{89FB9BFB-332F-412B-A6CD-CE8C15730672}" type="presParOf" srcId="{9B699F95-4339-4552-A26A-747BD9D9598C}" destId="{1365C605-401B-48FD-B05B-09AA2D6D6307}" srcOrd="0" destOrd="0" presId="urn:microsoft.com/office/officeart/2005/8/layout/bList2"/>
    <dgm:cxn modelId="{34646083-93A8-4D21-A335-01A60E17CB77}" type="presParOf" srcId="{1365C605-401B-48FD-B05B-09AA2D6D6307}" destId="{F71D0D03-26C2-4601-8043-68900A741F05}" srcOrd="0" destOrd="0" presId="urn:microsoft.com/office/officeart/2005/8/layout/bList2"/>
    <dgm:cxn modelId="{00FBC7A7-E9BC-46FC-977E-285F8B5A4AA9}" type="presParOf" srcId="{1365C605-401B-48FD-B05B-09AA2D6D6307}" destId="{E4DBBEAB-03DA-41E4-800F-700502818099}" srcOrd="1" destOrd="0" presId="urn:microsoft.com/office/officeart/2005/8/layout/bList2"/>
    <dgm:cxn modelId="{9F37EAC7-5834-4FD8-860B-B8A594601B34}" type="presParOf" srcId="{1365C605-401B-48FD-B05B-09AA2D6D6307}" destId="{301EBFD5-B3D7-4E86-900C-AFD752B26978}" srcOrd="2" destOrd="0" presId="urn:microsoft.com/office/officeart/2005/8/layout/bList2"/>
    <dgm:cxn modelId="{95508552-BEB4-4711-B8C7-C86C599CB8CD}" type="presParOf" srcId="{1365C605-401B-48FD-B05B-09AA2D6D6307}" destId="{9A9EEDCD-5D59-432A-80FA-67179D677EBD}" srcOrd="3" destOrd="0" presId="urn:microsoft.com/office/officeart/2005/8/layout/bList2"/>
    <dgm:cxn modelId="{C7CAF697-BDCE-43A2-AC58-EF59CE2B2969}" type="presParOf" srcId="{9B699F95-4339-4552-A26A-747BD9D9598C}" destId="{AB25018C-CDA5-46D3-8D9E-F14C90FDE9A3}" srcOrd="1" destOrd="0" presId="urn:microsoft.com/office/officeart/2005/8/layout/bList2"/>
    <dgm:cxn modelId="{0FCD94C3-7701-4F3F-A7F5-C8C699C0BDAE}" type="presParOf" srcId="{9B699F95-4339-4552-A26A-747BD9D9598C}" destId="{D9518AE2-9ECD-45A4-A350-44804C53E855}" srcOrd="2" destOrd="0" presId="urn:microsoft.com/office/officeart/2005/8/layout/bList2"/>
    <dgm:cxn modelId="{F550B5E8-701D-4238-A9AE-1F5175B1BEB3}" type="presParOf" srcId="{D9518AE2-9ECD-45A4-A350-44804C53E855}" destId="{5D429613-72D3-4CC3-9558-C43FCAB68BB2}" srcOrd="0" destOrd="0" presId="urn:microsoft.com/office/officeart/2005/8/layout/bList2"/>
    <dgm:cxn modelId="{23571981-E584-4981-951A-5F746EF8D94E}" type="presParOf" srcId="{D9518AE2-9ECD-45A4-A350-44804C53E855}" destId="{6C08CB64-751E-45BF-AB31-E5EB5B63A66D}" srcOrd="1" destOrd="0" presId="urn:microsoft.com/office/officeart/2005/8/layout/bList2"/>
    <dgm:cxn modelId="{F5CE2C5F-9834-48A3-8FC4-07B783FDE06F}" type="presParOf" srcId="{D9518AE2-9ECD-45A4-A350-44804C53E855}" destId="{A3A2B8CA-433A-44D7-967D-80979F4EB08A}" srcOrd="2" destOrd="0" presId="urn:microsoft.com/office/officeart/2005/8/layout/bList2"/>
    <dgm:cxn modelId="{4446CA72-133B-4CB8-BF1E-B7D96332FBB5}" type="presParOf" srcId="{D9518AE2-9ECD-45A4-A350-44804C53E855}" destId="{1AE3E3D2-3509-4EDB-9C73-B1B71F3BEA65}" srcOrd="3" destOrd="0" presId="urn:microsoft.com/office/officeart/2005/8/layout/bList2"/>
    <dgm:cxn modelId="{31F23B7C-2AF3-4911-8CE5-30CF26C465C8}" type="presParOf" srcId="{9B699F95-4339-4552-A26A-747BD9D9598C}" destId="{6A627C74-E3EB-42C7-867E-D7BF91D606FA}" srcOrd="3" destOrd="0" presId="urn:microsoft.com/office/officeart/2005/8/layout/bList2"/>
    <dgm:cxn modelId="{FB2316B5-D7BD-4FDD-B005-17DCDDE207CF}" type="presParOf" srcId="{9B699F95-4339-4552-A26A-747BD9D9598C}" destId="{719D7D9A-4859-477F-81E9-57538D2E24BF}" srcOrd="4" destOrd="0" presId="urn:microsoft.com/office/officeart/2005/8/layout/bList2"/>
    <dgm:cxn modelId="{63A2E04D-EAB1-4644-9877-351BB844BB59}" type="presParOf" srcId="{719D7D9A-4859-477F-81E9-57538D2E24BF}" destId="{786B787D-7C49-4336-9CA9-BD2AAEC15B69}" srcOrd="0" destOrd="0" presId="urn:microsoft.com/office/officeart/2005/8/layout/bList2"/>
    <dgm:cxn modelId="{204EADF1-2E80-43B6-BB04-C2BC47D7DE07}" type="presParOf" srcId="{719D7D9A-4859-477F-81E9-57538D2E24BF}" destId="{BFCF4C7F-CC25-4C4C-8911-9506DC1F4CA9}" srcOrd="1" destOrd="0" presId="urn:microsoft.com/office/officeart/2005/8/layout/bList2"/>
    <dgm:cxn modelId="{0DECCB87-862A-466A-9572-4B21B67572E6}" type="presParOf" srcId="{719D7D9A-4859-477F-81E9-57538D2E24BF}" destId="{2AD065E0-B8E2-43F3-84DD-DCF4F1F284CB}" srcOrd="2" destOrd="0" presId="urn:microsoft.com/office/officeart/2005/8/layout/bList2"/>
    <dgm:cxn modelId="{E28F6B15-7B8F-41F6-9D56-649E3743B1B8}" type="presParOf" srcId="{719D7D9A-4859-477F-81E9-57538D2E24BF}" destId="{5C072962-0CA7-458C-BD8C-5F7C58922E2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1074C7-06CE-4E74-A285-FC8805F89820}" type="doc">
      <dgm:prSet loTypeId="urn:microsoft.com/office/officeart/2005/8/layout/b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353AD-E678-4C45-B9BE-BE05207937B7}">
      <dgm:prSet phldrT="[Text]"/>
      <dgm:spPr/>
      <dgm:t>
        <a:bodyPr/>
        <a:lstStyle/>
        <a:p>
          <a:r>
            <a:rPr lang="en-US" dirty="0"/>
            <a:t>Protection</a:t>
          </a:r>
        </a:p>
      </dgm:t>
    </dgm:pt>
    <dgm:pt modelId="{FD124B0E-37DD-47AB-A1F7-A455EEDE11D0}" type="parTrans" cxnId="{3E6150CC-A8C2-4B1D-81E8-23DA8AD62897}">
      <dgm:prSet/>
      <dgm:spPr/>
      <dgm:t>
        <a:bodyPr/>
        <a:lstStyle/>
        <a:p>
          <a:endParaRPr lang="en-US"/>
        </a:p>
      </dgm:t>
    </dgm:pt>
    <dgm:pt modelId="{7CACBD8F-47D0-4A15-823B-A33349095ABB}" type="sibTrans" cxnId="{3E6150CC-A8C2-4B1D-81E8-23DA8AD62897}">
      <dgm:prSet/>
      <dgm:spPr/>
      <dgm:t>
        <a:bodyPr/>
        <a:lstStyle/>
        <a:p>
          <a:endParaRPr lang="en-US"/>
        </a:p>
      </dgm:t>
    </dgm:pt>
    <dgm:pt modelId="{CC357D5E-B8CA-48B7-BA9D-F5340561D437}">
      <dgm:prSet phldrT="[Text]"/>
      <dgm:spPr/>
      <dgm:t>
        <a:bodyPr/>
        <a:lstStyle/>
        <a:p>
          <a:r>
            <a:rPr lang="en-US" dirty="0"/>
            <a:t>Cloud storage already contains layer of data protection</a:t>
          </a:r>
        </a:p>
      </dgm:t>
    </dgm:pt>
    <dgm:pt modelId="{B785FF75-5564-4FCA-A11D-AB6EDB54276E}" type="parTrans" cxnId="{F199D9BE-6E41-499A-83A5-7014792AA9BF}">
      <dgm:prSet/>
      <dgm:spPr/>
      <dgm:t>
        <a:bodyPr/>
        <a:lstStyle/>
        <a:p>
          <a:endParaRPr lang="en-US"/>
        </a:p>
      </dgm:t>
    </dgm:pt>
    <dgm:pt modelId="{B59EAF25-EE73-4376-98D5-80AFB1AF15A8}" type="sibTrans" cxnId="{F199D9BE-6E41-499A-83A5-7014792AA9BF}">
      <dgm:prSet/>
      <dgm:spPr/>
      <dgm:t>
        <a:bodyPr/>
        <a:lstStyle/>
        <a:p>
          <a:endParaRPr lang="en-US"/>
        </a:p>
      </dgm:t>
    </dgm:pt>
    <dgm:pt modelId="{E0D192BD-92E4-43E3-9F5C-2FAD05BAB9C3}">
      <dgm:prSet phldrT="[Text]"/>
      <dgm:spPr/>
      <dgm:t>
        <a:bodyPr/>
        <a:lstStyle/>
        <a:p>
          <a:r>
            <a:rPr lang="en-US" dirty="0"/>
            <a:t>Recovery</a:t>
          </a:r>
        </a:p>
      </dgm:t>
    </dgm:pt>
    <dgm:pt modelId="{D63B1301-95A6-43A9-BB08-0DD00955CD2D}" type="parTrans" cxnId="{5F5B16CA-49BD-4E03-A464-6C7379F721F8}">
      <dgm:prSet/>
      <dgm:spPr/>
      <dgm:t>
        <a:bodyPr/>
        <a:lstStyle/>
        <a:p>
          <a:endParaRPr lang="en-US"/>
        </a:p>
      </dgm:t>
    </dgm:pt>
    <dgm:pt modelId="{C31AC37E-5B72-4376-AB31-CF4716D818A7}" type="sibTrans" cxnId="{5F5B16CA-49BD-4E03-A464-6C7379F721F8}">
      <dgm:prSet/>
      <dgm:spPr/>
      <dgm:t>
        <a:bodyPr/>
        <a:lstStyle/>
        <a:p>
          <a:endParaRPr lang="en-US"/>
        </a:p>
      </dgm:t>
    </dgm:pt>
    <dgm:pt modelId="{7E1580B1-4C5E-4354-A728-C2A1A493C293}">
      <dgm:prSet phldrT="[Text]"/>
      <dgm:spPr/>
      <dgm:t>
        <a:bodyPr/>
        <a:lstStyle/>
        <a:p>
          <a:r>
            <a:rPr lang="en-US" dirty="0"/>
            <a:t>Data-loss can be restored at any time </a:t>
          </a:r>
        </a:p>
      </dgm:t>
    </dgm:pt>
    <dgm:pt modelId="{D402A86D-EBAD-4DD8-A7C6-CFB26A849073}" type="parTrans" cxnId="{1BD57810-2F3C-495B-9269-EBA5BBB0DB27}">
      <dgm:prSet/>
      <dgm:spPr/>
      <dgm:t>
        <a:bodyPr/>
        <a:lstStyle/>
        <a:p>
          <a:endParaRPr lang="en-US"/>
        </a:p>
      </dgm:t>
    </dgm:pt>
    <dgm:pt modelId="{375694FA-B290-4459-BF81-782543EF5FF6}" type="sibTrans" cxnId="{1BD57810-2F3C-495B-9269-EBA5BBB0DB27}">
      <dgm:prSet/>
      <dgm:spPr/>
      <dgm:t>
        <a:bodyPr/>
        <a:lstStyle/>
        <a:p>
          <a:endParaRPr lang="en-US"/>
        </a:p>
      </dgm:t>
    </dgm:pt>
    <dgm:pt modelId="{AB768A69-AF14-4B02-BA60-47220D8D967F}">
      <dgm:prSet phldrT="[Text]"/>
      <dgm:spPr/>
      <dgm:t>
        <a:bodyPr/>
        <a:lstStyle/>
        <a:p>
          <a:r>
            <a:rPr lang="en-US" dirty="0"/>
            <a:t>Collaboration</a:t>
          </a:r>
        </a:p>
      </dgm:t>
    </dgm:pt>
    <dgm:pt modelId="{06062F50-13CA-4D29-8493-55DE2182B51E}" type="parTrans" cxnId="{375F88BC-24DF-4824-BB9B-8EEB6DAAEE30}">
      <dgm:prSet/>
      <dgm:spPr/>
      <dgm:t>
        <a:bodyPr/>
        <a:lstStyle/>
        <a:p>
          <a:endParaRPr lang="en-US"/>
        </a:p>
      </dgm:t>
    </dgm:pt>
    <dgm:pt modelId="{B83AB172-5F62-43A3-932E-D6D158F541AC}" type="sibTrans" cxnId="{375F88BC-24DF-4824-BB9B-8EEB6DAAEE30}">
      <dgm:prSet/>
      <dgm:spPr/>
      <dgm:t>
        <a:bodyPr/>
        <a:lstStyle/>
        <a:p>
          <a:endParaRPr lang="en-US"/>
        </a:p>
      </dgm:t>
    </dgm:pt>
    <dgm:pt modelId="{238A1A77-9E46-4875-A966-109E0B8C7F43}">
      <dgm:prSet phldrT="[Text]"/>
      <dgm:spPr/>
      <dgm:t>
        <a:bodyPr/>
        <a:lstStyle/>
        <a:p>
          <a:r>
            <a:rPr lang="en-US" dirty="0"/>
            <a:t>Allow multiple people to edit and collaborate on single document, with versioning feature</a:t>
          </a:r>
        </a:p>
      </dgm:t>
    </dgm:pt>
    <dgm:pt modelId="{2D5DD7CA-E951-4037-905C-1DC2662A7BA2}" type="parTrans" cxnId="{91402603-F07E-454F-980B-8165A38D730A}">
      <dgm:prSet/>
      <dgm:spPr/>
      <dgm:t>
        <a:bodyPr/>
        <a:lstStyle/>
        <a:p>
          <a:endParaRPr lang="en-US"/>
        </a:p>
      </dgm:t>
    </dgm:pt>
    <dgm:pt modelId="{B3AC06D2-B09E-4431-B4C2-DE495ABD98C6}" type="sibTrans" cxnId="{91402603-F07E-454F-980B-8165A38D730A}">
      <dgm:prSet/>
      <dgm:spPr/>
      <dgm:t>
        <a:bodyPr/>
        <a:lstStyle/>
        <a:p>
          <a:endParaRPr lang="en-US"/>
        </a:p>
      </dgm:t>
    </dgm:pt>
    <dgm:pt modelId="{9B699F95-4339-4552-A26A-747BD9D9598C}" type="pres">
      <dgm:prSet presAssocID="{F31074C7-06CE-4E74-A285-FC8805F89820}" presName="diagram" presStyleCnt="0">
        <dgm:presLayoutVars>
          <dgm:dir/>
          <dgm:animLvl val="lvl"/>
          <dgm:resizeHandles val="exact"/>
        </dgm:presLayoutVars>
      </dgm:prSet>
      <dgm:spPr/>
    </dgm:pt>
    <dgm:pt modelId="{1365C605-401B-48FD-B05B-09AA2D6D6307}" type="pres">
      <dgm:prSet presAssocID="{B31353AD-E678-4C45-B9BE-BE05207937B7}" presName="compNode" presStyleCnt="0"/>
      <dgm:spPr/>
    </dgm:pt>
    <dgm:pt modelId="{F71D0D03-26C2-4601-8043-68900A741F05}" type="pres">
      <dgm:prSet presAssocID="{B31353AD-E678-4C45-B9BE-BE05207937B7}" presName="childRect" presStyleLbl="bgAcc1" presStyleIdx="0" presStyleCnt="3">
        <dgm:presLayoutVars>
          <dgm:bulletEnabled val="1"/>
        </dgm:presLayoutVars>
      </dgm:prSet>
      <dgm:spPr/>
    </dgm:pt>
    <dgm:pt modelId="{E4DBBEAB-03DA-41E4-800F-700502818099}" type="pres">
      <dgm:prSet presAssocID="{B31353AD-E678-4C45-B9BE-BE05207937B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01EBFD5-B3D7-4E86-900C-AFD752B26978}" type="pres">
      <dgm:prSet presAssocID="{B31353AD-E678-4C45-B9BE-BE05207937B7}" presName="parentRect" presStyleLbl="alignNode1" presStyleIdx="0" presStyleCnt="3"/>
      <dgm:spPr/>
    </dgm:pt>
    <dgm:pt modelId="{9A9EEDCD-5D59-432A-80FA-67179D677EBD}" type="pres">
      <dgm:prSet presAssocID="{B31353AD-E678-4C45-B9BE-BE05207937B7}" presName="adorn" presStyleLbl="fgAccFollowNode1" presStyleIdx="0" presStyleCnt="3"/>
      <dgm:spPr/>
    </dgm:pt>
    <dgm:pt modelId="{AB25018C-CDA5-46D3-8D9E-F14C90FDE9A3}" type="pres">
      <dgm:prSet presAssocID="{7CACBD8F-47D0-4A15-823B-A33349095ABB}" presName="sibTrans" presStyleLbl="sibTrans2D1" presStyleIdx="0" presStyleCnt="0"/>
      <dgm:spPr/>
    </dgm:pt>
    <dgm:pt modelId="{D9518AE2-9ECD-45A4-A350-44804C53E855}" type="pres">
      <dgm:prSet presAssocID="{E0D192BD-92E4-43E3-9F5C-2FAD05BAB9C3}" presName="compNode" presStyleCnt="0"/>
      <dgm:spPr/>
    </dgm:pt>
    <dgm:pt modelId="{5D429613-72D3-4CC3-9558-C43FCAB68BB2}" type="pres">
      <dgm:prSet presAssocID="{E0D192BD-92E4-43E3-9F5C-2FAD05BAB9C3}" presName="childRect" presStyleLbl="bgAcc1" presStyleIdx="1" presStyleCnt="3">
        <dgm:presLayoutVars>
          <dgm:bulletEnabled val="1"/>
        </dgm:presLayoutVars>
      </dgm:prSet>
      <dgm:spPr/>
    </dgm:pt>
    <dgm:pt modelId="{6C08CB64-751E-45BF-AB31-E5EB5B63A66D}" type="pres">
      <dgm:prSet presAssocID="{E0D192BD-92E4-43E3-9F5C-2FAD05BAB9C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3A2B8CA-433A-44D7-967D-80979F4EB08A}" type="pres">
      <dgm:prSet presAssocID="{E0D192BD-92E4-43E3-9F5C-2FAD05BAB9C3}" presName="parentRect" presStyleLbl="alignNode1" presStyleIdx="1" presStyleCnt="3"/>
      <dgm:spPr/>
    </dgm:pt>
    <dgm:pt modelId="{1AE3E3D2-3509-4EDB-9C73-B1B71F3BEA65}" type="pres">
      <dgm:prSet presAssocID="{E0D192BD-92E4-43E3-9F5C-2FAD05BAB9C3}" presName="adorn" presStyleLbl="fgAccFollowNode1" presStyleIdx="1" presStyleCnt="3"/>
      <dgm:spPr/>
    </dgm:pt>
    <dgm:pt modelId="{6A627C74-E3EB-42C7-867E-D7BF91D606FA}" type="pres">
      <dgm:prSet presAssocID="{C31AC37E-5B72-4376-AB31-CF4716D818A7}" presName="sibTrans" presStyleLbl="sibTrans2D1" presStyleIdx="0" presStyleCnt="0"/>
      <dgm:spPr/>
    </dgm:pt>
    <dgm:pt modelId="{719D7D9A-4859-477F-81E9-57538D2E24BF}" type="pres">
      <dgm:prSet presAssocID="{AB768A69-AF14-4B02-BA60-47220D8D967F}" presName="compNode" presStyleCnt="0"/>
      <dgm:spPr/>
    </dgm:pt>
    <dgm:pt modelId="{786B787D-7C49-4336-9CA9-BD2AAEC15B69}" type="pres">
      <dgm:prSet presAssocID="{AB768A69-AF14-4B02-BA60-47220D8D967F}" presName="childRect" presStyleLbl="bgAcc1" presStyleIdx="2" presStyleCnt="3">
        <dgm:presLayoutVars>
          <dgm:bulletEnabled val="1"/>
        </dgm:presLayoutVars>
      </dgm:prSet>
      <dgm:spPr/>
    </dgm:pt>
    <dgm:pt modelId="{BFCF4C7F-CC25-4C4C-8911-9506DC1F4CA9}" type="pres">
      <dgm:prSet presAssocID="{AB768A69-AF14-4B02-BA60-47220D8D967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AD065E0-B8E2-43F3-84DD-DCF4F1F284CB}" type="pres">
      <dgm:prSet presAssocID="{AB768A69-AF14-4B02-BA60-47220D8D967F}" presName="parentRect" presStyleLbl="alignNode1" presStyleIdx="2" presStyleCnt="3"/>
      <dgm:spPr/>
    </dgm:pt>
    <dgm:pt modelId="{5C072962-0CA7-458C-BD8C-5F7C58922E2D}" type="pres">
      <dgm:prSet presAssocID="{AB768A69-AF14-4B02-BA60-47220D8D967F}" presName="adorn" presStyleLbl="fgAccFollowNode1" presStyleIdx="2" presStyleCnt="3"/>
      <dgm:spPr/>
    </dgm:pt>
  </dgm:ptLst>
  <dgm:cxnLst>
    <dgm:cxn modelId="{EF9EA777-3691-466E-854D-7E99506EA1B0}" type="presOf" srcId="{E0D192BD-92E4-43E3-9F5C-2FAD05BAB9C3}" destId="{6C08CB64-751E-45BF-AB31-E5EB5B63A66D}" srcOrd="0" destOrd="0" presId="urn:microsoft.com/office/officeart/2005/8/layout/bList2"/>
    <dgm:cxn modelId="{91402603-F07E-454F-980B-8165A38D730A}" srcId="{AB768A69-AF14-4B02-BA60-47220D8D967F}" destId="{238A1A77-9E46-4875-A966-109E0B8C7F43}" srcOrd="0" destOrd="0" parTransId="{2D5DD7CA-E951-4037-905C-1DC2662A7BA2}" sibTransId="{B3AC06D2-B09E-4431-B4C2-DE495ABD98C6}"/>
    <dgm:cxn modelId="{5F5B16CA-49BD-4E03-A464-6C7379F721F8}" srcId="{F31074C7-06CE-4E74-A285-FC8805F89820}" destId="{E0D192BD-92E4-43E3-9F5C-2FAD05BAB9C3}" srcOrd="1" destOrd="0" parTransId="{D63B1301-95A6-43A9-BB08-0DD00955CD2D}" sibTransId="{C31AC37E-5B72-4376-AB31-CF4716D818A7}"/>
    <dgm:cxn modelId="{D4EFD977-06A5-4231-A163-20A6B347B683}" type="presOf" srcId="{7E1580B1-4C5E-4354-A728-C2A1A493C293}" destId="{5D429613-72D3-4CC3-9558-C43FCAB68BB2}" srcOrd="0" destOrd="0" presId="urn:microsoft.com/office/officeart/2005/8/layout/bList2"/>
    <dgm:cxn modelId="{8429C919-D44D-4C89-A422-C9A7238940EF}" type="presOf" srcId="{AB768A69-AF14-4B02-BA60-47220D8D967F}" destId="{2AD065E0-B8E2-43F3-84DD-DCF4F1F284CB}" srcOrd="1" destOrd="0" presId="urn:microsoft.com/office/officeart/2005/8/layout/bList2"/>
    <dgm:cxn modelId="{BFF5CBC9-A38B-4B5A-BBC7-F9E713C6F248}" type="presOf" srcId="{AB768A69-AF14-4B02-BA60-47220D8D967F}" destId="{BFCF4C7F-CC25-4C4C-8911-9506DC1F4CA9}" srcOrd="0" destOrd="0" presId="urn:microsoft.com/office/officeart/2005/8/layout/bList2"/>
    <dgm:cxn modelId="{3E6150CC-A8C2-4B1D-81E8-23DA8AD62897}" srcId="{F31074C7-06CE-4E74-A285-FC8805F89820}" destId="{B31353AD-E678-4C45-B9BE-BE05207937B7}" srcOrd="0" destOrd="0" parTransId="{FD124B0E-37DD-47AB-A1F7-A455EEDE11D0}" sibTransId="{7CACBD8F-47D0-4A15-823B-A33349095ABB}"/>
    <dgm:cxn modelId="{1BD57810-2F3C-495B-9269-EBA5BBB0DB27}" srcId="{E0D192BD-92E4-43E3-9F5C-2FAD05BAB9C3}" destId="{7E1580B1-4C5E-4354-A728-C2A1A493C293}" srcOrd="0" destOrd="0" parTransId="{D402A86D-EBAD-4DD8-A7C6-CFB26A849073}" sibTransId="{375694FA-B290-4459-BF81-782543EF5FF6}"/>
    <dgm:cxn modelId="{D042142F-E17A-40F8-B9D4-573F440B5A83}" type="presOf" srcId="{B31353AD-E678-4C45-B9BE-BE05207937B7}" destId="{301EBFD5-B3D7-4E86-900C-AFD752B26978}" srcOrd="1" destOrd="0" presId="urn:microsoft.com/office/officeart/2005/8/layout/bList2"/>
    <dgm:cxn modelId="{375F88BC-24DF-4824-BB9B-8EEB6DAAEE30}" srcId="{F31074C7-06CE-4E74-A285-FC8805F89820}" destId="{AB768A69-AF14-4B02-BA60-47220D8D967F}" srcOrd="2" destOrd="0" parTransId="{06062F50-13CA-4D29-8493-55DE2182B51E}" sibTransId="{B83AB172-5F62-43A3-932E-D6D158F541AC}"/>
    <dgm:cxn modelId="{F199D9BE-6E41-499A-83A5-7014792AA9BF}" srcId="{B31353AD-E678-4C45-B9BE-BE05207937B7}" destId="{CC357D5E-B8CA-48B7-BA9D-F5340561D437}" srcOrd="0" destOrd="0" parTransId="{B785FF75-5564-4FCA-A11D-AB6EDB54276E}" sibTransId="{B59EAF25-EE73-4376-98D5-80AFB1AF15A8}"/>
    <dgm:cxn modelId="{99B2D415-DE5F-437D-860F-248705A0B266}" type="presOf" srcId="{C31AC37E-5B72-4376-AB31-CF4716D818A7}" destId="{6A627C74-E3EB-42C7-867E-D7BF91D606FA}" srcOrd="0" destOrd="0" presId="urn:microsoft.com/office/officeart/2005/8/layout/bList2"/>
    <dgm:cxn modelId="{EB592654-7950-42FE-B5CA-4BA927FA42A9}" type="presOf" srcId="{238A1A77-9E46-4875-A966-109E0B8C7F43}" destId="{786B787D-7C49-4336-9CA9-BD2AAEC15B69}" srcOrd="0" destOrd="0" presId="urn:microsoft.com/office/officeart/2005/8/layout/bList2"/>
    <dgm:cxn modelId="{74549FFF-24F7-430E-8AF6-393F81247EBC}" type="presOf" srcId="{7CACBD8F-47D0-4A15-823B-A33349095ABB}" destId="{AB25018C-CDA5-46D3-8D9E-F14C90FDE9A3}" srcOrd="0" destOrd="0" presId="urn:microsoft.com/office/officeart/2005/8/layout/bList2"/>
    <dgm:cxn modelId="{66A531C9-CBAF-45F0-9614-8E50B5485734}" type="presOf" srcId="{F31074C7-06CE-4E74-A285-FC8805F89820}" destId="{9B699F95-4339-4552-A26A-747BD9D9598C}" srcOrd="0" destOrd="0" presId="urn:microsoft.com/office/officeart/2005/8/layout/bList2"/>
    <dgm:cxn modelId="{96DEA6CF-A2EE-4A62-ADE8-B285398ACDCF}" type="presOf" srcId="{E0D192BD-92E4-43E3-9F5C-2FAD05BAB9C3}" destId="{A3A2B8CA-433A-44D7-967D-80979F4EB08A}" srcOrd="1" destOrd="0" presId="urn:microsoft.com/office/officeart/2005/8/layout/bList2"/>
    <dgm:cxn modelId="{443ABE7F-E8FA-4AC3-8751-AAAB7F2445CD}" type="presOf" srcId="{B31353AD-E678-4C45-B9BE-BE05207937B7}" destId="{E4DBBEAB-03DA-41E4-800F-700502818099}" srcOrd="0" destOrd="0" presId="urn:microsoft.com/office/officeart/2005/8/layout/bList2"/>
    <dgm:cxn modelId="{6A179CF8-F488-4D81-B5C9-224CA5037473}" type="presOf" srcId="{CC357D5E-B8CA-48B7-BA9D-F5340561D437}" destId="{F71D0D03-26C2-4601-8043-68900A741F05}" srcOrd="0" destOrd="0" presId="urn:microsoft.com/office/officeart/2005/8/layout/bList2"/>
    <dgm:cxn modelId="{89FB9BFB-332F-412B-A6CD-CE8C15730672}" type="presParOf" srcId="{9B699F95-4339-4552-A26A-747BD9D9598C}" destId="{1365C605-401B-48FD-B05B-09AA2D6D6307}" srcOrd="0" destOrd="0" presId="urn:microsoft.com/office/officeart/2005/8/layout/bList2"/>
    <dgm:cxn modelId="{34646083-93A8-4D21-A335-01A60E17CB77}" type="presParOf" srcId="{1365C605-401B-48FD-B05B-09AA2D6D6307}" destId="{F71D0D03-26C2-4601-8043-68900A741F05}" srcOrd="0" destOrd="0" presId="urn:microsoft.com/office/officeart/2005/8/layout/bList2"/>
    <dgm:cxn modelId="{00FBC7A7-E9BC-46FC-977E-285F8B5A4AA9}" type="presParOf" srcId="{1365C605-401B-48FD-B05B-09AA2D6D6307}" destId="{E4DBBEAB-03DA-41E4-800F-700502818099}" srcOrd="1" destOrd="0" presId="urn:microsoft.com/office/officeart/2005/8/layout/bList2"/>
    <dgm:cxn modelId="{9F37EAC7-5834-4FD8-860B-B8A594601B34}" type="presParOf" srcId="{1365C605-401B-48FD-B05B-09AA2D6D6307}" destId="{301EBFD5-B3D7-4E86-900C-AFD752B26978}" srcOrd="2" destOrd="0" presId="urn:microsoft.com/office/officeart/2005/8/layout/bList2"/>
    <dgm:cxn modelId="{95508552-BEB4-4711-B8C7-C86C599CB8CD}" type="presParOf" srcId="{1365C605-401B-48FD-B05B-09AA2D6D6307}" destId="{9A9EEDCD-5D59-432A-80FA-67179D677EBD}" srcOrd="3" destOrd="0" presId="urn:microsoft.com/office/officeart/2005/8/layout/bList2"/>
    <dgm:cxn modelId="{C7CAF697-BDCE-43A2-AC58-EF59CE2B2969}" type="presParOf" srcId="{9B699F95-4339-4552-A26A-747BD9D9598C}" destId="{AB25018C-CDA5-46D3-8D9E-F14C90FDE9A3}" srcOrd="1" destOrd="0" presId="urn:microsoft.com/office/officeart/2005/8/layout/bList2"/>
    <dgm:cxn modelId="{0FCD94C3-7701-4F3F-A7F5-C8C699C0BDAE}" type="presParOf" srcId="{9B699F95-4339-4552-A26A-747BD9D9598C}" destId="{D9518AE2-9ECD-45A4-A350-44804C53E855}" srcOrd="2" destOrd="0" presId="urn:microsoft.com/office/officeart/2005/8/layout/bList2"/>
    <dgm:cxn modelId="{F550B5E8-701D-4238-A9AE-1F5175B1BEB3}" type="presParOf" srcId="{D9518AE2-9ECD-45A4-A350-44804C53E855}" destId="{5D429613-72D3-4CC3-9558-C43FCAB68BB2}" srcOrd="0" destOrd="0" presId="urn:microsoft.com/office/officeart/2005/8/layout/bList2"/>
    <dgm:cxn modelId="{23571981-E584-4981-951A-5F746EF8D94E}" type="presParOf" srcId="{D9518AE2-9ECD-45A4-A350-44804C53E855}" destId="{6C08CB64-751E-45BF-AB31-E5EB5B63A66D}" srcOrd="1" destOrd="0" presId="urn:microsoft.com/office/officeart/2005/8/layout/bList2"/>
    <dgm:cxn modelId="{F5CE2C5F-9834-48A3-8FC4-07B783FDE06F}" type="presParOf" srcId="{D9518AE2-9ECD-45A4-A350-44804C53E855}" destId="{A3A2B8CA-433A-44D7-967D-80979F4EB08A}" srcOrd="2" destOrd="0" presId="urn:microsoft.com/office/officeart/2005/8/layout/bList2"/>
    <dgm:cxn modelId="{4446CA72-133B-4CB8-BF1E-B7D96332FBB5}" type="presParOf" srcId="{D9518AE2-9ECD-45A4-A350-44804C53E855}" destId="{1AE3E3D2-3509-4EDB-9C73-B1B71F3BEA65}" srcOrd="3" destOrd="0" presId="urn:microsoft.com/office/officeart/2005/8/layout/bList2"/>
    <dgm:cxn modelId="{31F23B7C-2AF3-4911-8CE5-30CF26C465C8}" type="presParOf" srcId="{9B699F95-4339-4552-A26A-747BD9D9598C}" destId="{6A627C74-E3EB-42C7-867E-D7BF91D606FA}" srcOrd="3" destOrd="0" presId="urn:microsoft.com/office/officeart/2005/8/layout/bList2"/>
    <dgm:cxn modelId="{FB2316B5-D7BD-4FDD-B005-17DCDDE207CF}" type="presParOf" srcId="{9B699F95-4339-4552-A26A-747BD9D9598C}" destId="{719D7D9A-4859-477F-81E9-57538D2E24BF}" srcOrd="4" destOrd="0" presId="urn:microsoft.com/office/officeart/2005/8/layout/bList2"/>
    <dgm:cxn modelId="{63A2E04D-EAB1-4644-9877-351BB844BB59}" type="presParOf" srcId="{719D7D9A-4859-477F-81E9-57538D2E24BF}" destId="{786B787D-7C49-4336-9CA9-BD2AAEC15B69}" srcOrd="0" destOrd="0" presId="urn:microsoft.com/office/officeart/2005/8/layout/bList2"/>
    <dgm:cxn modelId="{204EADF1-2E80-43B6-BB04-C2BC47D7DE07}" type="presParOf" srcId="{719D7D9A-4859-477F-81E9-57538D2E24BF}" destId="{BFCF4C7F-CC25-4C4C-8911-9506DC1F4CA9}" srcOrd="1" destOrd="0" presId="urn:microsoft.com/office/officeart/2005/8/layout/bList2"/>
    <dgm:cxn modelId="{0DECCB87-862A-466A-9572-4B21B67572E6}" type="presParOf" srcId="{719D7D9A-4859-477F-81E9-57538D2E24BF}" destId="{2AD065E0-B8E2-43F3-84DD-DCF4F1F284CB}" srcOrd="2" destOrd="0" presId="urn:microsoft.com/office/officeart/2005/8/layout/bList2"/>
    <dgm:cxn modelId="{E28F6B15-7B8F-41F6-9D56-649E3743B1B8}" type="presParOf" srcId="{719D7D9A-4859-477F-81E9-57538D2E24BF}" destId="{5C072962-0CA7-458C-BD8C-5F7C58922E2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D0D03-26C2-4601-8043-68900A741F05}">
      <dsp:nvSpPr>
        <dsp:cNvPr id="0" name=""/>
        <dsp:cNvSpPr/>
      </dsp:nvSpPr>
      <dsp:spPr>
        <a:xfrm>
          <a:off x="5990" y="1470011"/>
          <a:ext cx="2587447" cy="19314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access from various type of devices anywhere using internet connection</a:t>
          </a:r>
        </a:p>
      </dsp:txBody>
      <dsp:txXfrm>
        <a:off x="51247" y="1515268"/>
        <a:ext cx="2496933" cy="1886218"/>
      </dsp:txXfrm>
    </dsp:sp>
    <dsp:sp modelId="{301EBFD5-B3D7-4E86-900C-AFD752B26978}">
      <dsp:nvSpPr>
        <dsp:cNvPr id="0" name=""/>
        <dsp:cNvSpPr/>
      </dsp:nvSpPr>
      <dsp:spPr>
        <a:xfrm>
          <a:off x="5990" y="3401486"/>
          <a:ext cx="2587447" cy="830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Accessibility</a:t>
          </a:r>
        </a:p>
      </dsp:txBody>
      <dsp:txXfrm>
        <a:off x="5990" y="3401486"/>
        <a:ext cx="1822146" cy="830534"/>
      </dsp:txXfrm>
    </dsp:sp>
    <dsp:sp modelId="{9A9EEDCD-5D59-432A-80FA-67179D677EBD}">
      <dsp:nvSpPr>
        <dsp:cNvPr id="0" name=""/>
        <dsp:cNvSpPr/>
      </dsp:nvSpPr>
      <dsp:spPr>
        <a:xfrm>
          <a:off x="1901331" y="3533409"/>
          <a:ext cx="905606" cy="90560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29613-72D3-4CC3-9558-C43FCAB68BB2}">
      <dsp:nvSpPr>
        <dsp:cNvPr id="0" name=""/>
        <dsp:cNvSpPr/>
      </dsp:nvSpPr>
      <dsp:spPr>
        <a:xfrm>
          <a:off x="3031297" y="1470011"/>
          <a:ext cx="2587447" cy="19314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Syncing ensures files are automatically updated across all of the devices</a:t>
          </a:r>
        </a:p>
      </dsp:txBody>
      <dsp:txXfrm>
        <a:off x="3076554" y="1515268"/>
        <a:ext cx="2496933" cy="1886218"/>
      </dsp:txXfrm>
    </dsp:sp>
    <dsp:sp modelId="{A3A2B8CA-433A-44D7-967D-80979F4EB08A}">
      <dsp:nvSpPr>
        <dsp:cNvPr id="0" name=""/>
        <dsp:cNvSpPr/>
      </dsp:nvSpPr>
      <dsp:spPr>
        <a:xfrm>
          <a:off x="3031297" y="3401486"/>
          <a:ext cx="2587447" cy="830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Syncing</a:t>
          </a:r>
        </a:p>
      </dsp:txBody>
      <dsp:txXfrm>
        <a:off x="3031297" y="3401486"/>
        <a:ext cx="1822146" cy="830534"/>
      </dsp:txXfrm>
    </dsp:sp>
    <dsp:sp modelId="{1AE3E3D2-3509-4EDB-9C73-B1B71F3BEA65}">
      <dsp:nvSpPr>
        <dsp:cNvPr id="0" name=""/>
        <dsp:cNvSpPr/>
      </dsp:nvSpPr>
      <dsp:spPr>
        <a:xfrm>
          <a:off x="4926638" y="3533409"/>
          <a:ext cx="905606" cy="90560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B787D-7C49-4336-9CA9-BD2AAEC15B69}">
      <dsp:nvSpPr>
        <dsp:cNvPr id="0" name=""/>
        <dsp:cNvSpPr/>
      </dsp:nvSpPr>
      <dsp:spPr>
        <a:xfrm>
          <a:off x="6056603" y="1470011"/>
          <a:ext cx="2587447" cy="19314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Share any documents and photos with link, without have to email the physical files</a:t>
          </a:r>
        </a:p>
      </dsp:txBody>
      <dsp:txXfrm>
        <a:off x="6101860" y="1515268"/>
        <a:ext cx="2496933" cy="1886218"/>
      </dsp:txXfrm>
    </dsp:sp>
    <dsp:sp modelId="{2AD065E0-B8E2-43F3-84DD-DCF4F1F284CB}">
      <dsp:nvSpPr>
        <dsp:cNvPr id="0" name=""/>
        <dsp:cNvSpPr/>
      </dsp:nvSpPr>
      <dsp:spPr>
        <a:xfrm>
          <a:off x="6056603" y="3401486"/>
          <a:ext cx="2587447" cy="830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Sharing</a:t>
          </a:r>
        </a:p>
      </dsp:txBody>
      <dsp:txXfrm>
        <a:off x="6056603" y="3401486"/>
        <a:ext cx="1822146" cy="830534"/>
      </dsp:txXfrm>
    </dsp:sp>
    <dsp:sp modelId="{5C072962-0CA7-458C-BD8C-5F7C58922E2D}">
      <dsp:nvSpPr>
        <dsp:cNvPr id="0" name=""/>
        <dsp:cNvSpPr/>
      </dsp:nvSpPr>
      <dsp:spPr>
        <a:xfrm>
          <a:off x="7951944" y="3533409"/>
          <a:ext cx="905606" cy="90560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D0D03-26C2-4601-8043-68900A741F05}">
      <dsp:nvSpPr>
        <dsp:cNvPr id="0" name=""/>
        <dsp:cNvSpPr/>
      </dsp:nvSpPr>
      <dsp:spPr>
        <a:xfrm>
          <a:off x="5990" y="1487297"/>
          <a:ext cx="2587447" cy="19314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Cloud storage is invisible, no physical presence, doesn’t take up valuable space</a:t>
          </a:r>
        </a:p>
      </dsp:txBody>
      <dsp:txXfrm>
        <a:off x="51247" y="1532554"/>
        <a:ext cx="2496933" cy="1886218"/>
      </dsp:txXfrm>
    </dsp:sp>
    <dsp:sp modelId="{301EBFD5-B3D7-4E86-900C-AFD752B26978}">
      <dsp:nvSpPr>
        <dsp:cNvPr id="0" name=""/>
        <dsp:cNvSpPr/>
      </dsp:nvSpPr>
      <dsp:spPr>
        <a:xfrm>
          <a:off x="5990" y="3418772"/>
          <a:ext cx="2587447" cy="830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Invisibility</a:t>
          </a:r>
        </a:p>
      </dsp:txBody>
      <dsp:txXfrm>
        <a:off x="5990" y="3418772"/>
        <a:ext cx="1822146" cy="830534"/>
      </dsp:txXfrm>
    </dsp:sp>
    <dsp:sp modelId="{9A9EEDCD-5D59-432A-80FA-67179D677EBD}">
      <dsp:nvSpPr>
        <dsp:cNvPr id="0" name=""/>
        <dsp:cNvSpPr/>
      </dsp:nvSpPr>
      <dsp:spPr>
        <a:xfrm>
          <a:off x="1901331" y="3550695"/>
          <a:ext cx="905606" cy="90560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29613-72D3-4CC3-9558-C43FCAB68BB2}">
      <dsp:nvSpPr>
        <dsp:cNvPr id="0" name=""/>
        <dsp:cNvSpPr/>
      </dsp:nvSpPr>
      <dsp:spPr>
        <a:xfrm>
          <a:off x="3031297" y="1487297"/>
          <a:ext cx="2587447" cy="19314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Backing up data isn’t always cheap, like external hard drives or backup tapes</a:t>
          </a:r>
        </a:p>
      </dsp:txBody>
      <dsp:txXfrm>
        <a:off x="3076554" y="1532554"/>
        <a:ext cx="2496933" cy="1886218"/>
      </dsp:txXfrm>
    </dsp:sp>
    <dsp:sp modelId="{A3A2B8CA-433A-44D7-967D-80979F4EB08A}">
      <dsp:nvSpPr>
        <dsp:cNvPr id="0" name=""/>
        <dsp:cNvSpPr/>
      </dsp:nvSpPr>
      <dsp:spPr>
        <a:xfrm>
          <a:off x="3031297" y="3418772"/>
          <a:ext cx="2587447" cy="830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Cost</a:t>
          </a:r>
        </a:p>
      </dsp:txBody>
      <dsp:txXfrm>
        <a:off x="3031297" y="3418772"/>
        <a:ext cx="1822146" cy="830534"/>
      </dsp:txXfrm>
    </dsp:sp>
    <dsp:sp modelId="{1AE3E3D2-3509-4EDB-9C73-B1B71F3BEA65}">
      <dsp:nvSpPr>
        <dsp:cNvPr id="0" name=""/>
        <dsp:cNvSpPr/>
      </dsp:nvSpPr>
      <dsp:spPr>
        <a:xfrm>
          <a:off x="4926638" y="3550695"/>
          <a:ext cx="905606" cy="90560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B787D-7C49-4336-9CA9-BD2AAEC15B69}">
      <dsp:nvSpPr>
        <dsp:cNvPr id="0" name=""/>
        <dsp:cNvSpPr/>
      </dsp:nvSpPr>
      <dsp:spPr>
        <a:xfrm>
          <a:off x="6056603" y="1487297"/>
          <a:ext cx="2587447" cy="19314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Routine of backing up data done automatically</a:t>
          </a:r>
        </a:p>
      </dsp:txBody>
      <dsp:txXfrm>
        <a:off x="6101860" y="1532554"/>
        <a:ext cx="2496933" cy="1886218"/>
      </dsp:txXfrm>
    </dsp:sp>
    <dsp:sp modelId="{2AD065E0-B8E2-43F3-84DD-DCF4F1F284CB}">
      <dsp:nvSpPr>
        <dsp:cNvPr id="0" name=""/>
        <dsp:cNvSpPr/>
      </dsp:nvSpPr>
      <dsp:spPr>
        <a:xfrm>
          <a:off x="6056603" y="3418772"/>
          <a:ext cx="2587447" cy="830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Automation</a:t>
          </a:r>
        </a:p>
      </dsp:txBody>
      <dsp:txXfrm>
        <a:off x="6056603" y="3418772"/>
        <a:ext cx="1822146" cy="830534"/>
      </dsp:txXfrm>
    </dsp:sp>
    <dsp:sp modelId="{5C072962-0CA7-458C-BD8C-5F7C58922E2D}">
      <dsp:nvSpPr>
        <dsp:cNvPr id="0" name=""/>
        <dsp:cNvSpPr/>
      </dsp:nvSpPr>
      <dsp:spPr>
        <a:xfrm>
          <a:off x="7951944" y="3550695"/>
          <a:ext cx="905606" cy="90560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D0D03-26C2-4601-8043-68900A741F05}">
      <dsp:nvSpPr>
        <dsp:cNvPr id="0" name=""/>
        <dsp:cNvSpPr/>
      </dsp:nvSpPr>
      <dsp:spPr>
        <a:xfrm>
          <a:off x="5990" y="1487297"/>
          <a:ext cx="2587447" cy="19314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Cloud storage already contains layer of data protection</a:t>
          </a:r>
        </a:p>
      </dsp:txBody>
      <dsp:txXfrm>
        <a:off x="51247" y="1532554"/>
        <a:ext cx="2496933" cy="1886218"/>
      </dsp:txXfrm>
    </dsp:sp>
    <dsp:sp modelId="{301EBFD5-B3D7-4E86-900C-AFD752B26978}">
      <dsp:nvSpPr>
        <dsp:cNvPr id="0" name=""/>
        <dsp:cNvSpPr/>
      </dsp:nvSpPr>
      <dsp:spPr>
        <a:xfrm>
          <a:off x="5990" y="3418772"/>
          <a:ext cx="2587447" cy="830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Protection</a:t>
          </a:r>
        </a:p>
      </dsp:txBody>
      <dsp:txXfrm>
        <a:off x="5990" y="3418772"/>
        <a:ext cx="1822146" cy="830534"/>
      </dsp:txXfrm>
    </dsp:sp>
    <dsp:sp modelId="{9A9EEDCD-5D59-432A-80FA-67179D677EBD}">
      <dsp:nvSpPr>
        <dsp:cNvPr id="0" name=""/>
        <dsp:cNvSpPr/>
      </dsp:nvSpPr>
      <dsp:spPr>
        <a:xfrm>
          <a:off x="1901331" y="3550695"/>
          <a:ext cx="905606" cy="90560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29613-72D3-4CC3-9558-C43FCAB68BB2}">
      <dsp:nvSpPr>
        <dsp:cNvPr id="0" name=""/>
        <dsp:cNvSpPr/>
      </dsp:nvSpPr>
      <dsp:spPr>
        <a:xfrm>
          <a:off x="3031297" y="1487297"/>
          <a:ext cx="2587447" cy="19314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Data-loss can be restored at any time </a:t>
          </a:r>
        </a:p>
      </dsp:txBody>
      <dsp:txXfrm>
        <a:off x="3076554" y="1532554"/>
        <a:ext cx="2496933" cy="1886218"/>
      </dsp:txXfrm>
    </dsp:sp>
    <dsp:sp modelId="{A3A2B8CA-433A-44D7-967D-80979F4EB08A}">
      <dsp:nvSpPr>
        <dsp:cNvPr id="0" name=""/>
        <dsp:cNvSpPr/>
      </dsp:nvSpPr>
      <dsp:spPr>
        <a:xfrm>
          <a:off x="3031297" y="3418772"/>
          <a:ext cx="2587447" cy="830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Recovery</a:t>
          </a:r>
        </a:p>
      </dsp:txBody>
      <dsp:txXfrm>
        <a:off x="3031297" y="3418772"/>
        <a:ext cx="1822146" cy="830534"/>
      </dsp:txXfrm>
    </dsp:sp>
    <dsp:sp modelId="{1AE3E3D2-3509-4EDB-9C73-B1B71F3BEA65}">
      <dsp:nvSpPr>
        <dsp:cNvPr id="0" name=""/>
        <dsp:cNvSpPr/>
      </dsp:nvSpPr>
      <dsp:spPr>
        <a:xfrm>
          <a:off x="4926638" y="3550695"/>
          <a:ext cx="905606" cy="90560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B787D-7C49-4336-9CA9-BD2AAEC15B69}">
      <dsp:nvSpPr>
        <dsp:cNvPr id="0" name=""/>
        <dsp:cNvSpPr/>
      </dsp:nvSpPr>
      <dsp:spPr>
        <a:xfrm>
          <a:off x="6056603" y="1487297"/>
          <a:ext cx="2587447" cy="19314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Allow multiple people to edit and collaborate on single document, with versioning feature</a:t>
          </a:r>
        </a:p>
      </dsp:txBody>
      <dsp:txXfrm>
        <a:off x="6101860" y="1532554"/>
        <a:ext cx="2496933" cy="1886218"/>
      </dsp:txXfrm>
    </dsp:sp>
    <dsp:sp modelId="{2AD065E0-B8E2-43F3-84DD-DCF4F1F284CB}">
      <dsp:nvSpPr>
        <dsp:cNvPr id="0" name=""/>
        <dsp:cNvSpPr/>
      </dsp:nvSpPr>
      <dsp:spPr>
        <a:xfrm>
          <a:off x="6056603" y="3418772"/>
          <a:ext cx="2587447" cy="830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Collaboration</a:t>
          </a:r>
        </a:p>
      </dsp:txBody>
      <dsp:txXfrm>
        <a:off x="6056603" y="3418772"/>
        <a:ext cx="1822146" cy="830534"/>
      </dsp:txXfrm>
    </dsp:sp>
    <dsp:sp modelId="{5C072962-0CA7-458C-BD8C-5F7C58922E2D}">
      <dsp:nvSpPr>
        <dsp:cNvPr id="0" name=""/>
        <dsp:cNvSpPr/>
      </dsp:nvSpPr>
      <dsp:spPr>
        <a:xfrm>
          <a:off x="7951944" y="3550695"/>
          <a:ext cx="905606" cy="90560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11/30/2016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11/30/2016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11/30/2016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11/30/2016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11/30/2016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11/30/2016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m/driv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Advantages of Using Cloud Storage Services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Storage?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Cloud computing model in which data is stored on remote servers accessed from the Internet, or “cloud”</a:t>
            </a:r>
          </a:p>
          <a:p>
            <a:r>
              <a:rPr lang="en-US" sz="2400" dirty="0"/>
              <a:t>Maintained, operated and managed by a </a:t>
            </a:r>
            <a:r>
              <a:rPr lang="en-US" sz="2400" b="1" dirty="0"/>
              <a:t>cloud storage</a:t>
            </a:r>
            <a:r>
              <a:rPr lang="en-US" sz="2400" dirty="0"/>
              <a:t> service provider on a </a:t>
            </a:r>
            <a:r>
              <a:rPr lang="en-US" sz="2400" b="1" dirty="0"/>
              <a:t>storage</a:t>
            </a:r>
            <a:r>
              <a:rPr lang="en-US" sz="2400" dirty="0"/>
              <a:t> servers that are built on virtualization techniques</a:t>
            </a:r>
          </a:p>
          <a:p>
            <a:r>
              <a:rPr lang="en-US" sz="2400" dirty="0"/>
              <a:t>Providing access to the data from anywhere and also provides data syncing and sharing capabilities across multiple devices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Cloud Storage Providers?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3" y="1828800"/>
            <a:ext cx="4724400" cy="4191000"/>
          </a:xfrm>
        </p:spPr>
        <p:txBody>
          <a:bodyPr>
            <a:normAutofit/>
          </a:bodyPr>
          <a:lstStyle/>
          <a:p>
            <a:r>
              <a:rPr lang="en-US" sz="2400" dirty="0"/>
              <a:t>Google Drive</a:t>
            </a:r>
          </a:p>
          <a:p>
            <a:r>
              <a:rPr lang="en-US" sz="2400" dirty="0"/>
              <a:t>iCloud</a:t>
            </a:r>
          </a:p>
          <a:p>
            <a:r>
              <a:rPr lang="en-US" sz="2400" dirty="0"/>
              <a:t>OneDrive (old version called SkyDrive)</a:t>
            </a:r>
          </a:p>
          <a:p>
            <a:r>
              <a:rPr lang="en-US" sz="2400" dirty="0"/>
              <a:t>Dropbox</a:t>
            </a:r>
          </a:p>
          <a:p>
            <a:r>
              <a:rPr lang="en-US" sz="2400" dirty="0" err="1"/>
              <a:t>SugarSync</a:t>
            </a:r>
            <a:endParaRPr lang="en-US" sz="2400" dirty="0"/>
          </a:p>
          <a:p>
            <a:r>
              <a:rPr lang="en-US" sz="2400" dirty="0" err="1"/>
              <a:t>iDrive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1600200"/>
            <a:ext cx="5232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Cloud Storage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86325580"/>
              </p:ext>
            </p:extLst>
          </p:nvPr>
        </p:nvGraphicFramePr>
        <p:xfrm>
          <a:off x="1293813" y="720372"/>
          <a:ext cx="8863542" cy="590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Cloud Storage (continued…)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29583678"/>
              </p:ext>
            </p:extLst>
          </p:nvPr>
        </p:nvGraphicFramePr>
        <p:xfrm>
          <a:off x="1293813" y="685800"/>
          <a:ext cx="8863542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5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Cloud Storage (continued…)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86270745"/>
              </p:ext>
            </p:extLst>
          </p:nvPr>
        </p:nvGraphicFramePr>
        <p:xfrm>
          <a:off x="1293813" y="685800"/>
          <a:ext cx="8863542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40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Google Drive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Internet browser </a:t>
            </a:r>
            <a:r>
              <a:rPr lang="en-US" dirty="0" err="1"/>
              <a:t>url</a:t>
            </a:r>
            <a:r>
              <a:rPr lang="en-US" dirty="0"/>
              <a:t> access: </a:t>
            </a:r>
            <a:r>
              <a:rPr lang="en-US" dirty="0">
                <a:hlinkClick r:id="rId2"/>
              </a:rPr>
              <a:t>https://www.google.com/drive/</a:t>
            </a:r>
            <a:endParaRPr lang="en-US" dirty="0"/>
          </a:p>
          <a:p>
            <a:r>
              <a:rPr lang="en-US" dirty="0"/>
              <a:t>Android phone / tablet application:</a:t>
            </a:r>
          </a:p>
          <a:p>
            <a:pPr lvl="1"/>
            <a:r>
              <a:rPr lang="en-US" dirty="0"/>
              <a:t>Google Drive</a:t>
            </a:r>
          </a:p>
          <a:p>
            <a:pPr lvl="1"/>
            <a:r>
              <a:rPr lang="en-US" dirty="0"/>
              <a:t>Google Photo</a:t>
            </a:r>
          </a:p>
          <a:p>
            <a:pPr lvl="1"/>
            <a:r>
              <a:rPr lang="en-US" dirty="0"/>
              <a:t>Google Docs</a:t>
            </a:r>
          </a:p>
          <a:p>
            <a:pPr lvl="1"/>
            <a:r>
              <a:rPr lang="en-US" dirty="0"/>
              <a:t>Google Sheets</a:t>
            </a:r>
          </a:p>
          <a:p>
            <a:pPr lvl="1"/>
            <a:r>
              <a:rPr lang="en-US" dirty="0"/>
              <a:t>Google Slides</a:t>
            </a:r>
          </a:p>
        </p:txBody>
      </p:sp>
      <p:pic>
        <p:nvPicPr>
          <p:cNvPr id="1026" name="Picture 2" descr="https://encrypted-tbn2.gstatic.com/images?q=tbn:ANd9GcSKpAVDeOEjej86WoPWDxv9u4d7ZLaT6bSlAuM4ICsLIvoMr8U_mKexm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533400"/>
            <a:ext cx="1389697" cy="138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2590800"/>
            <a:ext cx="4529137" cy="2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216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Medium</vt:lpstr>
      <vt:lpstr>Business Contrast 16x9</vt:lpstr>
      <vt:lpstr>Cloud Storage</vt:lpstr>
      <vt:lpstr>What is Cloud Storage?</vt:lpstr>
      <vt:lpstr>Example of Cloud Storage Providers?</vt:lpstr>
      <vt:lpstr>Advantages of Cloud Storage</vt:lpstr>
      <vt:lpstr>Advantages of Cloud Storage (continued…)</vt:lpstr>
      <vt:lpstr>Advantages of Cloud Storage (continued…)</vt:lpstr>
      <vt:lpstr>Example : Google Drive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2016-11-30T09:10:03Z</dcterms:created>
  <dcterms:modified xsi:type="dcterms:W3CDTF">2016-12-01T03:37:21Z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