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261" r:id="rId3"/>
    <p:sldId id="294" r:id="rId4"/>
    <p:sldId id="298" r:id="rId5"/>
    <p:sldId id="299" r:id="rId6"/>
    <p:sldId id="295" r:id="rId7"/>
    <p:sldId id="303" r:id="rId8"/>
    <p:sldId id="296" r:id="rId9"/>
    <p:sldId id="304" r:id="rId10"/>
    <p:sldId id="297" r:id="rId11"/>
    <p:sldId id="300" r:id="rId12"/>
    <p:sldId id="301" r:id="rId13"/>
    <p:sldId id="302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268" r:id="rId22"/>
    <p:sldId id="280" r:id="rId23"/>
    <p:sldId id="260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validation_js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validation_html" TargetMode="External"/><Relationship Id="rId4" Type="http://schemas.openxmlformats.org/officeDocument/2006/relationships/hyperlink" Target="https://www.w3schools.com/js/tryit.asp?filename=tryjs_validation_numb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dom_color2" TargetMode="External"/><Relationship Id="rId2" Type="http://schemas.openxmlformats.org/officeDocument/2006/relationships/hyperlink" Target="https://www.w3schools.com/js/tryit.asp?filename=tryjs_change_styl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hyperlink" Target="https://www.w3schools.com/js/tryit.asp?filename=tryjs_visibilit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events1" TargetMode="Externa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event_onclick3" TargetMode="Externa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3schools.com/js/tryit.asp?filename=tryjs_events_mouseover" TargetMode="External"/><Relationship Id="rId4" Type="http://schemas.openxmlformats.org/officeDocument/2006/relationships/hyperlink" Target="https://www.w3schools.com/js/tryit.asp?filename=tryjs_events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www.w3schools.com/js/tryit.asp?filename=tryjs_map_has_deleted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js/tryit.asp?filename=tryjs_set_iterator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promise3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async3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11: ES6 -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601FB61-6BC6-4EFD-9BEA-6D22725A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509792"/>
            <a:ext cx="7729086" cy="22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62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Rest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F40864A-0654-45C0-A8A1-5C3B0BD9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81" y="1280187"/>
            <a:ext cx="7786838" cy="26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148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B00A32-E5D6-4764-BA54-F2725696F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modules rely on the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export</a:t>
            </a:r>
            <a:r>
              <a:rPr lang="en-US" dirty="0"/>
              <a:t> statements.</a:t>
            </a: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Export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dirty="0"/>
              <a:t>You can export a </a:t>
            </a:r>
            <a:r>
              <a:rPr lang="en-US" b="1" dirty="0"/>
              <a:t>function</a:t>
            </a:r>
            <a:r>
              <a:rPr lang="en-US" dirty="0"/>
              <a:t> or </a:t>
            </a:r>
            <a:r>
              <a:rPr lang="en-US" b="1" dirty="0"/>
              <a:t>variable</a:t>
            </a:r>
            <a:r>
              <a:rPr lang="en-US" dirty="0"/>
              <a:t> from any file.</a:t>
            </a:r>
          </a:p>
          <a:p>
            <a:pPr lvl="1"/>
            <a:r>
              <a:rPr lang="en-US" dirty="0"/>
              <a:t>There are two types of exports: </a:t>
            </a:r>
            <a:r>
              <a:rPr lang="en-US" b="1" dirty="0"/>
              <a:t>Named</a:t>
            </a:r>
            <a:r>
              <a:rPr lang="en-US" dirty="0"/>
              <a:t> and </a:t>
            </a:r>
            <a:r>
              <a:rPr lang="en-US" b="1" dirty="0"/>
              <a:t>Default</a:t>
            </a:r>
            <a:r>
              <a:rPr lang="en-US" dirty="0"/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Named Exports</a:t>
            </a:r>
          </a:p>
          <a:p>
            <a:pPr lvl="1"/>
            <a:r>
              <a:rPr lang="en-US" dirty="0"/>
              <a:t>You can create named exports two ways. In-line </a:t>
            </a:r>
            <a:r>
              <a:rPr lang="en-US" b="1" dirty="0"/>
              <a:t>individually</a:t>
            </a:r>
            <a:r>
              <a:rPr lang="en-US" dirty="0"/>
              <a:t>, or all </a:t>
            </a:r>
            <a:r>
              <a:rPr lang="en-US" b="1" dirty="0"/>
              <a:t>at once </a:t>
            </a:r>
            <a:r>
              <a:rPr lang="en-US" dirty="0"/>
              <a:t>at the bottom.</a:t>
            </a:r>
          </a:p>
          <a:p>
            <a:pPr marL="3429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modules allow you to break up your code into separate files.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F28D133-27FD-4022-9BE0-F2CAADC4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3195438"/>
            <a:ext cx="2287805" cy="799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6464BFA-5BA7-4CC6-87B5-1CDD423EF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896" y="3195438"/>
            <a:ext cx="2010536" cy="1168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F91AF7B-2E6F-45DD-AB2A-8462CF8A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57" y="3195438"/>
            <a:ext cx="3087164" cy="16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16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6B00A32-E5D6-4764-BA54-F2725696F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JavaScript modules rely on the </a:t>
            </a:r>
            <a:r>
              <a:rPr lang="en-US" dirty="0">
                <a:solidFill>
                  <a:srgbClr val="FF0000"/>
                </a:solidFill>
              </a:rPr>
              <a:t>import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export</a:t>
            </a:r>
            <a:r>
              <a:rPr lang="en-US" dirty="0"/>
              <a:t> statements.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You can import modules into a file in two ways, based on if they are </a:t>
            </a:r>
            <a:r>
              <a:rPr lang="en-US" b="1" dirty="0"/>
              <a:t>named</a:t>
            </a:r>
            <a:r>
              <a:rPr lang="en-US" dirty="0"/>
              <a:t> exports or </a:t>
            </a:r>
            <a:r>
              <a:rPr lang="en-US" b="1" dirty="0"/>
              <a:t>default</a:t>
            </a:r>
            <a:r>
              <a:rPr lang="en-US" dirty="0"/>
              <a:t> exports.</a:t>
            </a:r>
          </a:p>
          <a:p>
            <a:pPr lvl="1"/>
            <a:r>
              <a:rPr lang="en-US" dirty="0"/>
              <a:t>Named exports are constructed using curly braces. Default exports are not.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modules allow you to break up your code into separate files.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B6EBBA-CCF6-4662-ACA5-64FC7105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2847975"/>
            <a:ext cx="4159797" cy="72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8FC24C-5836-4F5A-9C37-7C976AE2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8" y="3775599"/>
            <a:ext cx="4159797" cy="8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87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02CEC3-AC1B-49CE-B987-6A8322F3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in DOM and BOM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0EFB25-51AA-429E-AF8C-6BD5B9FBBB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7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BAB7441-C936-4635-B890-99BE6C11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HTML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B72E65-93A0-4395-A432-BC17DA5831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513CFCE-7272-4A77-AE00-9449408B42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With the HTML DOM, JavaScript can </a:t>
            </a:r>
            <a:r>
              <a:rPr lang="en-US" dirty="0">
                <a:solidFill>
                  <a:srgbClr val="FF0000"/>
                </a:solidFill>
              </a:rPr>
              <a:t>access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 all the elements of an HTML document.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48A139A-7914-40ED-8A1D-B8007BCE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66828"/>
            <a:ext cx="5573027" cy="545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90B5386-07EB-417C-ABF9-7CF0C6119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11" y="1658318"/>
            <a:ext cx="6260501" cy="1307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22DCA6F-5E7C-4F23-967D-47758745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028001"/>
            <a:ext cx="5741205" cy="1698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BD160F9-772F-42CE-980D-CD4D99B4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459" y="3257244"/>
            <a:ext cx="3034891" cy="16610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A1769A1-0315-48A7-AE5A-56CD0260B423}"/>
              </a:ext>
            </a:extLst>
          </p:cNvPr>
          <p:cNvSpPr/>
          <p:nvPr/>
        </p:nvSpPr>
        <p:spPr>
          <a:xfrm>
            <a:off x="5188018" y="2982478"/>
            <a:ext cx="984784" cy="265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98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FDCBDA6-C501-43CC-A6F7-B3964F5A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3" y="1097280"/>
            <a:ext cx="5772978" cy="2853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3F7330-FA7B-4989-8ABE-E9AE7DA8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779" y="3083753"/>
            <a:ext cx="4645076" cy="812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B56F4D7-2A17-491B-B905-8622CF180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779" y="4020679"/>
            <a:ext cx="4581844" cy="85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4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HTML DOM document object is the </a:t>
            </a:r>
            <a:r>
              <a:rPr lang="en-US" dirty="0">
                <a:solidFill>
                  <a:srgbClr val="FF0000"/>
                </a:solidFill>
              </a:rPr>
              <a:t>owner</a:t>
            </a:r>
            <a:r>
              <a:rPr lang="en-US" dirty="0"/>
              <a:t> of all other objects in your web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201C9B-0691-41F3-A769-3716C4A8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188818"/>
            <a:ext cx="5967663" cy="1557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B0111AF-9041-4BB6-BD56-F0081145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50" y="2837795"/>
            <a:ext cx="5967662" cy="208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810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Programming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HTML DOM document object is the </a:t>
            </a:r>
            <a:r>
              <a:rPr lang="en-US" dirty="0">
                <a:solidFill>
                  <a:srgbClr val="FF0000"/>
                </a:solidFill>
              </a:rPr>
              <a:t>owner</a:t>
            </a:r>
            <a:r>
              <a:rPr lang="en-US" dirty="0"/>
              <a:t> of all other objects in your web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13909AA-F257-4D15-A45B-BCACA9BB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49"/>
            <a:ext cx="6367767" cy="2220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071BC32-91B0-4B45-A5F3-3827637C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61424"/>
            <a:ext cx="6367767" cy="12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123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Form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32AABD-0654-4089-80A8-9FA775A0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4650"/>
            <a:ext cx="6389370" cy="32549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FEC36E-5658-4DB4-8D57-20579220BE83}"/>
              </a:ext>
            </a:extLst>
          </p:cNvPr>
          <p:cNvSpPr txBox="1"/>
          <p:nvPr/>
        </p:nvSpPr>
        <p:spPr>
          <a:xfrm>
            <a:off x="7584708" y="3126784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031D1-0F2F-4C2B-8919-3D855F05CC8E}"/>
              </a:ext>
            </a:extLst>
          </p:cNvPr>
          <p:cNvSpPr txBox="1"/>
          <p:nvPr/>
        </p:nvSpPr>
        <p:spPr>
          <a:xfrm>
            <a:off x="7584708" y="3496116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156C11-42C2-4754-B935-74DBE3FC8BBC}"/>
              </a:ext>
            </a:extLst>
          </p:cNvPr>
          <p:cNvSpPr txBox="1"/>
          <p:nvPr/>
        </p:nvSpPr>
        <p:spPr>
          <a:xfrm>
            <a:off x="7584708" y="3875615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796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ES6 Basics</a:t>
            </a:r>
          </a:p>
          <a:p>
            <a:r>
              <a:rPr lang="en-US" dirty="0"/>
              <a:t>Understand concepts of Babel</a:t>
            </a:r>
          </a:p>
          <a:p>
            <a:r>
              <a:rPr lang="en-US" dirty="0"/>
              <a:t>Understand concepts of Let and const</a:t>
            </a:r>
          </a:p>
          <a:p>
            <a:r>
              <a:rPr lang="en-US" dirty="0"/>
              <a:t>Understand concepts of Creating variables</a:t>
            </a:r>
          </a:p>
          <a:p>
            <a:r>
              <a:rPr lang="en-US" dirty="0"/>
              <a:t>Understand concepts of Template and Strings</a:t>
            </a:r>
          </a:p>
          <a:p>
            <a:r>
              <a:rPr lang="en-US" dirty="0"/>
              <a:t>Understand concepts of Arrow Functions</a:t>
            </a:r>
          </a:p>
          <a:p>
            <a:r>
              <a:rPr lang="en-US" dirty="0"/>
              <a:t>Understand concepts of Rest and Spread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11: ES6 - I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F9A227-1892-4368-B644-A4A465A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HTML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51323C-F9D7-43BA-85AD-1954C99BB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Changing HTML Style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DOM allows JavaScript to change the style of HTML elements.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040B2F-B05C-4CAC-BF25-76EA9C6066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4BF1879-7FA6-4FA4-A425-62E36F80F8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HTML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FEC36E-5658-4DB4-8D57-20579220BE83}"/>
              </a:ext>
            </a:extLst>
          </p:cNvPr>
          <p:cNvSpPr txBox="1"/>
          <p:nvPr/>
        </p:nvSpPr>
        <p:spPr>
          <a:xfrm>
            <a:off x="7584708" y="3126784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Example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031D1-0F2F-4C2B-8919-3D855F05CC8E}"/>
              </a:ext>
            </a:extLst>
          </p:cNvPr>
          <p:cNvSpPr txBox="1"/>
          <p:nvPr/>
        </p:nvSpPr>
        <p:spPr>
          <a:xfrm>
            <a:off x="7584708" y="3496116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156C11-42C2-4754-B935-74DBE3FC8BBC}"/>
              </a:ext>
            </a:extLst>
          </p:cNvPr>
          <p:cNvSpPr txBox="1"/>
          <p:nvPr/>
        </p:nvSpPr>
        <p:spPr>
          <a:xfrm>
            <a:off x="7584708" y="3875615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ABCA469-1BB8-410B-8501-96BFCC438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70" y="2299458"/>
            <a:ext cx="6087325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2156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0B69BC-39AE-47E9-8518-7C00773F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76914"/>
            <a:ext cx="6464787" cy="2964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397B4B7-5B83-47EF-85C9-CC5CB297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66586"/>
            <a:ext cx="3551670" cy="327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4F098E3F-9061-476C-B126-B10621D6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4417052"/>
            <a:ext cx="3401102" cy="3011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0999187-B98E-4F88-8B37-8A2CBEDBF55F}"/>
              </a:ext>
            </a:extLst>
          </p:cNvPr>
          <p:cNvSpPr txBox="1"/>
          <p:nvPr/>
        </p:nvSpPr>
        <p:spPr>
          <a:xfrm>
            <a:off x="7642460" y="4417052"/>
            <a:ext cx="1203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402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8E481C-4531-48D0-B2E2-3BACFD9D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668B69-CEA1-49C1-A56E-E90C4F90A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9BB4BB-646F-43D9-BB4C-802FD32C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097280"/>
            <a:ext cx="7952255" cy="3629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DF2798-02EE-41C6-9C0F-EEE1EDBB9CF0}"/>
              </a:ext>
            </a:extLst>
          </p:cNvPr>
          <p:cNvSpPr txBox="1"/>
          <p:nvPr/>
        </p:nvSpPr>
        <p:spPr>
          <a:xfrm>
            <a:off x="7767588" y="3792867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Example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9F7721B-731A-45D7-9F27-A0DAE058F893}"/>
              </a:ext>
            </a:extLst>
          </p:cNvPr>
          <p:cNvSpPr txBox="1"/>
          <p:nvPr/>
        </p:nvSpPr>
        <p:spPr>
          <a:xfrm>
            <a:off x="7767588" y="4162199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Example 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9298419-680E-41F3-86E5-3E8C32370427}"/>
              </a:ext>
            </a:extLst>
          </p:cNvPr>
          <p:cNvSpPr txBox="1"/>
          <p:nvPr/>
        </p:nvSpPr>
        <p:spPr>
          <a:xfrm>
            <a:off x="7767588" y="4541698"/>
            <a:ext cx="116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Example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823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11: ES6 -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ES6 Basics</a:t>
            </a:r>
          </a:p>
          <a:p>
            <a:r>
              <a:rPr lang="en-US" dirty="0"/>
              <a:t>Understand concepts of Babel</a:t>
            </a:r>
          </a:p>
          <a:p>
            <a:r>
              <a:rPr lang="en-US" dirty="0"/>
              <a:t>Understand concepts of Let and const</a:t>
            </a:r>
          </a:p>
          <a:p>
            <a:r>
              <a:rPr lang="en-US" dirty="0"/>
              <a:t>Understand concepts of Creating variables</a:t>
            </a:r>
          </a:p>
          <a:p>
            <a:r>
              <a:rPr lang="en-US" dirty="0"/>
              <a:t>Understand concepts of Template and Strings</a:t>
            </a:r>
          </a:p>
          <a:p>
            <a:r>
              <a:rPr lang="en-US" dirty="0"/>
              <a:t>Understand concepts of Arrow Functions</a:t>
            </a:r>
          </a:p>
          <a:p>
            <a:r>
              <a:rPr lang="en-US" dirty="0"/>
              <a:t>Understand concepts of Rest and Spread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ES6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754EF07-6612-48D9-A3D5-121E2430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84" y="1256698"/>
            <a:ext cx="4067743" cy="3534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F17AF9A-A84F-4EFE-880D-B77EB7B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162" y="1256698"/>
            <a:ext cx="299126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591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Map holds key-value pairs where the keys can be any datatype.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CFC094-4F5D-4C7C-A2C7-DDA8AE8BD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5" y="1097280"/>
            <a:ext cx="2900673" cy="1374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AE881F-9CDB-44EE-A595-15EAFFE09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5" y="3065747"/>
            <a:ext cx="2106591" cy="1248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40B9DCB-C697-4D23-9543-F202915F3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986" y="3065747"/>
            <a:ext cx="2140923" cy="13493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6A661F1-5CF7-4FF9-8CD7-ED8C1C1604AD}"/>
              </a:ext>
            </a:extLst>
          </p:cNvPr>
          <p:cNvSpPr txBox="1"/>
          <p:nvPr/>
        </p:nvSpPr>
        <p:spPr>
          <a:xfrm>
            <a:off x="7020267" y="4654044"/>
            <a:ext cx="2291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hlinkClick r:id="rId5"/>
              </a:rPr>
              <a:t>Tryit</a:t>
            </a:r>
            <a:r>
              <a:rPr lang="en-US" sz="1100" dirty="0">
                <a:hlinkClick r:id="rId5"/>
              </a:rPr>
              <a:t> Editor v3.7 (w3schools.com)</a:t>
            </a:r>
            <a:endParaRPr lang="en-US" sz="11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71DDFB06-AC18-42BB-B11F-6B513EEED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577" y="1244650"/>
            <a:ext cx="4051451" cy="32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318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8650" y="829648"/>
            <a:ext cx="7886700" cy="2676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JavaScript Set is a collection of unique values.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3653D5-182C-4D67-8139-3429A09F3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760"/>
          <a:stretch/>
        </p:blipFill>
        <p:spPr>
          <a:xfrm>
            <a:off x="5273572" y="1366787"/>
            <a:ext cx="3360289" cy="2790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CEB9265-BC4A-4AAB-870F-9DB1FDC56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9" y="1366787"/>
            <a:ext cx="3121828" cy="1308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82499DB-C1D3-45D2-9755-7E05F73B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02" y="2762207"/>
            <a:ext cx="3537802" cy="512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594706C-2BC5-43CC-94AB-5F944231D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89" y="3252842"/>
            <a:ext cx="2616333" cy="1675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5EBE5D0-4AF7-4602-9082-80D686D39F4B}"/>
              </a:ext>
            </a:extLst>
          </p:cNvPr>
          <p:cNvSpPr txBox="1"/>
          <p:nvPr/>
        </p:nvSpPr>
        <p:spPr>
          <a:xfrm>
            <a:off x="6805062" y="4649463"/>
            <a:ext cx="24454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6"/>
              </a:rPr>
              <a:t>Tryit</a:t>
            </a:r>
            <a:r>
              <a:rPr lang="en-US" sz="1200" dirty="0">
                <a:hlinkClick r:id="rId6"/>
              </a:rPr>
              <a:t> Editor v3.7 (w3schools.com)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22292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8CF9AD-7EE8-475C-AA03-67249B9D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275200"/>
            <a:ext cx="3445238" cy="890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19CE0C2-8471-4BEA-BCCE-D3EABDBA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49" y="2367206"/>
            <a:ext cx="6429676" cy="10169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2D2E27D9-1A83-4A0F-9D17-B063A9159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49" y="3434996"/>
            <a:ext cx="6429676" cy="14928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335ECF6-EEAB-4750-AEFA-F032259C0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016" y="4077932"/>
            <a:ext cx="3830855" cy="77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2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Class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21FDA61-5C03-42E4-9A12-A27D301D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49" y="1509792"/>
            <a:ext cx="3179317" cy="16166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6534A396-D6D8-4E32-9305-1C8D1471A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49" y="2934331"/>
            <a:ext cx="2259515" cy="12995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7153E3F-4533-46E8-B306-8D8F6B946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714" y="1537294"/>
            <a:ext cx="4676719" cy="251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555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Promises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JavaScript ES6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C41CE5-5417-47F0-A7CE-37B7F0501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34596"/>
            <a:ext cx="5641477" cy="36845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8207EB5-85BE-4664-A3D9-3DC44BA69760}"/>
              </a:ext>
            </a:extLst>
          </p:cNvPr>
          <p:cNvSpPr txBox="1"/>
          <p:nvPr/>
        </p:nvSpPr>
        <p:spPr>
          <a:xfrm>
            <a:off x="5553777" y="4541698"/>
            <a:ext cx="3426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Tryit</a:t>
            </a:r>
            <a:r>
              <a:rPr lang="en-US" dirty="0">
                <a:hlinkClick r:id="rId3"/>
              </a:rPr>
              <a:t> Editor v3.7 (w3schools.com)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76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6FBFB845-AA36-4AE2-ABD5-BEB72646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Async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ED2F71-23E1-49AD-8068-381EF04BBA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183F985C-3DEA-43EE-97FC-E5FE604A1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"async and await make promises easier to write"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D42379A-1308-46B3-85C8-73C3F5E6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8780"/>
            <a:ext cx="4752906" cy="2076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3AB54BD-724C-481C-9F4B-BACB543B0837}"/>
              </a:ext>
            </a:extLst>
          </p:cNvPr>
          <p:cNvSpPr txBox="1"/>
          <p:nvPr/>
        </p:nvSpPr>
        <p:spPr>
          <a:xfrm>
            <a:off x="6708809" y="4650889"/>
            <a:ext cx="2435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3"/>
              </a:rPr>
              <a:t>Tryit</a:t>
            </a:r>
            <a:r>
              <a:rPr lang="en-US" sz="1200" dirty="0">
                <a:hlinkClick r:id="rId3"/>
              </a:rPr>
              <a:t> Editor v3.7 (w3schools.com)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36A5CC8-5E25-405B-AC46-4647B862E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9" y="3056487"/>
            <a:ext cx="4484816" cy="1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31316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554</TotalTime>
  <Words>467</Words>
  <Application>Microsoft Office PowerPoint</Application>
  <PresentationFormat>On-screen Show (16:9)</PresentationFormat>
  <Paragraphs>119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MERN – ES6 + React</vt:lpstr>
      <vt:lpstr>Outline</vt:lpstr>
      <vt:lpstr>New Features in ES6</vt:lpstr>
      <vt:lpstr>JavaScript Maps</vt:lpstr>
      <vt:lpstr>JavaScript Sets</vt:lpstr>
      <vt:lpstr>JavaScript Classes</vt:lpstr>
      <vt:lpstr>JavaScript Class Inheritance</vt:lpstr>
      <vt:lpstr>JavaScript Promises</vt:lpstr>
      <vt:lpstr>JavaScript Async</vt:lpstr>
      <vt:lpstr>Default Parameter Values</vt:lpstr>
      <vt:lpstr>Function Rest Parameter</vt:lpstr>
      <vt:lpstr>Modules</vt:lpstr>
      <vt:lpstr>Modules</vt:lpstr>
      <vt:lpstr>JavaScript in DOM and BOM</vt:lpstr>
      <vt:lpstr>JavaScript HTML DOM</vt:lpstr>
      <vt:lpstr>The DOM Programming Interface</vt:lpstr>
      <vt:lpstr>The DOM Programming Interface</vt:lpstr>
      <vt:lpstr>The DOM Programming Interface</vt:lpstr>
      <vt:lpstr>JavaScript Form Validation</vt:lpstr>
      <vt:lpstr>Changing HTML Style</vt:lpstr>
      <vt:lpstr>JavaScript Events</vt:lpstr>
      <vt:lpstr>JavaScript Events</vt:lpstr>
      <vt:lpstr>Module 11: ES6 - 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29</cp:revision>
  <dcterms:created xsi:type="dcterms:W3CDTF">2016-10-24T19:40:55Z</dcterms:created>
  <dcterms:modified xsi:type="dcterms:W3CDTF">2023-04-08T03:24:35Z</dcterms:modified>
</cp:coreProperties>
</file>