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8" r:id="rId2"/>
  </p:sldMasterIdLst>
  <p:notesMasterIdLst>
    <p:notesMasterId r:id="rId27"/>
  </p:notesMasterIdLst>
  <p:sldIdLst>
    <p:sldId id="259" r:id="rId3"/>
    <p:sldId id="261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60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6A1"/>
    <a:srgbClr val="CC0033"/>
    <a:srgbClr val="E37222"/>
    <a:srgbClr val="FDC82F"/>
    <a:srgbClr val="69BE28"/>
    <a:srgbClr val="008542"/>
    <a:srgbClr val="6B1F73"/>
    <a:srgbClr val="009FDA"/>
    <a:srgbClr val="0B5172"/>
    <a:srgbClr val="66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49FEC-D4DB-4BAF-858A-1AA34D3309EC}" v="12" dt="2022-06-03T03:37:51.2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7238"/>
    <p:restoredTop sz="94658"/>
  </p:normalViewPr>
  <p:slideViewPr>
    <p:cSldViewPr snapToGrid="0" snapToObjects="1">
      <p:cViewPr varScale="1">
        <p:scale>
          <a:sx n="93" d="100"/>
          <a:sy n="93" d="100"/>
        </p:scale>
        <p:origin x="-1068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san Shehzad" userId="d5d59760cdf27b39" providerId="LiveId" clId="{20649FEC-D4DB-4BAF-858A-1AA34D3309EC}"/>
    <pc:docChg chg="undo custSel addSld delSld modSld modMainMaster">
      <pc:chgData name="Ahsan Shehzad" userId="d5d59760cdf27b39" providerId="LiveId" clId="{20649FEC-D4DB-4BAF-858A-1AA34D3309EC}" dt="2022-06-03T03:43:43.093" v="195" actId="20577"/>
      <pc:docMkLst>
        <pc:docMk/>
      </pc:docMkLst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757086593" sldId="256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1640688342" sldId="257"/>
        </pc:sldMkLst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888752978" sldId="258"/>
        </pc:sldMkLst>
      </pc:sldChg>
      <pc:sldChg chg="addSp delSp modSp mod modClrScheme chgLayout">
        <pc:chgData name="Ahsan Shehzad" userId="d5d59760cdf27b39" providerId="LiveId" clId="{20649FEC-D4DB-4BAF-858A-1AA34D3309EC}" dt="2022-06-03T03:34:15.928" v="145" actId="20577"/>
        <pc:sldMkLst>
          <pc:docMk/>
          <pc:sldMk cId="70155051" sldId="259"/>
        </pc:sldMkLst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2" creationId="{45D23510-A603-E547-975A-B6891567AFD8}"/>
          </ac:spMkLst>
        </pc:spChg>
        <pc:spChg chg="del 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3" creationId="{4C8490F5-A330-C64F-B83F-4FB6B0DD0A26}"/>
          </ac:spMkLst>
        </pc:spChg>
        <pc:spChg chg="mod ord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4" creationId="{72B94A43-821E-7147-8014-F1E1AD70B83F}"/>
          </ac:spMkLst>
        </pc:spChg>
        <pc:spChg chg="del">
          <ac:chgData name="Ahsan Shehzad" userId="d5d59760cdf27b39" providerId="LiveId" clId="{20649FEC-D4DB-4BAF-858A-1AA34D3309EC}" dt="2022-06-03T01:41:36.203" v="3" actId="700"/>
          <ac:spMkLst>
            <pc:docMk/>
            <pc:sldMk cId="70155051" sldId="259"/>
            <ac:spMk id="5" creationId="{99123C68-7C0A-4942-AC23-90DB5F1E4BA8}"/>
          </ac:spMkLst>
        </pc:spChg>
        <pc:spChg chg="add mod ord">
          <ac:chgData name="Ahsan Shehzad" userId="d5d59760cdf27b39" providerId="LiveId" clId="{20649FEC-D4DB-4BAF-858A-1AA34D3309EC}" dt="2022-06-03T03:34:15.928" v="145" actId="20577"/>
          <ac:spMkLst>
            <pc:docMk/>
            <pc:sldMk cId="70155051" sldId="259"/>
            <ac:spMk id="6" creationId="{F1648453-E6E7-505D-EA87-08C0B44CF343}"/>
          </ac:spMkLst>
        </pc:spChg>
        <pc:spChg chg="add mod ord">
          <ac:chgData name="Ahsan Shehzad" userId="d5d59760cdf27b39" providerId="LiveId" clId="{20649FEC-D4DB-4BAF-858A-1AA34D3309EC}" dt="2022-06-03T03:32:00.478" v="133" actId="20577"/>
          <ac:spMkLst>
            <pc:docMk/>
            <pc:sldMk cId="70155051" sldId="259"/>
            <ac:spMk id="7" creationId="{545AEE21-E3EB-EC77-52D4-A499E3FBB8AA}"/>
          </ac:spMkLst>
        </pc:spChg>
        <pc:picChg chg="add mod">
          <ac:chgData name="Ahsan Shehzad" userId="d5d59760cdf27b39" providerId="LiveId" clId="{20649FEC-D4DB-4BAF-858A-1AA34D3309EC}" dt="2022-06-03T03:28:18.190" v="62" actId="1035"/>
          <ac:picMkLst>
            <pc:docMk/>
            <pc:sldMk cId="70155051" sldId="259"/>
            <ac:picMk id="8" creationId="{FE1802CC-ADEA-12D7-4FC1-C6E75129FD54}"/>
          </ac:picMkLst>
        </pc:picChg>
        <pc:picChg chg="add mod">
          <ac:chgData name="Ahsan Shehzad" userId="d5d59760cdf27b39" providerId="LiveId" clId="{20649FEC-D4DB-4BAF-858A-1AA34D3309EC}" dt="2022-06-03T03:28:09.322" v="47" actId="1036"/>
          <ac:picMkLst>
            <pc:docMk/>
            <pc:sldMk cId="70155051" sldId="259"/>
            <ac:picMk id="9" creationId="{180D883B-2B2E-8734-DC96-1445C94919C8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0" creationId="{5380EA1A-CC5D-6DE4-1D68-25412D2B5484}"/>
          </ac:picMkLst>
        </pc:picChg>
        <pc:picChg chg="add mod">
          <ac:chgData name="Ahsan Shehzad" userId="d5d59760cdf27b39" providerId="LiveId" clId="{20649FEC-D4DB-4BAF-858A-1AA34D3309EC}" dt="2022-06-03T03:28:03.117" v="41" actId="1035"/>
          <ac:picMkLst>
            <pc:docMk/>
            <pc:sldMk cId="70155051" sldId="259"/>
            <ac:picMk id="11" creationId="{FEC25FEA-E646-558D-F001-A3F09EA3F8C9}"/>
          </ac:picMkLst>
        </pc:picChg>
      </pc:sldChg>
      <pc:sldChg chg="modSp new mod">
        <pc:chgData name="Ahsan Shehzad" userId="d5d59760cdf27b39" providerId="LiveId" clId="{20649FEC-D4DB-4BAF-858A-1AA34D3309EC}" dt="2022-06-03T03:43:43.093" v="195" actId="20577"/>
        <pc:sldMkLst>
          <pc:docMk/>
          <pc:sldMk cId="2682418649" sldId="260"/>
        </pc:sldMkLst>
        <pc:spChg chg="mod">
          <ac:chgData name="Ahsan Shehzad" userId="d5d59760cdf27b39" providerId="LiveId" clId="{20649FEC-D4DB-4BAF-858A-1AA34D3309EC}" dt="2022-06-03T03:30:59.666" v="84" actId="20577"/>
          <ac:spMkLst>
            <pc:docMk/>
            <pc:sldMk cId="2682418649" sldId="260"/>
            <ac:spMk id="2" creationId="{78D167B1-C5CE-D8B5-BA1F-BA5C554FDA4C}"/>
          </ac:spMkLst>
        </pc:spChg>
        <pc:spChg chg="mod">
          <ac:chgData name="Ahsan Shehzad" userId="d5d59760cdf27b39" providerId="LiveId" clId="{20649FEC-D4DB-4BAF-858A-1AA34D3309EC}" dt="2022-06-03T03:43:36.126" v="193"/>
          <ac:spMkLst>
            <pc:docMk/>
            <pc:sldMk cId="2682418649" sldId="260"/>
            <ac:spMk id="3" creationId="{A932E30F-EE3A-C7CB-A848-7FF0FA9FD1FF}"/>
          </ac:spMkLst>
        </pc:spChg>
        <pc:spChg chg="mod">
          <ac:chgData name="Ahsan Shehzad" userId="d5d59760cdf27b39" providerId="LiveId" clId="{20649FEC-D4DB-4BAF-858A-1AA34D3309EC}" dt="2022-06-03T03:43:43.093" v="195" actId="20577"/>
          <ac:spMkLst>
            <pc:docMk/>
            <pc:sldMk cId="2682418649" sldId="260"/>
            <ac:spMk id="5" creationId="{839E5451-0AA9-339E-ADD2-621CFA3A3776}"/>
          </ac:spMkLst>
        </pc:spChg>
      </pc:sldChg>
      <pc:sldChg chg="del">
        <pc:chgData name="Ahsan Shehzad" userId="d5d59760cdf27b39" providerId="LiveId" clId="{20649FEC-D4DB-4BAF-858A-1AA34D3309EC}" dt="2022-06-03T01:41:14.284" v="0" actId="47"/>
        <pc:sldMkLst>
          <pc:docMk/>
          <pc:sldMk cId="3492025848" sldId="260"/>
        </pc:sldMkLst>
      </pc:sldChg>
      <pc:sldChg chg="addSp delSp modSp new mod">
        <pc:chgData name="Ahsan Shehzad" userId="d5d59760cdf27b39" providerId="LiveId" clId="{20649FEC-D4DB-4BAF-858A-1AA34D3309EC}" dt="2022-06-03T03:43:21.483" v="192" actId="20577"/>
        <pc:sldMkLst>
          <pc:docMk/>
          <pc:sldMk cId="2065605479" sldId="261"/>
        </pc:sldMkLst>
        <pc:spChg chg="mod">
          <ac:chgData name="Ahsan Shehzad" userId="d5d59760cdf27b39" providerId="LiveId" clId="{20649FEC-D4DB-4BAF-858A-1AA34D3309EC}" dt="2022-06-03T03:30:53.964" v="77" actId="20577"/>
          <ac:spMkLst>
            <pc:docMk/>
            <pc:sldMk cId="2065605479" sldId="261"/>
            <ac:spMk id="2" creationId="{E55D56FF-23BC-5A34-C593-F5CFCCF932AD}"/>
          </ac:spMkLst>
        </pc:spChg>
        <pc:spChg chg="mod">
          <ac:chgData name="Ahsan Shehzad" userId="d5d59760cdf27b39" providerId="LiveId" clId="{20649FEC-D4DB-4BAF-858A-1AA34D3309EC}" dt="2022-06-03T03:42:44.345" v="190" actId="6549"/>
          <ac:spMkLst>
            <pc:docMk/>
            <pc:sldMk cId="2065605479" sldId="261"/>
            <ac:spMk id="3" creationId="{D99F1B37-4E26-2891-2F91-84915D7F4C75}"/>
          </ac:spMkLst>
        </pc:spChg>
        <pc:spChg chg="mod">
          <ac:chgData name="Ahsan Shehzad" userId="d5d59760cdf27b39" providerId="LiveId" clId="{20649FEC-D4DB-4BAF-858A-1AA34D3309EC}" dt="2022-06-03T03:43:21.483" v="192" actId="20577"/>
          <ac:spMkLst>
            <pc:docMk/>
            <pc:sldMk cId="2065605479" sldId="261"/>
            <ac:spMk id="5" creationId="{9ED51EC2-1CFD-C17C-D844-EC479720CE14}"/>
          </ac:spMkLst>
        </pc:spChg>
        <pc:graphicFrameChg chg="add del mod modGraphic">
          <ac:chgData name="Ahsan Shehzad" userId="d5d59760cdf27b39" providerId="LiveId" clId="{20649FEC-D4DB-4BAF-858A-1AA34D3309EC}" dt="2022-06-03T03:38:27.404" v="179" actId="478"/>
          <ac:graphicFrameMkLst>
            <pc:docMk/>
            <pc:sldMk cId="2065605479" sldId="261"/>
            <ac:graphicFrameMk id="6" creationId="{D66C19B0-2E75-12BC-D1BE-67627E7825DF}"/>
          </ac:graphicFrameMkLst>
        </pc:graphicFrameChg>
      </pc:sldChg>
      <pc:sldMasterChg chg="modSldLayout">
        <pc:chgData name="Ahsan Shehzad" userId="d5d59760cdf27b39" providerId="LiveId" clId="{20649FEC-D4DB-4BAF-858A-1AA34D3309EC}" dt="2022-06-03T03:30:19.339" v="70"/>
        <pc:sldMasterMkLst>
          <pc:docMk/>
          <pc:sldMasterMk cId="151095810" sldId="2147483660"/>
        </pc:sldMasterMkLst>
        <pc:sldLayoutChg chg="addSp modSp mod">
          <pc:chgData name="Ahsan Shehzad" userId="d5d59760cdf27b39" providerId="LiveId" clId="{20649FEC-D4DB-4BAF-858A-1AA34D3309EC}" dt="2022-06-03T03:29:26.592" v="67" actId="1076"/>
          <pc:sldLayoutMkLst>
            <pc:docMk/>
            <pc:sldMasterMk cId="151095810" sldId="2147483660"/>
            <pc:sldLayoutMk cId="1385341914" sldId="2147483662"/>
          </pc:sldLayoutMkLst>
          <pc:picChg chg="add mod">
            <ac:chgData name="Ahsan Shehzad" userId="d5d59760cdf27b39" providerId="LiveId" clId="{20649FEC-D4DB-4BAF-858A-1AA34D3309EC}" dt="2022-06-03T03:29:26.592" v="67" actId="1076"/>
            <ac:picMkLst>
              <pc:docMk/>
              <pc:sldMasterMk cId="151095810" sldId="2147483660"/>
              <pc:sldLayoutMk cId="1385341914" sldId="2147483662"/>
              <ac:picMk id="6" creationId="{6B75ACA1-C531-7B96-0460-4A7C05693380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8.006" v="69"/>
          <pc:sldLayoutMkLst>
            <pc:docMk/>
            <pc:sldMasterMk cId="151095810" sldId="2147483660"/>
            <pc:sldLayoutMk cId="407120869" sldId="2147483664"/>
          </pc:sldLayoutMkLst>
          <pc:picChg chg="add mod">
            <ac:chgData name="Ahsan Shehzad" userId="d5d59760cdf27b39" providerId="LiveId" clId="{20649FEC-D4DB-4BAF-858A-1AA34D3309EC}" dt="2022-06-03T03:30:08.006" v="69"/>
            <ac:picMkLst>
              <pc:docMk/>
              <pc:sldMasterMk cId="151095810" sldId="2147483660"/>
              <pc:sldLayoutMk cId="407120869" sldId="2147483664"/>
              <ac:picMk id="8" creationId="{E276EBF6-F544-788E-775C-4D3DBC2D9859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19.339" v="70"/>
          <pc:sldLayoutMkLst>
            <pc:docMk/>
            <pc:sldMasterMk cId="151095810" sldId="2147483660"/>
            <pc:sldLayoutMk cId="844104772" sldId="2147483667"/>
          </pc:sldLayoutMkLst>
          <pc:picChg chg="add mod">
            <ac:chgData name="Ahsan Shehzad" userId="d5d59760cdf27b39" providerId="LiveId" clId="{20649FEC-D4DB-4BAF-858A-1AA34D3309EC}" dt="2022-06-03T03:30:19.339" v="70"/>
            <ac:picMkLst>
              <pc:docMk/>
              <pc:sldMasterMk cId="151095810" sldId="2147483660"/>
              <pc:sldLayoutMk cId="844104772" sldId="2147483667"/>
              <ac:picMk id="3" creationId="{D3CB20D0-5A98-825E-6D1C-6CE5845FEA13}"/>
            </ac:picMkLst>
          </pc:picChg>
        </pc:sldLayoutChg>
        <pc:sldLayoutChg chg="addSp modSp">
          <pc:chgData name="Ahsan Shehzad" userId="d5d59760cdf27b39" providerId="LiveId" clId="{20649FEC-D4DB-4BAF-858A-1AA34D3309EC}" dt="2022-06-03T03:30:04.002" v="68"/>
          <pc:sldLayoutMkLst>
            <pc:docMk/>
            <pc:sldMasterMk cId="151095810" sldId="2147483660"/>
            <pc:sldLayoutMk cId="1735858467" sldId="2147483675"/>
          </pc:sldLayoutMkLst>
          <pc:picChg chg="add mod">
            <ac:chgData name="Ahsan Shehzad" userId="d5d59760cdf27b39" providerId="LiveId" clId="{20649FEC-D4DB-4BAF-858A-1AA34D3309EC}" dt="2022-06-03T03:30:04.002" v="68"/>
            <ac:picMkLst>
              <pc:docMk/>
              <pc:sldMasterMk cId="151095810" sldId="2147483660"/>
              <pc:sldLayoutMk cId="1735858467" sldId="2147483675"/>
              <ac:picMk id="8" creationId="{437E38DF-D493-E4D1-DE56-9D1268C08DD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662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25577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1814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133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92787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4647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556B15-0856-4121-AAB7-C8F0CBDE87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399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DEB64A4-1CDC-0443-8D2F-5A18F6F39F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C436F9FE-50EC-2C46-97A3-1830AC6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1" name="Picture 20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9A00AF6-40F7-E240-8C69-1C4E703B1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light&#10;&#10;Description automatically generated">
            <a:extLst>
              <a:ext uri="{FF2B5EF4-FFF2-40B4-BE49-F238E27FC236}">
                <a16:creationId xmlns:a16="http://schemas.microsoft.com/office/drawing/2014/main" xmlns="" id="{00F83256-B21E-8048-87B7-53DD474B06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400" y="652552"/>
            <a:ext cx="1828800" cy="1828800"/>
          </a:xfrm>
          <a:prstGeom prst="rect">
            <a:avLst/>
          </a:prstGeom>
        </p:spPr>
      </p:pic>
      <p:pic>
        <p:nvPicPr>
          <p:cNvPr id="8" name="Picture 7" descr="A computer mouse on a keyboard&#10;&#10;Description automatically generated with medium confidence">
            <a:extLst>
              <a:ext uri="{FF2B5EF4-FFF2-40B4-BE49-F238E27FC236}">
                <a16:creationId xmlns:a16="http://schemas.microsoft.com/office/drawing/2014/main" xmlns="" id="{6850D204-F2F5-6B46-9C7F-F7D889311DA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818000" y="652552"/>
            <a:ext cx="1828800" cy="1828800"/>
          </a:xfrm>
          <a:prstGeom prst="rect">
            <a:avLst/>
          </a:prstGeom>
        </p:spPr>
      </p:pic>
      <p:pic>
        <p:nvPicPr>
          <p:cNvPr id="15" name="Picture 14" descr="Chart&#10;&#10;Description automatically generated with medium confidence">
            <a:extLst>
              <a:ext uri="{FF2B5EF4-FFF2-40B4-BE49-F238E27FC236}">
                <a16:creationId xmlns:a16="http://schemas.microsoft.com/office/drawing/2014/main" xmlns="" id="{68BF19B7-8C88-C44D-BAA1-3692A39258A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50400" y="652552"/>
            <a:ext cx="1828800" cy="1828800"/>
          </a:xfrm>
          <a:prstGeom prst="rect">
            <a:avLst/>
          </a:prstGeom>
        </p:spPr>
      </p:pic>
      <p:pic>
        <p:nvPicPr>
          <p:cNvPr id="18" name="Picture 17" descr="A picture containing text, indoor&#10;&#10;Description automatically generated">
            <a:extLst>
              <a:ext uri="{FF2B5EF4-FFF2-40B4-BE49-F238E27FC236}">
                <a16:creationId xmlns:a16="http://schemas.microsoft.com/office/drawing/2014/main" xmlns="" id="{9C7137AC-9392-A242-8E03-D3CBB3AEA829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482800" y="652552"/>
            <a:ext cx="1828800" cy="1828800"/>
          </a:xfrm>
          <a:prstGeom prst="rect">
            <a:avLst/>
          </a:prstGeom>
        </p:spPr>
      </p:pic>
      <p:pic>
        <p:nvPicPr>
          <p:cNvPr id="20" name="Picture 19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xmlns="" id="{EDE41C3E-2F0D-8241-B88A-C7102979066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15200" y="6525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160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44601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69219"/>
            <a:ext cx="3886200" cy="13691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5514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128102"/>
            <a:ext cx="3886200" cy="2085680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597545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8650" y="1361923"/>
            <a:ext cx="3886200" cy="2851699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2128101"/>
            <a:ext cx="3886200" cy="2085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629150" y="1369219"/>
            <a:ext cx="3886200" cy="758882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677514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13750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629150" y="1385779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628650" y="2855320"/>
            <a:ext cx="3886200" cy="1358461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596008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1" y="1369219"/>
            <a:ext cx="3019523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4" hasCustomPrompt="1"/>
          </p:nvPr>
        </p:nvSpPr>
        <p:spPr>
          <a:xfrm>
            <a:off x="3789576" y="1369219"/>
            <a:ext cx="4725775" cy="2844404"/>
          </a:xfrm>
        </p:spPr>
        <p:txBody>
          <a:bodyPr>
            <a:normAutofit/>
          </a:bodyPr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407724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91613"/>
            <a:ext cx="3886200" cy="622010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628650" y="1369219"/>
            <a:ext cx="3886200" cy="2222393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38955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D3CB20D0-5A98-825E-6D1C-6CE5845FEA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844104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2128100"/>
            <a:ext cx="7886700" cy="16049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75888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3733015"/>
            <a:ext cx="7886700" cy="497168"/>
          </a:xfrm>
        </p:spPr>
        <p:txBody>
          <a:bodyPr>
            <a:normAutofit/>
          </a:bodyPr>
          <a:lstStyle>
            <a:lvl1pPr marL="0" indent="0">
              <a:buNone/>
              <a:defRPr sz="1500" b="1" i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327891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ullets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3004794"/>
            <a:ext cx="3886200" cy="1208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1369219"/>
            <a:ext cx="7886700" cy="1556426"/>
          </a:xfrm>
        </p:spPr>
        <p:txBody>
          <a:bodyPr numCol="2" spcCol="274320">
            <a:normAutofit/>
          </a:bodyPr>
          <a:lstStyle>
            <a:lvl1pPr marL="0" indent="0">
              <a:buNone/>
              <a:defRPr sz="150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  <a:r>
              <a:rPr lang="en-US" dirty="0" err="1"/>
              <a:t>Duis</a:t>
            </a:r>
            <a:r>
              <a:rPr lang="en-US" dirty="0"/>
              <a:t>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</a:t>
            </a:r>
            <a:r>
              <a:rPr lang="en-US" dirty="0" err="1"/>
              <a:t>sunt</a:t>
            </a:r>
            <a:r>
              <a:rPr lang="en-US" dirty="0"/>
              <a:t> in culpa qui.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4629150" y="3004793"/>
            <a:ext cx="3886200" cy="1208829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6622244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417136"/>
            <a:ext cx="7886700" cy="415002"/>
          </a:xfrm>
        </p:spPr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8"/>
            <a:ext cx="4970872" cy="2165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8650" y="3535051"/>
            <a:ext cx="4970872" cy="678571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solidFill>
                  <a:srgbClr val="0066A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5712643" y="1369219"/>
            <a:ext cx="2802707" cy="2844404"/>
          </a:xfrm>
        </p:spPr>
        <p:txBody>
          <a:bodyPr>
            <a:normAutofit/>
          </a:bodyPr>
          <a:lstStyle>
            <a:lvl1pPr marL="0" indent="0">
              <a:buNone/>
              <a:defRPr sz="900" i="1" baseline="0"/>
            </a:lvl1pPr>
          </a:lstStyle>
          <a:p>
            <a:r>
              <a:rPr lang="en-US" dirty="0"/>
              <a:t>Insert Photo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xmlns="" val="1810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1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51495" cy="51435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52552"/>
            <a:ext cx="1828800" cy="1828800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/>
          <p:cNvSpPr>
            <a:spLocks noGrp="1"/>
          </p:cNvSpPr>
          <p:nvPr>
            <p:ph type="pic" sz="quarter" idx="14" hasCustomPrompt="1"/>
          </p:nvPr>
        </p:nvSpPr>
        <p:spPr>
          <a:xfrm>
            <a:off x="1828800" y="652552"/>
            <a:ext cx="1828800" cy="1828800"/>
          </a:xfrm>
          <a:blipFill>
            <a:blip r:embed="rId4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2" name="Picture Placeholder 49"/>
          <p:cNvSpPr>
            <a:spLocks noGrp="1"/>
          </p:cNvSpPr>
          <p:nvPr>
            <p:ph type="pic" sz="quarter" idx="15" hasCustomPrompt="1"/>
          </p:nvPr>
        </p:nvSpPr>
        <p:spPr>
          <a:xfrm>
            <a:off x="3657600" y="652552"/>
            <a:ext cx="1828800" cy="1828800"/>
          </a:xfrm>
          <a:blipFill>
            <a:blip r:embed="rId5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 </a:t>
            </a:r>
          </a:p>
        </p:txBody>
      </p:sp>
      <p:sp>
        <p:nvSpPr>
          <p:cNvPr id="23" name="Picture Placeholder 49"/>
          <p:cNvSpPr>
            <a:spLocks noGrp="1"/>
          </p:cNvSpPr>
          <p:nvPr>
            <p:ph type="pic" sz="quarter" idx="16" hasCustomPrompt="1"/>
          </p:nvPr>
        </p:nvSpPr>
        <p:spPr>
          <a:xfrm>
            <a:off x="5486400" y="652552"/>
            <a:ext cx="1828800" cy="1828800"/>
          </a:xfrm>
          <a:blipFill>
            <a:blip r:embed="rId6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4" name="Picture Placeholder 49"/>
          <p:cNvSpPr>
            <a:spLocks noGrp="1"/>
          </p:cNvSpPr>
          <p:nvPr>
            <p:ph type="pic" sz="quarter" idx="17" hasCustomPrompt="1"/>
          </p:nvPr>
        </p:nvSpPr>
        <p:spPr>
          <a:xfrm>
            <a:off x="7315200" y="652552"/>
            <a:ext cx="1828800" cy="1828800"/>
          </a:xfrm>
          <a:blipFill>
            <a:blip r:embed="rId7"/>
            <a:stretch>
              <a:fillRect/>
            </a:stretch>
          </a:blipFill>
        </p:spPr>
        <p:txBody>
          <a:bodyPr anchor="ctr">
            <a:normAutofit/>
          </a:bodyPr>
          <a:lstStyle>
            <a:lvl1pPr marL="0" indent="0" algn="ctr">
              <a:buNone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</a:t>
            </a:r>
          </a:p>
        </p:txBody>
      </p:sp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138060"/>
            <a:ext cx="7772400" cy="522983"/>
          </a:xfrm>
        </p:spPr>
        <p:txBody>
          <a:bodyPr anchor="b">
            <a:normAutofit/>
          </a:bodyPr>
          <a:lstStyle>
            <a:lvl1pPr algn="l">
              <a:defRPr sz="3300" i="0">
                <a:solidFill>
                  <a:srgbClr val="0066A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730100"/>
            <a:ext cx="7772400" cy="956810"/>
          </a:xfr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3B3E754-F331-5745-9F82-46EB52AB62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7" name="Picture 2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D8D6C9-C795-0D4C-A9B8-18A071F692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AA8-458E-4A4F-AD13-B0B04124F6C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2761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3EB9-6B3E-4CC0-A2CB-6B1ED04CBAE1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7933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772BE-3B88-4448-9D14-22C5EB54937F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7665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00554-2FC9-4002-A79E-635AA29674D6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4364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3513-869C-4A96-8299-A1139FD2C595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73721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1D81E-083C-45EE-B807-4E79B9577858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3705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81299-554B-48CC-965A-BF4495463D1B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55565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0748-8DD1-475E-B624-BDEAED64B0BF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5666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95C81-ABA7-4EA6-9A2B-7847E819BF3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27256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2C7A2-8CE1-4A33-83B2-49624AB38BC9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3743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F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AFF3472-DB7B-B54F-8F70-D79479CF83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680E22-988A-FE48-A345-DE858D8B05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9" name="Picture 18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4378E027-2462-384F-AE01-95EBDDBAE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F28F7240-542E-E14E-B105-DD9957779C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6772123" y="891468"/>
            <a:ext cx="1151164" cy="115116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9F688BAC-4973-5A42-9901-27588A73DB7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966177" y="454131"/>
            <a:ext cx="749808" cy="749808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3F934D9D-F3DB-9D42-88D0-0DF5187277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7572952" y="2174020"/>
            <a:ext cx="1724396" cy="1724396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8B8FBFC-8382-4E4F-9A24-D2782D5F80A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/>
          <a:stretch/>
        </p:blipFill>
        <p:spPr>
          <a:xfrm>
            <a:off x="-476314" y="-443433"/>
            <a:ext cx="2706624" cy="2706624"/>
          </a:xfrm>
          <a:prstGeom prst="ellipse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4249349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54C9B-22E6-44DE-9981-73455F6EBED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986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 Opt 2 - Edi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E67FED82-1974-F549-B0FE-39B851F020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DA45F17-2A9A-C441-835C-841FF36E90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23" name="Picture 2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B24D86B2-EB88-664F-A0E7-EF54B6C84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 baseline="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49">
            <a:extLst>
              <a:ext uri="{FF2B5EF4-FFF2-40B4-BE49-F238E27FC236}">
                <a16:creationId xmlns:a16="http://schemas.microsoft.com/office/drawing/2014/main" xmlns="" id="{A0E0C358-90C6-5849-B09F-C6E02A42F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772182" y="891468"/>
            <a:ext cx="1151163" cy="1151163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16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xmlns="" id="{A9EAC87C-C44A-874E-B19C-2A724B07842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966191" y="454131"/>
            <a:ext cx="753517" cy="753517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9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IMAGE </a:t>
            </a:r>
          </a:p>
        </p:txBody>
      </p:sp>
      <p:sp>
        <p:nvSpPr>
          <p:cNvPr id="22" name="Picture Placeholder 49">
            <a:extLst>
              <a:ext uri="{FF2B5EF4-FFF2-40B4-BE49-F238E27FC236}">
                <a16:creationId xmlns:a16="http://schemas.microsoft.com/office/drawing/2014/main" xmlns="" id="{498C6841-CB91-0B4F-BDAD-34BCB663BB0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72952" y="2177462"/>
            <a:ext cx="1720954" cy="1720954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4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  <p:sp>
        <p:nvSpPr>
          <p:cNvPr id="17" name="Picture Placeholder 49">
            <a:extLst>
              <a:ext uri="{FF2B5EF4-FFF2-40B4-BE49-F238E27FC236}">
                <a16:creationId xmlns:a16="http://schemas.microsoft.com/office/drawing/2014/main" xmlns="" id="{821BD880-A41A-004E-A1EC-F253F3489F8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476351" y="-445272"/>
            <a:ext cx="2709874" cy="2709874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90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A1"/>
              </a:buClr>
              <a:buSzTx/>
              <a:buFont typeface="LucidaGrande" charset="0"/>
              <a:buNone/>
              <a:tabLst/>
              <a:defRPr sz="2800" baseline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 INSERT</a:t>
            </a:r>
            <a:br>
              <a:rPr lang="en-US" dirty="0"/>
            </a:br>
            <a:r>
              <a:rPr lang="en-US" dirty="0"/>
              <a:t> IMAGE </a:t>
            </a:r>
          </a:p>
        </p:txBody>
      </p:sp>
    </p:spTree>
    <p:extLst>
      <p:ext uri="{BB962C8B-B14F-4D97-AF65-F5344CB8AC3E}">
        <p14:creationId xmlns:p14="http://schemas.microsoft.com/office/powerpoint/2010/main" xmlns="" val="83935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7496" y="0"/>
            <a:ext cx="915149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812EC3A-B654-1243-81C1-689476C1FF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7" name="Picture 16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8CC58D67-CD78-2A4E-9EF2-DA7151038E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8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Title Slide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601" t="25000"/>
          <a:stretch/>
        </p:blipFill>
        <p:spPr>
          <a:xfrm rot="10800000" flipH="1">
            <a:off x="0" y="-3"/>
            <a:ext cx="9162288" cy="51435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2447123"/>
            <a:ext cx="7886700" cy="620819"/>
          </a:xfrm>
        </p:spPr>
        <p:txBody>
          <a:bodyPr anchor="b">
            <a:normAutofit/>
          </a:bodyPr>
          <a:lstStyle>
            <a:lvl1pPr>
              <a:defRPr sz="3300" i="0"/>
            </a:lvl1pPr>
          </a:lstStyle>
          <a:p>
            <a:r>
              <a:rPr lang="en-US" dirty="0"/>
              <a:t>Divider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088183"/>
            <a:ext cx="7886700" cy="504338"/>
          </a:xfrm>
        </p:spPr>
        <p:txBody>
          <a:bodyPr>
            <a:normAutofit/>
          </a:bodyPr>
          <a:lstStyle>
            <a:lvl1pPr marL="0" indent="0">
              <a:buNone/>
              <a:defRPr sz="21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91BB745-A10D-C34A-9C19-BA8C37FEF7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pic>
        <p:nvPicPr>
          <p:cNvPr id="13" name="Picture 12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9A63E606-CE2B-B34A-AF99-65D1E6457B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8217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7886700" cy="2957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6B75ACA1-C531-7B96-0460-4A7C056933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38534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46291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37E38DF-D493-E4D1-DE56-9D1268C08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173585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Topic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2844563"/>
          </a:xfrm>
        </p:spPr>
        <p:txBody>
          <a:bodyPr/>
          <a:lstStyle>
            <a:lvl1pPr marL="0" indent="0">
              <a:buNone/>
              <a:defRPr sz="900" i="1"/>
            </a:lvl1pPr>
          </a:lstStyle>
          <a:p>
            <a:pPr lvl="0"/>
            <a:r>
              <a:rPr lang="en-US" dirty="0"/>
              <a:t>Insert Object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628650" y="1369219"/>
            <a:ext cx="3886200" cy="284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28650" y="829648"/>
            <a:ext cx="7886700" cy="267632"/>
          </a:xfrm>
        </p:spPr>
        <p:txBody>
          <a:bodyPr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276EBF6-F544-788E-775C-4D3DBC2D98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82840" y="407330"/>
            <a:ext cx="1396647" cy="415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xmlns="" val="40712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1EAC3AEE-335B-5546-A193-823A183928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 rot="10800000">
            <a:off x="-10793" y="4185401"/>
            <a:ext cx="9162288" cy="9655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Topic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"/>
          </p:nvPr>
        </p:nvSpPr>
        <p:spPr>
          <a:xfrm>
            <a:off x="282290" y="4654044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66A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ark&#10;&#10;Description automatically generated">
            <a:extLst>
              <a:ext uri="{FF2B5EF4-FFF2-40B4-BE49-F238E27FC236}">
                <a16:creationId xmlns:a16="http://schemas.microsoft.com/office/drawing/2014/main" xmlns="" id="{313606D5-009A-4049-84A3-61286D6723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1"/>
          <a:srcRect l="3460" t="27086" r="3577"/>
          <a:stretch/>
        </p:blipFill>
        <p:spPr>
          <a:xfrm>
            <a:off x="-10793" y="-13717"/>
            <a:ext cx="9162288" cy="96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  <p:sldLayoutId id="2147483687" r:id="rId3"/>
    <p:sldLayoutId id="2147483684" r:id="rId4"/>
    <p:sldLayoutId id="2147483663" r:id="rId5"/>
    <p:sldLayoutId id="2147483673" r:id="rId6"/>
    <p:sldLayoutId id="2147483662" r:id="rId7"/>
    <p:sldLayoutId id="2147483675" r:id="rId8"/>
    <p:sldLayoutId id="2147483664" r:id="rId9"/>
    <p:sldLayoutId id="2147483674" r:id="rId10"/>
    <p:sldLayoutId id="2147483665" r:id="rId11"/>
    <p:sldLayoutId id="2147483676" r:id="rId12"/>
    <p:sldLayoutId id="2147483677" r:id="rId13"/>
    <p:sldLayoutId id="2147483678" r:id="rId14"/>
    <p:sldLayoutId id="2147483679" r:id="rId15"/>
    <p:sldLayoutId id="2147483667" r:id="rId16"/>
    <p:sldLayoutId id="2147483680" r:id="rId17"/>
    <p:sldLayoutId id="2147483682" r:id="rId18"/>
    <p:sldLayoutId id="2147483681" r:id="rId1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37246-9EE9-4ECB-8BB3-D1F347E5C363}" type="datetime1">
              <a:rPr lang="en-US" smtClean="0"/>
              <a:pPr/>
              <a:t>4/8/2023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 Industry-Academia Bridge Program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E78D-3A55-4166-9906-926CAD5E0DC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429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1648453-E6E7-505D-EA87-08C0B44C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MERN – ES6 + React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545AEE21-E3EB-EC77-52D4-A499E3FB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Module: 12 ES6 -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2B94A43-821E-7147-8014-F1E1AD70B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670" y="544041"/>
            <a:ext cx="1739918" cy="446579"/>
          </a:xfrm>
          <a:prstGeom prst="rect">
            <a:avLst/>
          </a:prstGeom>
        </p:spPr>
      </p:pic>
      <p:pic>
        <p:nvPicPr>
          <p:cNvPr id="13" name="Picture 2" descr="E:\LMS KHASTEC\2023\FASEEH SHAH\Information-Science-Technology-Department-Government-of-Sindh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888" y="398570"/>
            <a:ext cx="783672" cy="783672"/>
          </a:xfrm>
          <a:prstGeom prst="rect">
            <a:avLst/>
          </a:prstGeom>
          <a:noFill/>
        </p:spPr>
      </p:pic>
      <p:pic>
        <p:nvPicPr>
          <p:cNvPr id="14" name="Picture 3" descr="E:\LMS KHASTEC\2023\FASEEH SHAH\HAZA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46727" y="544041"/>
            <a:ext cx="1890338" cy="568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0155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574DAA2-7967-4C0C-8E18-2E822F6E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96" y="1092059"/>
            <a:ext cx="6836569" cy="3257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9479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586E246-3902-4B1E-8C88-06847CB97533}"/>
              </a:ext>
            </a:extLst>
          </p:cNvPr>
          <p:cNvSpPr txBox="1"/>
          <p:nvPr/>
        </p:nvSpPr>
        <p:spPr>
          <a:xfrm>
            <a:off x="3300406" y="1994669"/>
            <a:ext cx="2529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Classes in ES6</a:t>
            </a:r>
            <a:endParaRPr lang="x-none" sz="33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142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3168084-D005-4A41-A809-77158E01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839" y="586016"/>
            <a:ext cx="6000750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137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0C58126-27DF-47BA-BE7C-41545DFF6720}"/>
              </a:ext>
            </a:extLst>
          </p:cNvPr>
          <p:cNvSpPr txBox="1"/>
          <p:nvPr/>
        </p:nvSpPr>
        <p:spPr>
          <a:xfrm>
            <a:off x="3300406" y="1994669"/>
            <a:ext cx="25295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Classes in ES6</a:t>
            </a:r>
            <a:endParaRPr lang="x-none" sz="33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4647753-2934-498C-9CC4-D61457178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928" y="544549"/>
            <a:ext cx="6165056" cy="35861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6271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0BEC8E2-9820-4485-8DD7-317BDCE3F6C4}"/>
              </a:ext>
            </a:extLst>
          </p:cNvPr>
          <p:cNvSpPr txBox="1"/>
          <p:nvPr/>
        </p:nvSpPr>
        <p:spPr>
          <a:xfrm>
            <a:off x="2912473" y="1994669"/>
            <a:ext cx="33053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Inheritance in ES6</a:t>
            </a:r>
            <a:endParaRPr lang="x-none" sz="33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642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AE5597A-C78D-4987-BF4D-DE5D58B51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16" y="545719"/>
            <a:ext cx="6715125" cy="31575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7581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D5BE9AD-1BF9-4408-BECB-85EB73318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256" y="767953"/>
            <a:ext cx="2757488" cy="360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7549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FF43E92-D0F6-4129-8EC8-30C614EE2085}"/>
              </a:ext>
            </a:extLst>
          </p:cNvPr>
          <p:cNvSpPr txBox="1"/>
          <p:nvPr/>
        </p:nvSpPr>
        <p:spPr>
          <a:xfrm>
            <a:off x="2460089" y="1994669"/>
            <a:ext cx="4223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Working with Promises</a:t>
            </a:r>
            <a:endParaRPr lang="x-none" sz="33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8516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5C6EB4A-5508-4942-887E-8D69C242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791" y="1278731"/>
            <a:ext cx="5636419" cy="25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7126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5E5F5E9-B3FA-4964-8105-B17BBA65F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322" y="1253728"/>
            <a:ext cx="6279356" cy="263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4785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5D56FF-23BC-5A34-C593-F5CFCCF9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9F1B37-4E26-2891-2F91-84915D7F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 concepts of methods Array Function map()</a:t>
            </a:r>
          </a:p>
          <a:p>
            <a:r>
              <a:rPr lang="en-US" dirty="0"/>
              <a:t>Understand concepts of methods Array Function reduce()</a:t>
            </a:r>
          </a:p>
          <a:p>
            <a:r>
              <a:rPr lang="en-US" dirty="0"/>
              <a:t>Understand concepts of methods Array Function: filter()</a:t>
            </a:r>
          </a:p>
          <a:p>
            <a:r>
              <a:rPr lang="en-US" dirty="0"/>
              <a:t>Understand concepts of methods Array Function: find() and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Understand concepts Classes in ES6</a:t>
            </a:r>
          </a:p>
          <a:p>
            <a:r>
              <a:rPr lang="en-US" dirty="0"/>
              <a:t>Understand concepts of Inheritance in ES6</a:t>
            </a:r>
          </a:p>
          <a:p>
            <a:r>
              <a:rPr lang="en-US" dirty="0"/>
              <a:t>Understand concepts Working with Promises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4D03C4D-B44D-CA91-0109-1D45D0EDFC9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D51EC2-1CFD-C17C-D844-EC479720C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Module: 12 ES6 - II</a:t>
            </a:r>
          </a:p>
        </p:txBody>
      </p:sp>
    </p:spTree>
    <p:extLst>
      <p:ext uri="{BB962C8B-B14F-4D97-AF65-F5344CB8AC3E}">
        <p14:creationId xmlns:p14="http://schemas.microsoft.com/office/powerpoint/2010/main" xmlns="" val="2065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28760894-0FE3-4ACE-A895-AD034E860848}"/>
              </a:ext>
            </a:extLst>
          </p:cNvPr>
          <p:cNvSpPr txBox="1"/>
          <p:nvPr/>
        </p:nvSpPr>
        <p:spPr>
          <a:xfrm>
            <a:off x="2460089" y="1994669"/>
            <a:ext cx="42238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Callbacks and Promises</a:t>
            </a:r>
            <a:endParaRPr lang="x-none" sz="33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9424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C46F546-BB0B-4B8F-A0CF-6D2224E80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297" y="1310878"/>
            <a:ext cx="6679406" cy="252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1626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0EAF076-655E-40B5-9A38-AA6CD1E83733}"/>
              </a:ext>
            </a:extLst>
          </p:cNvPr>
          <p:cNvSpPr txBox="1"/>
          <p:nvPr/>
        </p:nvSpPr>
        <p:spPr>
          <a:xfrm>
            <a:off x="2460088" y="1994669"/>
            <a:ext cx="44774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Introduction to Promises</a:t>
            </a:r>
            <a:endParaRPr lang="x-none" sz="33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1898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400B6A33-5B1D-48F5-9F10-88A80946A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303" y="832247"/>
            <a:ext cx="6579394" cy="347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430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D167B1-C5CE-D8B5-BA1F-BA5C554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32E30F-EE3A-C7CB-A848-7FF0FA9FD1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Understand concepts of methods Array Function map()</a:t>
            </a:r>
          </a:p>
          <a:p>
            <a:r>
              <a:rPr lang="en-US" dirty="0"/>
              <a:t>Understand concepts of methods Array Function reduce()</a:t>
            </a:r>
          </a:p>
          <a:p>
            <a:r>
              <a:rPr lang="en-US" dirty="0"/>
              <a:t>Understand concepts of methods Array Function: filter()</a:t>
            </a:r>
          </a:p>
          <a:p>
            <a:r>
              <a:rPr lang="en-US" dirty="0"/>
              <a:t>Understand concepts of methods Array Function: find() and </a:t>
            </a:r>
            <a:r>
              <a:rPr lang="en-US" dirty="0" err="1"/>
              <a:t>findIndex</a:t>
            </a:r>
            <a:r>
              <a:rPr lang="en-US" dirty="0"/>
              <a:t>()</a:t>
            </a:r>
          </a:p>
          <a:p>
            <a:r>
              <a:rPr lang="en-US" dirty="0"/>
              <a:t>Understand concepts Classes in ES6</a:t>
            </a:r>
          </a:p>
          <a:p>
            <a:r>
              <a:rPr lang="en-US" dirty="0"/>
              <a:t>Understand concepts of Inheritance in ES6</a:t>
            </a:r>
          </a:p>
          <a:p>
            <a:r>
              <a:rPr lang="en-US" dirty="0"/>
              <a:t>Understand concepts Working with Promises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2409BD6-1B66-A52F-E83C-4553C3B82C8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9E5451-0AA9-339E-ADD2-621CFA3A37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Module: 12 ES6 - II</a:t>
            </a:r>
          </a:p>
        </p:txBody>
      </p:sp>
    </p:spTree>
    <p:extLst>
      <p:ext uri="{BB962C8B-B14F-4D97-AF65-F5344CB8AC3E}">
        <p14:creationId xmlns:p14="http://schemas.microsoft.com/office/powerpoint/2010/main" xmlns="" val="268241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27A458E-FCAB-4D6B-92F3-B48E91DDB1D8}"/>
              </a:ext>
            </a:extLst>
          </p:cNvPr>
          <p:cNvSpPr txBox="1"/>
          <p:nvPr/>
        </p:nvSpPr>
        <p:spPr>
          <a:xfrm>
            <a:off x="2581901" y="1994669"/>
            <a:ext cx="39801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Array Function map()</a:t>
            </a:r>
            <a:endParaRPr lang="x-none" sz="33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3433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25B71C9-6875-4D71-8BF4-389F71244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166" y="607638"/>
            <a:ext cx="5815013" cy="32361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4104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F2A07F2-2FFE-483E-88C6-1A16E876D5A5}"/>
              </a:ext>
            </a:extLst>
          </p:cNvPr>
          <p:cNvSpPr txBox="1"/>
          <p:nvPr/>
        </p:nvSpPr>
        <p:spPr>
          <a:xfrm>
            <a:off x="2410239" y="1994669"/>
            <a:ext cx="43235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Array Function reduce()</a:t>
            </a:r>
            <a:endParaRPr lang="x-none" sz="33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995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794" y="266426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91C3D36-1593-4903-B82B-CE92937C855E}"/>
              </a:ext>
            </a:extLst>
          </p:cNvPr>
          <p:cNvSpPr txBox="1"/>
          <p:nvPr/>
        </p:nvSpPr>
        <p:spPr>
          <a:xfrm>
            <a:off x="1152939" y="874643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black"/>
                </a:solidFill>
                <a:latin typeface="Calibri" panose="020F0502020204030204"/>
              </a:rPr>
              <a:t>xczx</a:t>
            </a:r>
            <a:endParaRPr lang="x-none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BEDBC58-0804-4F58-9506-0C719204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97" y="544550"/>
            <a:ext cx="6715125" cy="3650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758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sosceles Triangle 3"/>
          <p:cNvSpPr/>
          <p:nvPr/>
        </p:nvSpPr>
        <p:spPr>
          <a:xfrm flipH="1" flipV="1">
            <a:off x="-37409" y="-12700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sosceles Triangle 3"/>
          <p:cNvSpPr/>
          <p:nvPr/>
        </p:nvSpPr>
        <p:spPr>
          <a:xfrm flipH="1">
            <a:off x="-37408" y="3902824"/>
            <a:ext cx="1377575" cy="1240676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8011391" y="3902825"/>
            <a:ext cx="1202228" cy="1240675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F0D8BD7-5932-43D1-BDD7-695387E52C64}"/>
              </a:ext>
            </a:extLst>
          </p:cNvPr>
          <p:cNvSpPr txBox="1"/>
          <p:nvPr/>
        </p:nvSpPr>
        <p:spPr>
          <a:xfrm>
            <a:off x="2410239" y="1994669"/>
            <a:ext cx="432352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Array Function: filter()</a:t>
            </a:r>
            <a:endParaRPr lang="x-none" sz="33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536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900" y="4390935"/>
            <a:ext cx="138564" cy="392415"/>
          </a:xfrm>
          <a:prstGeom prst="rect">
            <a:avLst/>
          </a:prstGeom>
          <a:noFill/>
        </p:spPr>
        <p:txBody>
          <a:bodyPr wrap="none" lIns="68580" tIns="34290" rIns="68580" bIns="34290" rtlCol="0" anchor="t">
            <a:spAutoFit/>
          </a:bodyPr>
          <a:lstStyle/>
          <a:p>
            <a:pPr defTabSz="685800"/>
            <a:endParaRPr lang="en-US" sz="2100" b="1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4DD5D14-2EAA-4B39-A059-AB2CD6D6B307}"/>
              </a:ext>
            </a:extLst>
          </p:cNvPr>
          <p:cNvSpPr txBox="1"/>
          <p:nvPr/>
        </p:nvSpPr>
        <p:spPr>
          <a:xfrm>
            <a:off x="1152939" y="874643"/>
            <a:ext cx="6858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1350" dirty="0" err="1">
                <a:solidFill>
                  <a:prstClr val="black"/>
                </a:solidFill>
                <a:latin typeface="Calibri" panose="020F0502020204030204"/>
              </a:rPr>
              <a:t>xczx</a:t>
            </a:r>
            <a:endParaRPr lang="x-none" sz="135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52E4AD3-2EBC-4319-A725-E08BDC6C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85" y="650485"/>
            <a:ext cx="6600825" cy="2878931"/>
          </a:xfrm>
          <a:prstGeom prst="rect">
            <a:avLst/>
          </a:prstGeom>
        </p:spPr>
      </p:pic>
      <p:sp>
        <p:nvSpPr>
          <p:cNvPr id="9" name="Isosceles Triangle 3">
            <a:extLst>
              <a:ext uri="{FF2B5EF4-FFF2-40B4-BE49-F238E27FC236}">
                <a16:creationId xmlns:a16="http://schemas.microsoft.com/office/drawing/2014/main" xmlns="" id="{00D729C2-A19B-7576-4C97-DF1C42A75D38}"/>
              </a:ext>
            </a:extLst>
          </p:cNvPr>
          <p:cNvSpPr/>
          <p:nvPr/>
        </p:nvSpPr>
        <p:spPr>
          <a:xfrm flipH="1" flipV="1">
            <a:off x="957149" y="365826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10" name="Isosceles Triangle 3">
            <a:extLst>
              <a:ext uri="{FF2B5EF4-FFF2-40B4-BE49-F238E27FC236}">
                <a16:creationId xmlns:a16="http://schemas.microsoft.com/office/drawing/2014/main" xmlns="" id="{12741AE1-298B-1601-8802-D88248A56A01}"/>
              </a:ext>
            </a:extLst>
          </p:cNvPr>
          <p:cNvSpPr/>
          <p:nvPr/>
        </p:nvSpPr>
        <p:spPr>
          <a:xfrm flipH="1" flipV="1">
            <a:off x="474714" y="892793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Isosceles Triangle 3"/>
          <p:cNvSpPr/>
          <p:nvPr/>
        </p:nvSpPr>
        <p:spPr>
          <a:xfrm flipH="1" flipV="1">
            <a:off x="578623" y="492001"/>
            <a:ext cx="338486" cy="35744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1298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2922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7563118" y="3409681"/>
            <a:ext cx="1580882" cy="1733819"/>
          </a:xfrm>
          <a:custGeom>
            <a:avLst/>
            <a:gdLst>
              <a:gd name="connsiteX0" fmla="*/ 0 w 5062451"/>
              <a:gd name="connsiteY0" fmla="*/ 3724102 h 3724102"/>
              <a:gd name="connsiteX1" fmla="*/ 2531226 w 5062451"/>
              <a:gd name="connsiteY1" fmla="*/ 0 h 3724102"/>
              <a:gd name="connsiteX2" fmla="*/ 5062451 w 5062451"/>
              <a:gd name="connsiteY2" fmla="*/ 3724102 h 3724102"/>
              <a:gd name="connsiteX3" fmla="*/ 0 w 5062451"/>
              <a:gd name="connsiteY3" fmla="*/ 3724102 h 3724102"/>
              <a:gd name="connsiteX0" fmla="*/ 0 w 2600605"/>
              <a:gd name="connsiteY0" fmla="*/ 3724102 h 3724102"/>
              <a:gd name="connsiteX1" fmla="*/ 2531226 w 2600605"/>
              <a:gd name="connsiteY1" fmla="*/ 0 h 3724102"/>
              <a:gd name="connsiteX2" fmla="*/ 2600605 w 2600605"/>
              <a:gd name="connsiteY2" fmla="*/ 3712379 h 3724102"/>
              <a:gd name="connsiteX3" fmla="*/ 0 w 2600605"/>
              <a:gd name="connsiteY3" fmla="*/ 3724102 h 372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605" h="3724102">
                <a:moveTo>
                  <a:pt x="0" y="3724102"/>
                </a:moveTo>
                <a:lnTo>
                  <a:pt x="2531226" y="0"/>
                </a:lnTo>
                <a:lnTo>
                  <a:pt x="2600605" y="3712379"/>
                </a:lnTo>
                <a:lnTo>
                  <a:pt x="0" y="3724102"/>
                </a:lnTo>
                <a:close/>
              </a:path>
            </a:pathLst>
          </a:custGeom>
          <a:solidFill>
            <a:srgbClr val="0296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3211" y="292101"/>
            <a:ext cx="8343900" cy="4546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65631" y="459399"/>
            <a:ext cx="2270063" cy="67453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825218"/>
            <a:ext cx="3086100" cy="273844"/>
          </a:xfrm>
        </p:spPr>
        <p:txBody>
          <a:bodyPr/>
          <a:lstStyle/>
          <a:p>
            <a:pPr defTabSz="685800"/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IT Industry-Academia Bridge Program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22B776-2A20-4EB1-A099-3CD08F8F525B}"/>
              </a:ext>
            </a:extLst>
          </p:cNvPr>
          <p:cNvSpPr txBox="1"/>
          <p:nvPr/>
        </p:nvSpPr>
        <p:spPr>
          <a:xfrm>
            <a:off x="2410239" y="1994669"/>
            <a:ext cx="43235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Array Function: find() and </a:t>
            </a:r>
            <a:r>
              <a:rPr lang="en-US" sz="3300" b="1" dirty="0" err="1">
                <a:solidFill>
                  <a:prstClr val="black"/>
                </a:solidFill>
                <a:latin typeface="Calibri" panose="020F0502020204030204"/>
              </a:rPr>
              <a:t>findIndex</a:t>
            </a:r>
            <a:r>
              <a:rPr lang="en-US" sz="3300" b="1" dirty="0">
                <a:solidFill>
                  <a:prstClr val="black"/>
                </a:solidFill>
                <a:latin typeface="Calibri" panose="020F0502020204030204"/>
              </a:rPr>
              <a:t>()</a:t>
            </a:r>
            <a:endParaRPr lang="x-none" sz="3300" b="1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310896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 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16-DCI-113_Branded_PPT_Template_B_Final_FullScreen" id="{42F2A728-38A7-F741-8697-F23A46403293}" vid="{291ADA43-C1E7-0449-827C-A2959B3E2C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516</TotalTime>
  <Words>266</Words>
  <Application>Microsoft Office PowerPoint</Application>
  <PresentationFormat>On-screen Show (16:9)</PresentationFormat>
  <Paragraphs>63</Paragraphs>
  <Slides>24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Theme 1</vt:lpstr>
      <vt:lpstr>Office Theme</vt:lpstr>
      <vt:lpstr>MERN – ES6 + React</vt:lpstr>
      <vt:lpstr>Outline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XODER</cp:lastModifiedBy>
  <cp:revision>25</cp:revision>
  <dcterms:created xsi:type="dcterms:W3CDTF">2016-10-24T19:40:55Z</dcterms:created>
  <dcterms:modified xsi:type="dcterms:W3CDTF">2023-04-08T03:24:51Z</dcterms:modified>
</cp:coreProperties>
</file>