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9" r:id="rId2"/>
    <p:sldId id="261" r:id="rId3"/>
    <p:sldId id="278" r:id="rId4"/>
    <p:sldId id="279" r:id="rId5"/>
    <p:sldId id="281" r:id="rId6"/>
    <p:sldId id="282" r:id="rId7"/>
    <p:sldId id="285" r:id="rId8"/>
    <p:sldId id="286" r:id="rId9"/>
    <p:sldId id="287" r:id="rId10"/>
    <p:sldId id="288" r:id="rId11"/>
    <p:sldId id="297" r:id="rId12"/>
    <p:sldId id="260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6A1"/>
    <a:srgbClr val="CC0033"/>
    <a:srgbClr val="E37222"/>
    <a:srgbClr val="FDC82F"/>
    <a:srgbClr val="69BE28"/>
    <a:srgbClr val="008542"/>
    <a:srgbClr val="6B1F73"/>
    <a:srgbClr val="009FDA"/>
    <a:srgbClr val="0B5172"/>
    <a:srgbClr val="6699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649FEC-D4DB-4BAF-858A-1AA34D3309EC}" v="12" dt="2022-06-03T03:37:51.2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238"/>
    <p:restoredTop sz="94658"/>
  </p:normalViewPr>
  <p:slideViewPr>
    <p:cSldViewPr snapToGrid="0" snapToObjects="1">
      <p:cViewPr varScale="1">
        <p:scale>
          <a:sx n="93" d="100"/>
          <a:sy n="93" d="100"/>
        </p:scale>
        <p:origin x="-106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san Shehzad" userId="d5d59760cdf27b39" providerId="LiveId" clId="{20649FEC-D4DB-4BAF-858A-1AA34D3309EC}"/>
    <pc:docChg chg="undo custSel addSld delSld modSld modMainMaster">
      <pc:chgData name="Ahsan Shehzad" userId="d5d59760cdf27b39" providerId="LiveId" clId="{20649FEC-D4DB-4BAF-858A-1AA34D3309EC}" dt="2022-06-03T03:43:43.093" v="195" actId="20577"/>
      <pc:docMkLst>
        <pc:docMk/>
      </pc:docMkLst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1757086593" sldId="256"/>
        </pc:sldMkLst>
      </pc:sldChg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1640688342" sldId="257"/>
        </pc:sldMkLst>
      </pc:sldChg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3888752978" sldId="258"/>
        </pc:sldMkLst>
      </pc:sldChg>
      <pc:sldChg chg="addSp delSp modSp mod modClrScheme chgLayout">
        <pc:chgData name="Ahsan Shehzad" userId="d5d59760cdf27b39" providerId="LiveId" clId="{20649FEC-D4DB-4BAF-858A-1AA34D3309EC}" dt="2022-06-03T03:34:15.928" v="145" actId="20577"/>
        <pc:sldMkLst>
          <pc:docMk/>
          <pc:sldMk cId="70155051" sldId="259"/>
        </pc:sldMkLst>
        <pc:spChg chg="del mod ord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2" creationId="{45D23510-A603-E547-975A-B6891567AFD8}"/>
          </ac:spMkLst>
        </pc:spChg>
        <pc:spChg chg="del mod ord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3" creationId="{4C8490F5-A330-C64F-B83F-4FB6B0DD0A26}"/>
          </ac:spMkLst>
        </pc:spChg>
        <pc:spChg chg="mod ord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4" creationId="{72B94A43-821E-7147-8014-F1E1AD70B83F}"/>
          </ac:spMkLst>
        </pc:spChg>
        <pc:spChg chg="del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5" creationId="{99123C68-7C0A-4942-AC23-90DB5F1E4BA8}"/>
          </ac:spMkLst>
        </pc:spChg>
        <pc:spChg chg="add mod ord">
          <ac:chgData name="Ahsan Shehzad" userId="d5d59760cdf27b39" providerId="LiveId" clId="{20649FEC-D4DB-4BAF-858A-1AA34D3309EC}" dt="2022-06-03T03:34:15.928" v="145" actId="20577"/>
          <ac:spMkLst>
            <pc:docMk/>
            <pc:sldMk cId="70155051" sldId="259"/>
            <ac:spMk id="6" creationId="{F1648453-E6E7-505D-EA87-08C0B44CF343}"/>
          </ac:spMkLst>
        </pc:spChg>
        <pc:spChg chg="add mod ord">
          <ac:chgData name="Ahsan Shehzad" userId="d5d59760cdf27b39" providerId="LiveId" clId="{20649FEC-D4DB-4BAF-858A-1AA34D3309EC}" dt="2022-06-03T03:32:00.478" v="133" actId="20577"/>
          <ac:spMkLst>
            <pc:docMk/>
            <pc:sldMk cId="70155051" sldId="259"/>
            <ac:spMk id="7" creationId="{545AEE21-E3EB-EC77-52D4-A499E3FBB8AA}"/>
          </ac:spMkLst>
        </pc:spChg>
        <pc:picChg chg="add mod">
          <ac:chgData name="Ahsan Shehzad" userId="d5d59760cdf27b39" providerId="LiveId" clId="{20649FEC-D4DB-4BAF-858A-1AA34D3309EC}" dt="2022-06-03T03:28:18.190" v="62" actId="1035"/>
          <ac:picMkLst>
            <pc:docMk/>
            <pc:sldMk cId="70155051" sldId="259"/>
            <ac:picMk id="8" creationId="{FE1802CC-ADEA-12D7-4FC1-C6E75129FD54}"/>
          </ac:picMkLst>
        </pc:picChg>
        <pc:picChg chg="add mod">
          <ac:chgData name="Ahsan Shehzad" userId="d5d59760cdf27b39" providerId="LiveId" clId="{20649FEC-D4DB-4BAF-858A-1AA34D3309EC}" dt="2022-06-03T03:28:09.322" v="47" actId="1036"/>
          <ac:picMkLst>
            <pc:docMk/>
            <pc:sldMk cId="70155051" sldId="259"/>
            <ac:picMk id="9" creationId="{180D883B-2B2E-8734-DC96-1445C94919C8}"/>
          </ac:picMkLst>
        </pc:picChg>
        <pc:picChg chg="add mod">
          <ac:chgData name="Ahsan Shehzad" userId="d5d59760cdf27b39" providerId="LiveId" clId="{20649FEC-D4DB-4BAF-858A-1AA34D3309EC}" dt="2022-06-03T03:28:03.117" v="41" actId="1035"/>
          <ac:picMkLst>
            <pc:docMk/>
            <pc:sldMk cId="70155051" sldId="259"/>
            <ac:picMk id="10" creationId="{5380EA1A-CC5D-6DE4-1D68-25412D2B5484}"/>
          </ac:picMkLst>
        </pc:picChg>
        <pc:picChg chg="add mod">
          <ac:chgData name="Ahsan Shehzad" userId="d5d59760cdf27b39" providerId="LiveId" clId="{20649FEC-D4DB-4BAF-858A-1AA34D3309EC}" dt="2022-06-03T03:28:03.117" v="41" actId="1035"/>
          <ac:picMkLst>
            <pc:docMk/>
            <pc:sldMk cId="70155051" sldId="259"/>
            <ac:picMk id="11" creationId="{FEC25FEA-E646-558D-F001-A3F09EA3F8C9}"/>
          </ac:picMkLst>
        </pc:picChg>
      </pc:sldChg>
      <pc:sldChg chg="modSp new mod">
        <pc:chgData name="Ahsan Shehzad" userId="d5d59760cdf27b39" providerId="LiveId" clId="{20649FEC-D4DB-4BAF-858A-1AA34D3309EC}" dt="2022-06-03T03:43:43.093" v="195" actId="20577"/>
        <pc:sldMkLst>
          <pc:docMk/>
          <pc:sldMk cId="2682418649" sldId="260"/>
        </pc:sldMkLst>
        <pc:spChg chg="mod">
          <ac:chgData name="Ahsan Shehzad" userId="d5d59760cdf27b39" providerId="LiveId" clId="{20649FEC-D4DB-4BAF-858A-1AA34D3309EC}" dt="2022-06-03T03:30:59.666" v="84" actId="20577"/>
          <ac:spMkLst>
            <pc:docMk/>
            <pc:sldMk cId="2682418649" sldId="260"/>
            <ac:spMk id="2" creationId="{78D167B1-C5CE-D8B5-BA1F-BA5C554FDA4C}"/>
          </ac:spMkLst>
        </pc:spChg>
        <pc:spChg chg="mod">
          <ac:chgData name="Ahsan Shehzad" userId="d5d59760cdf27b39" providerId="LiveId" clId="{20649FEC-D4DB-4BAF-858A-1AA34D3309EC}" dt="2022-06-03T03:43:36.126" v="193"/>
          <ac:spMkLst>
            <pc:docMk/>
            <pc:sldMk cId="2682418649" sldId="260"/>
            <ac:spMk id="3" creationId="{A932E30F-EE3A-C7CB-A848-7FF0FA9FD1FF}"/>
          </ac:spMkLst>
        </pc:spChg>
        <pc:spChg chg="mod">
          <ac:chgData name="Ahsan Shehzad" userId="d5d59760cdf27b39" providerId="LiveId" clId="{20649FEC-D4DB-4BAF-858A-1AA34D3309EC}" dt="2022-06-03T03:43:43.093" v="195" actId="20577"/>
          <ac:spMkLst>
            <pc:docMk/>
            <pc:sldMk cId="2682418649" sldId="260"/>
            <ac:spMk id="5" creationId="{839E5451-0AA9-339E-ADD2-621CFA3A3776}"/>
          </ac:spMkLst>
        </pc:spChg>
      </pc:sldChg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3492025848" sldId="260"/>
        </pc:sldMkLst>
      </pc:sldChg>
      <pc:sldChg chg="addSp delSp modSp new mod">
        <pc:chgData name="Ahsan Shehzad" userId="d5d59760cdf27b39" providerId="LiveId" clId="{20649FEC-D4DB-4BAF-858A-1AA34D3309EC}" dt="2022-06-03T03:43:21.483" v="192" actId="20577"/>
        <pc:sldMkLst>
          <pc:docMk/>
          <pc:sldMk cId="2065605479" sldId="261"/>
        </pc:sldMkLst>
        <pc:spChg chg="mod">
          <ac:chgData name="Ahsan Shehzad" userId="d5d59760cdf27b39" providerId="LiveId" clId="{20649FEC-D4DB-4BAF-858A-1AA34D3309EC}" dt="2022-06-03T03:30:53.964" v="77" actId="20577"/>
          <ac:spMkLst>
            <pc:docMk/>
            <pc:sldMk cId="2065605479" sldId="261"/>
            <ac:spMk id="2" creationId="{E55D56FF-23BC-5A34-C593-F5CFCCF932AD}"/>
          </ac:spMkLst>
        </pc:spChg>
        <pc:spChg chg="mod">
          <ac:chgData name="Ahsan Shehzad" userId="d5d59760cdf27b39" providerId="LiveId" clId="{20649FEC-D4DB-4BAF-858A-1AA34D3309EC}" dt="2022-06-03T03:42:44.345" v="190" actId="6549"/>
          <ac:spMkLst>
            <pc:docMk/>
            <pc:sldMk cId="2065605479" sldId="261"/>
            <ac:spMk id="3" creationId="{D99F1B37-4E26-2891-2F91-84915D7F4C75}"/>
          </ac:spMkLst>
        </pc:spChg>
        <pc:spChg chg="mod">
          <ac:chgData name="Ahsan Shehzad" userId="d5d59760cdf27b39" providerId="LiveId" clId="{20649FEC-D4DB-4BAF-858A-1AA34D3309EC}" dt="2022-06-03T03:43:21.483" v="192" actId="20577"/>
          <ac:spMkLst>
            <pc:docMk/>
            <pc:sldMk cId="2065605479" sldId="261"/>
            <ac:spMk id="5" creationId="{9ED51EC2-1CFD-C17C-D844-EC479720CE14}"/>
          </ac:spMkLst>
        </pc:spChg>
        <pc:graphicFrameChg chg="add del mod modGraphic">
          <ac:chgData name="Ahsan Shehzad" userId="d5d59760cdf27b39" providerId="LiveId" clId="{20649FEC-D4DB-4BAF-858A-1AA34D3309EC}" dt="2022-06-03T03:38:27.404" v="179" actId="478"/>
          <ac:graphicFrameMkLst>
            <pc:docMk/>
            <pc:sldMk cId="2065605479" sldId="261"/>
            <ac:graphicFrameMk id="6" creationId="{D66C19B0-2E75-12BC-D1BE-67627E7825DF}"/>
          </ac:graphicFrameMkLst>
        </pc:graphicFrameChg>
      </pc:sldChg>
      <pc:sldMasterChg chg="modSldLayout">
        <pc:chgData name="Ahsan Shehzad" userId="d5d59760cdf27b39" providerId="LiveId" clId="{20649FEC-D4DB-4BAF-858A-1AA34D3309EC}" dt="2022-06-03T03:30:19.339" v="70"/>
        <pc:sldMasterMkLst>
          <pc:docMk/>
          <pc:sldMasterMk cId="151095810" sldId="2147483660"/>
        </pc:sldMasterMkLst>
        <pc:sldLayoutChg chg="addSp modSp mod">
          <pc:chgData name="Ahsan Shehzad" userId="d5d59760cdf27b39" providerId="LiveId" clId="{20649FEC-D4DB-4BAF-858A-1AA34D3309EC}" dt="2022-06-03T03:29:26.592" v="67" actId="1076"/>
          <pc:sldLayoutMkLst>
            <pc:docMk/>
            <pc:sldMasterMk cId="151095810" sldId="2147483660"/>
            <pc:sldLayoutMk cId="1385341914" sldId="2147483662"/>
          </pc:sldLayoutMkLst>
          <pc:picChg chg="add mod">
            <ac:chgData name="Ahsan Shehzad" userId="d5d59760cdf27b39" providerId="LiveId" clId="{20649FEC-D4DB-4BAF-858A-1AA34D3309EC}" dt="2022-06-03T03:29:26.592" v="67" actId="1076"/>
            <ac:picMkLst>
              <pc:docMk/>
              <pc:sldMasterMk cId="151095810" sldId="2147483660"/>
              <pc:sldLayoutMk cId="1385341914" sldId="2147483662"/>
              <ac:picMk id="6" creationId="{6B75ACA1-C531-7B96-0460-4A7C05693380}"/>
            </ac:picMkLst>
          </pc:picChg>
        </pc:sldLayoutChg>
        <pc:sldLayoutChg chg="addSp modSp">
          <pc:chgData name="Ahsan Shehzad" userId="d5d59760cdf27b39" providerId="LiveId" clId="{20649FEC-D4DB-4BAF-858A-1AA34D3309EC}" dt="2022-06-03T03:30:08.006" v="69"/>
          <pc:sldLayoutMkLst>
            <pc:docMk/>
            <pc:sldMasterMk cId="151095810" sldId="2147483660"/>
            <pc:sldLayoutMk cId="407120869" sldId="2147483664"/>
          </pc:sldLayoutMkLst>
          <pc:picChg chg="add mod">
            <ac:chgData name="Ahsan Shehzad" userId="d5d59760cdf27b39" providerId="LiveId" clId="{20649FEC-D4DB-4BAF-858A-1AA34D3309EC}" dt="2022-06-03T03:30:08.006" v="69"/>
            <ac:picMkLst>
              <pc:docMk/>
              <pc:sldMasterMk cId="151095810" sldId="2147483660"/>
              <pc:sldLayoutMk cId="407120869" sldId="2147483664"/>
              <ac:picMk id="8" creationId="{E276EBF6-F544-788E-775C-4D3DBC2D9859}"/>
            </ac:picMkLst>
          </pc:picChg>
        </pc:sldLayoutChg>
        <pc:sldLayoutChg chg="addSp modSp">
          <pc:chgData name="Ahsan Shehzad" userId="d5d59760cdf27b39" providerId="LiveId" clId="{20649FEC-D4DB-4BAF-858A-1AA34D3309EC}" dt="2022-06-03T03:30:19.339" v="70"/>
          <pc:sldLayoutMkLst>
            <pc:docMk/>
            <pc:sldMasterMk cId="151095810" sldId="2147483660"/>
            <pc:sldLayoutMk cId="844104772" sldId="2147483667"/>
          </pc:sldLayoutMkLst>
          <pc:picChg chg="add mod">
            <ac:chgData name="Ahsan Shehzad" userId="d5d59760cdf27b39" providerId="LiveId" clId="{20649FEC-D4DB-4BAF-858A-1AA34D3309EC}" dt="2022-06-03T03:30:19.339" v="70"/>
            <ac:picMkLst>
              <pc:docMk/>
              <pc:sldMasterMk cId="151095810" sldId="2147483660"/>
              <pc:sldLayoutMk cId="844104772" sldId="2147483667"/>
              <ac:picMk id="3" creationId="{D3CB20D0-5A98-825E-6D1C-6CE5845FEA13}"/>
            </ac:picMkLst>
          </pc:picChg>
        </pc:sldLayoutChg>
        <pc:sldLayoutChg chg="addSp modSp">
          <pc:chgData name="Ahsan Shehzad" userId="d5d59760cdf27b39" providerId="LiveId" clId="{20649FEC-D4DB-4BAF-858A-1AA34D3309EC}" dt="2022-06-03T03:30:04.002" v="68"/>
          <pc:sldLayoutMkLst>
            <pc:docMk/>
            <pc:sldMasterMk cId="151095810" sldId="2147483660"/>
            <pc:sldLayoutMk cId="1735858467" sldId="2147483675"/>
          </pc:sldLayoutMkLst>
          <pc:picChg chg="add mod">
            <ac:chgData name="Ahsan Shehzad" userId="d5d59760cdf27b39" providerId="LiveId" clId="{20649FEC-D4DB-4BAF-858A-1AA34D3309EC}" dt="2022-06-03T03:30:04.002" v="68"/>
            <ac:picMkLst>
              <pc:docMk/>
              <pc:sldMasterMk cId="151095810" sldId="2147483660"/>
              <pc:sldLayoutMk cId="1735858467" sldId="2147483675"/>
              <ac:picMk id="8" creationId="{437E38DF-D493-E4D1-DE56-9D1268C08DD3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28D45-CD78-E946-97C3-593DC6155472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362D4-5DD5-1441-A093-8EF5773AF7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318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1 - F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DEB64A4-1CDC-0443-8D2F-5A18F6F39F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51495" cy="5143500"/>
          </a:xfrm>
          <a:prstGeom prst="rect">
            <a:avLst/>
          </a:prstGeom>
        </p:spPr>
      </p:pic>
      <p:pic>
        <p:nvPicPr>
          <p:cNvPr id="19" name="Picture 18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C436F9FE-50EC-2C46-97A3-1830AC6480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1" name="Picture 20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B9A00AF6-40F7-E240-8C69-1C4E703B1D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138060"/>
            <a:ext cx="7772400" cy="522983"/>
          </a:xfr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730100"/>
            <a:ext cx="7772400" cy="956810"/>
          </a:xfrm>
        </p:spPr>
        <p:txBody>
          <a:bodyPr>
            <a:normAutofit/>
          </a:bodyPr>
          <a:lstStyle>
            <a:lvl1pPr marL="0" indent="0" algn="l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light&#10;&#10;Description automatically generated">
            <a:extLst>
              <a:ext uri="{FF2B5EF4-FFF2-40B4-BE49-F238E27FC236}">
                <a16:creationId xmlns:a16="http://schemas.microsoft.com/office/drawing/2014/main" xmlns="" id="{00F83256-B21E-8048-87B7-53DD474B06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400" y="652552"/>
            <a:ext cx="1828800" cy="1828800"/>
          </a:xfrm>
          <a:prstGeom prst="rect">
            <a:avLst/>
          </a:prstGeom>
        </p:spPr>
      </p:pic>
      <p:pic>
        <p:nvPicPr>
          <p:cNvPr id="8" name="Picture 7" descr="A computer mouse on a keyboard&#10;&#10;Description automatically generated with medium confidence">
            <a:extLst>
              <a:ext uri="{FF2B5EF4-FFF2-40B4-BE49-F238E27FC236}">
                <a16:creationId xmlns:a16="http://schemas.microsoft.com/office/drawing/2014/main" xmlns="" id="{6850D204-F2F5-6B46-9C7F-F7D889311DA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818000" y="652552"/>
            <a:ext cx="1828800" cy="1828800"/>
          </a:xfrm>
          <a:prstGeom prst="rect">
            <a:avLst/>
          </a:prstGeom>
        </p:spPr>
      </p:pic>
      <p:pic>
        <p:nvPicPr>
          <p:cNvPr id="15" name="Picture 14" descr="Chart&#10;&#10;Description automatically generated with medium confidence">
            <a:extLst>
              <a:ext uri="{FF2B5EF4-FFF2-40B4-BE49-F238E27FC236}">
                <a16:creationId xmlns:a16="http://schemas.microsoft.com/office/drawing/2014/main" xmlns="" id="{68BF19B7-8C88-C44D-BAA1-3692A39258A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650400" y="652552"/>
            <a:ext cx="1828800" cy="1828800"/>
          </a:xfrm>
          <a:prstGeom prst="rect">
            <a:avLst/>
          </a:prstGeom>
        </p:spPr>
      </p:pic>
      <p:pic>
        <p:nvPicPr>
          <p:cNvPr id="18" name="Picture 17" descr="A picture containing text, indoor&#10;&#10;Description automatically generated">
            <a:extLst>
              <a:ext uri="{FF2B5EF4-FFF2-40B4-BE49-F238E27FC236}">
                <a16:creationId xmlns:a16="http://schemas.microsoft.com/office/drawing/2014/main" xmlns="" id="{9C7137AC-9392-A242-8E03-D3CBB3AEA82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482800" y="652552"/>
            <a:ext cx="1828800" cy="1828800"/>
          </a:xfrm>
          <a:prstGeom prst="rect">
            <a:avLst/>
          </a:prstGeom>
        </p:spPr>
      </p:pic>
      <p:pic>
        <p:nvPicPr>
          <p:cNvPr id="20" name="Picture 19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xmlns="" id="{EDE41C3E-2F0D-8241-B88A-C7102979066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315200" y="65255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160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844601"/>
            <a:ext cx="3886200" cy="13691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629150" y="1369219"/>
            <a:ext cx="3886200" cy="13691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35514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128102"/>
            <a:ext cx="3886200" cy="20856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29150" y="1369219"/>
            <a:ext cx="3886200" cy="758882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597545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8650" y="1361923"/>
            <a:ext cx="3886200" cy="2851699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9150" y="2128101"/>
            <a:ext cx="3886200" cy="20855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29150" y="1369219"/>
            <a:ext cx="3886200" cy="758882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677514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855320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13750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629150" y="1385779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28650" y="2855320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596008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1" y="1369219"/>
            <a:ext cx="3019523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 hasCustomPrompt="1"/>
          </p:nvPr>
        </p:nvSpPr>
        <p:spPr>
          <a:xfrm>
            <a:off x="3789576" y="1369219"/>
            <a:ext cx="4725775" cy="2844404"/>
          </a:xfrm>
        </p:spPr>
        <p:txBody>
          <a:bodyPr>
            <a:normAutofit/>
          </a:bodyPr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407724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91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591613"/>
            <a:ext cx="3886200" cy="622010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28650" y="1369219"/>
            <a:ext cx="3886200" cy="2222393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838955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3CB20D0-5A98-825E-6D1C-6CE5845FEA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844104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2128100"/>
            <a:ext cx="7886700" cy="1604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886700" cy="75888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733015"/>
            <a:ext cx="7886700" cy="497168"/>
          </a:xfrm>
        </p:spPr>
        <p:txBody>
          <a:bodyPr>
            <a:normAutofit/>
          </a:bodyPr>
          <a:lstStyle>
            <a:lvl1pPr marL="0" indent="0">
              <a:buNone/>
              <a:defRPr sz="1500" b="1" i="1">
                <a:solidFill>
                  <a:srgbClr val="0066A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327891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3004794"/>
            <a:ext cx="3886200" cy="1208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886700" cy="1556426"/>
          </a:xfrm>
        </p:spPr>
        <p:txBody>
          <a:bodyPr numCol="2" spcCol="274320">
            <a:norm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629150" y="3004793"/>
            <a:ext cx="3886200" cy="1208829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6622244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8"/>
            <a:ext cx="4970872" cy="21658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535051"/>
            <a:ext cx="4970872" cy="678571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0066A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712643" y="1369219"/>
            <a:ext cx="2802707" cy="2844404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81011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1 -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51495" cy="51435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4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52552"/>
            <a:ext cx="1828800" cy="1828800"/>
          </a:xfrm>
          <a:blipFill>
            <a:blip r:embed="rId3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1" name="Picture Placeholder 49"/>
          <p:cNvSpPr>
            <a:spLocks noGrp="1"/>
          </p:cNvSpPr>
          <p:nvPr>
            <p:ph type="pic" sz="quarter" idx="14" hasCustomPrompt="1"/>
          </p:nvPr>
        </p:nvSpPr>
        <p:spPr>
          <a:xfrm>
            <a:off x="1828800" y="652552"/>
            <a:ext cx="1828800" cy="1828800"/>
          </a:xfrm>
          <a:blipFill>
            <a:blip r:embed="rId4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2" name="Picture Placeholder 49"/>
          <p:cNvSpPr>
            <a:spLocks noGrp="1"/>
          </p:cNvSpPr>
          <p:nvPr>
            <p:ph type="pic" sz="quarter" idx="15" hasCustomPrompt="1"/>
          </p:nvPr>
        </p:nvSpPr>
        <p:spPr>
          <a:xfrm>
            <a:off x="3657600" y="652552"/>
            <a:ext cx="1828800" cy="1828800"/>
          </a:xfrm>
          <a:blipFill>
            <a:blip r:embed="rId5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 </a:t>
            </a:r>
          </a:p>
        </p:txBody>
      </p:sp>
      <p:sp>
        <p:nvSpPr>
          <p:cNvPr id="23" name="Picture Placeholder 49"/>
          <p:cNvSpPr>
            <a:spLocks noGrp="1"/>
          </p:cNvSpPr>
          <p:nvPr>
            <p:ph type="pic" sz="quarter" idx="16" hasCustomPrompt="1"/>
          </p:nvPr>
        </p:nvSpPr>
        <p:spPr>
          <a:xfrm>
            <a:off x="5486400" y="652552"/>
            <a:ext cx="1828800" cy="1828800"/>
          </a:xfrm>
          <a:blipFill>
            <a:blip r:embed="rId6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4" name="Picture Placeholder 49"/>
          <p:cNvSpPr>
            <a:spLocks noGrp="1"/>
          </p:cNvSpPr>
          <p:nvPr>
            <p:ph type="pic" sz="quarter" idx="17" hasCustomPrompt="1"/>
          </p:nvPr>
        </p:nvSpPr>
        <p:spPr>
          <a:xfrm>
            <a:off x="7315200" y="652552"/>
            <a:ext cx="1828800" cy="1828800"/>
          </a:xfrm>
          <a:blipFill>
            <a:blip r:embed="rId7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</a:t>
            </a: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138060"/>
            <a:ext cx="7772400" cy="522983"/>
          </a:xfr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730100"/>
            <a:ext cx="7772400" cy="956810"/>
          </a:xfrm>
        </p:spPr>
        <p:txBody>
          <a:bodyPr>
            <a:normAutofit/>
          </a:bodyPr>
          <a:lstStyle>
            <a:lvl1pPr marL="0" indent="0" algn="l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3B3E754-F331-5745-9F82-46EB52AB62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7" name="Picture 26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99D8D6C9-C795-0D4C-A9B8-18A071F692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2 - F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AFF3472-DB7B-B54F-8F70-D79479CF83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D680E22-988A-FE48-A345-DE858D8B05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9" name="Picture 18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4378E027-2462-384F-AE01-95EBDDBAED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F28F7240-542E-E14E-B105-DD9957779C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6772123" y="891468"/>
            <a:ext cx="1151164" cy="1151164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9F688BAC-4973-5A42-9901-27588A73DB7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7966177" y="454131"/>
            <a:ext cx="749808" cy="749808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3F934D9D-F3DB-9D42-88D0-0DF5187277B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7572952" y="2174020"/>
            <a:ext cx="1724396" cy="1724396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8B8FBFC-8382-4E4F-9A24-D2782D5F80A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/>
          <a:stretch/>
        </p:blipFill>
        <p:spPr>
          <a:xfrm>
            <a:off x="-476314" y="-443433"/>
            <a:ext cx="2706624" cy="2706624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4249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2 -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67FED82-1974-F549-B0FE-39B851F020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DA45F17-2A9A-C441-835C-841FF36E90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3" name="Picture 22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B24D86B2-EB88-664F-A0E7-EF54B6C845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49">
            <a:extLst>
              <a:ext uri="{FF2B5EF4-FFF2-40B4-BE49-F238E27FC236}">
                <a16:creationId xmlns:a16="http://schemas.microsoft.com/office/drawing/2014/main" xmlns="" id="{A0E0C358-90C6-5849-B09F-C6E02A42F7D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772182" y="891468"/>
            <a:ext cx="1151163" cy="1151163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16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1" name="Picture Placeholder 49">
            <a:extLst>
              <a:ext uri="{FF2B5EF4-FFF2-40B4-BE49-F238E27FC236}">
                <a16:creationId xmlns:a16="http://schemas.microsoft.com/office/drawing/2014/main" xmlns="" id="{A9EAC87C-C44A-874E-B19C-2A724B07842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966191" y="454131"/>
            <a:ext cx="753517" cy="753517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9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IMAGE </a:t>
            </a:r>
          </a:p>
        </p:txBody>
      </p:sp>
      <p:sp>
        <p:nvSpPr>
          <p:cNvPr id="22" name="Picture Placeholder 49">
            <a:extLst>
              <a:ext uri="{FF2B5EF4-FFF2-40B4-BE49-F238E27FC236}">
                <a16:creationId xmlns:a16="http://schemas.microsoft.com/office/drawing/2014/main" xmlns="" id="{498C6841-CB91-0B4F-BDAD-34BCB663BB0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572952" y="2177462"/>
            <a:ext cx="1720954" cy="1720954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4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17" name="Picture Placeholder 49">
            <a:extLst>
              <a:ext uri="{FF2B5EF4-FFF2-40B4-BE49-F238E27FC236}">
                <a16:creationId xmlns:a16="http://schemas.microsoft.com/office/drawing/2014/main" xmlns="" id="{821BD880-A41A-004E-A1EC-F253F3489F8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476351" y="-445272"/>
            <a:ext cx="2709874" cy="2709874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</p:spTree>
    <p:extLst>
      <p:ext uri="{BB962C8B-B14F-4D97-AF65-F5344CB8AC3E}">
        <p14:creationId xmlns:p14="http://schemas.microsoft.com/office/powerpoint/2010/main" xmlns="" val="83935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Title Slide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496" y="0"/>
            <a:ext cx="9151496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/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8812EC3A-B654-1243-81C1-689476C1FF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7" name="Picture 16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8CC58D67-CD78-2A4E-9EF2-DA7151038E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84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Title Slide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/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991BB745-A10D-C34A-9C19-BA8C37FEF7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3" name="Picture 12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9A63E606-CE2B-B34A-AF99-65D1E6457B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217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7886700" cy="2957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B75ACA1-C531-7B96-0460-4A7C056933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38534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6291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37E38DF-D493-E4D1-DE56-9D1268C08D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73585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2844563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276EBF6-F544-788E-775C-4D3DBC2D98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40712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1EAC3AEE-335B-5546-A193-823A183928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Topic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716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282290" y="4654044"/>
            <a:ext cx="4866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13606D5-009A-4049-84A3-61286D6723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09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6" r:id="rId2"/>
    <p:sldLayoutId id="2147483687" r:id="rId3"/>
    <p:sldLayoutId id="2147483684" r:id="rId4"/>
    <p:sldLayoutId id="2147483663" r:id="rId5"/>
    <p:sldLayoutId id="2147483673" r:id="rId6"/>
    <p:sldLayoutId id="2147483662" r:id="rId7"/>
    <p:sldLayoutId id="2147483675" r:id="rId8"/>
    <p:sldLayoutId id="2147483664" r:id="rId9"/>
    <p:sldLayoutId id="2147483674" r:id="rId10"/>
    <p:sldLayoutId id="2147483665" r:id="rId11"/>
    <p:sldLayoutId id="2147483676" r:id="rId12"/>
    <p:sldLayoutId id="2147483677" r:id="rId13"/>
    <p:sldLayoutId id="2147483678" r:id="rId14"/>
    <p:sldLayoutId id="2147483679" r:id="rId15"/>
    <p:sldLayoutId id="2147483667" r:id="rId16"/>
    <p:sldLayoutId id="2147483680" r:id="rId17"/>
    <p:sldLayoutId id="2147483682" r:id="rId18"/>
    <p:sldLayoutId id="2147483681" r:id="rId1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>
          <a:solidFill>
            <a:srgbClr val="0066A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66A1"/>
        </a:buClr>
        <a:buFont typeface="LucidaGrande" charset="0"/>
        <a:buChar char="▸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LucidaGrande" charset="0"/>
        <a:buChar char="-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Courier New" charset="0"/>
        <a:buChar char="o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react-bootstrap.github.io/components/alerts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REACT/showreact.asp?filename=demo2_react_usestate2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w3schools.com/REACT/showreact.asp?filename=demo2_react_hooks" TargetMode="External"/><Relationship Id="rId4" Type="http://schemas.openxmlformats.org/officeDocument/2006/relationships/hyperlink" Target="https://www.w3schools.com/REACT/showreact.asp?filename=demo2_react_usestate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REACT/showreact.asp?filename=demo2_react_useeffect_settimeout2" TargetMode="External"/><Relationship Id="rId2" Type="http://schemas.openxmlformats.org/officeDocument/2006/relationships/hyperlink" Target="https://www.w3schools.com/REACT/showreact.asp?filename=demo2_react_useeffect_settimeout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3schools.com/REACT/showreact.asp?filename=demo2_react_useeffect_settimeout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REACT/showreact.asp?filename=demo2_react_context2" TargetMode="External"/><Relationship Id="rId2" Type="http://schemas.openxmlformats.org/officeDocument/2006/relationships/hyperlink" Target="https://www.w3schools.com/REACT/showreact.asp?filename=demo2_react_context1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REACT/showreact.asp?filename=demo2_react_forms_multiple" TargetMode="External"/><Relationship Id="rId2" Type="http://schemas.openxmlformats.org/officeDocument/2006/relationships/hyperlink" Target="https://www.w3schools.com/REACT/showreact.asp?filename=demo2_react_forms_submit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F1648453-E6E7-505D-EA87-08C0B44C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MERN – ES6 + React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45AEE21-E3EB-EC77-52D4-A499E3FBB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14: React Advanced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B94A43-821E-7147-8014-F1E1AD70B8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670" y="544041"/>
            <a:ext cx="1739918" cy="446579"/>
          </a:xfrm>
          <a:prstGeom prst="rect">
            <a:avLst/>
          </a:prstGeom>
        </p:spPr>
      </p:pic>
      <p:pic>
        <p:nvPicPr>
          <p:cNvPr id="13" name="Picture 2" descr="E:\LMS KHASTEC\2023\FASEEH SHAH\Information-Science-Technology-Department-Government-of-Sindh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888" y="398570"/>
            <a:ext cx="783672" cy="783672"/>
          </a:xfrm>
          <a:prstGeom prst="rect">
            <a:avLst/>
          </a:prstGeom>
          <a:noFill/>
        </p:spPr>
      </p:pic>
      <p:pic>
        <p:nvPicPr>
          <p:cNvPr id="14" name="Picture 3" descr="E:\LMS KHASTEC\2023\FASEEH SHAH\HAZ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46727" y="544041"/>
            <a:ext cx="1890338" cy="5681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015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5715BF-70DE-41EC-8F87-35A81DCA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587904-11F4-4AFD-831F-1C6B53C2665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4B0D9BD-160F-4B98-BB79-307DF3D3FD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Pages / Components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3EE9F83-3BD1-4579-9041-65E34CF88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20444"/>
            <a:ext cx="2379482" cy="11897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4FC7D57A-0660-4E8D-8AE4-C37FBE303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132" y="2837729"/>
            <a:ext cx="2064361" cy="12283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3B30028B-F69A-46EA-81EE-35ECA6EF3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20" y="2813437"/>
            <a:ext cx="2385912" cy="124118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AC151EC6-9D51-4E6E-9C73-502038B95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8132" y="1405182"/>
            <a:ext cx="2565042" cy="12202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7067C16-D41A-44D0-B6A0-C612EE3072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2493" y="227647"/>
            <a:ext cx="3600132" cy="468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2559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C3C99F-987A-4D09-8700-F4757614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Bootstrap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71BAD2-2B7D-4D79-A9ED-525A357F4E3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28F4B0B-B7AC-4A98-822A-F0EF143704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Advanced 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7E4B2C4-6272-4676-A0F7-737585C36003}"/>
              </a:ext>
            </a:extLst>
          </p:cNvPr>
          <p:cNvSpPr txBox="1"/>
          <p:nvPr/>
        </p:nvSpPr>
        <p:spPr>
          <a:xfrm>
            <a:off x="5593876" y="4613288"/>
            <a:ext cx="34545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React-Bootstrap · React-Bootstrap Documentation</a:t>
            </a:r>
            <a:endParaRPr lang="en-US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97C05E7-8197-4C5D-92F7-ED1CB0124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241" y="1344546"/>
            <a:ext cx="6288513" cy="326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8599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D167B1-C5CE-D8B5-BA1F-BA5C554F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32E30F-EE3A-C7CB-A848-7FF0FA9FD1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React hooks</a:t>
            </a:r>
          </a:p>
          <a:p>
            <a:r>
              <a:rPr lang="en-US" dirty="0" err="1"/>
              <a:t>useState</a:t>
            </a:r>
            <a:endParaRPr lang="en-US" dirty="0"/>
          </a:p>
          <a:p>
            <a:r>
              <a:rPr lang="en-US" dirty="0" err="1"/>
              <a:t>useEffect</a:t>
            </a:r>
            <a:endParaRPr lang="en-US" dirty="0"/>
          </a:p>
          <a:p>
            <a:r>
              <a:rPr lang="en-US" dirty="0" err="1"/>
              <a:t>useContext</a:t>
            </a:r>
            <a:endParaRPr lang="en-US" dirty="0"/>
          </a:p>
          <a:p>
            <a:r>
              <a:rPr lang="en-US" dirty="0"/>
              <a:t>React Forms</a:t>
            </a:r>
          </a:p>
          <a:p>
            <a:r>
              <a:rPr lang="en-US" dirty="0"/>
              <a:t>React Router</a:t>
            </a:r>
          </a:p>
          <a:p>
            <a:r>
              <a:rPr lang="en-US" dirty="0"/>
              <a:t>React Bootstrap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2409BD6-1B66-A52F-E83C-4553C3B82C8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39E5451-0AA9-339E-ADD2-621CFA3A37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Module 14</a:t>
            </a:r>
          </a:p>
        </p:txBody>
      </p:sp>
    </p:spTree>
    <p:extLst>
      <p:ext uri="{BB962C8B-B14F-4D97-AF65-F5344CB8AC3E}">
        <p14:creationId xmlns:p14="http://schemas.microsoft.com/office/powerpoint/2010/main" xmlns="" val="268241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5D56FF-23BC-5A34-C593-F5CFCCF93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9F1B37-4E26-2891-2F91-84915D7F4C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React hooks</a:t>
            </a:r>
          </a:p>
          <a:p>
            <a:r>
              <a:rPr lang="en-US" dirty="0" err="1"/>
              <a:t>useState</a:t>
            </a:r>
            <a:endParaRPr lang="en-US" dirty="0"/>
          </a:p>
          <a:p>
            <a:r>
              <a:rPr lang="en-US" dirty="0" err="1"/>
              <a:t>useEffect</a:t>
            </a:r>
            <a:endParaRPr lang="en-US" dirty="0"/>
          </a:p>
          <a:p>
            <a:r>
              <a:rPr lang="en-US" dirty="0" err="1"/>
              <a:t>useContext</a:t>
            </a:r>
            <a:endParaRPr lang="en-US" dirty="0"/>
          </a:p>
          <a:p>
            <a:r>
              <a:rPr lang="en-US" dirty="0"/>
              <a:t>React Forms</a:t>
            </a:r>
          </a:p>
          <a:p>
            <a:r>
              <a:rPr lang="en-US" dirty="0"/>
              <a:t>React Router</a:t>
            </a:r>
          </a:p>
          <a:p>
            <a:r>
              <a:rPr lang="en-US" dirty="0"/>
              <a:t>React Bootstrap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D03C4D-B44D-CA91-0109-1D45D0EDFC9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ED51EC2-1CFD-C17C-D844-EC479720CE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Module 14</a:t>
            </a:r>
          </a:p>
        </p:txBody>
      </p:sp>
    </p:spTree>
    <p:extLst>
      <p:ext uri="{BB962C8B-B14F-4D97-AF65-F5344CB8AC3E}">
        <p14:creationId xmlns:p14="http://schemas.microsoft.com/office/powerpoint/2010/main" xmlns="" val="206560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FB9211-41E6-46F6-A09C-B3377BA8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Hooks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2B4CE49-86DF-4E4F-AC53-2BB7D1A8A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a Hook?</a:t>
            </a:r>
          </a:p>
          <a:p>
            <a:pPr lvl="1"/>
            <a:r>
              <a:rPr lang="en-US" dirty="0"/>
              <a:t>Hooks allow us to "hook" into React features such as </a:t>
            </a:r>
            <a:r>
              <a:rPr lang="en-US" b="1" dirty="0"/>
              <a:t>state</a:t>
            </a:r>
            <a:r>
              <a:rPr lang="en-US" dirty="0"/>
              <a:t> and other </a:t>
            </a:r>
            <a:r>
              <a:rPr lang="en-US" b="1" dirty="0"/>
              <a:t>React features </a:t>
            </a:r>
            <a:r>
              <a:rPr lang="en-US" dirty="0"/>
              <a:t>without writing a class</a:t>
            </a:r>
          </a:p>
          <a:p>
            <a:r>
              <a:rPr lang="en-US" dirty="0"/>
              <a:t>Hook Rules</a:t>
            </a:r>
          </a:p>
          <a:p>
            <a:pPr lvl="1"/>
            <a:r>
              <a:rPr lang="en-US" dirty="0"/>
              <a:t>Hooks can only be called </a:t>
            </a:r>
            <a:r>
              <a:rPr lang="en-US" u="sng" dirty="0"/>
              <a:t>inside React function </a:t>
            </a:r>
            <a:r>
              <a:rPr lang="en-US" dirty="0"/>
              <a:t>components.</a:t>
            </a:r>
          </a:p>
          <a:p>
            <a:pPr lvl="1"/>
            <a:r>
              <a:rPr lang="en-US" dirty="0"/>
              <a:t>Hooks can only be </a:t>
            </a:r>
            <a:r>
              <a:rPr lang="en-US" u="sng" dirty="0"/>
              <a:t>called at the top level </a:t>
            </a:r>
            <a:r>
              <a:rPr lang="en-US" dirty="0"/>
              <a:t>of a component.</a:t>
            </a:r>
          </a:p>
          <a:p>
            <a:pPr lvl="1"/>
            <a:r>
              <a:rPr lang="en-US" dirty="0"/>
              <a:t>Hooks cannot be conditional</a:t>
            </a:r>
          </a:p>
          <a:p>
            <a:pPr lvl="1"/>
            <a:r>
              <a:rPr lang="en-US" dirty="0"/>
              <a:t>Hooks will not work in React class components.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1252676-79CA-4612-8D13-02480E5C4FD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F42CF43-4E07-4553-89A6-6E232C0B77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Advanced</a:t>
            </a:r>
          </a:p>
        </p:txBody>
      </p:sp>
    </p:spTree>
    <p:extLst>
      <p:ext uri="{BB962C8B-B14F-4D97-AF65-F5344CB8AC3E}">
        <p14:creationId xmlns:p14="http://schemas.microsoft.com/office/powerpoint/2010/main" xmlns="" val="245338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FB9211-41E6-46F6-A09C-B3377BA8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useState Hook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2B4CE49-86DF-4E4F-AC53-2BB7D1A8A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34103"/>
            <a:ext cx="7170691" cy="37850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is useState hook?</a:t>
            </a:r>
          </a:p>
          <a:p>
            <a:pPr lvl="1"/>
            <a:r>
              <a:rPr lang="en-US" dirty="0"/>
              <a:t>The React useState Hook allows us to track </a:t>
            </a:r>
            <a:r>
              <a:rPr lang="en-US" b="1" u="sng" dirty="0"/>
              <a:t>state</a:t>
            </a:r>
            <a:r>
              <a:rPr lang="en-US" dirty="0"/>
              <a:t> in a function component.</a:t>
            </a:r>
          </a:p>
          <a:p>
            <a:pPr lvl="1"/>
            <a:r>
              <a:rPr lang="en-US" dirty="0"/>
              <a:t>State generally refers to </a:t>
            </a:r>
            <a:r>
              <a:rPr lang="en-US" b="1" dirty="0"/>
              <a:t>data</a:t>
            </a:r>
            <a:r>
              <a:rPr lang="en-US" dirty="0"/>
              <a:t> or </a:t>
            </a:r>
            <a:r>
              <a:rPr lang="en-US" b="1" dirty="0"/>
              <a:t>properties</a:t>
            </a:r>
            <a:r>
              <a:rPr lang="en-US" dirty="0"/>
              <a:t> that need to be tracked in an application.</a:t>
            </a:r>
          </a:p>
          <a:p>
            <a:r>
              <a:rPr lang="en-US" dirty="0"/>
              <a:t>Initialize useState</a:t>
            </a:r>
          </a:p>
          <a:p>
            <a:pPr lvl="1"/>
            <a:r>
              <a:rPr lang="en-US" dirty="0"/>
              <a:t>We initialize our state by calling </a:t>
            </a:r>
            <a:r>
              <a:rPr lang="en-US" dirty="0">
                <a:solidFill>
                  <a:srgbClr val="FF0000"/>
                </a:solidFill>
              </a:rPr>
              <a:t>useState</a:t>
            </a:r>
            <a:r>
              <a:rPr lang="en-US" dirty="0"/>
              <a:t> in our function component.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useState</a:t>
            </a:r>
            <a:r>
              <a:rPr lang="en-US" dirty="0"/>
              <a:t> accepts an </a:t>
            </a:r>
            <a:r>
              <a:rPr lang="en-US" b="1" dirty="0"/>
              <a:t>initial state </a:t>
            </a:r>
            <a:r>
              <a:rPr lang="en-US" dirty="0"/>
              <a:t>and returns </a:t>
            </a:r>
            <a:r>
              <a:rPr lang="en-US" b="1" dirty="0"/>
              <a:t>two values</a:t>
            </a:r>
            <a:r>
              <a:rPr lang="en-US" dirty="0"/>
              <a:t>:</a:t>
            </a:r>
          </a:p>
          <a:p>
            <a:pPr marL="1028700" lvl="2" indent="-342900">
              <a:buFont typeface="+mj-lt"/>
              <a:buAutoNum type="arabicParenR"/>
            </a:pPr>
            <a:r>
              <a:rPr lang="en-US" dirty="0"/>
              <a:t>The current state.</a:t>
            </a:r>
          </a:p>
          <a:p>
            <a:pPr marL="1028700" lvl="2" indent="-342900">
              <a:buFont typeface="+mj-lt"/>
              <a:buAutoNum type="arabicParenR"/>
            </a:pPr>
            <a:r>
              <a:rPr lang="en-US" dirty="0"/>
              <a:t>A function that updates the state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What Can State Hold</a:t>
            </a:r>
          </a:p>
          <a:p>
            <a:pPr lvl="1"/>
            <a:r>
              <a:rPr lang="en-US" dirty="0"/>
              <a:t>The useState Hook can be used to keep track of </a:t>
            </a:r>
            <a:r>
              <a:rPr lang="en-US" b="1" dirty="0"/>
              <a:t>strings</a:t>
            </a:r>
            <a:r>
              <a:rPr lang="en-US" dirty="0"/>
              <a:t>, </a:t>
            </a:r>
            <a:r>
              <a:rPr lang="en-US" b="1" dirty="0"/>
              <a:t>numbers</a:t>
            </a:r>
            <a:r>
              <a:rPr lang="en-US" dirty="0"/>
              <a:t>, </a:t>
            </a:r>
            <a:r>
              <a:rPr lang="en-US" b="1" dirty="0" err="1"/>
              <a:t>booleans</a:t>
            </a:r>
            <a:r>
              <a:rPr lang="en-US" dirty="0"/>
              <a:t>, </a:t>
            </a:r>
            <a:r>
              <a:rPr lang="en-US" b="1" dirty="0"/>
              <a:t>arrays</a:t>
            </a:r>
            <a:r>
              <a:rPr lang="en-US" dirty="0"/>
              <a:t>, </a:t>
            </a:r>
            <a:r>
              <a:rPr lang="en-US" b="1" dirty="0"/>
              <a:t>objects</a:t>
            </a:r>
            <a:r>
              <a:rPr lang="en-US" dirty="0"/>
              <a:t>, and any combination of these!</a:t>
            </a:r>
          </a:p>
          <a:p>
            <a:pPr lvl="1"/>
            <a:r>
              <a:rPr lang="en-US" dirty="0"/>
              <a:t>We can create </a:t>
            </a:r>
            <a:r>
              <a:rPr lang="en-US" b="1" dirty="0"/>
              <a:t>multiple state Hooks </a:t>
            </a:r>
            <a:r>
              <a:rPr lang="en-US" dirty="0"/>
              <a:t>to track individual values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1252676-79CA-4612-8D13-02480E5C4FD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F42CF43-4E07-4553-89A6-6E232C0B77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Advanced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EB33877-9E77-448A-B446-9F288307ED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5109"/>
          <a:stretch/>
        </p:blipFill>
        <p:spPr>
          <a:xfrm>
            <a:off x="768949" y="2925850"/>
            <a:ext cx="6771462" cy="11050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049C071-36F6-487A-8572-E8C96C40CBF2}"/>
              </a:ext>
            </a:extLst>
          </p:cNvPr>
          <p:cNvSpPr txBox="1"/>
          <p:nvPr/>
        </p:nvSpPr>
        <p:spPr>
          <a:xfrm>
            <a:off x="7825467" y="4128439"/>
            <a:ext cx="1327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3"/>
              </a:rPr>
              <a:t>Tryit</a:t>
            </a:r>
            <a:r>
              <a:rPr lang="en-US" dirty="0">
                <a:hlinkClick r:id="rId3"/>
              </a:rPr>
              <a:t> Editor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6C044F8-D722-4337-94C7-5383574AE655}"/>
              </a:ext>
            </a:extLst>
          </p:cNvPr>
          <p:cNvSpPr txBox="1"/>
          <p:nvPr/>
        </p:nvSpPr>
        <p:spPr>
          <a:xfrm>
            <a:off x="7825467" y="4479656"/>
            <a:ext cx="1216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4"/>
              </a:rPr>
              <a:t>Tryit</a:t>
            </a:r>
            <a:r>
              <a:rPr lang="en-US" dirty="0">
                <a:hlinkClick r:id="rId4"/>
              </a:rPr>
              <a:t> Editor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9F38512-6021-4B12-A207-F066A94AC85A}"/>
              </a:ext>
            </a:extLst>
          </p:cNvPr>
          <p:cNvSpPr txBox="1"/>
          <p:nvPr/>
        </p:nvSpPr>
        <p:spPr>
          <a:xfrm>
            <a:off x="7799341" y="3800717"/>
            <a:ext cx="1268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5"/>
              </a:rPr>
              <a:t>Tryit</a:t>
            </a:r>
            <a:r>
              <a:rPr lang="en-US" dirty="0">
                <a:hlinkClick r:id="rId5"/>
              </a:rPr>
              <a:t>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254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5720AF-C2CA-483C-BC6D-54160E43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</a:t>
            </a:r>
            <a:r>
              <a:rPr lang="en-US" dirty="0" err="1"/>
              <a:t>useEffect</a:t>
            </a:r>
            <a:r>
              <a:rPr lang="en-US" dirty="0"/>
              <a:t> Hooks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85B032B-9BED-4BEE-BF36-245D32EA33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7886700" cy="3431489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useEffect</a:t>
            </a:r>
            <a:r>
              <a:rPr lang="en-US" dirty="0"/>
              <a:t> hook?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solidFill>
                  <a:srgbClr val="C00000"/>
                </a:solidFill>
              </a:rPr>
              <a:t>useEffect</a:t>
            </a:r>
            <a:r>
              <a:rPr lang="en-US" dirty="0"/>
              <a:t> Hook allows you to perform </a:t>
            </a:r>
            <a:r>
              <a:rPr lang="en-US" b="1" dirty="0"/>
              <a:t>side effects </a:t>
            </a:r>
            <a:r>
              <a:rPr lang="en-US" dirty="0"/>
              <a:t>in your components.</a:t>
            </a:r>
          </a:p>
          <a:p>
            <a:pPr lvl="1"/>
            <a:r>
              <a:rPr lang="en-US" dirty="0"/>
              <a:t>Some examples of side effects are: </a:t>
            </a:r>
            <a:r>
              <a:rPr lang="en-US" b="1" dirty="0"/>
              <a:t>fetching data</a:t>
            </a:r>
            <a:r>
              <a:rPr lang="en-US" dirty="0"/>
              <a:t>, directly </a:t>
            </a:r>
            <a:r>
              <a:rPr lang="en-US" b="1" dirty="0"/>
              <a:t>updating the DOM</a:t>
            </a:r>
            <a:r>
              <a:rPr lang="en-US" dirty="0"/>
              <a:t>, and </a:t>
            </a:r>
            <a:r>
              <a:rPr lang="en-US" b="1" dirty="0"/>
              <a:t>timers</a:t>
            </a:r>
            <a:r>
              <a:rPr lang="en-US" dirty="0"/>
              <a:t>.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useEffect</a:t>
            </a:r>
            <a:r>
              <a:rPr lang="en-US" dirty="0"/>
              <a:t> runs on every render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useEffect</a:t>
            </a:r>
            <a:r>
              <a:rPr lang="en-US" dirty="0"/>
              <a:t> accepts two arguments. The second argument is optional.</a:t>
            </a:r>
          </a:p>
          <a:p>
            <a:pPr marL="685800" lvl="2" indent="0">
              <a:buNone/>
            </a:pP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(&lt;function&gt;, &lt;dependency&gt;)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1. No dependency passed:</a:t>
            </a:r>
          </a:p>
          <a:p>
            <a:pPr marL="342900" lvl="1" indent="0">
              <a:buNone/>
            </a:pPr>
            <a:endParaRPr lang="en-US" dirty="0"/>
          </a:p>
          <a:p>
            <a:pPr lvl="1"/>
            <a:r>
              <a:rPr lang="en-US" dirty="0"/>
              <a:t>2. An empty array:</a:t>
            </a:r>
          </a:p>
          <a:p>
            <a:pPr marL="342900" lvl="1" indent="0">
              <a:buNone/>
            </a:pPr>
            <a:endParaRPr lang="en-US" dirty="0"/>
          </a:p>
          <a:p>
            <a:pPr lvl="1"/>
            <a:r>
              <a:rPr lang="en-US" dirty="0"/>
              <a:t>3. Props or state values: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DBB6BF4-F1AB-40A0-BA16-CD637C3DACA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3F8DF58-AAB7-4B59-A60C-729A44D82A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Advanced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BC84722-E8E2-412F-B80A-6A7DD67247C5}"/>
              </a:ext>
            </a:extLst>
          </p:cNvPr>
          <p:cNvSpPr txBox="1"/>
          <p:nvPr/>
        </p:nvSpPr>
        <p:spPr>
          <a:xfrm>
            <a:off x="7755255" y="3872291"/>
            <a:ext cx="12621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hlinkClick r:id="rId2"/>
              </a:rPr>
              <a:t>Tryit</a:t>
            </a:r>
            <a:r>
              <a:rPr lang="en-US" sz="1400" dirty="0">
                <a:hlinkClick r:id="rId2"/>
              </a:rPr>
              <a:t> Editor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CA7C461-6026-4E8F-B87F-6781F7683C7E}"/>
              </a:ext>
            </a:extLst>
          </p:cNvPr>
          <p:cNvSpPr txBox="1"/>
          <p:nvPr/>
        </p:nvSpPr>
        <p:spPr>
          <a:xfrm>
            <a:off x="7755255" y="4182611"/>
            <a:ext cx="13536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hlinkClick r:id="rId3"/>
              </a:rPr>
              <a:t>Tryit</a:t>
            </a:r>
            <a:r>
              <a:rPr lang="en-US" sz="1400" dirty="0">
                <a:hlinkClick r:id="rId3"/>
              </a:rPr>
              <a:t> Editor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0E3EAE-957F-4673-A6F8-DF529BCFCE06}"/>
              </a:ext>
            </a:extLst>
          </p:cNvPr>
          <p:cNvSpPr txBox="1"/>
          <p:nvPr/>
        </p:nvSpPr>
        <p:spPr>
          <a:xfrm>
            <a:off x="7755255" y="4492931"/>
            <a:ext cx="18957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hlinkClick r:id="rId4"/>
              </a:rPr>
              <a:t>Tryit</a:t>
            </a:r>
            <a:r>
              <a:rPr lang="en-US" sz="1400" dirty="0">
                <a:hlinkClick r:id="rId4"/>
              </a:rPr>
              <a:t> Editor</a:t>
            </a:r>
            <a:endParaRPr lang="en-US" sz="1400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xmlns="" id="{68468B48-F0B4-4804-BAB4-0079BEA4D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325" y="2965812"/>
            <a:ext cx="3938451" cy="474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//Runs on every render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xmlns="" id="{EB734EF9-0FFC-4820-892C-B0838BDA8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325" y="3408872"/>
            <a:ext cx="4258491" cy="474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//Runs only on the first render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xmlns="" id="{C6290FCD-49B5-48ED-9A0C-B949362F2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325" y="3921884"/>
            <a:ext cx="3814354" cy="6282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//Runs on the first render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//And any time any dependency value changes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928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B5595A-99BB-492D-A938-0F445349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</a:t>
            </a:r>
            <a:r>
              <a:rPr lang="en-US" dirty="0" err="1"/>
              <a:t>useContext</a:t>
            </a:r>
            <a:r>
              <a:rPr lang="en-US" dirty="0"/>
              <a:t> Hook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E9D42B-66EA-42EF-ABEE-1FFAC5A2E9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7886700" cy="3483632"/>
          </a:xfrm>
        </p:spPr>
        <p:txBody>
          <a:bodyPr/>
          <a:lstStyle/>
          <a:p>
            <a:r>
              <a:rPr lang="en-US" dirty="0"/>
              <a:t>What is React Context hook?</a:t>
            </a:r>
          </a:p>
          <a:p>
            <a:pPr lvl="1"/>
            <a:r>
              <a:rPr lang="en-US" dirty="0"/>
              <a:t>React Context is a way to </a:t>
            </a:r>
            <a:r>
              <a:rPr lang="en-US" b="1" dirty="0"/>
              <a:t>manage state </a:t>
            </a:r>
            <a:r>
              <a:rPr lang="en-US" b="1" u="sng" dirty="0"/>
              <a:t>globally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It can be used together with the </a:t>
            </a:r>
            <a:r>
              <a:rPr lang="en-US" dirty="0">
                <a:solidFill>
                  <a:srgbClr val="C00000"/>
                </a:solidFill>
              </a:rPr>
              <a:t>useState</a:t>
            </a:r>
            <a:r>
              <a:rPr lang="en-US" dirty="0"/>
              <a:t> Hook to share state between deeply nested components more easily than with useState alone.</a:t>
            </a:r>
          </a:p>
          <a:p>
            <a:pPr lvl="1"/>
            <a:endParaRPr lang="en-US" dirty="0"/>
          </a:p>
          <a:p>
            <a:r>
              <a:rPr lang="en-US" dirty="0"/>
              <a:t>Create Context</a:t>
            </a:r>
          </a:p>
          <a:p>
            <a:pPr lvl="1"/>
            <a:r>
              <a:rPr lang="en-US" dirty="0"/>
              <a:t>To create context, you must Import </a:t>
            </a:r>
            <a:r>
              <a:rPr lang="en-US" dirty="0" err="1">
                <a:solidFill>
                  <a:srgbClr val="C00000"/>
                </a:solidFill>
              </a:rPr>
              <a:t>createContext</a:t>
            </a:r>
            <a:r>
              <a:rPr lang="en-US" dirty="0"/>
              <a:t> and initialize it:</a:t>
            </a:r>
          </a:p>
          <a:p>
            <a:pPr lvl="1"/>
            <a:endParaRPr lang="en-US" dirty="0"/>
          </a:p>
          <a:p>
            <a:r>
              <a:rPr lang="en-US" dirty="0"/>
              <a:t>Context Provider</a:t>
            </a:r>
          </a:p>
          <a:p>
            <a:pPr lvl="1"/>
            <a:r>
              <a:rPr lang="en-US" dirty="0"/>
              <a:t>Wrap child components in the </a:t>
            </a:r>
            <a:r>
              <a:rPr lang="en-US" dirty="0">
                <a:solidFill>
                  <a:srgbClr val="C00000"/>
                </a:solidFill>
              </a:rPr>
              <a:t>Context Provider </a:t>
            </a:r>
            <a:r>
              <a:rPr lang="en-US" dirty="0"/>
              <a:t>and supply the state </a:t>
            </a:r>
            <a:r>
              <a:rPr lang="en-US" dirty="0">
                <a:solidFill>
                  <a:srgbClr val="C00000"/>
                </a:solidFill>
              </a:rPr>
              <a:t>value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Use the </a:t>
            </a:r>
            <a:r>
              <a:rPr lang="en-US" dirty="0" err="1"/>
              <a:t>useContext</a:t>
            </a:r>
            <a:r>
              <a:rPr lang="en-US" dirty="0"/>
              <a:t> Hook</a:t>
            </a:r>
          </a:p>
          <a:p>
            <a:pPr lvl="1"/>
            <a:r>
              <a:rPr lang="en-US" dirty="0"/>
              <a:t>In order to use the Context in a child component, we need to access it using the </a:t>
            </a:r>
            <a:r>
              <a:rPr lang="en-US" dirty="0" err="1"/>
              <a:t>useContext</a:t>
            </a:r>
            <a:r>
              <a:rPr lang="en-US" dirty="0"/>
              <a:t> Hook.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1ABAD91-1F1F-497F-8287-E5B9A701402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316A9BA-E2FA-4C61-81F6-CEA44F879A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Advanced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4CDE63E-549F-4A36-9212-A50D01C3A5C9}"/>
              </a:ext>
            </a:extLst>
          </p:cNvPr>
          <p:cNvSpPr txBox="1"/>
          <p:nvPr/>
        </p:nvSpPr>
        <p:spPr>
          <a:xfrm>
            <a:off x="7228660" y="3695896"/>
            <a:ext cx="191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linkClick r:id="rId2"/>
              </a:rPr>
              <a:t>Tryit</a:t>
            </a:r>
            <a:r>
              <a:rPr lang="en-US" sz="1200" dirty="0">
                <a:hlinkClick r:id="rId2"/>
              </a:rPr>
              <a:t> Editor</a:t>
            </a:r>
            <a:r>
              <a:rPr lang="en-US" sz="1200" dirty="0"/>
              <a:t> Problem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8A4164D-80B0-4EE1-99CE-8A3EEF334ED1}"/>
              </a:ext>
            </a:extLst>
          </p:cNvPr>
          <p:cNvSpPr txBox="1"/>
          <p:nvPr/>
        </p:nvSpPr>
        <p:spPr>
          <a:xfrm>
            <a:off x="7228661" y="4036207"/>
            <a:ext cx="1518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linkClick r:id="rId3"/>
              </a:rPr>
              <a:t>Tryit</a:t>
            </a:r>
            <a:r>
              <a:rPr lang="en-US" sz="1200" dirty="0">
                <a:hlinkClick r:id="rId3"/>
              </a:rPr>
              <a:t> Editor </a:t>
            </a:r>
            <a:r>
              <a:rPr lang="en-US" sz="1200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xmlns="" val="327304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EB27FE-EAFE-49A8-95F9-3CCB4826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020FC19-73B6-4C6E-98DE-4BCA6A4AA1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7886700" cy="3549967"/>
          </a:xfrm>
        </p:spPr>
        <p:txBody>
          <a:bodyPr/>
          <a:lstStyle/>
          <a:p>
            <a:r>
              <a:rPr lang="en-US" dirty="0"/>
              <a:t>Adding Forms in React</a:t>
            </a:r>
          </a:p>
          <a:p>
            <a:pPr lvl="1"/>
            <a:r>
              <a:rPr lang="en-US" dirty="0"/>
              <a:t>Just like in HTML, React uses forms to allow users to interact with the web page.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7D80F88-749D-4225-8314-3BA4B7DFC3E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BBCAF8-A064-408D-8101-F8436B1496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Advanced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7F0B5AC-4DC5-4B16-BCC4-B319C467D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061" y="2025775"/>
            <a:ext cx="6855878" cy="283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151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EB27FE-EAFE-49A8-95F9-3CCB4826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020FC19-73B6-4C6E-98DE-4BCA6A4AA1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7886700" cy="3549967"/>
          </a:xfrm>
        </p:spPr>
        <p:txBody>
          <a:bodyPr/>
          <a:lstStyle/>
          <a:p>
            <a:r>
              <a:rPr lang="en-US" dirty="0"/>
              <a:t>Handling Forms</a:t>
            </a:r>
          </a:p>
          <a:p>
            <a:pPr lvl="1"/>
            <a:r>
              <a:rPr lang="en-US" dirty="0"/>
              <a:t>Handling forms is about how you handle the data when it </a:t>
            </a:r>
            <a:r>
              <a:rPr lang="en-US" b="1" dirty="0"/>
              <a:t>changes </a:t>
            </a:r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dirty="0"/>
              <a:t>value</a:t>
            </a:r>
            <a:r>
              <a:rPr lang="en-US" b="1" dirty="0"/>
              <a:t> </a:t>
            </a:r>
            <a:r>
              <a:rPr lang="en-US" dirty="0"/>
              <a:t>or gets </a:t>
            </a:r>
            <a:r>
              <a:rPr lang="en-US" b="1" dirty="0"/>
              <a:t>submitted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 </a:t>
            </a:r>
            <a:r>
              <a:rPr lang="en-US" b="1" dirty="0"/>
              <a:t>HTML</a:t>
            </a:r>
            <a:r>
              <a:rPr lang="en-US" dirty="0"/>
              <a:t>, form data is usually </a:t>
            </a:r>
            <a:r>
              <a:rPr lang="en-US" u="sng" dirty="0"/>
              <a:t>handled by the DOM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 </a:t>
            </a:r>
            <a:r>
              <a:rPr lang="en-US" b="1" dirty="0"/>
              <a:t>React</a:t>
            </a:r>
            <a:r>
              <a:rPr lang="en-US" dirty="0"/>
              <a:t>, form data is usually </a:t>
            </a:r>
            <a:r>
              <a:rPr lang="en-US" u="sng" dirty="0"/>
              <a:t>handled by the components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When the data is handled by the components, all the data is stored in the </a:t>
            </a:r>
            <a:r>
              <a:rPr lang="en-US" b="1" dirty="0"/>
              <a:t>component state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can use the </a:t>
            </a:r>
            <a:r>
              <a:rPr lang="en-US" dirty="0">
                <a:solidFill>
                  <a:srgbClr val="C00000"/>
                </a:solidFill>
              </a:rPr>
              <a:t>useState</a:t>
            </a:r>
            <a:r>
              <a:rPr lang="en-US" dirty="0"/>
              <a:t> Hook to keep track of </a:t>
            </a:r>
            <a:r>
              <a:rPr lang="en-US" b="1" dirty="0"/>
              <a:t>each inputs value </a:t>
            </a:r>
            <a:r>
              <a:rPr lang="en-US" dirty="0"/>
              <a:t>and provide a "single source of truth" for the entire application.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7D80F88-749D-4225-8314-3BA4B7DFC3E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BBCAF8-A064-408D-8101-F8436B1496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Advanced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9F1431C-6015-4FF9-9C87-F460EAA8DB1F}"/>
              </a:ext>
            </a:extLst>
          </p:cNvPr>
          <p:cNvSpPr txBox="1"/>
          <p:nvPr/>
        </p:nvSpPr>
        <p:spPr>
          <a:xfrm>
            <a:off x="6275070" y="3404354"/>
            <a:ext cx="2379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Tryit</a:t>
            </a:r>
            <a:r>
              <a:rPr lang="en-US" dirty="0">
                <a:hlinkClick r:id="rId2"/>
              </a:rPr>
              <a:t> Editor</a:t>
            </a:r>
            <a:r>
              <a:rPr lang="en-US" dirty="0"/>
              <a:t> </a:t>
            </a:r>
            <a:r>
              <a:rPr lang="en-US" dirty="0" err="1"/>
              <a:t>useStae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DAF5462-1B0F-4B03-8BBD-F6EA35420931}"/>
              </a:ext>
            </a:extLst>
          </p:cNvPr>
          <p:cNvSpPr txBox="1"/>
          <p:nvPr/>
        </p:nvSpPr>
        <p:spPr>
          <a:xfrm>
            <a:off x="6275070" y="3761202"/>
            <a:ext cx="2921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3"/>
              </a:rPr>
              <a:t>Tryit</a:t>
            </a:r>
            <a:r>
              <a:rPr lang="en-US" dirty="0">
                <a:hlinkClick r:id="rId3"/>
              </a:rPr>
              <a:t> Editor </a:t>
            </a:r>
            <a:r>
              <a:rPr lang="en-US" dirty="0"/>
              <a:t>Multiple inputs</a:t>
            </a:r>
          </a:p>
        </p:txBody>
      </p:sp>
    </p:spTree>
    <p:extLst>
      <p:ext uri="{BB962C8B-B14F-4D97-AF65-F5344CB8AC3E}">
        <p14:creationId xmlns:p14="http://schemas.microsoft.com/office/powerpoint/2010/main" xmlns="" val="1531903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5715BF-70DE-41EC-8F87-35A81DCA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A740189-3B6B-442E-91F1-00A0ED7C1A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466556" cy="2957513"/>
          </a:xfrm>
        </p:spPr>
        <p:txBody>
          <a:bodyPr/>
          <a:lstStyle/>
          <a:p>
            <a:r>
              <a:rPr lang="en-US" dirty="0"/>
              <a:t>Folder Structure</a:t>
            </a:r>
          </a:p>
          <a:p>
            <a:pPr lvl="1"/>
            <a:r>
              <a:rPr lang="en-US" dirty="0"/>
              <a:t>Within the </a:t>
            </a:r>
            <a:r>
              <a:rPr lang="en-US" dirty="0" err="1">
                <a:solidFill>
                  <a:srgbClr val="C00000"/>
                </a:solidFill>
              </a:rPr>
              <a:t>src</a:t>
            </a:r>
            <a:r>
              <a:rPr lang="en-US" dirty="0"/>
              <a:t> folder, we'll create a folder named </a:t>
            </a:r>
            <a:r>
              <a:rPr lang="en-US" dirty="0">
                <a:solidFill>
                  <a:srgbClr val="C00000"/>
                </a:solidFill>
              </a:rPr>
              <a:t>pages</a:t>
            </a:r>
            <a:r>
              <a:rPr lang="en-US" dirty="0"/>
              <a:t> with several files: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\pages\: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Layout.js</a:t>
            </a:r>
          </a:p>
          <a:p>
            <a:pPr lvl="1"/>
            <a:r>
              <a:rPr lang="en-US" dirty="0"/>
              <a:t>Home.js</a:t>
            </a:r>
          </a:p>
          <a:p>
            <a:pPr lvl="1"/>
            <a:r>
              <a:rPr lang="en-US" dirty="0"/>
              <a:t>Blogs.js</a:t>
            </a:r>
          </a:p>
          <a:p>
            <a:pPr lvl="1"/>
            <a:r>
              <a:rPr lang="en-US" dirty="0"/>
              <a:t>Contact.js</a:t>
            </a:r>
          </a:p>
          <a:p>
            <a:pPr lvl="1"/>
            <a:r>
              <a:rPr lang="en-US" dirty="0"/>
              <a:t>NoPage.js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587904-11F4-4AFD-831F-1C6B53C2665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4B0D9BD-160F-4B98-BB79-307DF3D3FD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Advanced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4584138-4775-43E8-BDC6-CD1BFC063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147" y="479604"/>
            <a:ext cx="4776908" cy="431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0539362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16-DCI-113_Branded_PPT_Template_B_Final_FullScreen" id="{42F2A728-38A7-F741-8697-F23A46403293}" vid="{291ADA43-C1E7-0449-827C-A2959B3E2C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16-DCI-113_Branded_PPT_Template_B_Final_FullScreen</Template>
  <TotalTime>514</TotalTime>
  <Words>620</Words>
  <Application>Microsoft Office PowerPoint</Application>
  <PresentationFormat>On-screen Show (16:9)</PresentationFormat>
  <Paragraphs>152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 1</vt:lpstr>
      <vt:lpstr>MERN – ES6 + React</vt:lpstr>
      <vt:lpstr>Outline</vt:lpstr>
      <vt:lpstr>React Hooks</vt:lpstr>
      <vt:lpstr>React useState Hook</vt:lpstr>
      <vt:lpstr>React useEffect Hooks</vt:lpstr>
      <vt:lpstr>React useContext Hook</vt:lpstr>
      <vt:lpstr>React Forms</vt:lpstr>
      <vt:lpstr>React Forms</vt:lpstr>
      <vt:lpstr>React Router</vt:lpstr>
      <vt:lpstr>React Router</vt:lpstr>
      <vt:lpstr>React Bootstrap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XODER</cp:lastModifiedBy>
  <cp:revision>27</cp:revision>
  <dcterms:created xsi:type="dcterms:W3CDTF">2016-10-24T19:40:55Z</dcterms:created>
  <dcterms:modified xsi:type="dcterms:W3CDTF">2023-04-08T03:25:26Z</dcterms:modified>
</cp:coreProperties>
</file>