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261" r:id="rId3"/>
    <p:sldId id="298" r:id="rId4"/>
    <p:sldId id="299" r:id="rId5"/>
    <p:sldId id="287" r:id="rId6"/>
    <p:sldId id="291" r:id="rId7"/>
    <p:sldId id="292" r:id="rId8"/>
    <p:sldId id="290" r:id="rId9"/>
    <p:sldId id="300" r:id="rId10"/>
    <p:sldId id="293" r:id="rId11"/>
    <p:sldId id="294" r:id="rId12"/>
    <p:sldId id="296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tryit.asp?filename=trybs_navbar_form&amp;stacked=h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https://www.w3schools.com/bootstrap5/tryit.asp?filename=trybs_navbar_dropdown&amp;stacked=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tryit.asp?filename=trybs_carouse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tstrapzero.com/" TargetMode="External"/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ootstrapstudio.io/" TargetMode="External"/><Relationship Id="rId5" Type="http://schemas.openxmlformats.org/officeDocument/2006/relationships/hyperlink" Target="https://bootstrapmade.com/" TargetMode="External"/><Relationship Id="rId4" Type="http://schemas.openxmlformats.org/officeDocument/2006/relationships/hyperlink" Target="http://startbootstrap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tryit.asp?filename=trybs_table_basic&amp;stacked=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bootstrap5/tryit.asp?filename=trybs_table_bordered&amp;stacked=h" TargetMode="External"/><Relationship Id="rId4" Type="http://schemas.openxmlformats.org/officeDocument/2006/relationships/hyperlink" Target="https://www.w3schools.com/bootstrap5/tryit.asp?filename=trybs_table_striped&amp;stacked=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tryit.asp?filename=trybs_button_outline&amp;stacked=h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bootstrap_forms.ph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06: Bootstrap Advanced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D4FE7A-4721-456E-BABA-0E6FF3C1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Navbars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6EE3D9-6971-44C9-8E91-6574DE53A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navigation bar is a navigation header that is placed at the top of the page: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Navbar Classes</a:t>
            </a:r>
          </a:p>
          <a:p>
            <a:pPr lvl="1"/>
            <a:r>
              <a:rPr lang="en-US" dirty="0"/>
              <a:t>.navbar-brand</a:t>
            </a:r>
          </a:p>
          <a:p>
            <a:pPr lvl="1"/>
            <a:r>
              <a:rPr lang="en-US" dirty="0"/>
              <a:t>.fixed-top</a:t>
            </a:r>
          </a:p>
          <a:p>
            <a:pPr lvl="1"/>
            <a:r>
              <a:rPr lang="en-US" dirty="0"/>
              <a:t>.fixed-bottom</a:t>
            </a:r>
          </a:p>
          <a:p>
            <a:pPr lvl="1"/>
            <a:r>
              <a:rPr lang="en-US" dirty="0"/>
              <a:t>.sticky-top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417B05-1E80-40BA-88F7-6642B02EF6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E6D8F7-7FB8-4CD9-B94C-9DA1440438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Navigation Bars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4420E1-B64F-4185-85F5-90FFD8BF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5730"/>
            <a:ext cx="7704083" cy="4038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5BFE33D-6321-4815-B2C7-C6C08F2EE69C}"/>
              </a:ext>
            </a:extLst>
          </p:cNvPr>
          <p:cNvSpPr txBox="1"/>
          <p:nvPr/>
        </p:nvSpPr>
        <p:spPr>
          <a:xfrm>
            <a:off x="7725104" y="3989539"/>
            <a:ext cx="1418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C743CD-539A-44B4-9A57-2684F2717D07}"/>
              </a:ext>
            </a:extLst>
          </p:cNvPr>
          <p:cNvSpPr txBox="1"/>
          <p:nvPr/>
        </p:nvSpPr>
        <p:spPr>
          <a:xfrm>
            <a:off x="7725104" y="4358871"/>
            <a:ext cx="1513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Tryit</a:t>
            </a:r>
            <a:r>
              <a:rPr lang="en-US" dirty="0">
                <a:hlinkClick r:id="rId4"/>
              </a:rPr>
              <a:t> Editor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5F3722-ABE6-44DA-BA37-931094988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653" y="1907219"/>
            <a:ext cx="1012857" cy="2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556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0AB7F-FD5B-448F-99AE-9E25995A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Carousel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756E5A-948F-40E3-BFDC-689FF0ED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Carousel is a slideshow for cycling through elements: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F9A375-F5B0-4B2C-B23E-02DEFD85C3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A38E7D-DA33-45B6-BF95-9130654E4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Carousel / Slideshow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49A97B-8BC9-4BA4-93C0-16B1C1BE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20" y="1702974"/>
            <a:ext cx="5026157" cy="2290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F4B8B-EDF2-49A0-8231-BCAB0D4C0727}"/>
              </a:ext>
            </a:extLst>
          </p:cNvPr>
          <p:cNvSpPr txBox="1"/>
          <p:nvPr/>
        </p:nvSpPr>
        <p:spPr>
          <a:xfrm>
            <a:off x="7598979" y="4469378"/>
            <a:ext cx="1545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90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64F5A-4E72-430B-A216-49FED2EA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EFA05F-7A54-4145-9586-AD99B9EDA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3571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Bootstrap so popular???</a:t>
            </a:r>
          </a:p>
          <a:p>
            <a:r>
              <a:rPr lang="en-US" dirty="0"/>
              <a:t>Because there are so many free templates out there for use.</a:t>
            </a:r>
            <a:endParaRPr lang="en-US" dirty="0">
              <a:hlinkClick r:id="rId2"/>
            </a:endParaRPr>
          </a:p>
          <a:p>
            <a:pPr marL="1143000" lvl="2" indent="-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hlinkClick r:id="rId2"/>
              </a:rPr>
              <a:t>http://getbootstrap.com/getting-started/#example</a:t>
            </a:r>
            <a:endParaRPr lang="en-US" dirty="0"/>
          </a:p>
          <a:p>
            <a:pPr marL="1143000" lvl="2" indent="-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hlinkClick r:id="rId3"/>
              </a:rPr>
              <a:t>http://www.bootstrapzero.com/</a:t>
            </a:r>
          </a:p>
          <a:p>
            <a:pPr marL="1143000" lvl="2" indent="-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hlinkClick r:id="rId4"/>
              </a:rPr>
              <a:t>http://startbootstrap.com/</a:t>
            </a:r>
            <a:endParaRPr lang="en-US" dirty="0"/>
          </a:p>
          <a:p>
            <a:pPr marL="1143000" lvl="2" indent="-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hlinkClick r:id="rId5"/>
              </a:rPr>
              <a:t>https://bootstrapmade.com/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How do you use them?</a:t>
            </a:r>
          </a:p>
          <a:p>
            <a:pPr lvl="1"/>
            <a:r>
              <a:rPr lang="en-US" dirty="0"/>
              <a:t>First, decide on a template that best supports your content</a:t>
            </a:r>
          </a:p>
          <a:p>
            <a:pPr lvl="1"/>
            <a:r>
              <a:rPr lang="en-US" dirty="0"/>
              <a:t>Download the code</a:t>
            </a:r>
          </a:p>
          <a:p>
            <a:pPr lvl="1"/>
            <a:r>
              <a:rPr lang="en-US" dirty="0"/>
              <a:t>Modify the HTML</a:t>
            </a:r>
          </a:p>
          <a:p>
            <a:pPr lvl="1"/>
            <a:r>
              <a:rPr lang="en-US" dirty="0"/>
              <a:t>Add or remove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5DF06F-2896-4547-9633-094F565630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E37FBE-A08F-44BE-B7C1-61940913D6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9A4513-02F1-4958-9023-6EC76CEC93FE}"/>
              </a:ext>
            </a:extLst>
          </p:cNvPr>
          <p:cNvSpPr txBox="1"/>
          <p:nvPr/>
        </p:nvSpPr>
        <p:spPr>
          <a:xfrm>
            <a:off x="5368834" y="4650889"/>
            <a:ext cx="36314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Bootstrap Studio - The Revolutionary Web Design Tool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09641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Bootstrap Intermediate</a:t>
            </a:r>
          </a:p>
          <a:p>
            <a:r>
              <a:rPr lang="en-US" dirty="0"/>
              <a:t>How to create Buttons</a:t>
            </a:r>
          </a:p>
          <a:p>
            <a:r>
              <a:rPr lang="en-US" dirty="0"/>
              <a:t>How to create Forms</a:t>
            </a:r>
          </a:p>
          <a:p>
            <a:r>
              <a:rPr lang="en-US" dirty="0"/>
              <a:t>How to create Navbars</a:t>
            </a:r>
          </a:p>
          <a:p>
            <a:r>
              <a:rPr lang="en-US" dirty="0"/>
              <a:t>How to create Grids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Bootstrap Intermediate</a:t>
            </a:r>
          </a:p>
          <a:p>
            <a:r>
              <a:rPr lang="en-US" dirty="0"/>
              <a:t>How to create Buttons</a:t>
            </a:r>
          </a:p>
          <a:p>
            <a:r>
              <a:rPr lang="en-US" dirty="0"/>
              <a:t>How to create Forms</a:t>
            </a:r>
          </a:p>
          <a:p>
            <a:r>
              <a:rPr lang="en-US" dirty="0"/>
              <a:t>How to create Navbars</a:t>
            </a:r>
          </a:p>
          <a:p>
            <a:r>
              <a:rPr lang="en-US" dirty="0"/>
              <a:t>How to create Grids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06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49942-518C-4FB6-875C-12E3A887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Utilities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E8AC6E-5AEC-434D-92B3-02044AD7E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classes are used in the format: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{property}{sides}-{size} </a:t>
            </a:r>
            <a:r>
              <a:rPr lang="en-US" dirty="0"/>
              <a:t>for </a:t>
            </a:r>
            <a:r>
              <a:rPr lang="en-US" dirty="0" err="1"/>
              <a:t>xs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{property}{sides}-{breakpoint}-{size} </a:t>
            </a:r>
            <a:r>
              <a:rPr lang="en-US" dirty="0"/>
              <a:t>for </a:t>
            </a:r>
            <a:r>
              <a:rPr lang="en-US" dirty="0" err="1"/>
              <a:t>sm</a:t>
            </a:r>
            <a:r>
              <a:rPr lang="en-US" dirty="0"/>
              <a:t>, md, lg, xl and </a:t>
            </a:r>
            <a:r>
              <a:rPr lang="en-US" dirty="0" err="1"/>
              <a:t>xxl</a:t>
            </a:r>
            <a:endParaRPr lang="en-US" dirty="0"/>
          </a:p>
          <a:p>
            <a:r>
              <a:rPr lang="en-US" dirty="0"/>
              <a:t>Where property is one of: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- sets margin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- sets padding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5809B5-BFCF-484B-B42B-CE773811EE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6BBB2B-6715-46ED-8B6B-15C1F16B6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55E7CD-2DFA-48E5-9C28-89D949DD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3046894"/>
            <a:ext cx="4697922" cy="1443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E6B079-3ABB-49CD-9C3A-5012AEC0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57" y="3046893"/>
            <a:ext cx="2590381" cy="14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74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49942-518C-4FB6-875C-12E3A887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Utilities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E8AC6E-5AEC-434D-92B3-02044AD7E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the shadow- classes to add shadows to an element: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5809B5-BFCF-484B-B42B-CE773811EE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6BBB2B-6715-46ED-8B6B-15C1F16B6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Shadows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6DAFB1A-5F9C-4BF8-828A-0A0E65D8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65" y="1748321"/>
            <a:ext cx="4469298" cy="1860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C7C25E0-77F7-4E3A-975B-E38E9D71A044}"/>
              </a:ext>
            </a:extLst>
          </p:cNvPr>
          <p:cNvSpPr txBox="1"/>
          <p:nvPr/>
        </p:nvSpPr>
        <p:spPr>
          <a:xfrm>
            <a:off x="1944565" y="3751724"/>
            <a:ext cx="6572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="shadow-none p-4 mb-4 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 shadow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="shadow-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p-4 mb-4 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-white"&gt;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Small shadow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="shadow p-4 mb-4 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-white"&gt;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 shadow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="shadow-lg p-4 mb-4 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-white"&gt;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Large shadow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33453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48BA0-58CC-400C-889A-7E0B6CCB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71C56F-EC07-44EA-8B88-5E984343AD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.table </a:t>
            </a:r>
            <a:r>
              <a:rPr lang="en-US" dirty="0"/>
              <a:t>class adds basic styling to a table:</a:t>
            </a:r>
          </a:p>
          <a:p>
            <a:r>
              <a:rPr lang="en-US" dirty="0"/>
              <a:t>A basic Bootstrap 5 table has a light padding and horizontal dividers.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F8EA1B-E65B-43A8-BD7A-F288E339CD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854E63-0D33-46C6-AB31-B17529F640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3CEA9B0-5F7B-4BA7-AACA-7A834CED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41907"/>
            <a:ext cx="7031421" cy="1393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16C3B0-2C5E-4220-8992-AADF521A863E}"/>
              </a:ext>
            </a:extLst>
          </p:cNvPr>
          <p:cNvSpPr txBox="1"/>
          <p:nvPr/>
        </p:nvSpPr>
        <p:spPr>
          <a:xfrm>
            <a:off x="6959820" y="3697492"/>
            <a:ext cx="188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 </a:t>
            </a:r>
            <a:r>
              <a:rPr lang="en-US" dirty="0"/>
              <a:t>Basic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6B5D37E-488E-47B4-AEE0-B3D94B7D411E}"/>
              </a:ext>
            </a:extLst>
          </p:cNvPr>
          <p:cNvSpPr txBox="1"/>
          <p:nvPr/>
        </p:nvSpPr>
        <p:spPr>
          <a:xfrm>
            <a:off x="6959820" y="4154268"/>
            <a:ext cx="2054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Tryit</a:t>
            </a:r>
            <a:r>
              <a:rPr lang="en-US" dirty="0">
                <a:hlinkClick r:id="rId4"/>
              </a:rPr>
              <a:t> Editor</a:t>
            </a:r>
            <a:r>
              <a:rPr lang="en-US" dirty="0"/>
              <a:t> Stripped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849F7C-E68A-44B3-9FEF-60364DA1D38E}"/>
              </a:ext>
            </a:extLst>
          </p:cNvPr>
          <p:cNvSpPr txBox="1"/>
          <p:nvPr/>
        </p:nvSpPr>
        <p:spPr>
          <a:xfrm>
            <a:off x="6959820" y="4523600"/>
            <a:ext cx="2054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5"/>
              </a:rPr>
              <a:t>Tryit</a:t>
            </a:r>
            <a:r>
              <a:rPr lang="en-US" dirty="0">
                <a:hlinkClick r:id="rId5"/>
              </a:rPr>
              <a:t> Editor </a:t>
            </a:r>
            <a:r>
              <a:rPr lang="en-US" dirty="0"/>
              <a:t>Hover</a:t>
            </a:r>
          </a:p>
        </p:txBody>
      </p:sp>
    </p:spTree>
    <p:extLst>
      <p:ext uri="{BB962C8B-B14F-4D97-AF65-F5344CB8AC3E}">
        <p14:creationId xmlns:p14="http://schemas.microsoft.com/office/powerpoint/2010/main" xmlns="" val="382770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61F130-FCFB-4F12-8793-30FB539B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793B59-A454-4E9A-BFC9-2B6594741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Bootstrap 5 provides different styles of buttons: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2C7C1C-4500-4C7F-A808-95DC898B9C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39DFE71-6C00-4F0B-A9D6-4AE086B4A5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Button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A72D3C-7CCD-424D-B641-C36A7C64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8696"/>
            <a:ext cx="7725853" cy="495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358DC0-CFA4-4587-9F26-10B5047E861E}"/>
              </a:ext>
            </a:extLst>
          </p:cNvPr>
          <p:cNvSpPr txBox="1"/>
          <p:nvPr/>
        </p:nvSpPr>
        <p:spPr>
          <a:xfrm>
            <a:off x="861099" y="2512928"/>
            <a:ext cx="72609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Basic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-secondary"&gt;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-success"&gt;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-info"&gt;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-warning"&gt;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-danger"&gt;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9323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61F130-FCFB-4F12-8793-30FB539B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793B59-A454-4E9A-BFC9-2B6594741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Bootstrap 5 also provides eight outline/bordered buttons.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2C7C1C-4500-4C7F-A808-95DC898B9C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39DFE71-6C00-4F0B-A9D6-4AE086B4A5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Button Outline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48A8EEA-9B09-4AD2-B575-C3E90A53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79" y="1683927"/>
            <a:ext cx="6382641" cy="543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4B62F7-68A4-436A-B4E0-4E00BE2E3B8D}"/>
              </a:ext>
            </a:extLst>
          </p:cNvPr>
          <p:cNvSpPr txBox="1"/>
          <p:nvPr/>
        </p:nvSpPr>
        <p:spPr>
          <a:xfrm>
            <a:off x="798785" y="2388017"/>
            <a:ext cx="80629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-outline-primary"&gt;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-outline-secondary"&gt;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-outline-success"&gt;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-outline-info"&gt;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-outline-warning"&gt;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-outline-danger"&gt;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-outline-dark"&gt;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-outline-light text-dark"&gt;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F0C5CD9-9FC7-4251-9BE3-682CCB71A16C}"/>
              </a:ext>
            </a:extLst>
          </p:cNvPr>
          <p:cNvSpPr txBox="1"/>
          <p:nvPr/>
        </p:nvSpPr>
        <p:spPr>
          <a:xfrm>
            <a:off x="768949" y="4403198"/>
            <a:ext cx="8031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Move the mouse over them to see an additional "hover" effect: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910A6DA-9A38-4EF4-AF1A-4EBEDB34AE19}"/>
              </a:ext>
            </a:extLst>
          </p:cNvPr>
          <p:cNvSpPr txBox="1"/>
          <p:nvPr/>
        </p:nvSpPr>
        <p:spPr>
          <a:xfrm>
            <a:off x="7262649" y="4364988"/>
            <a:ext cx="1431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957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C2F66-E21F-41EB-BB54-5F762D29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D8AED2-8787-4F0E-B486-B813A3E23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card in Bootstrap 5 is a bordered box with some padding around its content. It includes options for headers, footers, content, colors,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DAB2DC-32D4-4AD4-B715-AB8E7F1A77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914180-1B9A-42ED-B410-ADB5E8A4ED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63E7FB-986D-4CFD-8696-9E4623F4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27" y="2082294"/>
            <a:ext cx="1843896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61852C-5DB2-499A-8D1D-080B34416BAD}"/>
              </a:ext>
            </a:extLst>
          </p:cNvPr>
          <p:cNvSpPr txBox="1"/>
          <p:nvPr/>
        </p:nvSpPr>
        <p:spPr>
          <a:xfrm>
            <a:off x="3002699" y="2547439"/>
            <a:ext cx="59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="width:400px"&gt;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="img_avatar1.png"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image"&gt;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="card-title"&gt;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John Doe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example 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 Profile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48101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2C39D-A0BB-4275-B154-A0C0A527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A6D6A4-F32F-4E9D-A40A-5385C23A21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045179"/>
            <a:ext cx="7886700" cy="2957513"/>
          </a:xfrm>
        </p:spPr>
        <p:txBody>
          <a:bodyPr/>
          <a:lstStyle/>
          <a:p>
            <a:r>
              <a:rPr lang="en-US" sz="1400" dirty="0"/>
              <a:t>All textual &lt;input&gt; and  &lt;</a:t>
            </a:r>
            <a:r>
              <a:rPr lang="en-US" sz="1400" dirty="0" err="1"/>
              <a:t>textarea</a:t>
            </a:r>
            <a:r>
              <a:rPr lang="en-US" sz="1400" dirty="0"/>
              <a:t>&gt; elements with class </a:t>
            </a:r>
            <a:r>
              <a:rPr lang="en-US" sz="1400" dirty="0">
                <a:solidFill>
                  <a:srgbClr val="FF0000"/>
                </a:solidFill>
              </a:rPr>
              <a:t>.form-control </a:t>
            </a:r>
            <a:r>
              <a:rPr lang="en-US" sz="1400" dirty="0"/>
              <a:t>get proper form styling: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9E16E5-EC50-40FF-A7D0-55B139243F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4529C2-B6F0-499B-B341-E9E77FBA62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Stacked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889DDC-3C74-47CD-B9F0-8482AF15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22" y="3659810"/>
            <a:ext cx="4691325" cy="1205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85823F-D3D8-452C-84A5-8B354382E70F}"/>
              </a:ext>
            </a:extLst>
          </p:cNvPr>
          <p:cNvSpPr txBox="1"/>
          <p:nvPr/>
        </p:nvSpPr>
        <p:spPr>
          <a:xfrm>
            <a:off x="711927" y="1356954"/>
            <a:ext cx="73282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sz="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="mb-3 mt-3"&gt;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="form-label"&gt;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="form-control"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="Enter email"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="mb-3"&gt;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="form-label"&gt;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="password"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="form-control"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="Enter password"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pswd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="form-check mb-3"&gt;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="form-check-label"&gt;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="form-check-input"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="remember"&gt;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Remember me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en-US" sz="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-primary"&gt;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sz="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1ACEB1-7978-49A5-8282-52FF00B66597}"/>
              </a:ext>
            </a:extLst>
          </p:cNvPr>
          <p:cNvSpPr txBox="1"/>
          <p:nvPr/>
        </p:nvSpPr>
        <p:spPr>
          <a:xfrm>
            <a:off x="7007407" y="4495589"/>
            <a:ext cx="206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Bootstrap 5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42048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515</TotalTime>
  <Words>411</Words>
  <Application>Microsoft Office PowerPoint</Application>
  <PresentationFormat>On-screen Show (16:9)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MERN – ES6 + React</vt:lpstr>
      <vt:lpstr>Outline</vt:lpstr>
      <vt:lpstr>Bootstrap 5 Utilities</vt:lpstr>
      <vt:lpstr>Bootstrap 5 Utilities</vt:lpstr>
      <vt:lpstr>Bootstrap 5 Tables</vt:lpstr>
      <vt:lpstr>Bootstrap 5 Buttons</vt:lpstr>
      <vt:lpstr>Bootstrap 5 Buttons</vt:lpstr>
      <vt:lpstr>Bootstrap 5 Cards</vt:lpstr>
      <vt:lpstr>Bootstrap 5 Forms</vt:lpstr>
      <vt:lpstr>Bootstrap 5 Navbars</vt:lpstr>
      <vt:lpstr>Bootstrap 5 Carousel</vt:lpstr>
      <vt:lpstr>Bootstrap Templates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27</cp:revision>
  <dcterms:created xsi:type="dcterms:W3CDTF">2016-10-24T19:40:55Z</dcterms:created>
  <dcterms:modified xsi:type="dcterms:W3CDTF">2023-04-08T03:23:11Z</dcterms:modified>
</cp:coreProperties>
</file>