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9" r:id="rId2"/>
    <p:sldId id="261" r:id="rId3"/>
    <p:sldId id="262" r:id="rId4"/>
    <p:sldId id="263" r:id="rId5"/>
    <p:sldId id="264" r:id="rId6"/>
    <p:sldId id="319" r:id="rId7"/>
    <p:sldId id="320" r:id="rId8"/>
    <p:sldId id="266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77" r:id="rId22"/>
    <p:sldId id="282" r:id="rId23"/>
    <p:sldId id="283" r:id="rId24"/>
    <p:sldId id="284" r:id="rId25"/>
    <p:sldId id="285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gadams.com/modern-javascript-development-part-1-d271f3790c1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The Golden Age of JavaScript. How “Browser Wars”, open-source and… | by Mike Adams | </a:t>
            </a:r>
            <a:r>
              <a:rPr lang="en-US" dirty="0" err="1">
                <a:hlinkClick r:id="rId3"/>
              </a:rPr>
              <a:t>mgadams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1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ow_function.as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whereto_head" TargetMode="External"/><Relationship Id="rId2" Type="http://schemas.openxmlformats.org/officeDocument/2006/relationships/hyperlink" Target="https://www.w3schools.com/js/tryit.asp?filename=tryjs_wheret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output_write" TargetMode="External"/><Relationship Id="rId2" Type="http://schemas.openxmlformats.org/officeDocument/2006/relationships/hyperlink" Target="https://www.w3schools.com/js/tryit.asp?filename=tryjs_output_d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js/tryit.asp?filename=tryjs_output_console" TargetMode="External"/><Relationship Id="rId5" Type="http://schemas.openxmlformats.org/officeDocument/2006/relationships/hyperlink" Target="https://www.w3schools.com/js/tryit.asp?filename=tryjs_output_alert" TargetMode="External"/><Relationship Id="rId4" Type="http://schemas.openxmlformats.org/officeDocument/2006/relationships/hyperlink" Target="https://www.w3schools.com/js/tryit.asp?filename=tryjs_output_write_ov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atem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07: JavaScript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D46F46-37C7-48E6-B7CB-F144B208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6" y="1917231"/>
            <a:ext cx="3944780" cy="21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59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B6F3BD-CE2F-44C0-BB6B-5F7C6FA2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5567"/>
            <a:ext cx="4309336" cy="1185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1533AB-F7C1-487F-9114-1592ABF4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69650"/>
            <a:ext cx="4381772" cy="317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DD3C9F-04BD-404C-9EB6-CB81789A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044" y="2503750"/>
            <a:ext cx="905634" cy="919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64D16B5-4D84-4968-8FB7-9A77DA75D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044" y="3731692"/>
            <a:ext cx="1335950" cy="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992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6E455B-AD71-4FD9-A1F8-77EE59A3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" y="1790538"/>
            <a:ext cx="5768743" cy="2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4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30B889-1644-4D41-981E-C64707C4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1762001"/>
            <a:ext cx="5431646" cy="1619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9A55B0-EC7E-41C0-9DBE-0BC2553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1" y="3381498"/>
            <a:ext cx="5603120" cy="15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778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CDBF97-7E2A-4BF1-84F5-E295DC2C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9" y="1768416"/>
            <a:ext cx="5909843" cy="28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538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 is the set of rules, </a:t>
            </a:r>
            <a:r>
              <a:rPr lang="en-US" b="1" dirty="0"/>
              <a:t>how</a:t>
            </a:r>
            <a:r>
              <a:rPr lang="en-US" dirty="0"/>
              <a:t> JavaScript programs are </a:t>
            </a:r>
            <a:r>
              <a:rPr lang="en-US" b="1" dirty="0"/>
              <a:t>constructed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EA030D-BE35-4955-B8D7-87974F72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5" y="1955079"/>
            <a:ext cx="5491575" cy="26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71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9D7CE6-B13D-4BA7-AEB1-BB9D2C354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8087153" cy="34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283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EE8DDC-7730-4663-B3BC-1AF476E4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8997"/>
            <a:ext cx="7283316" cy="37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62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88B287-D2EB-45BB-99F0-FB13790D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1" y="1244650"/>
            <a:ext cx="5891633" cy="3459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C44D0F-0602-4E4C-A0EE-8D423B9B4FA5}"/>
              </a:ext>
            </a:extLst>
          </p:cNvPr>
          <p:cNvSpPr txBox="1"/>
          <p:nvPr/>
        </p:nvSpPr>
        <p:spPr>
          <a:xfrm>
            <a:off x="6304548" y="4713354"/>
            <a:ext cx="301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JavaScript Arrow Function (w3schools.com)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228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8D84B4-C691-4EB6-9A1E-669FA580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7244509" cy="2878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237CE6-6F86-4C37-B3B2-9EEB1EFB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6" y="4279943"/>
            <a:ext cx="7431009" cy="3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34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  <a:p>
            <a:r>
              <a:rPr lang="en-US" dirty="0"/>
              <a:t>Understanding concepts of Connecting JavaScript</a:t>
            </a:r>
          </a:p>
          <a:p>
            <a:r>
              <a:rPr lang="en-US" dirty="0"/>
              <a:t>Understanding concepts of Operators</a:t>
            </a:r>
          </a:p>
          <a:p>
            <a:r>
              <a:rPr lang="en-US" dirty="0"/>
              <a:t>Understanding concepts of Control Flow</a:t>
            </a:r>
          </a:p>
          <a:p>
            <a:r>
              <a:rPr lang="en-US" dirty="0"/>
              <a:t>Understanding concepts of While Loops</a:t>
            </a:r>
          </a:p>
          <a:p>
            <a:r>
              <a:rPr lang="en-US" dirty="0"/>
              <a:t>Understanding concepts of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07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8CFAF3-8DEF-464C-B08A-F4B40361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13" y="1097280"/>
            <a:ext cx="6306075" cy="249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6CA4A3-1D9F-4BC7-99E3-368F6A27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58018"/>
            <a:ext cx="6668255" cy="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22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5D5725-ABD7-48AF-B518-4CA39E21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09792"/>
            <a:ext cx="7746559" cy="25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127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91E8C0-B3A6-4333-873B-14913646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3410"/>
            <a:ext cx="6792428" cy="38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538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B69148-B0AE-410C-AA30-79E203B6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0" y="1059593"/>
            <a:ext cx="7045693" cy="2173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A21365-1C62-4FCD-9CEA-B2D04240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0" y="3208189"/>
            <a:ext cx="7045693" cy="16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515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388C25-CFC5-4889-BE3F-804883A7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7280"/>
            <a:ext cx="6667299" cy="2339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64EEC13-F8D7-42B1-A8F6-CA040EA8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14918"/>
            <a:ext cx="6667299" cy="15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87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FC91A0-F803-4FBC-BB17-7A6FD145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7280"/>
            <a:ext cx="6172092" cy="2123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29C7FC-FC74-40CE-A839-51F9B12E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4" y="3352270"/>
            <a:ext cx="7417620" cy="13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866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Where to Put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33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Comparison and 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that x =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that x = 6 and y =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D7F9A5-5030-44FA-A328-E2C57314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0788"/>
            <a:ext cx="4291610" cy="1252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9E2678-457B-4DEA-B471-D23CC7FF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54" y="816768"/>
            <a:ext cx="5145846" cy="43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03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987D47-A024-4371-855B-0E68BE2E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6690"/>
            <a:ext cx="6305686" cy="1325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B081660-CF14-4028-B244-35FBDC0E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21160"/>
            <a:ext cx="6530544" cy="20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737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FC7FCA8-FD4D-442C-A8EA-BD8D6CD7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44650"/>
            <a:ext cx="5938787" cy="202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4A866-68E8-4BAC-B942-9FA8A26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3555701"/>
            <a:ext cx="7103444" cy="1136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DD6968-5A1B-427D-851B-DF37C31CB149}"/>
              </a:ext>
            </a:extLst>
          </p:cNvPr>
          <p:cNvSpPr txBox="1"/>
          <p:nvPr/>
        </p:nvSpPr>
        <p:spPr>
          <a:xfrm>
            <a:off x="693020" y="3175540"/>
            <a:ext cx="458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5905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2BCEC-ACBD-4869-9562-90C488B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D4B30A-F966-40B2-9E56-F0F1F71CB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  <a:p>
            <a:r>
              <a:rPr lang="en-US" dirty="0"/>
              <a:t>JavaScript ES6</a:t>
            </a:r>
          </a:p>
          <a:p>
            <a:r>
              <a:rPr lang="en-US" dirty="0"/>
              <a:t>JavaScript in DOM and BOM</a:t>
            </a:r>
          </a:p>
          <a:p>
            <a:r>
              <a:rPr lang="en-US" dirty="0"/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Web APIs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C37716-31C4-4D33-9984-AD0FD88DA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E25561-373B-4CDA-9DAD-C252C6FBF9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Frontend Web Development (Interactivity) - 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130689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77ABAF-DA13-446B-817D-90EF7758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" y="1244649"/>
            <a:ext cx="7610584" cy="3346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5919C7E-64D2-49CE-9DAC-7C0A5951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5" y="2743200"/>
            <a:ext cx="8222053" cy="17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2C3C13-7635-4A6B-8F8B-542E832A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8554"/>
            <a:ext cx="7363326" cy="34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020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2C3C13-7635-4A6B-8F8B-542E832A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8554"/>
            <a:ext cx="7363326" cy="34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57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B7B6DD-BF91-470A-ABF3-9FDF939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2518"/>
            <a:ext cx="7318443" cy="28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50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  <a:p>
            <a:r>
              <a:rPr lang="en-US" dirty="0"/>
              <a:t>Understanding concepts of Connecting JavaScript</a:t>
            </a:r>
          </a:p>
          <a:p>
            <a:r>
              <a:rPr lang="en-US" dirty="0"/>
              <a:t>Understanding concepts of Operators</a:t>
            </a:r>
          </a:p>
          <a:p>
            <a:r>
              <a:rPr lang="en-US" dirty="0"/>
              <a:t>Understanding concepts of Control Flow</a:t>
            </a:r>
          </a:p>
          <a:p>
            <a:r>
              <a:rPr lang="en-US" dirty="0"/>
              <a:t>Understanding concepts of While Loops</a:t>
            </a:r>
          </a:p>
          <a:p>
            <a:r>
              <a:rPr lang="en-US" dirty="0"/>
              <a:t>Understanding concepts of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B5592BA-14FB-4A35-B174-EBADF079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BD9D5BF-06F2-464A-A520-2613A11BC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9CCADB-9A3F-4A1A-9F47-B7204AD2D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5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interactivity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Can Change HTML Content</a:t>
            </a:r>
          </a:p>
          <a:p>
            <a:r>
              <a:rPr lang="en-US" dirty="0"/>
              <a:t>JavaScript Can Change HTML Attribute Values</a:t>
            </a:r>
          </a:p>
          <a:p>
            <a:r>
              <a:rPr lang="en-US" dirty="0"/>
              <a:t>JavaScript Can Change HTML Styles (CSS)</a:t>
            </a:r>
          </a:p>
          <a:p>
            <a:r>
              <a:rPr lang="en-US" dirty="0"/>
              <a:t>JavaScript Can Hide/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Show</a:t>
            </a:r>
            <a:r>
              <a:rPr lang="en-US" dirty="0"/>
              <a:t> HTML Elements (DOM/BOM)</a:t>
            </a:r>
          </a:p>
          <a:p>
            <a:r>
              <a:rPr lang="en-US" dirty="0"/>
              <a:t>Send/Receive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Can JavaScript Do?</a:t>
            </a:r>
          </a:p>
        </p:txBody>
      </p:sp>
    </p:spTree>
    <p:extLst>
      <p:ext uri="{BB962C8B-B14F-4D97-AF65-F5344CB8AC3E}">
        <p14:creationId xmlns:p14="http://schemas.microsoft.com/office/powerpoint/2010/main" xmlns="" val="73771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D418C-5B78-4D9E-9A29-E7753450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ABAFA6-A314-4AA1-97E5-A9FA357175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A24359-0B34-4D62-BCCD-66CE9AC6B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xmlns="" id="{88CF93A5-146A-46E3-95A2-5B234DB1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7" y="1191377"/>
            <a:ext cx="7982907" cy="34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4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Where to Put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1EDDB2-9098-4B52-899D-16BD34423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</a:p>
          <a:p>
            <a:pPr lvl="1"/>
            <a:r>
              <a:rPr lang="en-US" dirty="0"/>
              <a:t>In HTML, JavaScript code is inserted between &lt;script&gt; and &lt;/script&gt; tags. </a:t>
            </a:r>
            <a:r>
              <a:rPr lang="en-US" dirty="0">
                <a:hlinkClick r:id="rId2"/>
              </a:rPr>
              <a:t>Example</a:t>
            </a:r>
            <a:r>
              <a:rPr lang="en-US" dirty="0"/>
              <a:t>.</a:t>
            </a:r>
          </a:p>
          <a:p>
            <a:r>
              <a:rPr lang="en-US" dirty="0"/>
              <a:t>JavaScript in &lt;head&gt; or &lt;body&gt;</a:t>
            </a:r>
          </a:p>
          <a:p>
            <a:pPr lvl="1"/>
            <a:r>
              <a:rPr lang="en-US" dirty="0"/>
              <a:t>You can place </a:t>
            </a:r>
            <a:r>
              <a:rPr lang="en-US" u="sng" dirty="0"/>
              <a:t>any number of scripts </a:t>
            </a:r>
            <a:r>
              <a:rPr lang="en-US" dirty="0"/>
              <a:t>in an HTML document.</a:t>
            </a:r>
          </a:p>
          <a:p>
            <a:pPr lvl="1"/>
            <a:r>
              <a:rPr lang="en-US" dirty="0"/>
              <a:t>Scripts can be placed in the &lt;body&gt;, or in the &lt;head&gt; section of an HTML page, or in both.</a:t>
            </a:r>
          </a:p>
          <a:p>
            <a:pPr lvl="1"/>
            <a:r>
              <a:rPr lang="en-US" dirty="0"/>
              <a:t>Placing scripts at the bottom of the &lt;body&gt; element improves the display speed, because script interpretation slows down the display.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.</a:t>
            </a:r>
          </a:p>
          <a:p>
            <a:r>
              <a:rPr lang="en-US" dirty="0"/>
              <a:t>External 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04D73D-41C4-47A3-AF42-CD1D529900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6044CA-08BB-4AB2-B805-A8D35BEA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46" y="3927093"/>
            <a:ext cx="6761399" cy="78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45B02D-4434-43FA-922F-C6C712158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916"/>
          <a:stretch/>
        </p:blipFill>
        <p:spPr>
          <a:xfrm>
            <a:off x="4099770" y="3266091"/>
            <a:ext cx="4415580" cy="10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814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Writing into an HTML element, using </a:t>
            </a:r>
            <a:r>
              <a:rPr lang="en-US" b="1" dirty="0" err="1"/>
              <a:t>innerHTML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Example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the </a:t>
            </a:r>
            <a:r>
              <a:rPr lang="en-US" dirty="0" err="1"/>
              <a:t>innerHTML</a:t>
            </a:r>
            <a:r>
              <a:rPr lang="en-US" dirty="0"/>
              <a:t> property of an HTML element is a common way to display data in HTML.</a:t>
            </a:r>
          </a:p>
          <a:p>
            <a:r>
              <a:rPr lang="en-US" dirty="0"/>
              <a:t>Writing into the HTML output using 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Note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testing</a:t>
            </a:r>
            <a:r>
              <a:rPr lang="en-US" dirty="0"/>
              <a:t> purposes, it is convenient to use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r>
              <a:rPr lang="en-US" dirty="0"/>
              <a:t>Writing into an alert box, using 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Example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use an alert box to display data:</a:t>
            </a:r>
          </a:p>
          <a:p>
            <a:r>
              <a:rPr lang="en-US" dirty="0"/>
              <a:t>Writing into the browser console, using </a:t>
            </a:r>
            <a:r>
              <a:rPr lang="en-US" b="1" dirty="0"/>
              <a:t>console.log()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Example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debugging</a:t>
            </a:r>
            <a:r>
              <a:rPr lang="en-US" dirty="0"/>
              <a:t> purposes, you can call the console.log() method in the browser to display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2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8722C7-5741-4CEB-8AED-ACE778A97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computer program is a list of "instructions" to be "executed" by a computer.</a:t>
            </a:r>
          </a:p>
          <a:p>
            <a:r>
              <a:rPr lang="en-US" dirty="0"/>
              <a:t>In a programming language, these programming instructions are called statements.</a:t>
            </a:r>
          </a:p>
          <a:p>
            <a:r>
              <a:rPr lang="en-US" dirty="0"/>
              <a:t>A JavaScript program is a list of </a:t>
            </a:r>
            <a:r>
              <a:rPr lang="en-US" b="1" dirty="0"/>
              <a:t>programming statements</a:t>
            </a:r>
            <a:r>
              <a:rPr lang="en-US" dirty="0"/>
              <a:t>.</a:t>
            </a:r>
          </a:p>
          <a:p>
            <a:r>
              <a:rPr lang="en-US" dirty="0"/>
              <a:t>In HTML, JavaScript programs are executed by the web browser.</a:t>
            </a:r>
          </a:p>
          <a:p>
            <a:r>
              <a:rPr lang="en-US" dirty="0">
                <a:hlinkClick r:id="rId2"/>
              </a:rPr>
              <a:t>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9878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528</TotalTime>
  <Words>683</Words>
  <Application>Microsoft Office PowerPoint</Application>
  <PresentationFormat>On-screen Show (16:9)</PresentationFormat>
  <Paragraphs>134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 1</vt:lpstr>
      <vt:lpstr>MERN – ES6 + React</vt:lpstr>
      <vt:lpstr>Outline</vt:lpstr>
      <vt:lpstr>Outline</vt:lpstr>
      <vt:lpstr>JavaScript basics</vt:lpstr>
      <vt:lpstr>JavaScript - interactivity</vt:lpstr>
      <vt:lpstr>History of JavaScript</vt:lpstr>
      <vt:lpstr>JavaScript Where to Put code</vt:lpstr>
      <vt:lpstr>JavaScript Output</vt:lpstr>
      <vt:lpstr>JavaScript Programs</vt:lpstr>
      <vt:lpstr>JavaScript Syntax</vt:lpstr>
      <vt:lpstr>JavaScript Syntax</vt:lpstr>
      <vt:lpstr>JavaScript Syntax</vt:lpstr>
      <vt:lpstr>JavaScript Syntax</vt:lpstr>
      <vt:lpstr>JavaScript Syntax</vt:lpstr>
      <vt:lpstr>JavaScript Syntax</vt:lpstr>
      <vt:lpstr>JavaScript Functions</vt:lpstr>
      <vt:lpstr>JavaScript Functions</vt:lpstr>
      <vt:lpstr>JavaScript Functions</vt:lpstr>
      <vt:lpstr>JavaScript Arrays</vt:lpstr>
      <vt:lpstr>JavaScript Objects</vt:lpstr>
      <vt:lpstr>JavaScript Loops</vt:lpstr>
      <vt:lpstr>JavaScript Loops</vt:lpstr>
      <vt:lpstr>JavaScript Loops</vt:lpstr>
      <vt:lpstr>JavaScript Loops</vt:lpstr>
      <vt:lpstr>JavaScript Loops</vt:lpstr>
      <vt:lpstr>JavaScript Where to Put code</vt:lpstr>
      <vt:lpstr>JavaScript Comparison and Logical Operators</vt:lpstr>
      <vt:lpstr>JavaScript Flow Control</vt:lpstr>
      <vt:lpstr>JavaScript Flow Control</vt:lpstr>
      <vt:lpstr>JavaScript Flow Control</vt:lpstr>
      <vt:lpstr>JavaScript Flow Control</vt:lpstr>
      <vt:lpstr>JavaScript Flow Control</vt:lpstr>
      <vt:lpstr>JavaScript Flow Control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28</cp:revision>
  <dcterms:created xsi:type="dcterms:W3CDTF">2016-10-24T19:40:55Z</dcterms:created>
  <dcterms:modified xsi:type="dcterms:W3CDTF">2023-04-08T03:23:26Z</dcterms:modified>
</cp:coreProperties>
</file>