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61" r:id="rId3"/>
    <p:sldId id="274" r:id="rId4"/>
    <p:sldId id="275" r:id="rId5"/>
    <p:sldId id="276" r:id="rId6"/>
    <p:sldId id="279" r:id="rId7"/>
    <p:sldId id="278" r:id="rId8"/>
    <p:sldId id="277" r:id="rId9"/>
    <p:sldId id="282" r:id="rId10"/>
    <p:sldId id="283" r:id="rId11"/>
    <p:sldId id="284" r:id="rId12"/>
    <p:sldId id="285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ow_function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B69148-B0AE-410C-AA30-79E203B6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0" y="1059593"/>
            <a:ext cx="7045693" cy="2173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A21365-1C62-4FCD-9CEA-B2D04240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0" y="3208189"/>
            <a:ext cx="7045693" cy="16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51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388C25-CFC5-4889-BE3F-804883A7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7280"/>
            <a:ext cx="6667299" cy="2339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64EEC13-F8D7-42B1-A8F6-CA040EA8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14918"/>
            <a:ext cx="6667299" cy="15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87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FC91A0-F803-4FBC-BB17-7A6FD145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7280"/>
            <a:ext cx="6172092" cy="2123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29C7FC-FC74-40CE-A839-51F9B12E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4" y="3352270"/>
            <a:ext cx="7417620" cy="13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866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concepts of Functions</a:t>
            </a:r>
          </a:p>
          <a:p>
            <a:r>
              <a:rPr lang="en-US" dirty="0"/>
              <a:t>Understanding concepts of Arrays</a:t>
            </a:r>
          </a:p>
          <a:p>
            <a:r>
              <a:rPr lang="en-US" dirty="0"/>
              <a:t>Understanding concepts of Objects</a:t>
            </a:r>
          </a:p>
          <a:p>
            <a:r>
              <a:rPr lang="en-US" dirty="0"/>
              <a:t>Understanding concepts of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concepts of Functions</a:t>
            </a:r>
          </a:p>
          <a:p>
            <a:r>
              <a:rPr lang="en-US" dirty="0"/>
              <a:t>Understanding concepts of Arrays</a:t>
            </a:r>
          </a:p>
          <a:p>
            <a:r>
              <a:rPr lang="en-US" dirty="0"/>
              <a:t>Understanding concepts of Objects</a:t>
            </a:r>
          </a:p>
          <a:p>
            <a:r>
              <a:rPr lang="en-US" dirty="0"/>
              <a:t>Understanding concepts of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08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9D7CE6-B13D-4BA7-AEB1-BB9D2C35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8087153" cy="34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83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EE8DDC-7730-4663-B3BC-1AF476E4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8997"/>
            <a:ext cx="7283316" cy="37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6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88B287-D2EB-45BB-99F0-FB13790D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1" y="1244650"/>
            <a:ext cx="5891633" cy="3459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C44D0F-0602-4E4C-A0EE-8D423B9B4FA5}"/>
              </a:ext>
            </a:extLst>
          </p:cNvPr>
          <p:cNvSpPr txBox="1"/>
          <p:nvPr/>
        </p:nvSpPr>
        <p:spPr>
          <a:xfrm>
            <a:off x="6304548" y="4713354"/>
            <a:ext cx="301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JavaScript Arrow Function (w3schools.com)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2287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8D84B4-C691-4EB6-9A1E-669FA580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7244509" cy="2878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237CE6-6F86-4C37-B3B2-9EEB1EFB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6" y="4279943"/>
            <a:ext cx="7431009" cy="3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4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8CFAF3-8DEF-464C-B08A-F4B40361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13" y="1097280"/>
            <a:ext cx="6306075" cy="249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6CA4A3-1D9F-4BC7-99E3-368F6A27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58018"/>
            <a:ext cx="6668255" cy="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22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5D5725-ABD7-48AF-B518-4CA39E21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09792"/>
            <a:ext cx="7746559" cy="25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127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91E8C0-B3A6-4333-873B-14913646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3410"/>
            <a:ext cx="6792428" cy="38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53857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513</TotalTime>
  <Words>135</Words>
  <Application>Microsoft Office PowerPoint</Application>
  <PresentationFormat>On-screen Show (16:9)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MERN – ES6 + React</vt:lpstr>
      <vt:lpstr>Outline</vt:lpstr>
      <vt:lpstr>JavaScript Functions</vt:lpstr>
      <vt:lpstr>JavaScript Functions</vt:lpstr>
      <vt:lpstr>JavaScript Functions</vt:lpstr>
      <vt:lpstr>JavaScript Arrays</vt:lpstr>
      <vt:lpstr>JavaScript Objects</vt:lpstr>
      <vt:lpstr>JavaScript Loops</vt:lpstr>
      <vt:lpstr>JavaScript Loops</vt:lpstr>
      <vt:lpstr>JavaScript Loops</vt:lpstr>
      <vt:lpstr>JavaScript Loops</vt:lpstr>
      <vt:lpstr>JavaScript Loops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2023-04-08T03:23:44Z</dcterms:modified>
</cp:coreProperties>
</file>