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9" r:id="rId2"/>
    <p:sldId id="261" r:id="rId3"/>
    <p:sldId id="306" r:id="rId4"/>
    <p:sldId id="307" r:id="rId5"/>
    <p:sldId id="308" r:id="rId6"/>
    <p:sldId id="309" r:id="rId7"/>
    <p:sldId id="310" r:id="rId8"/>
    <p:sldId id="311" r:id="rId9"/>
    <p:sldId id="268" r:id="rId10"/>
    <p:sldId id="280" r:id="rId11"/>
    <p:sldId id="312" r:id="rId12"/>
    <p:sldId id="313" r:id="rId13"/>
    <p:sldId id="315" r:id="rId14"/>
    <p:sldId id="316" r:id="rId15"/>
    <p:sldId id="317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event_onclick3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js/tryit.asp?filename=tryjs_events_mouseover" TargetMode="External"/><Relationship Id="rId4" Type="http://schemas.openxmlformats.org/officeDocument/2006/relationships/hyperlink" Target="https://www.w3schools.com/js/tryit.asp?filename=tryjs_events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api_fetch_easy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avascript.info/fetch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validation_j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js/tryit.asp?filename=tryjs_validation_html" TargetMode="External"/><Relationship Id="rId4" Type="http://schemas.openxmlformats.org/officeDocument/2006/relationships/hyperlink" Target="https://www.w3schools.com/js/tryit.asp?filename=tryjs_validation_numb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dom_color2" TargetMode="External"/><Relationship Id="rId2" Type="http://schemas.openxmlformats.org/officeDocument/2006/relationships/hyperlink" Target="https://www.w3schools.com/js/tryit.asp?filename=tryjs_change_sty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www.w3schools.com/js/tryit.asp?filename=tryjs_visibilit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js/tryit.asp?filename=tryjs_events1" TargetMode="Externa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09: DOM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9BB4BB-646F-43D9-BB4C-802FD32C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5" y="1097280"/>
            <a:ext cx="7952255" cy="3629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DF2798-02EE-41C6-9C0F-EEE1EDBB9CF0}"/>
              </a:ext>
            </a:extLst>
          </p:cNvPr>
          <p:cNvSpPr txBox="1"/>
          <p:nvPr/>
        </p:nvSpPr>
        <p:spPr>
          <a:xfrm>
            <a:off x="7767588" y="3792867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Example 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F7721B-731A-45D7-9F27-A0DAE058F893}"/>
              </a:ext>
            </a:extLst>
          </p:cNvPr>
          <p:cNvSpPr txBox="1"/>
          <p:nvPr/>
        </p:nvSpPr>
        <p:spPr>
          <a:xfrm>
            <a:off x="7767588" y="4162199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Example 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298419-680E-41F3-86E5-3E8C32370427}"/>
              </a:ext>
            </a:extLst>
          </p:cNvPr>
          <p:cNvSpPr txBox="1"/>
          <p:nvPr/>
        </p:nvSpPr>
        <p:spPr>
          <a:xfrm>
            <a:off x="7767588" y="4541698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823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6A05B0A-4E3D-4488-A044-01B2ABA7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A80AE1-6109-49E2-A2DE-F145C7BE2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91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4D004-9689-492A-8DD7-9D4CD367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34DCFC-7B3B-4142-91AE-216E3FD58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API stands for </a:t>
            </a:r>
            <a:r>
              <a:rPr lang="en-US" b="1" dirty="0"/>
              <a:t>A</a:t>
            </a:r>
            <a:r>
              <a:rPr lang="en-US" dirty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nterface.</a:t>
            </a:r>
          </a:p>
          <a:p>
            <a:r>
              <a:rPr lang="en-US" dirty="0"/>
              <a:t>A </a:t>
            </a:r>
            <a:r>
              <a:rPr lang="en-US" b="1" dirty="0"/>
              <a:t>Web API </a:t>
            </a:r>
            <a:r>
              <a:rPr lang="en-US" dirty="0"/>
              <a:t>is an application programming interface for the Web.</a:t>
            </a:r>
          </a:p>
          <a:p>
            <a:r>
              <a:rPr lang="en-US" dirty="0"/>
              <a:t>A </a:t>
            </a:r>
            <a:r>
              <a:rPr lang="en-US" b="1" dirty="0"/>
              <a:t>Browser API </a:t>
            </a:r>
            <a:r>
              <a:rPr lang="en-US" dirty="0"/>
              <a:t>can extend the functionality of a web browser.</a:t>
            </a:r>
          </a:p>
          <a:p>
            <a:r>
              <a:rPr lang="en-US" dirty="0"/>
              <a:t>A </a:t>
            </a:r>
            <a:r>
              <a:rPr lang="en-US" b="1" dirty="0"/>
              <a:t>Server API </a:t>
            </a:r>
            <a:r>
              <a:rPr lang="en-US" dirty="0"/>
              <a:t>can extend the functionality of a web server.</a:t>
            </a:r>
          </a:p>
          <a:p>
            <a:r>
              <a:rPr lang="en-US" b="1" dirty="0"/>
              <a:t>Third party APIs </a:t>
            </a:r>
            <a:r>
              <a:rPr lang="en-US" dirty="0"/>
              <a:t>are not built into your browser. To use these APIs, you will have to download the code from the Web.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E6CE42-D758-4B44-A32D-AF20A44CD2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419211-C4FF-4E4E-B56D-7BF0B63A9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Web API is a developer's dream.</a:t>
            </a:r>
          </a:p>
        </p:txBody>
      </p:sp>
    </p:spTree>
    <p:extLst>
      <p:ext uri="{BB962C8B-B14F-4D97-AF65-F5344CB8AC3E}">
        <p14:creationId xmlns:p14="http://schemas.microsoft.com/office/powerpoint/2010/main" xmlns="" val="68610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4D004-9689-492A-8DD7-9D4CD367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Fetch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E6CE42-D758-4B44-A32D-AF20A44CD2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419211-C4FF-4E4E-B56D-7BF0B63A9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Fetch API interface allows web browser to make HTTP requests to web servers.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C5C44BA-A247-4B8D-BFF9-2398632B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7452"/>
            <a:ext cx="7009627" cy="2516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11BDC20-79A3-4AFE-BE4C-2DC3C42B58CE}"/>
              </a:ext>
            </a:extLst>
          </p:cNvPr>
          <p:cNvSpPr txBox="1"/>
          <p:nvPr/>
        </p:nvSpPr>
        <p:spPr>
          <a:xfrm>
            <a:off x="7978838" y="3714184"/>
            <a:ext cx="107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67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4D004-9689-492A-8DD7-9D4CD367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Fetch API (GET)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E6CE42-D758-4B44-A32D-AF20A44CD2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419211-C4FF-4E4E-B56D-7BF0B63A9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Fetch API interface allows web browser to make HTTP requests to web servers.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2DD84F-654B-493F-94B4-A01FBD47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217293"/>
            <a:ext cx="6705866" cy="1105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F004F9B-293A-43F3-A3EC-2F952605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4" y="2364867"/>
            <a:ext cx="3600766" cy="1002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024C473-6CB3-472E-B8E7-543FCAC03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12672"/>
            <a:ext cx="5748568" cy="1515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49648A3-8828-40E9-A8F1-CB137B90C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758" y="2442885"/>
            <a:ext cx="4059592" cy="14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490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4D004-9689-492A-8DD7-9D4CD367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Fetch API (POST)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E6CE42-D758-4B44-A32D-AF20A44CD2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419211-C4FF-4E4E-B56D-7BF0B63A9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Fetch API interface allows web browser to make HTTP requests to web servers.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1653F4-3536-45F1-8722-3E7F1E53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83195"/>
            <a:ext cx="6128527" cy="17382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77A32D3-9B5E-413B-ABB3-44558B7D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90363"/>
            <a:ext cx="7271274" cy="34636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D621C3-B03F-4688-B989-DC892FED7161}"/>
              </a:ext>
            </a:extLst>
          </p:cNvPr>
          <p:cNvSpPr txBox="1"/>
          <p:nvPr/>
        </p:nvSpPr>
        <p:spPr>
          <a:xfrm>
            <a:off x="6851650" y="4469378"/>
            <a:ext cx="238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Fetch (javascript.info)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03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DOM Model Understanding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document.getElementById</a:t>
            </a:r>
            <a:r>
              <a:rPr lang="en-US" dirty="0"/>
              <a:t>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document.getElementByClass</a:t>
            </a:r>
            <a:r>
              <a:rPr lang="en-US" dirty="0"/>
              <a:t> Name()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document.getElementsByTag</a:t>
            </a:r>
            <a:r>
              <a:rPr lang="en-US" dirty="0"/>
              <a:t> Name()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DOM Model Understanding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document.getElementById</a:t>
            </a:r>
            <a:r>
              <a:rPr lang="en-US" dirty="0"/>
              <a:t>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document.getElementByClass</a:t>
            </a:r>
            <a:r>
              <a:rPr lang="en-US" dirty="0"/>
              <a:t> Name()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document.getElementsByTag</a:t>
            </a:r>
            <a:r>
              <a:rPr lang="en-US" dirty="0"/>
              <a:t> Name()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09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BAB7441-C936-4635-B890-99BE6C11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HTML 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72E65-93A0-4395-A432-BC17DA5831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513CFCE-7272-4A77-AE00-9449408B42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the HTML DOM, JavaScript can </a:t>
            </a:r>
            <a:r>
              <a:rPr lang="en-US" dirty="0">
                <a:solidFill>
                  <a:srgbClr val="FF0000"/>
                </a:solidFill>
              </a:rPr>
              <a:t>access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all the elements of an HTML document.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48A139A-7914-40ED-8A1D-B8007BCE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66828"/>
            <a:ext cx="5573027" cy="545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90B5386-07EB-417C-ABF9-7CF0C611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11" y="1658318"/>
            <a:ext cx="6260501" cy="1307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22DCA6F-5E7C-4F23-967D-477587451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028001"/>
            <a:ext cx="5741205" cy="1698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BD160F9-772F-42CE-980D-CD4D99B49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459" y="3257244"/>
            <a:ext cx="3034891" cy="16610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A1769A1-0315-48A7-AE5A-56CD0260B423}"/>
              </a:ext>
            </a:extLst>
          </p:cNvPr>
          <p:cNvSpPr/>
          <p:nvPr/>
        </p:nvSpPr>
        <p:spPr>
          <a:xfrm>
            <a:off x="5188018" y="2982478"/>
            <a:ext cx="984784" cy="26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HTML DOM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DCBDA6-C501-43CC-A6F7-B3964F5A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23" y="1097280"/>
            <a:ext cx="5772978" cy="2853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3F7330-FA7B-4989-8ABE-E9AE7DA81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79" y="3083753"/>
            <a:ext cx="4645076" cy="812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56F4D7-2A17-491B-B905-8622CF180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79" y="4020679"/>
            <a:ext cx="4581844" cy="8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4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HTML DOM document object is the </a:t>
            </a:r>
            <a:r>
              <a:rPr lang="en-US" dirty="0">
                <a:solidFill>
                  <a:srgbClr val="FF0000"/>
                </a:solidFill>
              </a:rPr>
              <a:t>owner</a:t>
            </a:r>
            <a:r>
              <a:rPr lang="en-US" dirty="0"/>
              <a:t> of all other objects in your web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201C9B-0691-41F3-A769-3716C4A8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188818"/>
            <a:ext cx="5967663" cy="1557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B0111AF-9041-4BB6-BD56-F0081145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50" y="2837795"/>
            <a:ext cx="5967662" cy="20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810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HTML DOM document object is the </a:t>
            </a:r>
            <a:r>
              <a:rPr lang="en-US" dirty="0">
                <a:solidFill>
                  <a:srgbClr val="FF0000"/>
                </a:solidFill>
              </a:rPr>
              <a:t>owner</a:t>
            </a:r>
            <a:r>
              <a:rPr lang="en-US" dirty="0"/>
              <a:t> of all other objects in your web page.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3909AA-F257-4D15-A45B-BCACA9BB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4649"/>
            <a:ext cx="6367767" cy="2220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071BC32-91B0-4B45-A5F3-3827637C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61424"/>
            <a:ext cx="6367767" cy="1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123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Form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HTML DOM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D32AABD-0654-4089-80A8-9FA775A0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4650"/>
            <a:ext cx="6389370" cy="3254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FEC36E-5658-4DB4-8D57-20579220BE83}"/>
              </a:ext>
            </a:extLst>
          </p:cNvPr>
          <p:cNvSpPr txBox="1"/>
          <p:nvPr/>
        </p:nvSpPr>
        <p:spPr>
          <a:xfrm>
            <a:off x="7584708" y="3126784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Example 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031D1-0F2F-4C2B-8919-3D855F05CC8E}"/>
              </a:ext>
            </a:extLst>
          </p:cNvPr>
          <p:cNvSpPr txBox="1"/>
          <p:nvPr/>
        </p:nvSpPr>
        <p:spPr>
          <a:xfrm>
            <a:off x="7584708" y="3496116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Example 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156C11-42C2-4754-B935-74DBE3FC8BBC}"/>
              </a:ext>
            </a:extLst>
          </p:cNvPr>
          <p:cNvSpPr txBox="1"/>
          <p:nvPr/>
        </p:nvSpPr>
        <p:spPr>
          <a:xfrm>
            <a:off x="7584708" y="3875615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96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51323C-F9D7-43BA-85AD-1954C99BB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Changing HTML Style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HTML DOM allows JavaScript to change the style of HTML elements.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HTML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FEC36E-5658-4DB4-8D57-20579220BE83}"/>
              </a:ext>
            </a:extLst>
          </p:cNvPr>
          <p:cNvSpPr txBox="1"/>
          <p:nvPr/>
        </p:nvSpPr>
        <p:spPr>
          <a:xfrm>
            <a:off x="7584708" y="3126784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Example 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031D1-0F2F-4C2B-8919-3D855F05CC8E}"/>
              </a:ext>
            </a:extLst>
          </p:cNvPr>
          <p:cNvSpPr txBox="1"/>
          <p:nvPr/>
        </p:nvSpPr>
        <p:spPr>
          <a:xfrm>
            <a:off x="7584708" y="3496116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Example 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156C11-42C2-4754-B935-74DBE3FC8BBC}"/>
              </a:ext>
            </a:extLst>
          </p:cNvPr>
          <p:cNvSpPr txBox="1"/>
          <p:nvPr/>
        </p:nvSpPr>
        <p:spPr>
          <a:xfrm>
            <a:off x="7584708" y="3875615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Example 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ABCA469-1BB8-410B-8501-96BFCC438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70" y="2299458"/>
            <a:ext cx="608732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15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00B69BC-39AE-47E9-8518-7C00773F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6914"/>
            <a:ext cx="6464787" cy="2964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397B4B7-5B83-47EF-85C9-CC5CB297A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66586"/>
            <a:ext cx="3551670" cy="327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F098E3F-9061-476C-B126-B10621D6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4417052"/>
            <a:ext cx="3401102" cy="3011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0999187-B98E-4F88-8B37-8A2CBEDBF55F}"/>
              </a:ext>
            </a:extLst>
          </p:cNvPr>
          <p:cNvSpPr txBox="1"/>
          <p:nvPr/>
        </p:nvSpPr>
        <p:spPr>
          <a:xfrm>
            <a:off x="7642460" y="4417052"/>
            <a:ext cx="120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40283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514</TotalTime>
  <Words>364</Words>
  <Application>Microsoft Office PowerPoint</Application>
  <PresentationFormat>On-screen Show (16:9)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MERN – ES6 + React</vt:lpstr>
      <vt:lpstr>Outline</vt:lpstr>
      <vt:lpstr>JavaScript HTML DOM</vt:lpstr>
      <vt:lpstr>The DOM Programming Interface</vt:lpstr>
      <vt:lpstr>The DOM Programming Interface</vt:lpstr>
      <vt:lpstr>The DOM Programming Interface</vt:lpstr>
      <vt:lpstr>JavaScript Form Validation</vt:lpstr>
      <vt:lpstr>Changing HTML Style</vt:lpstr>
      <vt:lpstr>JavaScript Events</vt:lpstr>
      <vt:lpstr>JavaScript Events</vt:lpstr>
      <vt:lpstr>Web APIs</vt:lpstr>
      <vt:lpstr>What is Web API?</vt:lpstr>
      <vt:lpstr>JavaScript Fetch API</vt:lpstr>
      <vt:lpstr>JavaScript Fetch API (GET)</vt:lpstr>
      <vt:lpstr>JavaScript Fetch API (POST)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27</cp:revision>
  <dcterms:created xsi:type="dcterms:W3CDTF">2016-10-24T19:40:55Z</dcterms:created>
  <dcterms:modified xsi:type="dcterms:W3CDTF">2023-04-08T03:24:01Z</dcterms:modified>
</cp:coreProperties>
</file>