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8" r:id="rId2"/>
  </p:sldMasterIdLst>
  <p:notesMasterIdLst>
    <p:notesMasterId r:id="rId18"/>
  </p:notesMasterIdLst>
  <p:sldIdLst>
    <p:sldId id="259" r:id="rId3"/>
    <p:sldId id="261" r:id="rId4"/>
    <p:sldId id="262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222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486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96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0688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309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5012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7091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7288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4119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7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511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08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16: Redux -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45E7C17-768C-482A-9C69-BF864677B55C}"/>
              </a:ext>
            </a:extLst>
          </p:cNvPr>
          <p:cNvSpPr txBox="1">
            <a:spLocks/>
          </p:cNvSpPr>
          <p:nvPr/>
        </p:nvSpPr>
        <p:spPr>
          <a:xfrm>
            <a:off x="188844" y="616394"/>
            <a:ext cx="6684926" cy="405393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Combining Reducers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C3AAD42-6C68-4BCB-BF41-6F4BBC5EEC95}"/>
              </a:ext>
            </a:extLst>
          </p:cNvPr>
          <p:cNvSpPr txBox="1">
            <a:spLocks/>
          </p:cNvSpPr>
          <p:nvPr/>
        </p:nvSpPr>
        <p:spPr>
          <a:xfrm>
            <a:off x="883180" y="1316649"/>
            <a:ext cx="7363961" cy="24804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Commonly, reducer functions will be divided into multiple reducer functions with each function being responsible for one branch of the state tree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Redux provides a </a:t>
            </a:r>
            <a:r>
              <a:rPr lang="en-US" sz="2100" b="1" dirty="0" err="1">
                <a:solidFill>
                  <a:prstClr val="black"/>
                </a:solidFill>
                <a:latin typeface="Calibri" panose="020F0502020204030204"/>
              </a:rPr>
              <a:t>combineReducers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function to combine these multiple reducer functions into a single function for the store</a:t>
            </a:r>
          </a:p>
        </p:txBody>
      </p:sp>
    </p:spTree>
    <p:extLst>
      <p:ext uri="{BB962C8B-B14F-4D97-AF65-F5344CB8AC3E}">
        <p14:creationId xmlns:p14="http://schemas.microsoft.com/office/powerpoint/2010/main" xmlns="" val="68432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72B4D61-95A6-4EBB-842C-A59A7CBB013E}"/>
              </a:ext>
            </a:extLst>
          </p:cNvPr>
          <p:cNvSpPr txBox="1">
            <a:spLocks/>
          </p:cNvSpPr>
          <p:nvPr/>
        </p:nvSpPr>
        <p:spPr>
          <a:xfrm>
            <a:off x="826906" y="304800"/>
            <a:ext cx="4788704" cy="8280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850" dirty="0">
                <a:solidFill>
                  <a:prstClr val="black"/>
                </a:solidFill>
                <a:latin typeface="Calibri Light" panose="020F0302020204030204"/>
              </a:rPr>
              <a:t>Integration with React and Asynchronous Programming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54ECC84-495B-461A-9D08-71D3E815E91C}"/>
              </a:ext>
            </a:extLst>
          </p:cNvPr>
          <p:cNvSpPr txBox="1">
            <a:spLocks/>
          </p:cNvSpPr>
          <p:nvPr/>
        </p:nvSpPr>
        <p:spPr>
          <a:xfrm>
            <a:off x="583962" y="1573399"/>
            <a:ext cx="6916700" cy="311070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Redux works great with React, but Redux is not limited to only working React</a:t>
            </a:r>
          </a:p>
          <a:p>
            <a:pPr marL="342900" lvl="1" indent="-342900" algn="l" defTabSz="685800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Nevertheless, the React/Redux combination is so popular there are special libraries for tying the two together and there are lots of resources online which explore this common combination of libraries</a:t>
            </a:r>
          </a:p>
          <a:p>
            <a:pPr marL="342900" indent="-342900" algn="l" defTabSz="685800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Asynchronous programming introduces additional complexities to managing state</a:t>
            </a:r>
          </a:p>
        </p:txBody>
      </p:sp>
    </p:spTree>
    <p:extLst>
      <p:ext uri="{BB962C8B-B14F-4D97-AF65-F5344CB8AC3E}">
        <p14:creationId xmlns:p14="http://schemas.microsoft.com/office/powerpoint/2010/main" xmlns="" val="367007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EDEDD39-872C-4A6C-B4F9-8F9DFDCEFFFA}"/>
              </a:ext>
            </a:extLst>
          </p:cNvPr>
          <p:cNvSpPr txBox="1">
            <a:spLocks/>
          </p:cNvSpPr>
          <p:nvPr/>
        </p:nvSpPr>
        <p:spPr>
          <a:xfrm>
            <a:off x="729052" y="545029"/>
            <a:ext cx="5535161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Integration with React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97B2E7B-74FE-4F0C-B02A-48F767A0B160}"/>
              </a:ext>
            </a:extLst>
          </p:cNvPr>
          <p:cNvSpPr txBox="1">
            <a:spLocks/>
          </p:cNvSpPr>
          <p:nvPr/>
        </p:nvSpPr>
        <p:spPr>
          <a:xfrm>
            <a:off x="756310" y="1519119"/>
            <a:ext cx="6916700" cy="25158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This course will not focus on the </a:t>
            </a: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react-redux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available here: https://github.com/reactjs/react-redux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Instead, this course will connect Redux into React using appropriate coding patterns</a:t>
            </a: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store will be passed in as property to the top level state component of the React UI</a:t>
            </a: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React component lifecycle functions will be used to interact with the store's functionality</a:t>
            </a:r>
          </a:p>
        </p:txBody>
      </p:sp>
    </p:spTree>
    <p:extLst>
      <p:ext uri="{BB962C8B-B14F-4D97-AF65-F5344CB8AC3E}">
        <p14:creationId xmlns:p14="http://schemas.microsoft.com/office/powerpoint/2010/main" xmlns="" val="238554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ABC818D-C819-4019-BF52-773C88E437DB}"/>
              </a:ext>
            </a:extLst>
          </p:cNvPr>
          <p:cNvSpPr txBox="1">
            <a:spLocks/>
          </p:cNvSpPr>
          <p:nvPr/>
        </p:nvSpPr>
        <p:spPr>
          <a:xfrm>
            <a:off x="199718" y="544644"/>
            <a:ext cx="6648344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Asynchronous Programming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B3E40ED-C94B-4A1A-B37A-EFAC3AC06AE8}"/>
              </a:ext>
            </a:extLst>
          </p:cNvPr>
          <p:cNvSpPr txBox="1">
            <a:spLocks/>
          </p:cNvSpPr>
          <p:nvPr/>
        </p:nvSpPr>
        <p:spPr>
          <a:xfrm>
            <a:off x="925727" y="1584898"/>
            <a:ext cx="7085665" cy="20916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Asynchronous Redux programming appears difficult at first, but really its quite easy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key is to understand how state and asynchronous operations work together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Asynchronous operations have two states:</a:t>
            </a: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Pending Request State</a:t>
            </a: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Fulfilled Request State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64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74BA352-9A0F-49E3-9FE4-F7A836DE3504}"/>
              </a:ext>
            </a:extLst>
          </p:cNvPr>
          <p:cNvSpPr txBox="1">
            <a:spLocks/>
          </p:cNvSpPr>
          <p:nvPr/>
        </p:nvSpPr>
        <p:spPr>
          <a:xfrm>
            <a:off x="741589" y="579779"/>
            <a:ext cx="5147534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9FD0550-057E-4836-AD05-FD764AE45E22}"/>
              </a:ext>
            </a:extLst>
          </p:cNvPr>
          <p:cNvSpPr txBox="1">
            <a:spLocks/>
          </p:cNvSpPr>
          <p:nvPr/>
        </p:nvSpPr>
        <p:spPr>
          <a:xfrm>
            <a:off x="651378" y="1321358"/>
            <a:ext cx="6548952" cy="30855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Redux, inspired by Flux, improves the management of state in JavaScript applications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Its built on three principles: single source of truth, immutable state, and pure reducer functions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Redux provides the container for applying the actions to produce new states based upon the logic of the reducer functions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Reducer functions can work on different parts of the state tree and be combined together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704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Understanding of Reducer Functions</a:t>
            </a:r>
          </a:p>
          <a:p>
            <a:r>
              <a:rPr lang="en-US" dirty="0"/>
              <a:t>Understanding of Working with Stores</a:t>
            </a:r>
          </a:p>
          <a:p>
            <a:r>
              <a:rPr lang="en-US" dirty="0"/>
              <a:t>Understanding of Combining Reducers</a:t>
            </a:r>
          </a:p>
          <a:p>
            <a:r>
              <a:rPr lang="en-US" dirty="0"/>
              <a:t>Understanding of Integration with React and Asynchronous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Understanding of Reducer Functions</a:t>
            </a:r>
          </a:p>
          <a:p>
            <a:r>
              <a:rPr lang="en-US" dirty="0"/>
              <a:t>Understanding of Working with Stores</a:t>
            </a:r>
          </a:p>
          <a:p>
            <a:r>
              <a:rPr lang="en-US" dirty="0"/>
              <a:t>Understanding of Combining Reducers</a:t>
            </a:r>
          </a:p>
          <a:p>
            <a:r>
              <a:rPr lang="en-US" dirty="0"/>
              <a:t>Understanding of Integration with React and Asynchronous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16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6089CDC-640B-49B6-B512-F83DD1D10242}"/>
              </a:ext>
            </a:extLst>
          </p:cNvPr>
          <p:cNvSpPr txBox="1">
            <a:spLocks/>
          </p:cNvSpPr>
          <p:nvPr/>
        </p:nvSpPr>
        <p:spPr>
          <a:xfrm>
            <a:off x="1117490" y="1301229"/>
            <a:ext cx="5248141" cy="86897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99557">
              <a:spcBef>
                <a:spcPts val="0"/>
              </a:spcBef>
              <a:spcAft>
                <a:spcPts val="1350"/>
              </a:spcAft>
              <a:buSzPct val="90000"/>
            </a:pPr>
            <a:r>
              <a:rPr lang="en-US" sz="4500" spc="-53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Redux Continued…</a:t>
            </a:r>
          </a:p>
        </p:txBody>
      </p:sp>
    </p:spTree>
    <p:extLst>
      <p:ext uri="{BB962C8B-B14F-4D97-AF65-F5344CB8AC3E}">
        <p14:creationId xmlns:p14="http://schemas.microsoft.com/office/powerpoint/2010/main" xmlns="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8FB97A7-5C91-4174-896C-4566C3334859}"/>
              </a:ext>
            </a:extLst>
          </p:cNvPr>
          <p:cNvSpPr txBox="1">
            <a:spLocks/>
          </p:cNvSpPr>
          <p:nvPr/>
        </p:nvSpPr>
        <p:spPr>
          <a:xfrm>
            <a:off x="1182757" y="419784"/>
            <a:ext cx="5182874" cy="75376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Reducer Functions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CB954C1-C99B-4EE6-9879-761321607B47}"/>
              </a:ext>
            </a:extLst>
          </p:cNvPr>
          <p:cNvSpPr txBox="1">
            <a:spLocks/>
          </p:cNvSpPr>
          <p:nvPr/>
        </p:nvSpPr>
        <p:spPr>
          <a:xfrm>
            <a:off x="887369" y="1439395"/>
            <a:ext cx="6175852" cy="26623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Follows the pattern of the </a:t>
            </a: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reduce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function available on the </a:t>
            </a: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Array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prototype in JavaScript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Receives the current state and an action, the function produces a new state based upon the type of action, and its associated data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Pure function – output results from inputs only, no side-effects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Should be configured to create an initial state during the first run</a:t>
            </a:r>
          </a:p>
        </p:txBody>
      </p:sp>
    </p:spTree>
    <p:extLst>
      <p:ext uri="{BB962C8B-B14F-4D97-AF65-F5344CB8AC3E}">
        <p14:creationId xmlns:p14="http://schemas.microsoft.com/office/powerpoint/2010/main" xmlns="" val="224791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1CE8D81-45A4-485E-BB78-C001A17ABE9F}"/>
              </a:ext>
            </a:extLst>
          </p:cNvPr>
          <p:cNvSpPr txBox="1">
            <a:spLocks/>
          </p:cNvSpPr>
          <p:nvPr/>
        </p:nvSpPr>
        <p:spPr>
          <a:xfrm>
            <a:off x="393211" y="705842"/>
            <a:ext cx="6449561" cy="674534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Working with Stores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6681D1C-F258-4158-8678-D7B8D620CE52}"/>
              </a:ext>
            </a:extLst>
          </p:cNvPr>
          <p:cNvSpPr txBox="1">
            <a:spLocks/>
          </p:cNvSpPr>
          <p:nvPr/>
        </p:nvSpPr>
        <p:spPr>
          <a:xfrm>
            <a:off x="806005" y="1940470"/>
            <a:ext cx="6449561" cy="209169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Stores are the container for applying the action to the state using the reducer function, and they contain the current state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Created with the </a:t>
            </a:r>
            <a:r>
              <a:rPr lang="en-US" sz="2100" b="1" dirty="0" err="1">
                <a:solidFill>
                  <a:prstClr val="black"/>
                </a:solidFill>
                <a:latin typeface="Calibri" panose="020F0502020204030204"/>
              </a:rPr>
              <a:t>createStore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function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first parameter is the reducer function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second parameter is an optional initial state, if this is not provided the default state initialized by the reducer function will be used on the first run-through</a:t>
            </a:r>
          </a:p>
        </p:txBody>
      </p:sp>
    </p:spTree>
    <p:extLst>
      <p:ext uri="{BB962C8B-B14F-4D97-AF65-F5344CB8AC3E}">
        <p14:creationId xmlns:p14="http://schemas.microsoft.com/office/powerpoint/2010/main" xmlns="" val="51064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A84CE6E-F3AD-4AFE-B04A-29BBAF19B11C}"/>
              </a:ext>
            </a:extLst>
          </p:cNvPr>
          <p:cNvSpPr txBox="1">
            <a:spLocks/>
          </p:cNvSpPr>
          <p:nvPr/>
        </p:nvSpPr>
        <p:spPr>
          <a:xfrm>
            <a:off x="458199" y="591844"/>
            <a:ext cx="6300474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Store Initialization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3759A58-DAD6-4755-8881-3FB9B2A027E3}"/>
              </a:ext>
            </a:extLst>
          </p:cNvPr>
          <p:cNvSpPr txBox="1">
            <a:spLocks/>
          </p:cNvSpPr>
          <p:nvPr/>
        </p:nvSpPr>
        <p:spPr>
          <a:xfrm>
            <a:off x="915336" y="1960688"/>
            <a:ext cx="6300474" cy="168177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When a store is created, the reducer function is executed with no action allowing the default parameter value and the reducer functions to initialize the application state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If an initial state is passed into the </a:t>
            </a:r>
            <a:r>
              <a:rPr lang="en-US" sz="2100" b="1" dirty="0" err="1">
                <a:solidFill>
                  <a:prstClr val="black"/>
                </a:solidFill>
                <a:latin typeface="Calibri" panose="020F0502020204030204"/>
              </a:rPr>
              <a:t>createStore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function, the initial state is passed in when the store is created</a:t>
            </a:r>
          </a:p>
        </p:txBody>
      </p:sp>
    </p:spTree>
    <p:extLst>
      <p:ext uri="{BB962C8B-B14F-4D97-AF65-F5344CB8AC3E}">
        <p14:creationId xmlns:p14="http://schemas.microsoft.com/office/powerpoint/2010/main" xmlns="" val="21997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4050AC3-2058-4A31-818A-9347E05AA4F2}"/>
              </a:ext>
            </a:extLst>
          </p:cNvPr>
          <p:cNvSpPr txBox="1">
            <a:spLocks/>
          </p:cNvSpPr>
          <p:nvPr/>
        </p:nvSpPr>
        <p:spPr>
          <a:xfrm>
            <a:off x="691894" y="585605"/>
            <a:ext cx="5197229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>
                <a:solidFill>
                  <a:prstClr val="black"/>
                </a:solidFill>
                <a:latin typeface="Calibri Light" panose="020F0302020204030204"/>
              </a:rPr>
              <a:t>Handling Actions with the Store</a:t>
            </a:r>
            <a:endParaRPr lang="en-US" sz="45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2021B96-8E3F-4CC9-AF6C-B44D3669A3A3}"/>
              </a:ext>
            </a:extLst>
          </p:cNvPr>
          <p:cNvSpPr txBox="1">
            <a:spLocks/>
          </p:cNvSpPr>
          <p:nvPr/>
        </p:nvSpPr>
        <p:spPr>
          <a:xfrm>
            <a:off x="917821" y="1872719"/>
            <a:ext cx="5197229" cy="1681772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Actions are sent to the store using the </a:t>
            </a: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dispatch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function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dispatch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function accepts the action object as an argument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action object must have a </a:t>
            </a: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type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property to identify what the action is, additional properties with other relevant data may be specified as well</a:t>
            </a:r>
          </a:p>
        </p:txBody>
      </p:sp>
    </p:spTree>
    <p:extLst>
      <p:ext uri="{BB962C8B-B14F-4D97-AF65-F5344CB8AC3E}">
        <p14:creationId xmlns:p14="http://schemas.microsoft.com/office/powerpoint/2010/main" xmlns="" val="203676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ADAA5D9-3594-408B-A091-72D3DA2F35DF}"/>
              </a:ext>
            </a:extLst>
          </p:cNvPr>
          <p:cNvSpPr txBox="1">
            <a:spLocks/>
          </p:cNvSpPr>
          <p:nvPr/>
        </p:nvSpPr>
        <p:spPr>
          <a:xfrm>
            <a:off x="393211" y="477342"/>
            <a:ext cx="6419744" cy="524399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Distributing the New State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390C1F5-CF4C-4CA0-96FA-4C6AA03BEDFD}"/>
              </a:ext>
            </a:extLst>
          </p:cNvPr>
          <p:cNvSpPr txBox="1">
            <a:spLocks/>
          </p:cNvSpPr>
          <p:nvPr/>
        </p:nvSpPr>
        <p:spPr>
          <a:xfrm>
            <a:off x="874643" y="1439395"/>
            <a:ext cx="7543800" cy="242377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To distribute the new state produced from a dispatched action, a publisher/subscriber model is used through a </a:t>
            </a: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subscribe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function available on the store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When actions are dispatched, they are processed by the reducer producing a new state, then all of the subscriber functions are invoked so they can process the new state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new state is retrieved in the subscriber function through the </a:t>
            </a:r>
            <a:r>
              <a:rPr lang="en-US" sz="2100" b="1" dirty="0" err="1">
                <a:solidFill>
                  <a:prstClr val="black"/>
                </a:solidFill>
                <a:latin typeface="Calibri" panose="020F0502020204030204"/>
              </a:rPr>
              <a:t>getState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function on the store</a:t>
            </a:r>
          </a:p>
        </p:txBody>
      </p:sp>
    </p:spTree>
    <p:extLst>
      <p:ext uri="{BB962C8B-B14F-4D97-AF65-F5344CB8AC3E}">
        <p14:creationId xmlns:p14="http://schemas.microsoft.com/office/powerpoint/2010/main" xmlns="" val="353039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1A750A5-69A6-4775-8F25-28BB78577AD8}"/>
              </a:ext>
            </a:extLst>
          </p:cNvPr>
          <p:cNvSpPr txBox="1">
            <a:spLocks/>
          </p:cNvSpPr>
          <p:nvPr/>
        </p:nvSpPr>
        <p:spPr>
          <a:xfrm>
            <a:off x="189779" y="459398"/>
            <a:ext cx="6747734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Combining Reducers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415FB91-9149-4E4B-96F7-D94DCC6672E8}"/>
              </a:ext>
            </a:extLst>
          </p:cNvPr>
          <p:cNvSpPr txBox="1">
            <a:spLocks/>
          </p:cNvSpPr>
          <p:nvPr/>
        </p:nvSpPr>
        <p:spPr>
          <a:xfrm>
            <a:off x="651379" y="1378237"/>
            <a:ext cx="7135361" cy="26567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state tree for an application can grow quickly especially when considering the first principle of Redux which is the entire state of the application is stored in one object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Writing a single reducer function for the whole state tree results in a long, bloated and difficult to maintain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284312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513</TotalTime>
  <Words>747</Words>
  <Application>Microsoft Office PowerPoint</Application>
  <PresentationFormat>On-screen Show (16:9)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 1</vt:lpstr>
      <vt:lpstr>Office Theme</vt:lpstr>
      <vt:lpstr>MERN – ES6 + React</vt:lpstr>
      <vt:lpstr>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27</cp:revision>
  <dcterms:created xsi:type="dcterms:W3CDTF">2016-10-24T19:40:55Z</dcterms:created>
  <dcterms:modified xsi:type="dcterms:W3CDTF">2023-04-08T03:25:58Z</dcterms:modified>
</cp:coreProperties>
</file>