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changesInfos/changesInfo1.xml" ContentType="application/vnd.ms-powerpoint.changesinfo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8" r:id="rId2"/>
    <p:sldMasterId id="2147483698" r:id="rId3"/>
    <p:sldMasterId id="2147483704" r:id="rId4"/>
  </p:sldMasterIdLst>
  <p:notesMasterIdLst>
    <p:notesMasterId r:id="rId33"/>
  </p:notesMasterIdLst>
  <p:sldIdLst>
    <p:sldId id="259" r:id="rId5"/>
    <p:sldId id="261" r:id="rId6"/>
    <p:sldId id="679" r:id="rId7"/>
    <p:sldId id="682" r:id="rId8"/>
    <p:sldId id="685" r:id="rId9"/>
    <p:sldId id="688" r:id="rId10"/>
    <p:sldId id="691" r:id="rId11"/>
    <p:sldId id="694" r:id="rId12"/>
    <p:sldId id="697" r:id="rId13"/>
    <p:sldId id="700" r:id="rId14"/>
    <p:sldId id="703" r:id="rId15"/>
    <p:sldId id="706" r:id="rId16"/>
    <p:sldId id="712" r:id="rId17"/>
    <p:sldId id="943" r:id="rId18"/>
    <p:sldId id="944" r:id="rId19"/>
    <p:sldId id="258" r:id="rId20"/>
    <p:sldId id="961" r:id="rId21"/>
    <p:sldId id="945" r:id="rId22"/>
    <p:sldId id="946" r:id="rId23"/>
    <p:sldId id="263" r:id="rId24"/>
    <p:sldId id="947" r:id="rId25"/>
    <p:sldId id="948" r:id="rId26"/>
    <p:sldId id="949" r:id="rId27"/>
    <p:sldId id="950" r:id="rId28"/>
    <p:sldId id="658" r:id="rId29"/>
    <p:sldId id="661" r:id="rId30"/>
    <p:sldId id="664" r:id="rId31"/>
    <p:sldId id="260" r:id="rId3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66A1"/>
    <a:srgbClr val="CC0033"/>
    <a:srgbClr val="E37222"/>
    <a:srgbClr val="FDC82F"/>
    <a:srgbClr val="69BE28"/>
    <a:srgbClr val="008542"/>
    <a:srgbClr val="6B1F73"/>
    <a:srgbClr val="009FDA"/>
    <a:srgbClr val="0B5172"/>
    <a:srgbClr val="6699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649FEC-D4DB-4BAF-858A-1AA34D3309EC}" v="12" dt="2022-06-03T03:37:51.2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238"/>
    <p:restoredTop sz="94658"/>
  </p:normalViewPr>
  <p:slideViewPr>
    <p:cSldViewPr snapToGrid="0" snapToObjects="1">
      <p:cViewPr varScale="1">
        <p:scale>
          <a:sx n="93" d="100"/>
          <a:sy n="93" d="100"/>
        </p:scale>
        <p:origin x="-106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san Shehzad" userId="d5d59760cdf27b39" providerId="LiveId" clId="{20649FEC-D4DB-4BAF-858A-1AA34D3309EC}"/>
    <pc:docChg chg="undo custSel addSld delSld modSld modMainMaster">
      <pc:chgData name="Ahsan Shehzad" userId="d5d59760cdf27b39" providerId="LiveId" clId="{20649FEC-D4DB-4BAF-858A-1AA34D3309EC}" dt="2022-06-03T03:43:43.093" v="195" actId="20577"/>
      <pc:docMkLst>
        <pc:docMk/>
      </pc:docMkLst>
      <pc:sldChg chg="del">
        <pc:chgData name="Ahsan Shehzad" userId="d5d59760cdf27b39" providerId="LiveId" clId="{20649FEC-D4DB-4BAF-858A-1AA34D3309EC}" dt="2022-06-03T01:41:14.284" v="0" actId="47"/>
        <pc:sldMkLst>
          <pc:docMk/>
          <pc:sldMk cId="1757086593" sldId="256"/>
        </pc:sldMkLst>
      </pc:sldChg>
      <pc:sldChg chg="del">
        <pc:chgData name="Ahsan Shehzad" userId="d5d59760cdf27b39" providerId="LiveId" clId="{20649FEC-D4DB-4BAF-858A-1AA34D3309EC}" dt="2022-06-03T01:41:14.284" v="0" actId="47"/>
        <pc:sldMkLst>
          <pc:docMk/>
          <pc:sldMk cId="1640688342" sldId="257"/>
        </pc:sldMkLst>
      </pc:sldChg>
      <pc:sldChg chg="del">
        <pc:chgData name="Ahsan Shehzad" userId="d5d59760cdf27b39" providerId="LiveId" clId="{20649FEC-D4DB-4BAF-858A-1AA34D3309EC}" dt="2022-06-03T01:41:14.284" v="0" actId="47"/>
        <pc:sldMkLst>
          <pc:docMk/>
          <pc:sldMk cId="3888752978" sldId="258"/>
        </pc:sldMkLst>
      </pc:sldChg>
      <pc:sldChg chg="addSp delSp modSp mod modClrScheme chgLayout">
        <pc:chgData name="Ahsan Shehzad" userId="d5d59760cdf27b39" providerId="LiveId" clId="{20649FEC-D4DB-4BAF-858A-1AA34D3309EC}" dt="2022-06-03T03:34:15.928" v="145" actId="20577"/>
        <pc:sldMkLst>
          <pc:docMk/>
          <pc:sldMk cId="70155051" sldId="259"/>
        </pc:sldMkLst>
        <pc:spChg chg="del mod ord">
          <ac:chgData name="Ahsan Shehzad" userId="d5d59760cdf27b39" providerId="LiveId" clId="{20649FEC-D4DB-4BAF-858A-1AA34D3309EC}" dt="2022-06-03T01:41:36.203" v="3" actId="700"/>
          <ac:spMkLst>
            <pc:docMk/>
            <pc:sldMk cId="70155051" sldId="259"/>
            <ac:spMk id="2" creationId="{45D23510-A603-E547-975A-B6891567AFD8}"/>
          </ac:spMkLst>
        </pc:spChg>
        <pc:spChg chg="del mod ord">
          <ac:chgData name="Ahsan Shehzad" userId="d5d59760cdf27b39" providerId="LiveId" clId="{20649FEC-D4DB-4BAF-858A-1AA34D3309EC}" dt="2022-06-03T01:41:36.203" v="3" actId="700"/>
          <ac:spMkLst>
            <pc:docMk/>
            <pc:sldMk cId="70155051" sldId="259"/>
            <ac:spMk id="3" creationId="{4C8490F5-A330-C64F-B83F-4FB6B0DD0A26}"/>
          </ac:spMkLst>
        </pc:spChg>
        <pc:spChg chg="mod ord">
          <ac:chgData name="Ahsan Shehzad" userId="d5d59760cdf27b39" providerId="LiveId" clId="{20649FEC-D4DB-4BAF-858A-1AA34D3309EC}" dt="2022-06-03T01:41:36.203" v="3" actId="700"/>
          <ac:spMkLst>
            <pc:docMk/>
            <pc:sldMk cId="70155051" sldId="259"/>
            <ac:spMk id="4" creationId="{72B94A43-821E-7147-8014-F1E1AD70B83F}"/>
          </ac:spMkLst>
        </pc:spChg>
        <pc:spChg chg="del">
          <ac:chgData name="Ahsan Shehzad" userId="d5d59760cdf27b39" providerId="LiveId" clId="{20649FEC-D4DB-4BAF-858A-1AA34D3309EC}" dt="2022-06-03T01:41:36.203" v="3" actId="700"/>
          <ac:spMkLst>
            <pc:docMk/>
            <pc:sldMk cId="70155051" sldId="259"/>
            <ac:spMk id="5" creationId="{99123C68-7C0A-4942-AC23-90DB5F1E4BA8}"/>
          </ac:spMkLst>
        </pc:spChg>
        <pc:spChg chg="add mod ord">
          <ac:chgData name="Ahsan Shehzad" userId="d5d59760cdf27b39" providerId="LiveId" clId="{20649FEC-D4DB-4BAF-858A-1AA34D3309EC}" dt="2022-06-03T03:34:15.928" v="145" actId="20577"/>
          <ac:spMkLst>
            <pc:docMk/>
            <pc:sldMk cId="70155051" sldId="259"/>
            <ac:spMk id="6" creationId="{F1648453-E6E7-505D-EA87-08C0B44CF343}"/>
          </ac:spMkLst>
        </pc:spChg>
        <pc:spChg chg="add mod ord">
          <ac:chgData name="Ahsan Shehzad" userId="d5d59760cdf27b39" providerId="LiveId" clId="{20649FEC-D4DB-4BAF-858A-1AA34D3309EC}" dt="2022-06-03T03:32:00.478" v="133" actId="20577"/>
          <ac:spMkLst>
            <pc:docMk/>
            <pc:sldMk cId="70155051" sldId="259"/>
            <ac:spMk id="7" creationId="{545AEE21-E3EB-EC77-52D4-A499E3FBB8AA}"/>
          </ac:spMkLst>
        </pc:spChg>
        <pc:picChg chg="add mod">
          <ac:chgData name="Ahsan Shehzad" userId="d5d59760cdf27b39" providerId="LiveId" clId="{20649FEC-D4DB-4BAF-858A-1AA34D3309EC}" dt="2022-06-03T03:28:18.190" v="62" actId="1035"/>
          <ac:picMkLst>
            <pc:docMk/>
            <pc:sldMk cId="70155051" sldId="259"/>
            <ac:picMk id="8" creationId="{FE1802CC-ADEA-12D7-4FC1-C6E75129FD54}"/>
          </ac:picMkLst>
        </pc:picChg>
        <pc:picChg chg="add mod">
          <ac:chgData name="Ahsan Shehzad" userId="d5d59760cdf27b39" providerId="LiveId" clId="{20649FEC-D4DB-4BAF-858A-1AA34D3309EC}" dt="2022-06-03T03:28:09.322" v="47" actId="1036"/>
          <ac:picMkLst>
            <pc:docMk/>
            <pc:sldMk cId="70155051" sldId="259"/>
            <ac:picMk id="9" creationId="{180D883B-2B2E-8734-DC96-1445C94919C8}"/>
          </ac:picMkLst>
        </pc:picChg>
        <pc:picChg chg="add mod">
          <ac:chgData name="Ahsan Shehzad" userId="d5d59760cdf27b39" providerId="LiveId" clId="{20649FEC-D4DB-4BAF-858A-1AA34D3309EC}" dt="2022-06-03T03:28:03.117" v="41" actId="1035"/>
          <ac:picMkLst>
            <pc:docMk/>
            <pc:sldMk cId="70155051" sldId="259"/>
            <ac:picMk id="10" creationId="{5380EA1A-CC5D-6DE4-1D68-25412D2B5484}"/>
          </ac:picMkLst>
        </pc:picChg>
        <pc:picChg chg="add mod">
          <ac:chgData name="Ahsan Shehzad" userId="d5d59760cdf27b39" providerId="LiveId" clId="{20649FEC-D4DB-4BAF-858A-1AA34D3309EC}" dt="2022-06-03T03:28:03.117" v="41" actId="1035"/>
          <ac:picMkLst>
            <pc:docMk/>
            <pc:sldMk cId="70155051" sldId="259"/>
            <ac:picMk id="11" creationId="{FEC25FEA-E646-558D-F001-A3F09EA3F8C9}"/>
          </ac:picMkLst>
        </pc:picChg>
      </pc:sldChg>
      <pc:sldChg chg="modSp new mod">
        <pc:chgData name="Ahsan Shehzad" userId="d5d59760cdf27b39" providerId="LiveId" clId="{20649FEC-D4DB-4BAF-858A-1AA34D3309EC}" dt="2022-06-03T03:43:43.093" v="195" actId="20577"/>
        <pc:sldMkLst>
          <pc:docMk/>
          <pc:sldMk cId="2682418649" sldId="260"/>
        </pc:sldMkLst>
        <pc:spChg chg="mod">
          <ac:chgData name="Ahsan Shehzad" userId="d5d59760cdf27b39" providerId="LiveId" clId="{20649FEC-D4DB-4BAF-858A-1AA34D3309EC}" dt="2022-06-03T03:30:59.666" v="84" actId="20577"/>
          <ac:spMkLst>
            <pc:docMk/>
            <pc:sldMk cId="2682418649" sldId="260"/>
            <ac:spMk id="2" creationId="{78D167B1-C5CE-D8B5-BA1F-BA5C554FDA4C}"/>
          </ac:spMkLst>
        </pc:spChg>
        <pc:spChg chg="mod">
          <ac:chgData name="Ahsan Shehzad" userId="d5d59760cdf27b39" providerId="LiveId" clId="{20649FEC-D4DB-4BAF-858A-1AA34D3309EC}" dt="2022-06-03T03:43:36.126" v="193"/>
          <ac:spMkLst>
            <pc:docMk/>
            <pc:sldMk cId="2682418649" sldId="260"/>
            <ac:spMk id="3" creationId="{A932E30F-EE3A-C7CB-A848-7FF0FA9FD1FF}"/>
          </ac:spMkLst>
        </pc:spChg>
        <pc:spChg chg="mod">
          <ac:chgData name="Ahsan Shehzad" userId="d5d59760cdf27b39" providerId="LiveId" clId="{20649FEC-D4DB-4BAF-858A-1AA34D3309EC}" dt="2022-06-03T03:43:43.093" v="195" actId="20577"/>
          <ac:spMkLst>
            <pc:docMk/>
            <pc:sldMk cId="2682418649" sldId="260"/>
            <ac:spMk id="5" creationId="{839E5451-0AA9-339E-ADD2-621CFA3A3776}"/>
          </ac:spMkLst>
        </pc:spChg>
      </pc:sldChg>
      <pc:sldChg chg="del">
        <pc:chgData name="Ahsan Shehzad" userId="d5d59760cdf27b39" providerId="LiveId" clId="{20649FEC-D4DB-4BAF-858A-1AA34D3309EC}" dt="2022-06-03T01:41:14.284" v="0" actId="47"/>
        <pc:sldMkLst>
          <pc:docMk/>
          <pc:sldMk cId="3492025848" sldId="260"/>
        </pc:sldMkLst>
      </pc:sldChg>
      <pc:sldChg chg="addSp delSp modSp new mod">
        <pc:chgData name="Ahsan Shehzad" userId="d5d59760cdf27b39" providerId="LiveId" clId="{20649FEC-D4DB-4BAF-858A-1AA34D3309EC}" dt="2022-06-03T03:43:21.483" v="192" actId="20577"/>
        <pc:sldMkLst>
          <pc:docMk/>
          <pc:sldMk cId="2065605479" sldId="261"/>
        </pc:sldMkLst>
        <pc:spChg chg="mod">
          <ac:chgData name="Ahsan Shehzad" userId="d5d59760cdf27b39" providerId="LiveId" clId="{20649FEC-D4DB-4BAF-858A-1AA34D3309EC}" dt="2022-06-03T03:30:53.964" v="77" actId="20577"/>
          <ac:spMkLst>
            <pc:docMk/>
            <pc:sldMk cId="2065605479" sldId="261"/>
            <ac:spMk id="2" creationId="{E55D56FF-23BC-5A34-C593-F5CFCCF932AD}"/>
          </ac:spMkLst>
        </pc:spChg>
        <pc:spChg chg="mod">
          <ac:chgData name="Ahsan Shehzad" userId="d5d59760cdf27b39" providerId="LiveId" clId="{20649FEC-D4DB-4BAF-858A-1AA34D3309EC}" dt="2022-06-03T03:42:44.345" v="190" actId="6549"/>
          <ac:spMkLst>
            <pc:docMk/>
            <pc:sldMk cId="2065605479" sldId="261"/>
            <ac:spMk id="3" creationId="{D99F1B37-4E26-2891-2F91-84915D7F4C75}"/>
          </ac:spMkLst>
        </pc:spChg>
        <pc:spChg chg="mod">
          <ac:chgData name="Ahsan Shehzad" userId="d5d59760cdf27b39" providerId="LiveId" clId="{20649FEC-D4DB-4BAF-858A-1AA34D3309EC}" dt="2022-06-03T03:43:21.483" v="192" actId="20577"/>
          <ac:spMkLst>
            <pc:docMk/>
            <pc:sldMk cId="2065605479" sldId="261"/>
            <ac:spMk id="5" creationId="{9ED51EC2-1CFD-C17C-D844-EC479720CE14}"/>
          </ac:spMkLst>
        </pc:spChg>
        <pc:graphicFrameChg chg="add del mod modGraphic">
          <ac:chgData name="Ahsan Shehzad" userId="d5d59760cdf27b39" providerId="LiveId" clId="{20649FEC-D4DB-4BAF-858A-1AA34D3309EC}" dt="2022-06-03T03:38:27.404" v="179" actId="478"/>
          <ac:graphicFrameMkLst>
            <pc:docMk/>
            <pc:sldMk cId="2065605479" sldId="261"/>
            <ac:graphicFrameMk id="6" creationId="{D66C19B0-2E75-12BC-D1BE-67627E7825DF}"/>
          </ac:graphicFrameMkLst>
        </pc:graphicFrameChg>
      </pc:sldChg>
      <pc:sldMasterChg chg="modSldLayout">
        <pc:chgData name="Ahsan Shehzad" userId="d5d59760cdf27b39" providerId="LiveId" clId="{20649FEC-D4DB-4BAF-858A-1AA34D3309EC}" dt="2022-06-03T03:30:19.339" v="70"/>
        <pc:sldMasterMkLst>
          <pc:docMk/>
          <pc:sldMasterMk cId="151095810" sldId="2147483660"/>
        </pc:sldMasterMkLst>
        <pc:sldLayoutChg chg="addSp modSp mod">
          <pc:chgData name="Ahsan Shehzad" userId="d5d59760cdf27b39" providerId="LiveId" clId="{20649FEC-D4DB-4BAF-858A-1AA34D3309EC}" dt="2022-06-03T03:29:26.592" v="67" actId="1076"/>
          <pc:sldLayoutMkLst>
            <pc:docMk/>
            <pc:sldMasterMk cId="151095810" sldId="2147483660"/>
            <pc:sldLayoutMk cId="1385341914" sldId="2147483662"/>
          </pc:sldLayoutMkLst>
          <pc:picChg chg="add mod">
            <ac:chgData name="Ahsan Shehzad" userId="d5d59760cdf27b39" providerId="LiveId" clId="{20649FEC-D4DB-4BAF-858A-1AA34D3309EC}" dt="2022-06-03T03:29:26.592" v="67" actId="1076"/>
            <ac:picMkLst>
              <pc:docMk/>
              <pc:sldMasterMk cId="151095810" sldId="2147483660"/>
              <pc:sldLayoutMk cId="1385341914" sldId="2147483662"/>
              <ac:picMk id="6" creationId="{6B75ACA1-C531-7B96-0460-4A7C05693380}"/>
            </ac:picMkLst>
          </pc:picChg>
        </pc:sldLayoutChg>
        <pc:sldLayoutChg chg="addSp modSp">
          <pc:chgData name="Ahsan Shehzad" userId="d5d59760cdf27b39" providerId="LiveId" clId="{20649FEC-D4DB-4BAF-858A-1AA34D3309EC}" dt="2022-06-03T03:30:08.006" v="69"/>
          <pc:sldLayoutMkLst>
            <pc:docMk/>
            <pc:sldMasterMk cId="151095810" sldId="2147483660"/>
            <pc:sldLayoutMk cId="407120869" sldId="2147483664"/>
          </pc:sldLayoutMkLst>
          <pc:picChg chg="add mod">
            <ac:chgData name="Ahsan Shehzad" userId="d5d59760cdf27b39" providerId="LiveId" clId="{20649FEC-D4DB-4BAF-858A-1AA34D3309EC}" dt="2022-06-03T03:30:08.006" v="69"/>
            <ac:picMkLst>
              <pc:docMk/>
              <pc:sldMasterMk cId="151095810" sldId="2147483660"/>
              <pc:sldLayoutMk cId="407120869" sldId="2147483664"/>
              <ac:picMk id="8" creationId="{E276EBF6-F544-788E-775C-4D3DBC2D9859}"/>
            </ac:picMkLst>
          </pc:picChg>
        </pc:sldLayoutChg>
        <pc:sldLayoutChg chg="addSp modSp">
          <pc:chgData name="Ahsan Shehzad" userId="d5d59760cdf27b39" providerId="LiveId" clId="{20649FEC-D4DB-4BAF-858A-1AA34D3309EC}" dt="2022-06-03T03:30:19.339" v="70"/>
          <pc:sldLayoutMkLst>
            <pc:docMk/>
            <pc:sldMasterMk cId="151095810" sldId="2147483660"/>
            <pc:sldLayoutMk cId="844104772" sldId="2147483667"/>
          </pc:sldLayoutMkLst>
          <pc:picChg chg="add mod">
            <ac:chgData name="Ahsan Shehzad" userId="d5d59760cdf27b39" providerId="LiveId" clId="{20649FEC-D4DB-4BAF-858A-1AA34D3309EC}" dt="2022-06-03T03:30:19.339" v="70"/>
            <ac:picMkLst>
              <pc:docMk/>
              <pc:sldMasterMk cId="151095810" sldId="2147483660"/>
              <pc:sldLayoutMk cId="844104772" sldId="2147483667"/>
              <ac:picMk id="3" creationId="{D3CB20D0-5A98-825E-6D1C-6CE5845FEA13}"/>
            </ac:picMkLst>
          </pc:picChg>
        </pc:sldLayoutChg>
        <pc:sldLayoutChg chg="addSp modSp">
          <pc:chgData name="Ahsan Shehzad" userId="d5d59760cdf27b39" providerId="LiveId" clId="{20649FEC-D4DB-4BAF-858A-1AA34D3309EC}" dt="2022-06-03T03:30:04.002" v="68"/>
          <pc:sldLayoutMkLst>
            <pc:docMk/>
            <pc:sldMasterMk cId="151095810" sldId="2147483660"/>
            <pc:sldLayoutMk cId="1735858467" sldId="2147483675"/>
          </pc:sldLayoutMkLst>
          <pc:picChg chg="add mod">
            <ac:chgData name="Ahsan Shehzad" userId="d5d59760cdf27b39" providerId="LiveId" clId="{20649FEC-D4DB-4BAF-858A-1AA34D3309EC}" dt="2022-06-03T03:30:04.002" v="68"/>
            <ac:picMkLst>
              <pc:docMk/>
              <pc:sldMasterMk cId="151095810" sldId="2147483660"/>
              <pc:sldLayoutMk cId="1735858467" sldId="2147483675"/>
              <ac:picMk id="8" creationId="{437E38DF-D493-E4D1-DE56-9D1268C08DD3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28D45-CD78-E946-97C3-593DC6155472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362D4-5DD5-1441-A093-8EF5773AF7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43180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1 - F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ADEB64A4-1CDC-0443-8D2F-5A18F6F39F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1495" cy="5143500"/>
          </a:xfrm>
          <a:prstGeom prst="rect">
            <a:avLst/>
          </a:prstGeom>
        </p:spPr>
      </p:pic>
      <p:pic>
        <p:nvPicPr>
          <p:cNvPr id="19" name="Picture 18" descr="A picture containing dark&#10;&#10;Description automatically generated">
            <a:extLst>
              <a:ext uri="{FF2B5EF4-FFF2-40B4-BE49-F238E27FC236}">
                <a16:creationId xmlns="" xmlns:a16="http://schemas.microsoft.com/office/drawing/2014/main" id="{C436F9FE-50EC-2C46-97A3-1830AC6480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21" name="Picture 20" descr="A picture containing dark&#10;&#10;Description automatically generated">
            <a:extLst>
              <a:ext uri="{FF2B5EF4-FFF2-40B4-BE49-F238E27FC236}">
                <a16:creationId xmlns="" xmlns:a16="http://schemas.microsoft.com/office/drawing/2014/main" id="{B9A00AF6-40F7-E240-8C69-1C4E703B1D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138060"/>
            <a:ext cx="7772400" cy="522983"/>
          </a:xfrm>
        </p:spPr>
        <p:txBody>
          <a:bodyPr anchor="b">
            <a:normAutofit/>
          </a:bodyPr>
          <a:lstStyle>
            <a:lvl1pPr algn="l">
              <a:defRPr sz="3300" i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730100"/>
            <a:ext cx="7772400" cy="956810"/>
          </a:xfrm>
        </p:spPr>
        <p:txBody>
          <a:bodyPr>
            <a:normAutofit/>
          </a:bodyPr>
          <a:lstStyle>
            <a:lvl1pPr marL="0" indent="0" algn="l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light&#10;&#10;Description automatically generated">
            <a:extLst>
              <a:ext uri="{FF2B5EF4-FFF2-40B4-BE49-F238E27FC236}">
                <a16:creationId xmlns="" xmlns:a16="http://schemas.microsoft.com/office/drawing/2014/main" id="{00F83256-B21E-8048-87B7-53DD474B06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400" y="652552"/>
            <a:ext cx="1828800" cy="1828800"/>
          </a:xfrm>
          <a:prstGeom prst="rect">
            <a:avLst/>
          </a:prstGeom>
        </p:spPr>
      </p:pic>
      <p:pic>
        <p:nvPicPr>
          <p:cNvPr id="8" name="Picture 7" descr="A computer mouse on a keyboard&#10;&#10;Description automatically generated with medium confidence">
            <a:extLst>
              <a:ext uri="{FF2B5EF4-FFF2-40B4-BE49-F238E27FC236}">
                <a16:creationId xmlns="" xmlns:a16="http://schemas.microsoft.com/office/drawing/2014/main" id="{6850D204-F2F5-6B46-9C7F-F7D889311DA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818000" y="652552"/>
            <a:ext cx="1828800" cy="1828800"/>
          </a:xfrm>
          <a:prstGeom prst="rect">
            <a:avLst/>
          </a:prstGeom>
        </p:spPr>
      </p:pic>
      <p:pic>
        <p:nvPicPr>
          <p:cNvPr id="15" name="Picture 14" descr="Chart&#10;&#10;Description automatically generated with medium confidence">
            <a:extLst>
              <a:ext uri="{FF2B5EF4-FFF2-40B4-BE49-F238E27FC236}">
                <a16:creationId xmlns="" xmlns:a16="http://schemas.microsoft.com/office/drawing/2014/main" id="{68BF19B7-8C88-C44D-BAA1-3692A39258A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650400" y="652552"/>
            <a:ext cx="1828800" cy="1828800"/>
          </a:xfrm>
          <a:prstGeom prst="rect">
            <a:avLst/>
          </a:prstGeom>
        </p:spPr>
      </p:pic>
      <p:pic>
        <p:nvPicPr>
          <p:cNvPr id="18" name="Picture 17" descr="A picture containing text, indoor&#10;&#10;Description automatically generated">
            <a:extLst>
              <a:ext uri="{FF2B5EF4-FFF2-40B4-BE49-F238E27FC236}">
                <a16:creationId xmlns="" xmlns:a16="http://schemas.microsoft.com/office/drawing/2014/main" id="{9C7137AC-9392-A242-8E03-D3CBB3AEA82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482800" y="652552"/>
            <a:ext cx="1828800" cy="1828800"/>
          </a:xfrm>
          <a:prstGeom prst="rect">
            <a:avLst/>
          </a:prstGeom>
        </p:spPr>
      </p:pic>
      <p:pic>
        <p:nvPicPr>
          <p:cNvPr id="20" name="Picture 19" descr="A picture containing text, electronics, circuit&#10;&#10;Description automatically generated">
            <a:extLst>
              <a:ext uri="{FF2B5EF4-FFF2-40B4-BE49-F238E27FC236}">
                <a16:creationId xmlns="" xmlns:a16="http://schemas.microsoft.com/office/drawing/2014/main" id="{EDE41C3E-2F0D-8241-B88A-C71029790669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315200" y="652552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4160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844601"/>
            <a:ext cx="3886200" cy="1369180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629150" y="1369219"/>
            <a:ext cx="3886200" cy="1369180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="" xmlns:p14="http://schemas.microsoft.com/office/powerpoint/2010/main" val="135514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128102"/>
            <a:ext cx="3886200" cy="2085680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29150" y="1369219"/>
            <a:ext cx="3886200" cy="758882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="" xmlns:p14="http://schemas.microsoft.com/office/powerpoint/2010/main" val="597545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Text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8650" y="1361923"/>
            <a:ext cx="3886200" cy="2851699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629150" y="2128101"/>
            <a:ext cx="3886200" cy="20855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29150" y="1369219"/>
            <a:ext cx="3886200" cy="758882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="" xmlns:p14="http://schemas.microsoft.com/office/powerpoint/2010/main" val="1677514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855320"/>
            <a:ext cx="3886200" cy="1358461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13750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629150" y="1385779"/>
            <a:ext cx="3886200" cy="1358461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628650" y="2855320"/>
            <a:ext cx="3886200" cy="1358461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="" xmlns:p14="http://schemas.microsoft.com/office/powerpoint/2010/main" val="1596008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1" y="1369219"/>
            <a:ext cx="3019523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 hasCustomPrompt="1"/>
          </p:nvPr>
        </p:nvSpPr>
        <p:spPr>
          <a:xfrm>
            <a:off x="3789576" y="1369219"/>
            <a:ext cx="4725775" cy="2844404"/>
          </a:xfrm>
        </p:spPr>
        <p:txBody>
          <a:bodyPr>
            <a:normAutofit/>
          </a:bodyPr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="" xmlns:p14="http://schemas.microsoft.com/office/powerpoint/2010/main" val="1407724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6291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3591613"/>
            <a:ext cx="3886200" cy="622010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28650" y="1369219"/>
            <a:ext cx="3886200" cy="2222393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="" xmlns:p14="http://schemas.microsoft.com/office/powerpoint/2010/main" val="1838955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3CB20D0-5A98-825E-6D1C-6CE5845FEA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840" y="407330"/>
            <a:ext cx="1396647" cy="415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="" xmlns:p14="http://schemas.microsoft.com/office/powerpoint/2010/main" val="844104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2128100"/>
            <a:ext cx="7886700" cy="16049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369219"/>
            <a:ext cx="7886700" cy="75888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733015"/>
            <a:ext cx="7886700" cy="497168"/>
          </a:xfrm>
        </p:spPr>
        <p:txBody>
          <a:bodyPr>
            <a:normAutofit/>
          </a:bodyPr>
          <a:lstStyle>
            <a:lvl1pPr marL="0" indent="0">
              <a:buNone/>
              <a:defRPr sz="1500" b="1" i="1">
                <a:solidFill>
                  <a:srgbClr val="0066A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="" xmlns:p14="http://schemas.microsoft.com/office/powerpoint/2010/main" val="1327891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ullets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3004794"/>
            <a:ext cx="3886200" cy="1208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369219"/>
            <a:ext cx="7886700" cy="1556426"/>
          </a:xfrm>
        </p:spPr>
        <p:txBody>
          <a:bodyPr numCol="2" spcCol="274320">
            <a:norm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629150" y="3004793"/>
            <a:ext cx="3886200" cy="1208829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="" xmlns:p14="http://schemas.microsoft.com/office/powerpoint/2010/main" val="6622244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8"/>
            <a:ext cx="4970872" cy="21658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3535051"/>
            <a:ext cx="4970872" cy="678571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0066A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712643" y="1369219"/>
            <a:ext cx="2802707" cy="2844404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="" xmlns:p14="http://schemas.microsoft.com/office/powerpoint/2010/main" val="181011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1 -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1495" cy="514350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4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52552"/>
            <a:ext cx="1828800" cy="1828800"/>
          </a:xfrm>
          <a:blipFill>
            <a:blip r:embed="rId3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1" name="Picture Placeholder 49"/>
          <p:cNvSpPr>
            <a:spLocks noGrp="1"/>
          </p:cNvSpPr>
          <p:nvPr>
            <p:ph type="pic" sz="quarter" idx="14" hasCustomPrompt="1"/>
          </p:nvPr>
        </p:nvSpPr>
        <p:spPr>
          <a:xfrm>
            <a:off x="1828800" y="652552"/>
            <a:ext cx="1828800" cy="1828800"/>
          </a:xfrm>
          <a:blipFill>
            <a:blip r:embed="rId4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2" name="Picture Placeholder 49"/>
          <p:cNvSpPr>
            <a:spLocks noGrp="1"/>
          </p:cNvSpPr>
          <p:nvPr>
            <p:ph type="pic" sz="quarter" idx="15" hasCustomPrompt="1"/>
          </p:nvPr>
        </p:nvSpPr>
        <p:spPr>
          <a:xfrm>
            <a:off x="3657600" y="652552"/>
            <a:ext cx="1828800" cy="1828800"/>
          </a:xfrm>
          <a:blipFill>
            <a:blip r:embed="rId5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 </a:t>
            </a:r>
          </a:p>
        </p:txBody>
      </p:sp>
      <p:sp>
        <p:nvSpPr>
          <p:cNvPr id="23" name="Picture Placeholder 49"/>
          <p:cNvSpPr>
            <a:spLocks noGrp="1"/>
          </p:cNvSpPr>
          <p:nvPr>
            <p:ph type="pic" sz="quarter" idx="16" hasCustomPrompt="1"/>
          </p:nvPr>
        </p:nvSpPr>
        <p:spPr>
          <a:xfrm>
            <a:off x="5486400" y="652552"/>
            <a:ext cx="1828800" cy="1828800"/>
          </a:xfrm>
          <a:blipFill>
            <a:blip r:embed="rId6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4" name="Picture Placeholder 49"/>
          <p:cNvSpPr>
            <a:spLocks noGrp="1"/>
          </p:cNvSpPr>
          <p:nvPr>
            <p:ph type="pic" sz="quarter" idx="17" hasCustomPrompt="1"/>
          </p:nvPr>
        </p:nvSpPr>
        <p:spPr>
          <a:xfrm>
            <a:off x="7315200" y="652552"/>
            <a:ext cx="1828800" cy="1828800"/>
          </a:xfrm>
          <a:blipFill>
            <a:blip r:embed="rId7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</a:t>
            </a: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138060"/>
            <a:ext cx="7772400" cy="522983"/>
          </a:xfrm>
        </p:spPr>
        <p:txBody>
          <a:bodyPr anchor="b">
            <a:normAutofit/>
          </a:bodyPr>
          <a:lstStyle>
            <a:lvl1pPr algn="l">
              <a:defRPr sz="3300" i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730100"/>
            <a:ext cx="7772400" cy="956810"/>
          </a:xfrm>
        </p:spPr>
        <p:txBody>
          <a:bodyPr>
            <a:normAutofit/>
          </a:bodyPr>
          <a:lstStyle>
            <a:lvl1pPr marL="0" indent="0" algn="l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Subhead</a:t>
            </a:r>
          </a:p>
        </p:txBody>
      </p:sp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="" xmlns:a16="http://schemas.microsoft.com/office/drawing/2014/main" id="{33B3E754-F331-5745-9F82-46EB52AB62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27" name="Picture 26" descr="A picture containing dark&#10;&#10;Description automatically generated">
            <a:extLst>
              <a:ext uri="{FF2B5EF4-FFF2-40B4-BE49-F238E27FC236}">
                <a16:creationId xmlns="" xmlns:a16="http://schemas.microsoft.com/office/drawing/2014/main" id="{99D8D6C9-C795-0D4C-A9B8-18A071F692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2" y="872292"/>
            <a:ext cx="8535737" cy="1152964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268" y="2185987"/>
            <a:ext cx="7533105" cy="985838"/>
          </a:xfrm>
        </p:spPr>
        <p:txBody>
          <a:bodyPr>
            <a:normAutofit/>
          </a:bodyPr>
          <a:lstStyle>
            <a:lvl1pPr marL="0" indent="0" algn="ctr">
              <a:buNone/>
              <a:defRPr sz="2325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273981646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1" y="481713"/>
            <a:ext cx="8432800" cy="526382"/>
          </a:xfrm>
          <a:prstGeom prst="rect">
            <a:avLst/>
          </a:prstGeom>
        </p:spPr>
        <p:txBody>
          <a:bodyPr/>
          <a:lstStyle>
            <a:lvl1pPr>
              <a:defRPr sz="2625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8725"/>
            <a:ext cx="8229600" cy="20272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97559403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50" y="576514"/>
            <a:ext cx="8662737" cy="766167"/>
          </a:xfrm>
          <a:prstGeom prst="rect">
            <a:avLst/>
          </a:prstGeom>
        </p:spPr>
        <p:txBody>
          <a:bodyPr anchor="t"/>
          <a:lstStyle>
            <a:lvl1pPr algn="ctr">
              <a:defRPr sz="2625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075447"/>
            <a:ext cx="7772400" cy="403434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rgbClr val="FDC227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287081249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73484"/>
            <a:ext cx="8229600" cy="526629"/>
          </a:xfrm>
          <a:prstGeom prst="rect">
            <a:avLst/>
          </a:prstGeom>
        </p:spPr>
        <p:txBody>
          <a:bodyPr/>
          <a:lstStyle>
            <a:lvl1pPr>
              <a:defRPr sz="24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854"/>
          </a:xfrm>
        </p:spPr>
        <p:txBody>
          <a:bodyPr/>
          <a:lstStyle>
            <a:lvl1pPr>
              <a:defRPr sz="135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200" b="0" i="1">
                <a:latin typeface="Gill Sans SemiBold"/>
                <a:cs typeface="Lucida Grande"/>
              </a:defRPr>
            </a:lvl2pPr>
            <a:lvl3pPr>
              <a:defRPr sz="1200" b="0" i="1">
                <a:latin typeface="Gill Sans SemiBold"/>
                <a:cs typeface="Lucida Grande"/>
              </a:defRPr>
            </a:lvl3pPr>
            <a:lvl4pPr>
              <a:defRPr sz="1200" b="0" i="1">
                <a:latin typeface="Gill Sans SemiBold"/>
                <a:cs typeface="Lucida Grande"/>
              </a:defRPr>
            </a:lvl4pPr>
            <a:lvl5pPr>
              <a:defRPr sz="1200" b="0" i="1">
                <a:latin typeface="Gill Sans SemiBold"/>
                <a:cs typeface="Lucida Grande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854"/>
          </a:xfrm>
        </p:spPr>
        <p:txBody>
          <a:bodyPr/>
          <a:lstStyle>
            <a:lvl1pPr>
              <a:defRPr sz="135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200" b="0" i="1">
                <a:latin typeface="Gill Sans SemiBold"/>
                <a:cs typeface="Lucida Grande"/>
              </a:defRPr>
            </a:lvl2pPr>
            <a:lvl3pPr>
              <a:defRPr sz="1200" b="0" i="1">
                <a:latin typeface="Gill Sans SemiBold"/>
                <a:cs typeface="Lucida Grande"/>
              </a:defRPr>
            </a:lvl3pPr>
            <a:lvl4pPr>
              <a:defRPr sz="1200" b="0" i="1">
                <a:latin typeface="Gill Sans SemiBold"/>
                <a:cs typeface="Lucida Grande"/>
              </a:defRPr>
            </a:lvl4pPr>
            <a:lvl5pPr>
              <a:defRPr sz="1200" b="0" i="1">
                <a:latin typeface="Gill Sans SemiBold"/>
                <a:cs typeface="Lucida Grande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050332529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6210"/>
            <a:ext cx="8229600" cy="517292"/>
          </a:xfrm>
          <a:prstGeom prst="rect">
            <a:avLst/>
          </a:prstGeom>
        </p:spPr>
        <p:txBody>
          <a:bodyPr/>
          <a:lstStyle>
            <a:lvl1pPr>
              <a:defRPr sz="24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63501"/>
            <a:ext cx="4040188" cy="35986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63579"/>
            <a:ext cx="4040188" cy="2222600"/>
          </a:xfrm>
        </p:spPr>
        <p:txBody>
          <a:bodyPr/>
          <a:lstStyle>
            <a:lvl1pPr>
              <a:defRPr sz="1350">
                <a:latin typeface="Gill Sans SemiBold"/>
                <a:cs typeface="Lucida Grande"/>
              </a:defRPr>
            </a:lvl1pPr>
            <a:lvl2pPr>
              <a:defRPr sz="1200" b="0" i="1">
                <a:latin typeface="Gill Sans SemiBold"/>
                <a:cs typeface="Lucida Grande"/>
              </a:defRPr>
            </a:lvl2pPr>
            <a:lvl3pPr>
              <a:defRPr sz="1200" b="0" i="1">
                <a:latin typeface="Gill Sans SemiBold"/>
                <a:cs typeface="Lucida Grande"/>
              </a:defRPr>
            </a:lvl3pPr>
            <a:lvl4pPr>
              <a:defRPr sz="1200" b="0" i="1">
                <a:latin typeface="Gill Sans SemiBold"/>
                <a:cs typeface="Lucida Grande"/>
              </a:defRPr>
            </a:lvl4pPr>
            <a:lvl5pPr>
              <a:defRPr sz="1200" b="0" i="1">
                <a:latin typeface="Gill Sans SemiBold"/>
                <a:cs typeface="Lucida Grande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863501"/>
            <a:ext cx="4041775" cy="359867"/>
          </a:xfrm>
        </p:spPr>
        <p:txBody>
          <a:bodyPr anchor="b">
            <a:normAutofit/>
          </a:bodyPr>
          <a:lstStyle>
            <a:lvl1pPr marL="0" indent="0" algn="ctr">
              <a:buNone/>
              <a:defRPr sz="15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363579"/>
            <a:ext cx="4041775" cy="2222600"/>
          </a:xfrm>
        </p:spPr>
        <p:txBody>
          <a:bodyPr/>
          <a:lstStyle>
            <a:lvl1pPr>
              <a:defRPr sz="1350">
                <a:latin typeface="Gill Sans SemiBold"/>
                <a:cs typeface="Lucida Grande"/>
              </a:defRPr>
            </a:lvl1pPr>
            <a:lvl2pPr>
              <a:defRPr sz="1200" b="0" i="1">
                <a:latin typeface="Gill Sans SemiBold"/>
                <a:cs typeface="Lucida Grande"/>
              </a:defRPr>
            </a:lvl2pPr>
            <a:lvl3pPr>
              <a:defRPr sz="1200" b="0" i="1">
                <a:latin typeface="Gill Sans SemiBold"/>
                <a:cs typeface="Lucida Grande"/>
              </a:defRPr>
            </a:lvl3pPr>
            <a:lvl4pPr>
              <a:defRPr sz="1200" b="0" i="1">
                <a:latin typeface="Gill Sans SemiBold"/>
                <a:cs typeface="Lucida Grande"/>
              </a:defRPr>
            </a:lvl4pPr>
            <a:lvl5pPr>
              <a:defRPr sz="1200" b="0" i="1">
                <a:latin typeface="Gill Sans SemiBold"/>
                <a:cs typeface="Lucida Grande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526533081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8776"/>
            <a:ext cx="8229600" cy="517292"/>
          </a:xfrm>
          <a:prstGeom prst="rect">
            <a:avLst/>
          </a:prstGeom>
        </p:spPr>
        <p:txBody>
          <a:bodyPr/>
          <a:lstStyle>
            <a:lvl1pPr>
              <a:defRPr sz="225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3862415552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2122405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375038"/>
            <a:ext cx="3008313" cy="522445"/>
          </a:xfrm>
          <a:prstGeom prst="rect">
            <a:avLst/>
          </a:prstGeom>
        </p:spPr>
        <p:txBody>
          <a:bodyPr anchor="b"/>
          <a:lstStyle>
            <a:lvl1pPr algn="l">
              <a:defRPr sz="135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75039"/>
            <a:ext cx="5111750" cy="3161168"/>
          </a:xfrm>
        </p:spPr>
        <p:txBody>
          <a:bodyPr/>
          <a:lstStyle>
            <a:lvl1pPr>
              <a:defRPr sz="21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100" b="0" i="1">
                <a:latin typeface="Gill Sans SemiBold"/>
                <a:cs typeface="Lucida Grande"/>
              </a:defRPr>
            </a:lvl2pPr>
            <a:lvl3pPr>
              <a:defRPr sz="1800" b="0" i="1">
                <a:latin typeface="Gill Sans SemiBold"/>
                <a:cs typeface="Lucida Grande"/>
              </a:defRPr>
            </a:lvl3pPr>
            <a:lvl4pPr>
              <a:defRPr sz="1500" b="0" i="1">
                <a:latin typeface="Gill Sans SemiBold"/>
                <a:cs typeface="Lucida Grande"/>
              </a:defRPr>
            </a:lvl4pPr>
            <a:lvl5pPr>
              <a:defRPr sz="1500" b="0" i="1">
                <a:latin typeface="Gill Sans SemiBold"/>
                <a:cs typeface="Lucida Grande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897484"/>
            <a:ext cx="3008313" cy="2638723"/>
          </a:xfr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43219854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700338"/>
            <a:ext cx="5486400" cy="318791"/>
          </a:xfrm>
          <a:prstGeom prst="rect">
            <a:avLst/>
          </a:prstGeom>
        </p:spPr>
        <p:txBody>
          <a:bodyPr anchor="b"/>
          <a:lstStyle>
            <a:lvl1pPr algn="l">
              <a:defRPr sz="15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44686"/>
            <a:ext cx="5486400" cy="23145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019130"/>
            <a:ext cx="5486400" cy="452735"/>
          </a:xfrm>
        </p:spPr>
        <p:txBody>
          <a:bodyPr/>
          <a:lstStyle>
            <a:lvl1pPr marL="0" indent="0">
              <a:buNone/>
              <a:defRPr sz="105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597923521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6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49155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2 - F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EAFF3472-DB7B-B54F-8F70-D79479CF83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601" t="25000"/>
          <a:stretch/>
        </p:blipFill>
        <p:spPr>
          <a:xfrm rot="10800000" flipH="1">
            <a:off x="0" y="-3"/>
            <a:ext cx="9162288" cy="5143501"/>
          </a:xfrm>
          <a:prstGeom prst="rect">
            <a:avLst/>
          </a:prstGeom>
        </p:spPr>
      </p:pic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="" xmlns:a16="http://schemas.microsoft.com/office/drawing/2014/main" id="{3D680E22-988A-FE48-A345-DE858D8B05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19" name="Picture 18" descr="A picture containing dark&#10;&#10;Description automatically generated">
            <a:extLst>
              <a:ext uri="{FF2B5EF4-FFF2-40B4-BE49-F238E27FC236}">
                <a16:creationId xmlns="" xmlns:a16="http://schemas.microsoft.com/office/drawing/2014/main" id="{4378E027-2462-384F-AE01-95EBDDBAED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 baseline="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F28F7240-542E-E14E-B105-DD9957779C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6772123" y="891468"/>
            <a:ext cx="1151164" cy="1151164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9F688BAC-4973-5A42-9901-27588A73DB7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7966177" y="454131"/>
            <a:ext cx="749808" cy="749808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3F934D9D-F3DB-9D42-88D0-0DF5187277B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7572952" y="2174020"/>
            <a:ext cx="1724396" cy="1724396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8B8FBFC-8382-4E4F-9A24-D2782D5F80A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rcRect/>
          <a:stretch/>
        </p:blipFill>
        <p:spPr>
          <a:xfrm>
            <a:off x="-476314" y="-443433"/>
            <a:ext cx="2706624" cy="2706624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1424934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6225818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6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6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00202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1600540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709164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2" y="872292"/>
            <a:ext cx="8535737" cy="1152964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268" y="2185987"/>
            <a:ext cx="7533105" cy="985838"/>
          </a:xfrm>
        </p:spPr>
        <p:txBody>
          <a:bodyPr>
            <a:normAutofit/>
          </a:bodyPr>
          <a:lstStyle>
            <a:lvl1pPr marL="0" indent="0" algn="ctr">
              <a:buNone/>
              <a:defRPr sz="2325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774168624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1" y="443617"/>
            <a:ext cx="8432800" cy="526382"/>
          </a:xfrm>
          <a:prstGeom prst="rect">
            <a:avLst/>
          </a:prstGeom>
        </p:spPr>
        <p:txBody>
          <a:bodyPr/>
          <a:lstStyle>
            <a:lvl1pPr>
              <a:defRPr sz="2625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8725"/>
            <a:ext cx="8229600" cy="20272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428887528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50" y="576514"/>
            <a:ext cx="8662737" cy="766167"/>
          </a:xfrm>
          <a:prstGeom prst="rect">
            <a:avLst/>
          </a:prstGeom>
        </p:spPr>
        <p:txBody>
          <a:bodyPr anchor="t"/>
          <a:lstStyle>
            <a:lvl1pPr algn="ctr">
              <a:defRPr sz="2625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075447"/>
            <a:ext cx="7772400" cy="403434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rgbClr val="FDC227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640279209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73484"/>
            <a:ext cx="8229600" cy="526629"/>
          </a:xfrm>
          <a:prstGeom prst="rect">
            <a:avLst/>
          </a:prstGeom>
        </p:spPr>
        <p:txBody>
          <a:bodyPr/>
          <a:lstStyle>
            <a:lvl1pPr>
              <a:defRPr sz="24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854"/>
          </a:xfrm>
        </p:spPr>
        <p:txBody>
          <a:bodyPr/>
          <a:lstStyle>
            <a:lvl1pPr>
              <a:defRPr sz="135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200" b="0" i="1">
                <a:latin typeface="Gill Sans SemiBold"/>
                <a:cs typeface="Lucida Grande"/>
              </a:defRPr>
            </a:lvl2pPr>
            <a:lvl3pPr>
              <a:defRPr sz="1200" b="0" i="1">
                <a:latin typeface="Gill Sans SemiBold"/>
                <a:cs typeface="Lucida Grande"/>
              </a:defRPr>
            </a:lvl3pPr>
            <a:lvl4pPr>
              <a:defRPr sz="1200" b="0" i="1">
                <a:latin typeface="Gill Sans SemiBold"/>
                <a:cs typeface="Lucida Grande"/>
              </a:defRPr>
            </a:lvl4pPr>
            <a:lvl5pPr>
              <a:defRPr sz="1200" b="0" i="1">
                <a:latin typeface="Gill Sans SemiBold"/>
                <a:cs typeface="Lucida Grande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854"/>
          </a:xfrm>
        </p:spPr>
        <p:txBody>
          <a:bodyPr/>
          <a:lstStyle>
            <a:lvl1pPr>
              <a:defRPr sz="135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200" b="0" i="1">
                <a:latin typeface="Gill Sans SemiBold"/>
                <a:cs typeface="Lucida Grande"/>
              </a:defRPr>
            </a:lvl2pPr>
            <a:lvl3pPr>
              <a:defRPr sz="1200" b="0" i="1">
                <a:latin typeface="Gill Sans SemiBold"/>
                <a:cs typeface="Lucida Grande"/>
              </a:defRPr>
            </a:lvl3pPr>
            <a:lvl4pPr>
              <a:defRPr sz="1200" b="0" i="1">
                <a:latin typeface="Gill Sans SemiBold"/>
                <a:cs typeface="Lucida Grande"/>
              </a:defRPr>
            </a:lvl4pPr>
            <a:lvl5pPr>
              <a:defRPr sz="1200" b="0" i="1">
                <a:latin typeface="Gill Sans SemiBold"/>
                <a:cs typeface="Lucida Grande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107432711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6210"/>
            <a:ext cx="8229600" cy="517292"/>
          </a:xfrm>
          <a:prstGeom prst="rect">
            <a:avLst/>
          </a:prstGeom>
        </p:spPr>
        <p:txBody>
          <a:bodyPr/>
          <a:lstStyle>
            <a:lvl1pPr>
              <a:defRPr sz="24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63501"/>
            <a:ext cx="4040188" cy="35986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63579"/>
            <a:ext cx="4040188" cy="2222600"/>
          </a:xfrm>
        </p:spPr>
        <p:txBody>
          <a:bodyPr/>
          <a:lstStyle>
            <a:lvl1pPr>
              <a:defRPr sz="1350">
                <a:latin typeface="Gill Sans SemiBold"/>
                <a:cs typeface="Lucida Grande"/>
              </a:defRPr>
            </a:lvl1pPr>
            <a:lvl2pPr>
              <a:defRPr sz="1200" b="0" i="1">
                <a:latin typeface="Gill Sans SemiBold"/>
                <a:cs typeface="Lucida Grande"/>
              </a:defRPr>
            </a:lvl2pPr>
            <a:lvl3pPr>
              <a:defRPr sz="1200" b="0" i="1">
                <a:latin typeface="Gill Sans SemiBold"/>
                <a:cs typeface="Lucida Grande"/>
              </a:defRPr>
            </a:lvl3pPr>
            <a:lvl4pPr>
              <a:defRPr sz="1200" b="0" i="1">
                <a:latin typeface="Gill Sans SemiBold"/>
                <a:cs typeface="Lucida Grande"/>
              </a:defRPr>
            </a:lvl4pPr>
            <a:lvl5pPr>
              <a:defRPr sz="1200" b="0" i="1">
                <a:latin typeface="Gill Sans SemiBold"/>
                <a:cs typeface="Lucida Grande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863501"/>
            <a:ext cx="4041775" cy="359867"/>
          </a:xfrm>
        </p:spPr>
        <p:txBody>
          <a:bodyPr anchor="b">
            <a:normAutofit/>
          </a:bodyPr>
          <a:lstStyle>
            <a:lvl1pPr marL="0" indent="0" algn="ctr">
              <a:buNone/>
              <a:defRPr sz="15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363579"/>
            <a:ext cx="4041775" cy="2222600"/>
          </a:xfrm>
        </p:spPr>
        <p:txBody>
          <a:bodyPr/>
          <a:lstStyle>
            <a:lvl1pPr>
              <a:defRPr sz="1350">
                <a:latin typeface="Gill Sans SemiBold"/>
                <a:cs typeface="Lucida Grande"/>
              </a:defRPr>
            </a:lvl1pPr>
            <a:lvl2pPr>
              <a:defRPr sz="1200" b="0" i="1">
                <a:latin typeface="Gill Sans SemiBold"/>
                <a:cs typeface="Lucida Grande"/>
              </a:defRPr>
            </a:lvl2pPr>
            <a:lvl3pPr>
              <a:defRPr sz="1200" b="0" i="1">
                <a:latin typeface="Gill Sans SemiBold"/>
                <a:cs typeface="Lucida Grande"/>
              </a:defRPr>
            </a:lvl3pPr>
            <a:lvl4pPr>
              <a:defRPr sz="1200" b="0" i="1">
                <a:latin typeface="Gill Sans SemiBold"/>
                <a:cs typeface="Lucida Grande"/>
              </a:defRPr>
            </a:lvl4pPr>
            <a:lvl5pPr>
              <a:defRPr sz="1200" b="0" i="1">
                <a:latin typeface="Gill Sans SemiBold"/>
                <a:cs typeface="Lucida Grande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770878556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8776"/>
            <a:ext cx="8229600" cy="517292"/>
          </a:xfrm>
          <a:prstGeom prst="rect">
            <a:avLst/>
          </a:prstGeom>
        </p:spPr>
        <p:txBody>
          <a:bodyPr/>
          <a:lstStyle>
            <a:lvl1pPr>
              <a:defRPr sz="225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178611385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2 -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E67FED82-1974-F549-B0FE-39B851F020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601" t="25000"/>
          <a:stretch/>
        </p:blipFill>
        <p:spPr>
          <a:xfrm rot="10800000" flipH="1">
            <a:off x="0" y="-3"/>
            <a:ext cx="9162288" cy="5143501"/>
          </a:xfrm>
          <a:prstGeom prst="rect">
            <a:avLst/>
          </a:prstGeom>
        </p:spPr>
      </p:pic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="" xmlns:a16="http://schemas.microsoft.com/office/drawing/2014/main" id="{3DA45F17-2A9A-C441-835C-841FF36E90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23" name="Picture 22" descr="A picture containing dark&#10;&#10;Description automatically generated">
            <a:extLst>
              <a:ext uri="{FF2B5EF4-FFF2-40B4-BE49-F238E27FC236}">
                <a16:creationId xmlns="" xmlns:a16="http://schemas.microsoft.com/office/drawing/2014/main" id="{B24D86B2-EB88-664F-A0E7-EF54B6C845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 baseline="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49">
            <a:extLst>
              <a:ext uri="{FF2B5EF4-FFF2-40B4-BE49-F238E27FC236}">
                <a16:creationId xmlns="" xmlns:a16="http://schemas.microsoft.com/office/drawing/2014/main" id="{A0E0C358-90C6-5849-B09F-C6E02A42F7D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772182" y="891468"/>
            <a:ext cx="1151163" cy="1151163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16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1" name="Picture Placeholder 49">
            <a:extLst>
              <a:ext uri="{FF2B5EF4-FFF2-40B4-BE49-F238E27FC236}">
                <a16:creationId xmlns="" xmlns:a16="http://schemas.microsoft.com/office/drawing/2014/main" id="{A9EAC87C-C44A-874E-B19C-2A724B07842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966191" y="454131"/>
            <a:ext cx="753517" cy="753517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9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IMAGE </a:t>
            </a:r>
          </a:p>
        </p:txBody>
      </p:sp>
      <p:sp>
        <p:nvSpPr>
          <p:cNvPr id="22" name="Picture Placeholder 49">
            <a:extLst>
              <a:ext uri="{FF2B5EF4-FFF2-40B4-BE49-F238E27FC236}">
                <a16:creationId xmlns="" xmlns:a16="http://schemas.microsoft.com/office/drawing/2014/main" id="{498C6841-CB91-0B4F-BDAD-34BCB663BB0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572952" y="2177462"/>
            <a:ext cx="1720954" cy="1720954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4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17" name="Picture Placeholder 49">
            <a:extLst>
              <a:ext uri="{FF2B5EF4-FFF2-40B4-BE49-F238E27FC236}">
                <a16:creationId xmlns="" xmlns:a16="http://schemas.microsoft.com/office/drawing/2014/main" id="{821BD880-A41A-004E-A1EC-F253F3489F8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-476351" y="-445272"/>
            <a:ext cx="2709874" cy="2709874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</p:spTree>
    <p:extLst>
      <p:ext uri="{BB962C8B-B14F-4D97-AF65-F5344CB8AC3E}">
        <p14:creationId xmlns="" xmlns:p14="http://schemas.microsoft.com/office/powerpoint/2010/main" val="83935405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6260533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375038"/>
            <a:ext cx="3008313" cy="522445"/>
          </a:xfrm>
          <a:prstGeom prst="rect">
            <a:avLst/>
          </a:prstGeom>
        </p:spPr>
        <p:txBody>
          <a:bodyPr anchor="b"/>
          <a:lstStyle>
            <a:lvl1pPr algn="l">
              <a:defRPr sz="135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75039"/>
            <a:ext cx="5111750" cy="3161168"/>
          </a:xfrm>
        </p:spPr>
        <p:txBody>
          <a:bodyPr/>
          <a:lstStyle>
            <a:lvl1pPr>
              <a:defRPr sz="21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100" b="0" i="1">
                <a:latin typeface="Gill Sans SemiBold"/>
                <a:cs typeface="Lucida Grande"/>
              </a:defRPr>
            </a:lvl2pPr>
            <a:lvl3pPr>
              <a:defRPr sz="1800" b="0" i="1">
                <a:latin typeface="Gill Sans SemiBold"/>
                <a:cs typeface="Lucida Grande"/>
              </a:defRPr>
            </a:lvl3pPr>
            <a:lvl4pPr>
              <a:defRPr sz="1500" b="0" i="1">
                <a:latin typeface="Gill Sans SemiBold"/>
                <a:cs typeface="Lucida Grande"/>
              </a:defRPr>
            </a:lvl4pPr>
            <a:lvl5pPr>
              <a:defRPr sz="1500" b="0" i="1">
                <a:latin typeface="Gill Sans SemiBold"/>
                <a:cs typeface="Lucida Grande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897484"/>
            <a:ext cx="3008313" cy="2638723"/>
          </a:xfr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419771418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700338"/>
            <a:ext cx="5486400" cy="318791"/>
          </a:xfrm>
          <a:prstGeom prst="rect">
            <a:avLst/>
          </a:prstGeom>
        </p:spPr>
        <p:txBody>
          <a:bodyPr anchor="b"/>
          <a:lstStyle>
            <a:lvl1pPr algn="l">
              <a:defRPr sz="15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44686"/>
            <a:ext cx="5486400" cy="23145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019130"/>
            <a:ext cx="5486400" cy="452735"/>
          </a:xfrm>
        </p:spPr>
        <p:txBody>
          <a:bodyPr/>
          <a:lstStyle>
            <a:lvl1pPr marL="0" indent="0">
              <a:buNone/>
              <a:defRPr sz="105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77882389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Title Slide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96" y="0"/>
            <a:ext cx="9151496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/>
            </a:lvl1pPr>
          </a:lstStyle>
          <a:p>
            <a:r>
              <a:rPr lang="en-US" dirty="0"/>
              <a:t>Divider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="" xmlns:a16="http://schemas.microsoft.com/office/drawing/2014/main" id="{8812EC3A-B654-1243-81C1-689476C1FF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17" name="Picture 16" descr="A picture containing dark&#10;&#10;Description automatically generated">
            <a:extLst>
              <a:ext uri="{FF2B5EF4-FFF2-40B4-BE49-F238E27FC236}">
                <a16:creationId xmlns="" xmlns:a16="http://schemas.microsoft.com/office/drawing/2014/main" id="{8CC58D67-CD78-2A4E-9EF2-DA7151038E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384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Title Slide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601" t="25000"/>
          <a:stretch/>
        </p:blipFill>
        <p:spPr>
          <a:xfrm rot="10800000" flipH="1">
            <a:off x="0" y="-3"/>
            <a:ext cx="9162288" cy="5143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/>
            </a:lvl1pPr>
          </a:lstStyle>
          <a:p>
            <a:r>
              <a:rPr lang="en-US" dirty="0"/>
              <a:t>Divider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A picture containing dark&#10;&#10;Description automatically generated">
            <a:extLst>
              <a:ext uri="{FF2B5EF4-FFF2-40B4-BE49-F238E27FC236}">
                <a16:creationId xmlns="" xmlns:a16="http://schemas.microsoft.com/office/drawing/2014/main" id="{991BB745-A10D-C34A-9C19-BA8C37FEF7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13" name="Picture 12" descr="A picture containing dark&#10;&#10;Description automatically generated">
            <a:extLst>
              <a:ext uri="{FF2B5EF4-FFF2-40B4-BE49-F238E27FC236}">
                <a16:creationId xmlns="" xmlns:a16="http://schemas.microsoft.com/office/drawing/2014/main" id="{9A63E606-CE2B-B34A-AF99-65D1E6457B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8217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7886700" cy="2957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B75ACA1-C531-7B96-0460-4A7C056933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840" y="407330"/>
            <a:ext cx="1396647" cy="415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="" xmlns:p14="http://schemas.microsoft.com/office/powerpoint/2010/main" val="138534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6291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37E38DF-D493-E4D1-DE56-9D1268C08D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840" y="407330"/>
            <a:ext cx="1396647" cy="415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="" xmlns:p14="http://schemas.microsoft.com/office/powerpoint/2010/main" val="173585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2844563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276EBF6-F544-788E-775C-4D3DBC2D98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840" y="407330"/>
            <a:ext cx="1396647" cy="415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="" xmlns:p14="http://schemas.microsoft.com/office/powerpoint/2010/main" val="40712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image" Target="../media/image10.jpeg"/><Relationship Id="rId5" Type="http://schemas.openxmlformats.org/officeDocument/2006/relationships/slideLayout" Target="../slideLayouts/slideLayout2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31.xml"/><Relationship Id="rId7" Type="http://schemas.openxmlformats.org/officeDocument/2006/relationships/image" Target="../media/image12.jpeg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image" Target="../media/image10.jpeg"/><Relationship Id="rId5" Type="http://schemas.openxmlformats.org/officeDocument/2006/relationships/slideLayout" Target="../slideLayouts/slideLayout38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dark&#10;&#10;Description automatically generated">
            <a:extLst>
              <a:ext uri="{FF2B5EF4-FFF2-40B4-BE49-F238E27FC236}">
                <a16:creationId xmlns="" xmlns:a16="http://schemas.microsoft.com/office/drawing/2014/main" id="{1EAC3AEE-335B-5546-A193-823A183928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17136"/>
            <a:ext cx="7886700" cy="4150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Topic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716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4"/>
          </p:nvPr>
        </p:nvSpPr>
        <p:spPr>
          <a:xfrm>
            <a:off x="282290" y="4654044"/>
            <a:ext cx="4866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A picture containing dark&#10;&#10;Description automatically generated">
            <a:extLst>
              <a:ext uri="{FF2B5EF4-FFF2-40B4-BE49-F238E27FC236}">
                <a16:creationId xmlns="" xmlns:a16="http://schemas.microsoft.com/office/drawing/2014/main" id="{313606D5-009A-4049-84A3-61286D6723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109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6" r:id="rId2"/>
    <p:sldLayoutId id="2147483687" r:id="rId3"/>
    <p:sldLayoutId id="2147483684" r:id="rId4"/>
    <p:sldLayoutId id="2147483663" r:id="rId5"/>
    <p:sldLayoutId id="2147483673" r:id="rId6"/>
    <p:sldLayoutId id="2147483662" r:id="rId7"/>
    <p:sldLayoutId id="2147483675" r:id="rId8"/>
    <p:sldLayoutId id="2147483664" r:id="rId9"/>
    <p:sldLayoutId id="2147483674" r:id="rId10"/>
    <p:sldLayoutId id="2147483665" r:id="rId11"/>
    <p:sldLayoutId id="2147483676" r:id="rId12"/>
    <p:sldLayoutId id="2147483677" r:id="rId13"/>
    <p:sldLayoutId id="2147483678" r:id="rId14"/>
    <p:sldLayoutId id="2147483679" r:id="rId15"/>
    <p:sldLayoutId id="2147483667" r:id="rId16"/>
    <p:sldLayoutId id="2147483680" r:id="rId17"/>
    <p:sldLayoutId id="2147483682" r:id="rId18"/>
    <p:sldLayoutId id="2147483681" r:id="rId19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>
          <a:solidFill>
            <a:srgbClr val="0066A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0066A1"/>
        </a:buClr>
        <a:buFont typeface="LucidaGrande" charset="0"/>
        <a:buChar char="▸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LucidaGrande" charset="0"/>
        <a:buChar char="-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Wingdings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Courier New" charset="0"/>
        <a:buChar char="o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00113"/>
            <a:ext cx="8229600" cy="2545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342900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None/>
              <a:defRPr kumimoji="0" sz="32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uLnTx/>
                <a:uFillTx/>
                <a:latin typeface="Gill Sans SemiBold"/>
                <a:ea typeface="+mn-ea"/>
                <a:cs typeface="Lucida Grande"/>
                <a:sym typeface="Wingdings" charset="2"/>
              </a:defRPr>
            </a:pPr>
            <a:r>
              <a:rPr kumimoji="0" lang="en-US" sz="24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uLnTx/>
                <a:uFillTx/>
                <a:latin typeface="Gill Sans SemiBold"/>
                <a:ea typeface="+mn-ea"/>
                <a:cs typeface="Lucida Grande"/>
                <a:sym typeface="Wingdings" charset="2"/>
              </a:rPr>
              <a:t>Click to edit Master text styles</a:t>
            </a:r>
          </a:p>
          <a:p>
            <a:pPr marL="557213" marR="0" lvl="1" indent="-214313" algn="l" defTabSz="342900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Char char="–"/>
              <a:defRPr kumimoji="0" sz="20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uLnTx/>
                <a:uFillTx/>
                <a:latin typeface="Gill Sans SemiBold"/>
                <a:ea typeface="+mn-ea"/>
                <a:cs typeface="Lucida Grande"/>
                <a:sym typeface="Wingdings" charset="2"/>
              </a:defRPr>
            </a:pPr>
            <a:r>
              <a:rPr kumimoji="0" lang="en-US" sz="15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uLnTx/>
                <a:uFillTx/>
                <a:latin typeface="Gill Sans SemiBold"/>
                <a:ea typeface="+mn-ea"/>
                <a:cs typeface="Lucida Grande"/>
                <a:sym typeface="Wingdings" charset="2"/>
              </a:rPr>
              <a:t>Second level</a:t>
            </a:r>
          </a:p>
          <a:p>
            <a:pPr marL="857250" marR="0" lvl="2" indent="-171450" algn="l" defTabSz="342900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Char char="•"/>
              <a:defRPr kumimoji="0" sz="1800" b="0" i="1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uLnTx/>
                <a:uFillTx/>
                <a:latin typeface="Gill Sans SemiBold"/>
                <a:ea typeface="+mn-ea"/>
                <a:cs typeface="Lucida Grande"/>
                <a:sym typeface="Wingdings" charset="2"/>
              </a:defRPr>
            </a:pPr>
            <a:r>
              <a:rPr kumimoji="0" lang="en-US" sz="1350" b="0" i="1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uLnTx/>
                <a:uFillTx/>
                <a:latin typeface="Gill Sans SemiBold"/>
                <a:ea typeface="+mn-ea"/>
                <a:cs typeface="Lucida Grande"/>
                <a:sym typeface="Wingdings" charset="2"/>
              </a:rPr>
              <a:t>Third level</a:t>
            </a:r>
          </a:p>
          <a:p>
            <a:pPr marL="1200150" marR="0" lvl="3" indent="-171450" algn="l" defTabSz="342900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Char char="–"/>
              <a:defRPr kumimoji="0" sz="1500" b="0" i="1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uLnTx/>
                <a:uFillTx/>
                <a:latin typeface="Gill Sans SemiBold"/>
                <a:ea typeface="+mn-ea"/>
                <a:cs typeface="Lucida Grande"/>
                <a:sym typeface="Wingdings" charset="2"/>
              </a:defRPr>
            </a:pPr>
            <a:r>
              <a:rPr kumimoji="0" lang="en-US" sz="1125" b="0" i="1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uLnTx/>
                <a:uFillTx/>
                <a:latin typeface="Gill Sans SemiBold"/>
                <a:ea typeface="+mn-ea"/>
                <a:cs typeface="Lucida Grande"/>
                <a:sym typeface="Wingdings" charset="2"/>
              </a:rPr>
              <a:t>Fourth level</a:t>
            </a:r>
          </a:p>
          <a:p>
            <a:pPr marL="1543050" marR="0" lvl="4" indent="-171450" algn="l" defTabSz="342900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Char char="»"/>
              <a:defRPr kumimoji="0" sz="1200" b="0" i="1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uLnTx/>
                <a:uFillTx/>
                <a:latin typeface="Gill Sans SemiBold"/>
                <a:ea typeface="+mn-ea"/>
                <a:cs typeface="Lucida Grande"/>
                <a:sym typeface="Wingdings" charset="2"/>
              </a:defRPr>
            </a:pPr>
            <a:r>
              <a:rPr kumimoji="0" lang="en-US" sz="900" b="0" i="1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uLnTx/>
                <a:uFillTx/>
                <a:latin typeface="Gill Sans SemiBold"/>
                <a:ea typeface="+mn-ea"/>
                <a:cs typeface="Lucida Grande"/>
                <a:sym typeface="Wingdings" charset="2"/>
              </a:rPr>
              <a:t>Fifth level</a:t>
            </a:r>
            <a:endParaRPr lang="en-US"/>
          </a:p>
        </p:txBody>
      </p:sp>
      <p:pic>
        <p:nvPicPr>
          <p:cNvPr id="5" name="Picture 4" descr="introhtml_SC_topbar.png"/>
          <p:cNvPicPr>
            <a:picLocks noChangeAspect="1"/>
          </p:cNvPicPr>
          <p:nvPr userDrawn="1"/>
        </p:nvPicPr>
        <p:blipFill>
          <a:blip r:embed="rId12">
            <a:alphaModFix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92428"/>
          <a:stretch>
            <a:fillRect/>
          </a:stretch>
        </p:blipFill>
        <p:spPr>
          <a:xfrm>
            <a:off x="0" y="9073"/>
            <a:ext cx="9144000" cy="2921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 userDrawn="1"/>
        </p:nvSpPr>
        <p:spPr>
          <a:xfrm>
            <a:off x="647093" y="22750"/>
            <a:ext cx="21767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marL="0" algn="l" defTabSz="342900">
              <a:buNone/>
              <a:defRPr kumimoji="0" sz="1800" b="0" i="0" normalizeH="0" noProof="0"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</a:defRPr>
            </a:pPr>
            <a:r>
              <a:rPr kumimoji="0" lang="en-US" sz="1050" b="0" i="0" normalizeH="0" noProof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Lucida Grande"/>
                <a:cs typeface="Lucida Grande"/>
              </a:rPr>
              <a:t>Tables</a:t>
            </a:r>
            <a:endParaRPr lang="en-US" sz="105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Grande"/>
              <a:cs typeface="Lucida Grande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193037" y="-12921"/>
            <a:ext cx="162076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marL="0" algn="ctr" defTabSz="342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sz="1800" b="0" i="0" normalizeH="0" noProof="0"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</a:defRPr>
            </a:pPr>
            <a:r>
              <a:rPr kumimoji="0" lang="en-US" sz="825" b="0" i="0" normalizeH="0" noProof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INTRODUCTION</a:t>
            </a:r>
            <a:r>
              <a:rPr kumimoji="0" lang="en-US" sz="825" b="0" i="0" normalizeH="0" baseline="0" noProof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30237" y="-4536"/>
            <a:ext cx="7015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marL="0" algn="l" defTabSz="342900">
              <a:buNone/>
              <a:defRPr kumimoji="0" sz="1800" b="0" i="0" normalizeH="0" noProof="0"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</a:defRPr>
            </a:pPr>
            <a:r>
              <a:rPr kumimoji="0" lang="en-US" sz="1350" b="0" i="0" normalizeH="0" noProof="0">
                <a:solidFill>
                  <a:srgbClr val="F8C01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elvetica Neue Bold Condensed"/>
                <a:cs typeface="Helvetica Neue Bold Condensed"/>
              </a:rPr>
              <a:t>02.08</a:t>
            </a:r>
            <a:endParaRPr lang="en-US" sz="1350" b="0" i="0">
              <a:solidFill>
                <a:srgbClr val="F8C01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 Neue Bold Condensed"/>
              <a:cs typeface="Helvetica Neue Bold Condensed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420429" y="84351"/>
            <a:ext cx="1203476" cy="42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marL="0" marR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normalizeH="0" noProof="0"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</a:defRPr>
            </a:pPr>
            <a:r>
              <a:rPr kumimoji="0" lang="en-US" sz="825" b="0" i="0" normalizeH="0" baseline="0" noProof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TO HTML</a:t>
            </a:r>
            <a:endParaRPr lang="en-US" sz="825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algn="l" defTabSz="342900">
              <a:buNone/>
              <a:defRPr kumimoji="0" sz="1800" b="0" i="0" normalizeH="0" noProof="0"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</a:defRPr>
            </a:pPr>
            <a:endParaRPr lang="en-US" sz="135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C9AB36A-0C78-C0C8-AFFD-8E8D807B1CBA}"/>
              </a:ext>
            </a:extLst>
          </p:cNvPr>
          <p:cNvSpPr/>
          <p:nvPr userDrawn="1"/>
        </p:nvSpPr>
        <p:spPr>
          <a:xfrm>
            <a:off x="7380051" y="12970"/>
            <a:ext cx="1763949" cy="233464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B1E3E12-77C0-035B-8B6F-F27CFD323183}"/>
              </a:ext>
            </a:extLst>
          </p:cNvPr>
          <p:cNvSpPr/>
          <p:nvPr userDrawn="1"/>
        </p:nvSpPr>
        <p:spPr>
          <a:xfrm>
            <a:off x="0" y="38606"/>
            <a:ext cx="687421" cy="233464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027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ransition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42900" rtl="0" eaLnBrk="1" latinLnBrk="0" hangingPunct="1">
        <a:spcBef>
          <a:spcPct val="20000"/>
        </a:spcBef>
        <a:buFont typeface="Arial" pitchFamily="34" charset="0"/>
        <a:buNone/>
        <a:defRPr sz="24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557213" indent="-214313" algn="l" defTabSz="342900" rtl="0" eaLnBrk="1" latinLnBrk="0" hangingPunct="1">
        <a:spcBef>
          <a:spcPct val="20000"/>
        </a:spcBef>
        <a:buFont typeface="Arial" pitchFamily="34" charset="0"/>
        <a:buChar char="–"/>
        <a:defRPr sz="15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857250" indent="-171450" algn="l" defTabSz="342900" rtl="0" eaLnBrk="1" latinLnBrk="0" hangingPunct="1">
        <a:spcBef>
          <a:spcPct val="20000"/>
        </a:spcBef>
        <a:buFont typeface="Arial" pitchFamily="34" charset="0"/>
        <a:buChar char="•"/>
        <a:defRPr sz="135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1200150" indent="-171450" algn="l" defTabSz="342900" rtl="0" eaLnBrk="1" latinLnBrk="0" hangingPunct="1">
        <a:spcBef>
          <a:spcPct val="20000"/>
        </a:spcBef>
        <a:buFont typeface="Arial" pitchFamily="34" charset="0"/>
        <a:buChar char="–"/>
        <a:defRPr sz="1125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1543050" indent="-171450" algn="l" defTabSz="342900" rtl="0" eaLnBrk="1" latinLnBrk="0" hangingPunct="1">
        <a:spcBef>
          <a:spcPct val="20000"/>
        </a:spcBef>
        <a:buFont typeface="Arial" pitchFamily="34" charset="0"/>
        <a:buChar char="»"/>
        <a:defRPr sz="9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"/>
            <a:ext cx="9144000" cy="513715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9144000" cy="3530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05741"/>
            <a:ext cx="8229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6"/>
            <a:ext cx="8229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6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6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6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5ADA0E5-2EC9-3671-9BAC-F8A7B39828F1}"/>
              </a:ext>
            </a:extLst>
          </p:cNvPr>
          <p:cNvSpPr/>
          <p:nvPr userDrawn="1"/>
        </p:nvSpPr>
        <p:spPr>
          <a:xfrm>
            <a:off x="7380051" y="12970"/>
            <a:ext cx="1763949" cy="233464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7C9EE38-27B5-105F-400C-3535E85453F4}"/>
              </a:ext>
            </a:extLst>
          </p:cNvPr>
          <p:cNvSpPr/>
          <p:nvPr userDrawn="1"/>
        </p:nvSpPr>
        <p:spPr>
          <a:xfrm>
            <a:off x="0" y="38606"/>
            <a:ext cx="687421" cy="233464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794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6640">
        <a:defRPr>
          <a:latin typeface="+mn-lt"/>
          <a:ea typeface="+mn-ea"/>
          <a:cs typeface="+mn-cs"/>
        </a:defRPr>
      </a:lvl2pPr>
      <a:lvl3pPr marL="913280">
        <a:defRPr>
          <a:latin typeface="+mn-lt"/>
          <a:ea typeface="+mn-ea"/>
          <a:cs typeface="+mn-cs"/>
        </a:defRPr>
      </a:lvl3pPr>
      <a:lvl4pPr marL="1369920">
        <a:defRPr>
          <a:latin typeface="+mn-lt"/>
          <a:ea typeface="+mn-ea"/>
          <a:cs typeface="+mn-cs"/>
        </a:defRPr>
      </a:lvl4pPr>
      <a:lvl5pPr marL="1826560">
        <a:defRPr>
          <a:latin typeface="+mn-lt"/>
          <a:ea typeface="+mn-ea"/>
          <a:cs typeface="+mn-cs"/>
        </a:defRPr>
      </a:lvl5pPr>
      <a:lvl6pPr marL="2283200">
        <a:defRPr>
          <a:latin typeface="+mn-lt"/>
          <a:ea typeface="+mn-ea"/>
          <a:cs typeface="+mn-cs"/>
        </a:defRPr>
      </a:lvl6pPr>
      <a:lvl7pPr marL="2739839">
        <a:defRPr>
          <a:latin typeface="+mn-lt"/>
          <a:ea typeface="+mn-ea"/>
          <a:cs typeface="+mn-cs"/>
        </a:defRPr>
      </a:lvl7pPr>
      <a:lvl8pPr marL="3196480">
        <a:defRPr>
          <a:latin typeface="+mn-lt"/>
          <a:ea typeface="+mn-ea"/>
          <a:cs typeface="+mn-cs"/>
        </a:defRPr>
      </a:lvl8pPr>
      <a:lvl9pPr marL="365312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6640">
        <a:defRPr>
          <a:latin typeface="+mn-lt"/>
          <a:ea typeface="+mn-ea"/>
          <a:cs typeface="+mn-cs"/>
        </a:defRPr>
      </a:lvl2pPr>
      <a:lvl3pPr marL="913280">
        <a:defRPr>
          <a:latin typeface="+mn-lt"/>
          <a:ea typeface="+mn-ea"/>
          <a:cs typeface="+mn-cs"/>
        </a:defRPr>
      </a:lvl3pPr>
      <a:lvl4pPr marL="1369920">
        <a:defRPr>
          <a:latin typeface="+mn-lt"/>
          <a:ea typeface="+mn-ea"/>
          <a:cs typeface="+mn-cs"/>
        </a:defRPr>
      </a:lvl4pPr>
      <a:lvl5pPr marL="1826560">
        <a:defRPr>
          <a:latin typeface="+mn-lt"/>
          <a:ea typeface="+mn-ea"/>
          <a:cs typeface="+mn-cs"/>
        </a:defRPr>
      </a:lvl5pPr>
      <a:lvl6pPr marL="2283200">
        <a:defRPr>
          <a:latin typeface="+mn-lt"/>
          <a:ea typeface="+mn-ea"/>
          <a:cs typeface="+mn-cs"/>
        </a:defRPr>
      </a:lvl6pPr>
      <a:lvl7pPr marL="2739839">
        <a:defRPr>
          <a:latin typeface="+mn-lt"/>
          <a:ea typeface="+mn-ea"/>
          <a:cs typeface="+mn-cs"/>
        </a:defRPr>
      </a:lvl7pPr>
      <a:lvl8pPr marL="3196480">
        <a:defRPr>
          <a:latin typeface="+mn-lt"/>
          <a:ea typeface="+mn-ea"/>
          <a:cs typeface="+mn-cs"/>
        </a:defRPr>
      </a:lvl8pPr>
      <a:lvl9pPr marL="365312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00113"/>
            <a:ext cx="8229600" cy="2545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342900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None/>
              <a:defRPr kumimoji="0" sz="32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uLnTx/>
                <a:uFillTx/>
                <a:latin typeface="Gill Sans SemiBold"/>
                <a:ea typeface="+mn-ea"/>
                <a:cs typeface="Lucida Grande"/>
                <a:sym typeface="Wingdings" charset="2"/>
              </a:defRPr>
            </a:pPr>
            <a:r>
              <a:rPr kumimoji="0" lang="en-US" sz="24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uLnTx/>
                <a:uFillTx/>
                <a:latin typeface="Gill Sans SemiBold"/>
                <a:ea typeface="+mn-ea"/>
                <a:cs typeface="Lucida Grande"/>
                <a:sym typeface="Wingdings" charset="2"/>
              </a:rPr>
              <a:t>Click to edit Master text styles</a:t>
            </a:r>
          </a:p>
          <a:p>
            <a:pPr marL="557213" marR="0" lvl="1" indent="-214313" algn="l" defTabSz="342900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Char char="–"/>
              <a:defRPr kumimoji="0" sz="20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uLnTx/>
                <a:uFillTx/>
                <a:latin typeface="Gill Sans SemiBold"/>
                <a:ea typeface="+mn-ea"/>
                <a:cs typeface="Lucida Grande"/>
                <a:sym typeface="Wingdings" charset="2"/>
              </a:defRPr>
            </a:pPr>
            <a:r>
              <a:rPr kumimoji="0" lang="en-US" sz="15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uLnTx/>
                <a:uFillTx/>
                <a:latin typeface="Gill Sans SemiBold"/>
                <a:ea typeface="+mn-ea"/>
                <a:cs typeface="Lucida Grande"/>
                <a:sym typeface="Wingdings" charset="2"/>
              </a:rPr>
              <a:t>Second level</a:t>
            </a:r>
          </a:p>
          <a:p>
            <a:pPr marL="857250" marR="0" lvl="2" indent="-171450" algn="l" defTabSz="342900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Char char="•"/>
              <a:defRPr kumimoji="0" sz="1800" b="0" i="1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uLnTx/>
                <a:uFillTx/>
                <a:latin typeface="Gill Sans SemiBold"/>
                <a:ea typeface="+mn-ea"/>
                <a:cs typeface="Lucida Grande"/>
                <a:sym typeface="Wingdings" charset="2"/>
              </a:defRPr>
            </a:pPr>
            <a:r>
              <a:rPr kumimoji="0" lang="en-US" sz="1350" b="0" i="1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uLnTx/>
                <a:uFillTx/>
                <a:latin typeface="Gill Sans SemiBold"/>
                <a:ea typeface="+mn-ea"/>
                <a:cs typeface="Lucida Grande"/>
                <a:sym typeface="Wingdings" charset="2"/>
              </a:rPr>
              <a:t>Third level</a:t>
            </a:r>
          </a:p>
          <a:p>
            <a:pPr marL="1200150" marR="0" lvl="3" indent="-171450" algn="l" defTabSz="342900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Char char="–"/>
              <a:defRPr kumimoji="0" sz="1500" b="0" i="1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uLnTx/>
                <a:uFillTx/>
                <a:latin typeface="Gill Sans SemiBold"/>
                <a:ea typeface="+mn-ea"/>
                <a:cs typeface="Lucida Grande"/>
                <a:sym typeface="Wingdings" charset="2"/>
              </a:defRPr>
            </a:pPr>
            <a:r>
              <a:rPr kumimoji="0" lang="en-US" sz="1125" b="0" i="1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uLnTx/>
                <a:uFillTx/>
                <a:latin typeface="Gill Sans SemiBold"/>
                <a:ea typeface="+mn-ea"/>
                <a:cs typeface="Lucida Grande"/>
                <a:sym typeface="Wingdings" charset="2"/>
              </a:rPr>
              <a:t>Fourth level</a:t>
            </a:r>
          </a:p>
          <a:p>
            <a:pPr marL="1543050" marR="0" lvl="4" indent="-171450" algn="l" defTabSz="342900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Char char="»"/>
              <a:defRPr kumimoji="0" sz="1200" b="0" i="1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uLnTx/>
                <a:uFillTx/>
                <a:latin typeface="Gill Sans SemiBold"/>
                <a:ea typeface="+mn-ea"/>
                <a:cs typeface="Lucida Grande"/>
                <a:sym typeface="Wingdings" charset="2"/>
              </a:defRPr>
            </a:pPr>
            <a:r>
              <a:rPr kumimoji="0" lang="en-US" sz="900" b="0" i="1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uLnTx/>
                <a:uFillTx/>
                <a:latin typeface="Gill Sans SemiBold"/>
                <a:ea typeface="+mn-ea"/>
                <a:cs typeface="Lucida Grande"/>
                <a:sym typeface="Wingdings" charset="2"/>
              </a:rPr>
              <a:t>Fifth level</a:t>
            </a:r>
            <a:endParaRPr lang="en-US"/>
          </a:p>
        </p:txBody>
      </p:sp>
      <p:pic>
        <p:nvPicPr>
          <p:cNvPr id="5" name="Picture 4" descr="introhtml_SC_topbar.png"/>
          <p:cNvPicPr>
            <a:picLocks noChangeAspect="1"/>
          </p:cNvPicPr>
          <p:nvPr userDrawn="1"/>
        </p:nvPicPr>
        <p:blipFill>
          <a:blip r:embed="rId12">
            <a:alphaModFix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92428"/>
          <a:stretch>
            <a:fillRect/>
          </a:stretch>
        </p:blipFill>
        <p:spPr>
          <a:xfrm>
            <a:off x="0" y="9073"/>
            <a:ext cx="9144000" cy="2921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 userDrawn="1"/>
        </p:nvSpPr>
        <p:spPr>
          <a:xfrm>
            <a:off x="647093" y="22750"/>
            <a:ext cx="21767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marL="0" algn="l" defTabSz="342900">
              <a:buNone/>
              <a:defRPr kumimoji="0" sz="1800" b="0" i="0" normalizeH="0" noProof="0"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</a:defRPr>
            </a:pPr>
            <a:r>
              <a:rPr kumimoji="0" lang="en-US" sz="1050" b="0" i="0" kern="1300" normalizeH="0" noProof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Lucida Grande"/>
                <a:cs typeface="Lucida Grande"/>
              </a:rPr>
              <a:t>Accessibility</a:t>
            </a:r>
            <a:endParaRPr lang="en-US" sz="1050" kern="13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Grande"/>
              <a:cs typeface="Lucida Grande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193037" y="-12921"/>
            <a:ext cx="162076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marL="0" algn="ctr" defTabSz="342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sz="1800" b="0" i="0" normalizeH="0" noProof="0"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</a:defRPr>
            </a:pPr>
            <a:r>
              <a:rPr kumimoji="0" lang="en-US" sz="825" b="0" i="0" normalizeH="0" noProof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INTRODUCTION</a:t>
            </a:r>
            <a:r>
              <a:rPr kumimoji="0" lang="en-US" sz="825" b="0" i="0" normalizeH="0" baseline="0" noProof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30237" y="-4536"/>
            <a:ext cx="7015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marL="0" algn="l" defTabSz="342900">
              <a:buNone/>
              <a:defRPr kumimoji="0" sz="1800" b="0" i="0" normalizeH="0" noProof="0"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</a:defRPr>
            </a:pPr>
            <a:r>
              <a:rPr kumimoji="0" lang="en-US" sz="1350" b="0" i="0" normalizeH="0" noProof="0">
                <a:solidFill>
                  <a:srgbClr val="F8C01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elvetica Neue Bold Condensed"/>
                <a:cs typeface="Helvetica Neue Bold Condensed"/>
              </a:rPr>
              <a:t>03.01</a:t>
            </a:r>
            <a:endParaRPr lang="en-US" sz="1350" b="0" i="0">
              <a:solidFill>
                <a:srgbClr val="F8C01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 Neue Bold Condensed"/>
              <a:cs typeface="Helvetica Neue Bold Condensed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420429" y="84351"/>
            <a:ext cx="1203476" cy="42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marL="0" marR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normalizeH="0" noProof="0"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</a:defRPr>
            </a:pPr>
            <a:r>
              <a:rPr kumimoji="0" lang="en-US" sz="825" b="0" i="0" normalizeH="0" baseline="0" noProof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TO HTML</a:t>
            </a:r>
            <a:endParaRPr lang="en-US" sz="825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algn="l" defTabSz="342900">
              <a:buNone/>
              <a:defRPr kumimoji="0" sz="1800" b="0" i="0" normalizeH="0" noProof="0"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</a:defRPr>
            </a:pPr>
            <a:endParaRPr lang="en-US" sz="135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73C75D7-4597-78A2-E665-CE659DDA9E14}"/>
              </a:ext>
            </a:extLst>
          </p:cNvPr>
          <p:cNvSpPr/>
          <p:nvPr userDrawn="1"/>
        </p:nvSpPr>
        <p:spPr>
          <a:xfrm>
            <a:off x="7380051" y="12970"/>
            <a:ext cx="1763949" cy="233464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03207D9-C973-DB21-BE44-A641F33C44B8}"/>
              </a:ext>
            </a:extLst>
          </p:cNvPr>
          <p:cNvSpPr/>
          <p:nvPr userDrawn="1"/>
        </p:nvSpPr>
        <p:spPr>
          <a:xfrm>
            <a:off x="0" y="38606"/>
            <a:ext cx="687421" cy="233464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3326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</p:sldLayoutIdLst>
  <p:transition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42900" rtl="0" eaLnBrk="1" latinLnBrk="0" hangingPunct="1">
        <a:spcBef>
          <a:spcPct val="20000"/>
        </a:spcBef>
        <a:buFont typeface="Arial" pitchFamily="34" charset="0"/>
        <a:buNone/>
        <a:defRPr sz="24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557213" indent="-214313" algn="l" defTabSz="342900" rtl="0" eaLnBrk="1" latinLnBrk="0" hangingPunct="1">
        <a:spcBef>
          <a:spcPct val="20000"/>
        </a:spcBef>
        <a:buFont typeface="Arial" pitchFamily="34" charset="0"/>
        <a:buChar char="–"/>
        <a:defRPr sz="15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857250" indent="-171450" algn="l" defTabSz="342900" rtl="0" eaLnBrk="1" latinLnBrk="0" hangingPunct="1">
        <a:spcBef>
          <a:spcPct val="20000"/>
        </a:spcBef>
        <a:buFont typeface="Arial" pitchFamily="34" charset="0"/>
        <a:buChar char="•"/>
        <a:defRPr sz="135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1200150" indent="-171450" algn="l" defTabSz="342900" rtl="0" eaLnBrk="1" latinLnBrk="0" hangingPunct="1">
        <a:spcBef>
          <a:spcPct val="20000"/>
        </a:spcBef>
        <a:buFont typeface="Arial" pitchFamily="34" charset="0"/>
        <a:buChar char="–"/>
        <a:defRPr sz="1125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1543050" indent="-171450" algn="l" defTabSz="342900" rtl="0" eaLnBrk="1" latinLnBrk="0" hangingPunct="1">
        <a:spcBef>
          <a:spcPct val="20000"/>
        </a:spcBef>
        <a:buFont typeface="Arial" pitchFamily="34" charset="0"/>
        <a:buChar char="»"/>
        <a:defRPr sz="9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F1648453-E6E7-505D-EA87-08C0B44C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MERN – ES6 + React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545AEE21-E3EB-EC77-52D4-A499E3FBB8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 02 HTML - 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B94A43-821E-7147-8014-F1E1AD70B8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670" y="544041"/>
            <a:ext cx="1739918" cy="446579"/>
          </a:xfrm>
          <a:prstGeom prst="rect">
            <a:avLst/>
          </a:prstGeom>
        </p:spPr>
      </p:pic>
      <p:pic>
        <p:nvPicPr>
          <p:cNvPr id="13" name="Picture 2" descr="E:\LMS KHASTEC\2023\FASEEH SHAH\Information-Science-Technology-Department-Government-of-Sindh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3888" y="398570"/>
            <a:ext cx="783672" cy="783672"/>
          </a:xfrm>
          <a:prstGeom prst="rect">
            <a:avLst/>
          </a:prstGeom>
          <a:noFill/>
        </p:spPr>
      </p:pic>
      <p:pic>
        <p:nvPicPr>
          <p:cNvPr id="14" name="Picture 3" descr="E:\LMS KHASTEC\2023\FASEEH SHAH\HAZA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46727" y="544041"/>
            <a:ext cx="1890338" cy="5681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015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ct val="0"/>
              </a:spcAft>
              <a:defRPr kumimoji="0" sz="35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CB05"/>
                </a:solidFill>
                <a:uLnTx/>
                <a:uFillTx/>
                <a:latin typeface="Gill Sans SemiBold"/>
                <a:ea typeface="+mj-ea"/>
                <a:cs typeface="Georgia"/>
                <a:sym typeface="Wingdings" charset="2"/>
              </a:defRPr>
            </a:pPr>
            <a:r>
              <a:rPr lang="en-US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Wingdings" charset="2"/>
              </a:rPr>
              <a:t>Spanning Multiple Cells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280094"/>
            <a:ext cx="6172200" cy="2027243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spcAft>
                <a:spcPct val="0"/>
              </a:spcAft>
              <a:buFont typeface="Arial" pitchFamily="34" charset="0"/>
              <a:buChar char="•"/>
              <a:defRPr kumimoji="0" sz="32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uLnTx/>
                <a:uFillTx/>
                <a:latin typeface="Gill Sans SemiBold"/>
                <a:ea typeface="+mn-ea"/>
                <a:cs typeface="Lucida Grande"/>
                <a:sym typeface="Wingdings" charset="2"/>
              </a:defRPr>
            </a:pPr>
            <a:r>
              <a:rPr lang="en-US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charset="2"/>
              </a:rPr>
              <a:t>It may be the case that your table won’t be a perfect grid.</a:t>
            </a:r>
          </a:p>
          <a:p>
            <a:pPr marL="342900" indent="-342900">
              <a:spcAft>
                <a:spcPct val="0"/>
              </a:spcAft>
              <a:buFont typeface="Arial" pitchFamily="34" charset="0"/>
              <a:buChar char="•"/>
              <a:defRPr kumimoji="0" sz="32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uLnTx/>
                <a:uFillTx/>
                <a:latin typeface="Gill Sans SemiBold"/>
                <a:ea typeface="+mn-ea"/>
                <a:cs typeface="Lucida Grande"/>
                <a:sym typeface="Wingdings" charset="2"/>
              </a:defRPr>
            </a:pPr>
            <a:r>
              <a:rPr lang="en-US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charset="2"/>
              </a:rPr>
              <a:t>You can combine multiple rows and/or columns using the </a:t>
            </a:r>
            <a:r>
              <a:rPr lang="en-US" b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6600"/>
                </a:solidFill>
                <a:sym typeface="Wingdings" charset="2"/>
              </a:rPr>
              <a:t>rowspan</a:t>
            </a:r>
            <a:r>
              <a:rPr lang="en-US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6600"/>
                </a:solidFill>
                <a:sym typeface="Wingdings" charset="2"/>
              </a:rPr>
              <a:t> </a:t>
            </a:r>
            <a:r>
              <a:rPr lang="en-US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charset="2"/>
              </a:rPr>
              <a:t>and </a:t>
            </a:r>
            <a:r>
              <a:rPr lang="en-US" b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6600"/>
                </a:solidFill>
                <a:sym typeface="Wingdings" charset="2"/>
              </a:rPr>
              <a:t>colspan</a:t>
            </a:r>
            <a:r>
              <a:rPr lang="en-US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6600"/>
                </a:solidFill>
                <a:sym typeface="Wingdings" charset="2"/>
              </a:rPr>
              <a:t> </a:t>
            </a:r>
            <a:r>
              <a:rPr lang="en-US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charset="2"/>
              </a:rPr>
              <a:t>attributes</a:t>
            </a:r>
            <a:r>
              <a:rPr lang="en-US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charset="2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6201614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ct val="0"/>
              </a:spcAft>
              <a:defRPr kumimoji="0" sz="35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CB05"/>
                </a:solidFill>
                <a:uLnTx/>
                <a:uFillTx/>
                <a:latin typeface="Gill Sans SemiBold"/>
                <a:ea typeface="+mj-ea"/>
                <a:cs typeface="Georgia"/>
                <a:sym typeface="Wingdings" charset="2"/>
              </a:defRPr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33501" y="511343"/>
            <a:ext cx="6187058" cy="31217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/>
                <a:ea typeface="Arial" pitchFamily="34" charset="0"/>
                <a:cs typeface="Arial" pitchFamily="34" charset="0"/>
                <a:sym typeface="Wingdings" charset="2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/>
                <a:ea typeface="Arial" pitchFamily="34" charset="0"/>
                <a:cs typeface="Arial" pitchFamily="34" charset="0"/>
                <a:sym typeface="Wingdings" charset="2"/>
              </a:defRPr>
            </a:lvl2pPr>
            <a:lvl3pPr marL="914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/>
                <a:ea typeface="Arial" pitchFamily="34" charset="0"/>
                <a:cs typeface="Arial" pitchFamily="34" charset="0"/>
                <a:sym typeface="Wingdings" charset="2"/>
              </a:defRPr>
            </a:lvl3pPr>
            <a:lvl4pPr marL="1371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/>
                <a:ea typeface="Arial" pitchFamily="34" charset="0"/>
                <a:cs typeface="Arial" pitchFamily="34" charset="0"/>
                <a:sym typeface="Wingdings" charset="2"/>
              </a:defRPr>
            </a:lvl4pPr>
            <a:lvl5pPr marL="18288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/>
                <a:ea typeface="Arial" pitchFamily="34" charset="0"/>
                <a:cs typeface="Arial" pitchFamily="34" charset="0"/>
                <a:sym typeface="Wingdings" charset="2"/>
              </a:defRPr>
            </a:lvl5pPr>
            <a:lvl6pPr marL="22860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/>
                <a:ea typeface="Arial" pitchFamily="34" charset="0"/>
                <a:cs typeface="Arial" pitchFamily="34" charset="0"/>
                <a:sym typeface="Wingdings" charset="2"/>
              </a:defRPr>
            </a:lvl6pPr>
            <a:lvl7pPr marL="2743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/>
                <a:ea typeface="Arial" pitchFamily="34" charset="0"/>
                <a:cs typeface="Arial" pitchFamily="34" charset="0"/>
                <a:sym typeface="Wingdings" charset="2"/>
              </a:defRPr>
            </a:lvl7pPr>
            <a:lvl8pPr marL="3200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/>
                <a:ea typeface="Arial" pitchFamily="34" charset="0"/>
                <a:cs typeface="Arial" pitchFamily="34" charset="0"/>
                <a:sym typeface="Wingdings" charset="2"/>
              </a:defRPr>
            </a:lvl8pPr>
            <a:lvl9pPr marL="3657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/>
                <a:ea typeface="Arial" pitchFamily="34" charset="0"/>
                <a:cs typeface="Arial" pitchFamily="34" charset="0"/>
                <a:sym typeface="Wingdings" charset="2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 noProof="0">
                <a:solidFill>
                  <a:srgbClr val="FFFFFF"/>
                </a:solidFill>
                <a:uLnTx/>
                <a:uFillTx/>
                <a:latin typeface="Times New Roman"/>
                <a:ea typeface="Arial" pitchFamily="34" charset="0"/>
                <a:cs typeface="Arial" pitchFamily="34" charset="0"/>
                <a:sym typeface="Wingdings" charset="2"/>
              </a:defRPr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cs typeface="Arial" pitchFamily="34" charset="0"/>
              <a:sym typeface="Wingdings" charset="2"/>
            </a:endParaRPr>
          </a:p>
        </p:txBody>
      </p:sp>
      <p:pic>
        <p:nvPicPr>
          <p:cNvPr id="4" name="Content Placeholder 3" descr="Screen Shot 2015-07-06 at 1.18.4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001" r="-425"/>
          <a:stretch>
            <a:fillRect/>
          </a:stretch>
        </p:blipFill>
        <p:spPr>
          <a:xfrm>
            <a:off x="1868758" y="511343"/>
            <a:ext cx="5420333" cy="3121715"/>
          </a:xfrm>
        </p:spPr>
      </p:pic>
    </p:spTree>
    <p:extLst>
      <p:ext uri="{BB962C8B-B14F-4D97-AF65-F5344CB8AC3E}">
        <p14:creationId xmlns="" xmlns:p14="http://schemas.microsoft.com/office/powerpoint/2010/main" val="241531250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ct val="0"/>
              </a:spcAft>
              <a:defRPr kumimoji="0" sz="35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CB05"/>
                </a:solidFill>
                <a:uLnTx/>
                <a:uFillTx/>
                <a:latin typeface="Gill Sans SemiBold"/>
                <a:ea typeface="+mj-ea"/>
                <a:cs typeface="Georgia"/>
                <a:sym typeface="Wingdings" charset="2"/>
              </a:defRPr>
            </a:pPr>
            <a:endParaRPr lang="en-US"/>
          </a:p>
        </p:txBody>
      </p:sp>
      <p:pic>
        <p:nvPicPr>
          <p:cNvPr id="4" name="Content Placeholder 3" descr="Screen Shot 2015-07-06 at 1.20.2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1047" b="-1047"/>
          <a:stretch>
            <a:fillRect/>
          </a:stretch>
        </p:blipFill>
        <p:spPr>
          <a:xfrm>
            <a:off x="2027356" y="511345"/>
            <a:ext cx="4904038" cy="3177011"/>
          </a:xfrm>
        </p:spPr>
      </p:pic>
    </p:spTree>
    <p:extLst>
      <p:ext uri="{BB962C8B-B14F-4D97-AF65-F5344CB8AC3E}">
        <p14:creationId xmlns="" xmlns:p14="http://schemas.microsoft.com/office/powerpoint/2010/main" val="278530933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ct val="0"/>
              </a:spcAft>
              <a:defRPr kumimoji="0" sz="35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CB05"/>
                </a:solidFill>
                <a:uLnTx/>
                <a:uFillTx/>
                <a:latin typeface="Gill Sans SemiBold"/>
                <a:ea typeface="+mj-ea"/>
                <a:cs typeface="Georgia"/>
                <a:sym typeface="Wingdings" charset="2"/>
              </a:defRPr>
            </a:pPr>
            <a:r>
              <a:rPr lang="en-US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Wingdings" charset="2"/>
              </a:rPr>
              <a:t>Captions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spcAft>
                <a:spcPct val="0"/>
              </a:spcAft>
              <a:buFont typeface="Arial" pitchFamily="34" charset="0"/>
              <a:buChar char="•"/>
              <a:defRPr kumimoji="0" sz="32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uLnTx/>
                <a:uFillTx/>
                <a:latin typeface="Gill Sans SemiBold"/>
                <a:ea typeface="+mn-ea"/>
                <a:cs typeface="Lucida Grande"/>
                <a:sym typeface="Wingdings" charset="2"/>
              </a:defRPr>
            </a:pPr>
            <a:r>
              <a:rPr lang="en-US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charset="2"/>
              </a:rPr>
              <a:t>How do you link text to the table?  A heading (h2, h3, etc.) will look good, but doesn’t provide semantics.</a:t>
            </a:r>
          </a:p>
          <a:p>
            <a:pPr marL="342900" indent="-342900">
              <a:spcAft>
                <a:spcPct val="0"/>
              </a:spcAft>
              <a:buFont typeface="Arial" pitchFamily="34" charset="0"/>
              <a:buChar char="•"/>
              <a:defRPr kumimoji="0" sz="32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uLnTx/>
                <a:uFillTx/>
                <a:latin typeface="Gill Sans SemiBold"/>
                <a:ea typeface="+mn-ea"/>
                <a:cs typeface="Lucida Grande"/>
                <a:sym typeface="Wingdings" charset="2"/>
              </a:defRPr>
            </a:pPr>
            <a:r>
              <a:rPr lang="en-US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charset="2"/>
              </a:rPr>
              <a:t>Use &lt;caption&gt;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6593949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78250" y="0"/>
            <a:ext cx="1141591" cy="320969"/>
          </a:xfrm>
          <a:prstGeom prst="rect">
            <a:avLst/>
          </a:prstGeom>
        </p:spPr>
        <p:txBody>
          <a:bodyPr vert="horz" wrap="square" lIns="0" tIns="13319" rIns="0" bIns="0" rtlCol="0">
            <a:spAutoFit/>
          </a:bodyPr>
          <a:lstStyle/>
          <a:p>
            <a:pPr marL="12685" marR="5074" lvl="0" indent="69764" algn="l" defTabSz="91328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INTERACTIVITY  WITH</a:t>
            </a:r>
            <a:r>
              <a:rPr kumimoji="0" sz="999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999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JAVASCRIPT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782" y="5912"/>
            <a:ext cx="1952753" cy="289487"/>
          </a:xfrm>
          <a:prstGeom prst="rect">
            <a:avLst/>
          </a:prstGeom>
        </p:spPr>
        <p:txBody>
          <a:bodyPr vert="horz" wrap="square" lIns="0" tIns="12684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98" b="0" i="0" u="none" strike="noStrike" kern="1200" cap="none" spc="0" normalizeH="0" baseline="0" noProof="0" dirty="0">
                <a:ln>
                  <a:noFill/>
                </a:ln>
                <a:solidFill>
                  <a:srgbClr val="FDC20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04.01 </a:t>
            </a:r>
            <a:r>
              <a:rPr kumimoji="0" sz="2397" b="0" i="0" u="none" strike="noStrike" kern="1200" cap="none" spc="7" normalizeH="0" baseline="3472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Simple</a:t>
            </a:r>
            <a:r>
              <a:rPr kumimoji="0" sz="2397" b="0" i="0" u="none" strike="noStrike" kern="1200" cap="none" spc="217" normalizeH="0" baseline="3472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397" b="0" i="0" u="none" strike="noStrike" kern="1200" cap="none" spc="7" normalizeH="0" baseline="3472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Forms</a:t>
            </a:r>
            <a:endParaRPr kumimoji="0" sz="2397" b="0" i="0" u="none" strike="noStrike" kern="1200" cap="none" spc="0" normalizeH="0" baseline="3472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80416" y="1180101"/>
            <a:ext cx="3386085" cy="628873"/>
          </a:xfrm>
          <a:prstGeom prst="rect">
            <a:avLst/>
          </a:prstGeom>
        </p:spPr>
        <p:txBody>
          <a:bodyPr vert="horz" wrap="square" lIns="0" tIns="13953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95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Simple</a:t>
            </a:r>
            <a:r>
              <a:rPr kumimoji="0" sz="3995" b="1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95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Forms</a:t>
            </a:r>
            <a:endParaRPr kumimoji="0" sz="399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78250" y="0"/>
            <a:ext cx="1141591" cy="320969"/>
          </a:xfrm>
          <a:prstGeom prst="rect">
            <a:avLst/>
          </a:prstGeom>
        </p:spPr>
        <p:txBody>
          <a:bodyPr vert="horz" wrap="square" lIns="0" tIns="13319" rIns="0" bIns="0" rtlCol="0">
            <a:spAutoFit/>
          </a:bodyPr>
          <a:lstStyle/>
          <a:p>
            <a:pPr marL="12685" marR="5074" lvl="0" indent="69764" algn="l" defTabSz="91328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INTERACTIVITY  WITH</a:t>
            </a:r>
            <a:r>
              <a:rPr kumimoji="0" sz="999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999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JAVASCRIPT</a:t>
            </a:r>
            <a:endParaRPr kumimoji="0" sz="9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782" y="5912"/>
            <a:ext cx="1952753" cy="289487"/>
          </a:xfrm>
          <a:prstGeom prst="rect">
            <a:avLst/>
          </a:prstGeom>
        </p:spPr>
        <p:txBody>
          <a:bodyPr vert="horz" wrap="square" lIns="0" tIns="12684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98" b="0" i="0" u="none" strike="noStrike" kern="1200" cap="none" spc="0" normalizeH="0" baseline="0" noProof="0" dirty="0">
                <a:ln>
                  <a:noFill/>
                </a:ln>
                <a:solidFill>
                  <a:srgbClr val="FDC20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04.01 </a:t>
            </a:r>
            <a:r>
              <a:rPr kumimoji="0" sz="2397" b="0" i="0" u="none" strike="noStrike" kern="1200" cap="none" spc="7" normalizeH="0" baseline="3472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Simple</a:t>
            </a:r>
            <a:r>
              <a:rPr kumimoji="0" sz="2397" b="0" i="0" u="none" strike="noStrike" kern="1200" cap="none" spc="217" normalizeH="0" baseline="3472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397" b="0" i="0" u="none" strike="noStrike" kern="1200" cap="none" spc="7" normalizeH="0" baseline="3472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Forms</a:t>
            </a:r>
            <a:endParaRPr kumimoji="0" sz="2397" b="0" i="0" u="none" strike="noStrike" kern="1200" cap="none" spc="0" normalizeH="0" baseline="3472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25241" y="471856"/>
            <a:ext cx="1896562" cy="93458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1222" y="369120"/>
            <a:ext cx="7893464" cy="1790342"/>
          </a:xfrm>
          <a:prstGeom prst="rect">
            <a:avLst/>
          </a:prstGeom>
        </p:spPr>
        <p:txBody>
          <a:bodyPr vert="horz" wrap="square" lIns="0" tIns="222611" rIns="0" bIns="0" rtlCol="0">
            <a:spAutoFit/>
          </a:bodyPr>
          <a:lstStyle/>
          <a:p>
            <a:pPr marL="171240" marR="0" lvl="0" indent="0" algn="ctr" defTabSz="913280" rtl="0" eaLnBrk="1" fontAlgn="auto" latinLnBrk="0" hangingPunct="1">
              <a:lnSpc>
                <a:spcPct val="100000"/>
              </a:lnSpc>
              <a:spcBef>
                <a:spcPts val="175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96" b="1" i="0" u="none" strike="noStrike" kern="1200" cap="none" spc="0" normalizeH="0" baseline="0" noProof="0" dirty="0">
                <a:ln>
                  <a:noFill/>
                </a:ln>
                <a:solidFill>
                  <a:srgbClr val="FFCA0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Forms</a:t>
            </a:r>
            <a:endParaRPr kumimoji="0" sz="349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325" marR="5074" lvl="0" indent="-456640" algn="l" defTabSz="913280" rtl="0" eaLnBrk="1" fontAlgn="auto" latinLnBrk="0" hangingPunct="1">
              <a:lnSpc>
                <a:spcPct val="10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468690" algn="l"/>
                <a:tab pos="469325" algn="l"/>
              </a:tabLst>
              <a:defRPr/>
            </a:pPr>
            <a:r>
              <a:rPr kumimoji="0" sz="2797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One </a:t>
            </a:r>
            <a:r>
              <a:rPr kumimoji="0" sz="279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place </a:t>
            </a:r>
            <a:r>
              <a:rPr kumimoji="0" sz="2797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where </a:t>
            </a:r>
            <a:r>
              <a:rPr kumimoji="0" sz="2797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you </a:t>
            </a:r>
            <a:r>
              <a:rPr kumimoji="0" sz="2797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often see </a:t>
            </a:r>
            <a:r>
              <a:rPr kumimoji="0" sz="279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JavaScript is</a:t>
            </a:r>
            <a:r>
              <a:rPr kumimoji="0" sz="2797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79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 </a:t>
            </a:r>
            <a:r>
              <a:rPr kumimoji="0" sz="2797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form</a:t>
            </a:r>
            <a:r>
              <a:rPr kumimoji="0" sz="2797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797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validation</a:t>
            </a:r>
            <a:endParaRPr kumimoji="0" sz="279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8718" y="2463553"/>
            <a:ext cx="6671709" cy="233138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78250" y="0"/>
            <a:ext cx="1141591" cy="320969"/>
          </a:xfrm>
          <a:prstGeom prst="rect">
            <a:avLst/>
          </a:prstGeom>
        </p:spPr>
        <p:txBody>
          <a:bodyPr vert="horz" wrap="square" lIns="0" tIns="13319" rIns="0" bIns="0" rtlCol="0">
            <a:spAutoFit/>
          </a:bodyPr>
          <a:lstStyle/>
          <a:p>
            <a:pPr marL="12685" marR="5074" lvl="0" indent="69764" algn="l" defTabSz="91328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INTERACTIVITY  WITH</a:t>
            </a:r>
            <a:r>
              <a:rPr kumimoji="0" sz="999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999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JAVASCRIPT</a:t>
            </a:r>
            <a:endParaRPr kumimoji="0" sz="9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782" y="5912"/>
            <a:ext cx="1952753" cy="289487"/>
          </a:xfrm>
          <a:prstGeom prst="rect">
            <a:avLst/>
          </a:prstGeom>
        </p:spPr>
        <p:txBody>
          <a:bodyPr vert="horz" wrap="square" lIns="0" tIns="12684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98" b="0" i="0" u="none" strike="noStrike" kern="1200" cap="none" spc="0" normalizeH="0" baseline="0" noProof="0" dirty="0">
                <a:ln>
                  <a:noFill/>
                </a:ln>
                <a:solidFill>
                  <a:srgbClr val="FDC20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04.01 </a:t>
            </a:r>
            <a:r>
              <a:rPr kumimoji="0" sz="2397" b="0" i="0" u="none" strike="noStrike" kern="1200" cap="none" spc="7" normalizeH="0" baseline="3472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Simple</a:t>
            </a:r>
            <a:r>
              <a:rPr kumimoji="0" sz="2397" b="0" i="0" u="none" strike="noStrike" kern="1200" cap="none" spc="217" normalizeH="0" baseline="3472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397" b="0" i="0" u="none" strike="noStrike" kern="1200" cap="none" spc="7" normalizeH="0" baseline="3472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Forms</a:t>
            </a:r>
            <a:endParaRPr kumimoji="0" sz="2397" b="0" i="0" u="none" strike="noStrike" kern="1200" cap="none" spc="0" normalizeH="0" baseline="3472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25241" y="471856"/>
            <a:ext cx="1896562" cy="93458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1221" y="578229"/>
            <a:ext cx="7487565" cy="1906916"/>
          </a:xfrm>
          <a:prstGeom prst="rect">
            <a:avLst/>
          </a:prstGeom>
        </p:spPr>
        <p:txBody>
          <a:bodyPr vert="horz" wrap="square" lIns="0" tIns="13319" rIns="0" bIns="0" rtlCol="0">
            <a:spAutoFit/>
          </a:bodyPr>
          <a:lstStyle/>
          <a:p>
            <a:pPr marL="577142" marR="0" lvl="0" indent="0" algn="ctr" defTabSz="91328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96" b="1" i="0" u="none" strike="noStrike" kern="1200" cap="none" spc="0" normalizeH="0" baseline="0" noProof="0" dirty="0">
                <a:ln>
                  <a:noFill/>
                </a:ln>
                <a:solidFill>
                  <a:srgbClr val="FFCA0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Forms</a:t>
            </a:r>
            <a:endParaRPr kumimoji="0" sz="349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325" marR="5074" lvl="0" indent="-456640" algn="l" defTabSz="913280" rtl="0" eaLnBrk="1" fontAlgn="auto" latinLnBrk="0" hangingPunct="1">
              <a:lnSpc>
                <a:spcPct val="100000"/>
              </a:lnSpc>
              <a:spcBef>
                <a:spcPts val="2857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468690" algn="l"/>
                <a:tab pos="469325" algn="l"/>
              </a:tabLst>
              <a:defRPr/>
            </a:pPr>
            <a:r>
              <a:rPr kumimoji="0" sz="3196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Forms </a:t>
            </a:r>
            <a:r>
              <a:rPr kumimoji="0" sz="3196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add a new </a:t>
            </a:r>
            <a:r>
              <a:rPr kumimoji="0" sz="3196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layer </a:t>
            </a:r>
            <a:r>
              <a:rPr kumimoji="0" sz="3196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 the </a:t>
            </a:r>
            <a:r>
              <a:rPr kumimoji="0" sz="3196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Request-  </a:t>
            </a:r>
            <a:r>
              <a:rPr kumimoji="0" sz="3196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Response</a:t>
            </a:r>
            <a:r>
              <a:rPr kumimoji="0" sz="3196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196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Cycle</a:t>
            </a:r>
            <a:endParaRPr kumimoji="0" sz="319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78250" y="0"/>
            <a:ext cx="1141591" cy="320969"/>
          </a:xfrm>
          <a:prstGeom prst="rect">
            <a:avLst/>
          </a:prstGeom>
        </p:spPr>
        <p:txBody>
          <a:bodyPr vert="horz" wrap="square" lIns="0" tIns="13319" rIns="0" bIns="0" rtlCol="0">
            <a:spAutoFit/>
          </a:bodyPr>
          <a:lstStyle/>
          <a:p>
            <a:pPr marL="12685" marR="5074" lvl="0" indent="69764" algn="l" defTabSz="91328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INTERACTIVITY  WITH</a:t>
            </a:r>
            <a:r>
              <a:rPr kumimoji="0" sz="999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999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JAVASCRIPT</a:t>
            </a:r>
            <a:endParaRPr kumimoji="0" sz="9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782" y="5912"/>
            <a:ext cx="1952753" cy="289487"/>
          </a:xfrm>
          <a:prstGeom prst="rect">
            <a:avLst/>
          </a:prstGeom>
        </p:spPr>
        <p:txBody>
          <a:bodyPr vert="horz" wrap="square" lIns="0" tIns="12684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98" b="0" i="0" u="none" strike="noStrike" kern="1200" cap="none" spc="0" normalizeH="0" baseline="0" noProof="0" dirty="0">
                <a:ln>
                  <a:noFill/>
                </a:ln>
                <a:solidFill>
                  <a:srgbClr val="FDC20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04.01 </a:t>
            </a:r>
            <a:r>
              <a:rPr kumimoji="0" sz="2397" b="0" i="0" u="none" strike="noStrike" kern="1200" cap="none" spc="7" normalizeH="0" baseline="3472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Simple</a:t>
            </a:r>
            <a:r>
              <a:rPr kumimoji="0" sz="2397" b="0" i="0" u="none" strike="noStrike" kern="1200" cap="none" spc="217" normalizeH="0" baseline="3472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397" b="0" i="0" u="none" strike="noStrike" kern="1200" cap="none" spc="7" normalizeH="0" baseline="3472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Forms</a:t>
            </a:r>
            <a:endParaRPr kumimoji="0" sz="2397" b="0" i="0" u="none" strike="noStrike" kern="1200" cap="none" spc="0" normalizeH="0" baseline="3472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6234" y="471856"/>
            <a:ext cx="4371530" cy="93458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1222" y="578229"/>
            <a:ext cx="5962274" cy="1415115"/>
          </a:xfrm>
          <a:prstGeom prst="rect">
            <a:avLst/>
          </a:prstGeom>
        </p:spPr>
        <p:txBody>
          <a:bodyPr vert="horz" wrap="square" lIns="0" tIns="13319" rIns="0" bIns="0" rtlCol="0">
            <a:spAutoFit/>
          </a:bodyPr>
          <a:lstStyle/>
          <a:p>
            <a:pPr marL="2113228" marR="0" lvl="0" indent="0" algn="l" defTabSz="91328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96" b="1" i="0" u="none" strike="noStrike" kern="1200" cap="none" spc="-20" normalizeH="0" baseline="0" noProof="0" dirty="0">
                <a:ln>
                  <a:noFill/>
                </a:ln>
                <a:solidFill>
                  <a:srgbClr val="FFCA0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Web</a:t>
            </a:r>
            <a:r>
              <a:rPr kumimoji="0" sz="3496" b="1" i="0" u="none" strike="noStrike" kern="1200" cap="none" spc="-85" normalizeH="0" baseline="0" noProof="0" dirty="0">
                <a:ln>
                  <a:noFill/>
                </a:ln>
                <a:solidFill>
                  <a:srgbClr val="FFCA0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96" b="1" i="0" u="none" strike="noStrike" kern="1200" cap="none" spc="-5" normalizeH="0" baseline="0" noProof="0" dirty="0">
                <a:ln>
                  <a:noFill/>
                </a:ln>
                <a:solidFill>
                  <a:srgbClr val="FFCA0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Development</a:t>
            </a:r>
            <a:endParaRPr kumimoji="0" sz="349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325" marR="0" lvl="0" indent="-456640" algn="l" defTabSz="913280" rtl="0" eaLnBrk="1" fontAlgn="auto" latinLnBrk="0" hangingPunct="1">
              <a:lnSpc>
                <a:spcPct val="100000"/>
              </a:lnSpc>
              <a:spcBef>
                <a:spcPts val="2857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468690" algn="l"/>
                <a:tab pos="469325" algn="l"/>
              </a:tabLst>
              <a:defRPr/>
            </a:pPr>
            <a:r>
              <a:rPr kumimoji="0" sz="3196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Front</a:t>
            </a:r>
            <a:r>
              <a:rPr kumimoji="0" sz="3196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196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end</a:t>
            </a:r>
            <a:endParaRPr kumimoji="0" sz="319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1221" y="2026704"/>
            <a:ext cx="7995574" cy="2322096"/>
          </a:xfrm>
          <a:prstGeom prst="rect">
            <a:avLst/>
          </a:prstGeom>
        </p:spPr>
        <p:txBody>
          <a:bodyPr vert="horz" wrap="square" lIns="0" tIns="11416" rIns="0" bIns="0" rtlCol="0">
            <a:spAutoFit/>
          </a:bodyPr>
          <a:lstStyle/>
          <a:p>
            <a:pPr marL="868250" marR="0" lvl="0" indent="-341846" algn="l" defTabSz="913280" rtl="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Char char="–"/>
              <a:tabLst>
                <a:tab pos="868250" algn="l"/>
                <a:tab pos="868884" algn="l"/>
              </a:tabLst>
              <a:defRPr/>
            </a:pPr>
            <a:r>
              <a:rPr kumimoji="0" sz="1997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What </a:t>
            </a:r>
            <a:r>
              <a:rPr kumimoji="0" sz="1997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you </a:t>
            </a:r>
            <a:r>
              <a:rPr kumimoji="0" sz="1997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are </a:t>
            </a:r>
            <a:r>
              <a:rPr kumimoji="0" sz="1997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developing... </a:t>
            </a:r>
            <a:r>
              <a:rPr kumimoji="0" sz="1997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What </a:t>
            </a:r>
            <a:r>
              <a:rPr kumimoji="0" sz="1997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happens </a:t>
            </a:r>
            <a:r>
              <a:rPr kumimoji="0" sz="1997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 the</a:t>
            </a:r>
            <a:r>
              <a:rPr kumimoji="0" sz="1997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97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browser/client</a:t>
            </a:r>
            <a:endParaRPr kumimoji="0" sz="199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868250" marR="0" lvl="0" indent="0" algn="l" defTabSz="91328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97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side</a:t>
            </a:r>
            <a:endParaRPr kumimoji="0" sz="199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868250" marR="0" lvl="0" indent="-341846" algn="l" defTabSz="91328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Tx/>
              <a:buSzTx/>
              <a:buFontTx/>
              <a:buChar char="–"/>
              <a:tabLst>
                <a:tab pos="868250" algn="l"/>
                <a:tab pos="868884" algn="l"/>
              </a:tabLst>
              <a:defRPr/>
            </a:pPr>
            <a:r>
              <a:rPr kumimoji="0" sz="1997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HTML, </a:t>
            </a:r>
            <a:r>
              <a:rPr kumimoji="0" sz="1997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CSS,</a:t>
            </a:r>
            <a:r>
              <a:rPr kumimoji="0" sz="1997" b="0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97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JavaScript</a:t>
            </a:r>
            <a:endParaRPr kumimoji="0" sz="199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325" marR="0" lvl="0" indent="-456640" algn="l" defTabSz="913280" rtl="0" eaLnBrk="1" fontAlgn="auto" latinLnBrk="0" hangingPunct="1">
              <a:lnSpc>
                <a:spcPct val="100000"/>
              </a:lnSpc>
              <a:spcBef>
                <a:spcPts val="744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468690" algn="l"/>
                <a:tab pos="469325" algn="l"/>
              </a:tabLst>
              <a:defRPr/>
            </a:pPr>
            <a:r>
              <a:rPr kumimoji="0" sz="3196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Back</a:t>
            </a:r>
            <a:r>
              <a:rPr kumimoji="0" sz="3196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196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end</a:t>
            </a:r>
            <a:endParaRPr kumimoji="0" sz="319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868250" marR="0" lvl="1" indent="-341846" algn="l" defTabSz="913280" rtl="0" eaLnBrk="1" fontAlgn="auto" latinLnBrk="0" hangingPunct="1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Tx/>
              <a:buSzTx/>
              <a:buFontTx/>
              <a:buChar char="–"/>
              <a:tabLst>
                <a:tab pos="868250" algn="l"/>
                <a:tab pos="868884" algn="l"/>
              </a:tabLst>
              <a:defRPr/>
            </a:pPr>
            <a:r>
              <a:rPr kumimoji="0" sz="1997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What </a:t>
            </a:r>
            <a:r>
              <a:rPr kumimoji="0" sz="1997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server </a:t>
            </a:r>
            <a:r>
              <a:rPr kumimoji="0" sz="1997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</a:t>
            </a:r>
            <a:r>
              <a:rPr kumimoji="0" sz="1997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97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handling</a:t>
            </a:r>
            <a:endParaRPr kumimoji="0" sz="199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868250" marR="0" lvl="1" indent="-341846" algn="l" defTabSz="913280" rtl="0" eaLnBrk="1" fontAlgn="auto" latinLnBrk="0" hangingPunct="1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ClrTx/>
              <a:buSzTx/>
              <a:buFontTx/>
              <a:buChar char="–"/>
              <a:tabLst>
                <a:tab pos="868250" algn="l"/>
                <a:tab pos="868884" algn="l"/>
              </a:tabLst>
              <a:defRPr/>
            </a:pPr>
            <a:r>
              <a:rPr kumimoji="0" sz="1997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Python, </a:t>
            </a:r>
            <a:r>
              <a:rPr kumimoji="0" sz="1997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Ruby, </a:t>
            </a:r>
            <a:r>
              <a:rPr kumimoji="0" sz="1997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PHP, </a:t>
            </a:r>
            <a:r>
              <a:rPr kumimoji="0" sz="1997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Perl,</a:t>
            </a:r>
            <a:r>
              <a:rPr kumimoji="0" sz="1997" b="0" i="0" u="none" strike="noStrike" kern="1200" cap="none" spc="3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97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Java</a:t>
            </a:r>
            <a:r>
              <a:rPr kumimoji="0" lang="en-US" sz="1997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Node</a:t>
            </a:r>
            <a:endParaRPr kumimoji="0" sz="199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78250" y="0"/>
            <a:ext cx="1141591" cy="320969"/>
          </a:xfrm>
          <a:prstGeom prst="rect">
            <a:avLst/>
          </a:prstGeom>
        </p:spPr>
        <p:txBody>
          <a:bodyPr vert="horz" wrap="square" lIns="0" tIns="13319" rIns="0" bIns="0" rtlCol="0">
            <a:spAutoFit/>
          </a:bodyPr>
          <a:lstStyle/>
          <a:p>
            <a:pPr marL="12685" marR="5074" lvl="0" indent="69764" algn="l" defTabSz="91328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INTERACTIVITY  WITH</a:t>
            </a:r>
            <a:r>
              <a:rPr kumimoji="0" sz="999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999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JAVASCRIPT</a:t>
            </a:r>
            <a:endParaRPr kumimoji="0" sz="9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782" y="5912"/>
            <a:ext cx="1952753" cy="289487"/>
          </a:xfrm>
          <a:prstGeom prst="rect">
            <a:avLst/>
          </a:prstGeom>
        </p:spPr>
        <p:txBody>
          <a:bodyPr vert="horz" wrap="square" lIns="0" tIns="12684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98" b="0" i="0" u="none" strike="noStrike" kern="1200" cap="none" spc="0" normalizeH="0" baseline="0" noProof="0" dirty="0">
                <a:ln>
                  <a:noFill/>
                </a:ln>
                <a:solidFill>
                  <a:srgbClr val="FDC20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04.01 </a:t>
            </a:r>
            <a:r>
              <a:rPr kumimoji="0" sz="2397" b="0" i="0" u="none" strike="noStrike" kern="1200" cap="none" spc="7" normalizeH="0" baseline="3472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Simple</a:t>
            </a:r>
            <a:r>
              <a:rPr kumimoji="0" sz="2397" b="0" i="0" u="none" strike="noStrike" kern="1200" cap="none" spc="217" normalizeH="0" baseline="3472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397" b="0" i="0" u="none" strike="noStrike" kern="1200" cap="none" spc="7" normalizeH="0" baseline="3472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Forms</a:t>
            </a:r>
            <a:endParaRPr kumimoji="0" sz="2397" b="0" i="0" u="none" strike="noStrike" kern="1200" cap="none" spc="0" normalizeH="0" baseline="3472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66892" y="578229"/>
            <a:ext cx="3613768" cy="551417"/>
          </a:xfrm>
          <a:prstGeom prst="rect">
            <a:avLst/>
          </a:prstGeom>
        </p:spPr>
        <p:txBody>
          <a:bodyPr vert="horz" wrap="square" lIns="0" tIns="13319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96" b="1" i="0" u="none" strike="noStrike" kern="1200" cap="none" spc="0" normalizeH="0" baseline="0" noProof="0" dirty="0">
                <a:ln>
                  <a:noFill/>
                </a:ln>
                <a:solidFill>
                  <a:srgbClr val="FFCA0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HTML Form</a:t>
            </a:r>
            <a:r>
              <a:rPr kumimoji="0" sz="3496" b="1" i="0" u="none" strike="noStrike" kern="1200" cap="none" spc="-130" normalizeH="0" baseline="0" noProof="0" dirty="0">
                <a:ln>
                  <a:noFill/>
                </a:ln>
                <a:solidFill>
                  <a:srgbClr val="FFCA0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96" b="1" i="0" u="none" strike="noStrike" kern="1200" cap="none" spc="-70" normalizeH="0" baseline="0" noProof="0" dirty="0">
                <a:ln>
                  <a:noFill/>
                </a:ln>
                <a:solidFill>
                  <a:srgbClr val="FFCA0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Tags</a:t>
            </a:r>
            <a:endParaRPr kumimoji="0" sz="349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93813" y="471857"/>
            <a:ext cx="7075324" cy="4064697"/>
            <a:chOff x="1790382" y="472439"/>
            <a:chExt cx="7084059" cy="406971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08504" y="472439"/>
              <a:ext cx="4126992" cy="93573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795145" y="1259509"/>
              <a:ext cx="7074534" cy="3277870"/>
            </a:xfrm>
            <a:custGeom>
              <a:avLst/>
              <a:gdLst/>
              <a:ahLst/>
              <a:cxnLst/>
              <a:rect l="l" t="t" r="r" b="b"/>
              <a:pathLst>
                <a:path w="7074534" h="3277870">
                  <a:moveTo>
                    <a:pt x="0" y="3277870"/>
                  </a:moveTo>
                  <a:lnTo>
                    <a:pt x="7074534" y="3277870"/>
                  </a:lnTo>
                  <a:lnTo>
                    <a:pt x="7074534" y="0"/>
                  </a:lnTo>
                  <a:lnTo>
                    <a:pt x="0" y="0"/>
                  </a:lnTo>
                  <a:lnTo>
                    <a:pt x="0" y="327787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3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3374" y="1067371"/>
            <a:ext cx="1379422" cy="1792019"/>
          </a:xfrm>
          <a:prstGeom prst="rect">
            <a:avLst/>
          </a:prstGeom>
        </p:spPr>
        <p:txBody>
          <a:bodyPr vert="horz" wrap="square" lIns="0" tIns="110353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8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196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&lt;form&gt;</a:t>
            </a:r>
            <a:endParaRPr kumimoji="0" sz="319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76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196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&lt;label&gt;</a:t>
            </a:r>
            <a:endParaRPr kumimoji="0" sz="319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76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196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</a:t>
            </a:r>
            <a:r>
              <a:rPr kumimoji="0" sz="3196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3196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nput&gt;</a:t>
            </a:r>
            <a:endParaRPr kumimoji="0" sz="319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77973" y="1244638"/>
            <a:ext cx="6885695" cy="3192026"/>
          </a:xfrm>
          <a:prstGeom prst="rect">
            <a:avLst/>
          </a:prstGeom>
        </p:spPr>
        <p:txBody>
          <a:bodyPr vert="horz" wrap="square" lIns="0" tIns="104011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81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97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&lt;form&gt;</a:t>
            </a:r>
            <a:endParaRPr kumimoji="0" sz="199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04220" marR="0" lvl="0" indent="0" algn="l" defTabSz="913280" rtl="0" eaLnBrk="1" fontAlgn="auto" latinLnBrk="0" hangingPunct="1">
              <a:lnSpc>
                <a:spcPct val="100000"/>
              </a:lnSpc>
              <a:spcBef>
                <a:spcPts val="7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97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&lt;label</a:t>
            </a:r>
            <a:r>
              <a:rPr kumimoji="0" sz="1997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997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for='name'&gt;Name&lt;/label&gt;</a:t>
            </a:r>
            <a:endParaRPr kumimoji="0" sz="199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04220" marR="0" lvl="0" indent="0" algn="l" defTabSz="913280" rtl="0" eaLnBrk="1" fontAlgn="auto" latinLnBrk="0" hangingPunct="1">
              <a:lnSpc>
                <a:spcPct val="100000"/>
              </a:lnSpc>
              <a:spcBef>
                <a:spcPts val="71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97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&lt;input </a:t>
            </a:r>
            <a:r>
              <a:rPr kumimoji="0" sz="1997" b="0" i="0" u="none" strike="noStrike" kern="1200" cap="none" spc="-1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type</a:t>
            </a:r>
            <a:r>
              <a:rPr kumimoji="0" sz="1997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='text' </a:t>
            </a:r>
            <a:r>
              <a:rPr kumimoji="0" sz="1997" b="0" i="0" u="none" strike="noStrike" kern="1200" cap="none" spc="-5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id </a:t>
            </a:r>
            <a:r>
              <a:rPr kumimoji="0" sz="1997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 </a:t>
            </a:r>
            <a:r>
              <a:rPr kumimoji="0" sz="1997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'name' </a:t>
            </a:r>
            <a:r>
              <a:rPr kumimoji="0" sz="1997" b="0" i="0" u="none" strike="noStrike" kern="1200" cap="none" spc="-2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name </a:t>
            </a:r>
            <a:r>
              <a:rPr kumimoji="0" sz="1997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 </a:t>
            </a:r>
            <a:r>
              <a:rPr kumimoji="0" sz="1997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'name'&gt;</a:t>
            </a:r>
            <a:r>
              <a:rPr kumimoji="0" sz="1997" b="0" i="0" u="none" strike="noStrike" kern="1200" cap="none" spc="38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997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&lt;br/&gt;</a:t>
            </a:r>
            <a:endParaRPr kumimoji="0" sz="199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04220" marR="0" lvl="0" indent="0" algn="l" defTabSz="913280" rtl="0" eaLnBrk="1" fontAlgn="auto" latinLnBrk="0" hangingPunct="1">
              <a:lnSpc>
                <a:spcPct val="100000"/>
              </a:lnSpc>
              <a:spcBef>
                <a:spcPts val="7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97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&lt;label&gt;Email: </a:t>
            </a:r>
            <a:r>
              <a:rPr kumimoji="0" sz="1997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&lt;input </a:t>
            </a:r>
            <a:r>
              <a:rPr kumimoji="0" sz="1997" b="0" i="0" u="none" strike="noStrike" kern="1200" cap="none" spc="-1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type</a:t>
            </a:r>
            <a:r>
              <a:rPr kumimoji="0" sz="1997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='email' </a:t>
            </a:r>
            <a:r>
              <a:rPr kumimoji="0" sz="1997" b="0" i="0" u="none" strike="noStrike" kern="1200" cap="none" spc="-2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name </a:t>
            </a:r>
            <a:r>
              <a:rPr kumimoji="0" sz="1997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 </a:t>
            </a:r>
            <a:r>
              <a:rPr kumimoji="0" sz="1997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'email’&gt;&lt;/</a:t>
            </a:r>
            <a:r>
              <a:rPr kumimoji="0" sz="1997" b="0" i="0" u="none" strike="noStrike" kern="1200" cap="none" spc="2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997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label&gt;&lt;br/&gt;</a:t>
            </a:r>
            <a:endParaRPr kumimoji="0" sz="199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04220" marR="0" lvl="0" indent="0" algn="l" defTabSz="913280" rtl="0" eaLnBrk="1" fontAlgn="auto" latinLnBrk="0" hangingPunct="1">
              <a:lnSpc>
                <a:spcPct val="100000"/>
              </a:lnSpc>
              <a:spcBef>
                <a:spcPts val="71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97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&lt;label</a:t>
            </a:r>
            <a:r>
              <a:rPr kumimoji="0" sz="1997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997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for='birth'&gt;Birth&lt;/label&gt;</a:t>
            </a:r>
            <a:endParaRPr kumimoji="0" sz="199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04220" marR="0" lvl="0" indent="0" algn="l" defTabSz="913280" rtl="0" eaLnBrk="1" fontAlgn="auto" latinLnBrk="0" hangingPunct="1">
              <a:lnSpc>
                <a:spcPct val="100000"/>
              </a:lnSpc>
              <a:spcBef>
                <a:spcPts val="71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97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&lt;input </a:t>
            </a:r>
            <a:r>
              <a:rPr kumimoji="0" sz="1997" b="0" i="0" u="none" strike="noStrike" kern="1200" cap="none" spc="-1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type</a:t>
            </a:r>
            <a:r>
              <a:rPr kumimoji="0" sz="1997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='date' </a:t>
            </a:r>
            <a:r>
              <a:rPr kumimoji="0" sz="1997" b="0" i="0" u="none" strike="noStrike" kern="1200" cap="none" spc="-1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id </a:t>
            </a:r>
            <a:r>
              <a:rPr kumimoji="0" sz="1997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 </a:t>
            </a:r>
            <a:r>
              <a:rPr kumimoji="0" sz="1997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'birth' </a:t>
            </a:r>
            <a:r>
              <a:rPr kumimoji="0" sz="1997" b="0" i="0" u="none" strike="noStrike" kern="1200" cap="none" spc="-1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value </a:t>
            </a:r>
            <a:r>
              <a:rPr kumimoji="0" sz="1997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</a:t>
            </a:r>
            <a:r>
              <a:rPr kumimoji="0" sz="1997" b="0" i="0" u="none" strike="noStrike" kern="1200" cap="none" spc="1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997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'birth'&gt;&lt;br/&gt;</a:t>
            </a:r>
            <a:endParaRPr kumimoji="0" sz="199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65105" marR="0" lvl="0" indent="0" algn="l" defTabSz="913280" rtl="0" eaLnBrk="1" fontAlgn="auto" latinLnBrk="0" hangingPunct="1">
              <a:lnSpc>
                <a:spcPct val="100000"/>
              </a:lnSpc>
              <a:spcBef>
                <a:spcPts val="7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97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&lt;input </a:t>
            </a:r>
            <a:r>
              <a:rPr kumimoji="0" sz="1997" b="0" i="0" u="none" strike="noStrike" kern="1200" cap="none" spc="-15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type </a:t>
            </a:r>
            <a:r>
              <a:rPr kumimoji="0" sz="1997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 </a:t>
            </a:r>
            <a:r>
              <a:rPr kumimoji="0" sz="1997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'submit’ </a:t>
            </a:r>
            <a:r>
              <a:rPr kumimoji="0" sz="1997" b="0" i="0" u="none" strike="noStrike" kern="1200" cap="none" spc="-1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value </a:t>
            </a:r>
            <a:r>
              <a:rPr kumimoji="0" sz="1997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=“Click</a:t>
            </a:r>
            <a:r>
              <a:rPr kumimoji="0" sz="1997" b="0" i="0" u="none" strike="noStrike" kern="1200" cap="none" spc="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997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Here”&gt;</a:t>
            </a:r>
            <a:endParaRPr kumimoji="0" sz="199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71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97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&lt;/form&gt;</a:t>
            </a:r>
            <a:endParaRPr kumimoji="0" sz="199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78250" y="0"/>
            <a:ext cx="1141591" cy="320969"/>
          </a:xfrm>
          <a:prstGeom prst="rect">
            <a:avLst/>
          </a:prstGeom>
        </p:spPr>
        <p:txBody>
          <a:bodyPr vert="horz" wrap="square" lIns="0" tIns="13319" rIns="0" bIns="0" rtlCol="0">
            <a:spAutoFit/>
          </a:bodyPr>
          <a:lstStyle/>
          <a:p>
            <a:pPr marL="12685" marR="5074" lvl="0" indent="69764" algn="l" defTabSz="91328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INTERACTIVITY  WITH</a:t>
            </a:r>
            <a:r>
              <a:rPr kumimoji="0" sz="999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999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JAVASCRIPT</a:t>
            </a:r>
            <a:endParaRPr kumimoji="0" sz="9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782" y="5912"/>
            <a:ext cx="1952753" cy="289487"/>
          </a:xfrm>
          <a:prstGeom prst="rect">
            <a:avLst/>
          </a:prstGeom>
        </p:spPr>
        <p:txBody>
          <a:bodyPr vert="horz" wrap="square" lIns="0" tIns="12684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98" b="0" i="0" u="none" strike="noStrike" kern="1200" cap="none" spc="0" normalizeH="0" baseline="0" noProof="0" dirty="0">
                <a:ln>
                  <a:noFill/>
                </a:ln>
                <a:solidFill>
                  <a:srgbClr val="FDC20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04.01 </a:t>
            </a:r>
            <a:r>
              <a:rPr kumimoji="0" sz="2397" b="0" i="0" u="none" strike="noStrike" kern="1200" cap="none" spc="7" normalizeH="0" baseline="3472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Simple</a:t>
            </a:r>
            <a:r>
              <a:rPr kumimoji="0" sz="2397" b="0" i="0" u="none" strike="noStrike" kern="1200" cap="none" spc="217" normalizeH="0" baseline="3472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397" b="0" i="0" u="none" strike="noStrike" kern="1200" cap="none" spc="7" normalizeH="0" baseline="3472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Forms</a:t>
            </a:r>
            <a:endParaRPr kumimoji="0" sz="2397" b="0" i="0" u="none" strike="noStrike" kern="1200" cap="none" spc="0" normalizeH="0" baseline="3472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8115" y="901349"/>
            <a:ext cx="8447771" cy="3948001"/>
            <a:chOff x="342900" y="902461"/>
            <a:chExt cx="8458200" cy="39528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600" y="915161"/>
              <a:ext cx="6832600" cy="23876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49250" y="908811"/>
              <a:ext cx="6845300" cy="2400300"/>
            </a:xfrm>
            <a:custGeom>
              <a:avLst/>
              <a:gdLst/>
              <a:ahLst/>
              <a:cxnLst/>
              <a:rect l="l" t="t" r="r" b="b"/>
              <a:pathLst>
                <a:path w="6845300" h="2400300">
                  <a:moveTo>
                    <a:pt x="0" y="2400300"/>
                  </a:moveTo>
                  <a:lnTo>
                    <a:pt x="6845300" y="2400300"/>
                  </a:lnTo>
                  <a:lnTo>
                    <a:pt x="6845300" y="0"/>
                  </a:lnTo>
                  <a:lnTo>
                    <a:pt x="0" y="0"/>
                  </a:lnTo>
                  <a:lnTo>
                    <a:pt x="0" y="2400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3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2317" y="2573451"/>
              <a:ext cx="6506083" cy="226898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75967" y="2567101"/>
              <a:ext cx="6518909" cy="2282190"/>
            </a:xfrm>
            <a:custGeom>
              <a:avLst/>
              <a:gdLst/>
              <a:ahLst/>
              <a:cxnLst/>
              <a:rect l="l" t="t" r="r" b="b"/>
              <a:pathLst>
                <a:path w="6518909" h="2282190">
                  <a:moveTo>
                    <a:pt x="0" y="2281682"/>
                  </a:moveTo>
                  <a:lnTo>
                    <a:pt x="6518783" y="2281682"/>
                  </a:lnTo>
                  <a:lnTo>
                    <a:pt x="6518783" y="0"/>
                  </a:lnTo>
                  <a:lnTo>
                    <a:pt x="0" y="0"/>
                  </a:lnTo>
                  <a:lnTo>
                    <a:pt x="0" y="228168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3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566038" y="1453448"/>
            <a:ext cx="1007137" cy="381691"/>
          </a:xfrm>
          <a:prstGeom prst="rect">
            <a:avLst/>
          </a:prstGeom>
        </p:spPr>
        <p:txBody>
          <a:bodyPr vert="horz" wrap="square" lIns="0" tIns="12684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9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Chrome</a:t>
            </a:r>
            <a:endParaRPr kumimoji="0" sz="239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81611" y="3456178"/>
            <a:ext cx="917711" cy="381691"/>
          </a:xfrm>
          <a:prstGeom prst="rect">
            <a:avLst/>
          </a:prstGeom>
        </p:spPr>
        <p:txBody>
          <a:bodyPr vert="horz" wrap="square" lIns="0" tIns="12684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97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Firefox</a:t>
            </a:r>
            <a:endParaRPr kumimoji="0" sz="239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5D56FF-23BC-5A34-C593-F5CFCCF93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99F1B37-4E26-2891-2F91-84915D7F4C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HTML Intermediate</a:t>
            </a:r>
          </a:p>
          <a:p>
            <a:r>
              <a:rPr lang="en-US" dirty="0"/>
              <a:t>Tables designing using ordered and unordered list</a:t>
            </a:r>
          </a:p>
          <a:p>
            <a:r>
              <a:rPr lang="en-US" dirty="0"/>
              <a:t>Actions based input tags</a:t>
            </a:r>
          </a:p>
          <a:p>
            <a:r>
              <a:rPr lang="en-US" dirty="0"/>
              <a:t>Labels and display fields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4D03C4D-B44D-CA91-0109-1D45D0EDFC9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ED51EC2-1CFD-C17C-D844-EC479720CE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Module 02</a:t>
            </a:r>
          </a:p>
        </p:txBody>
      </p:sp>
    </p:spTree>
    <p:extLst>
      <p:ext uri="{BB962C8B-B14F-4D97-AF65-F5344CB8AC3E}">
        <p14:creationId xmlns="" xmlns:p14="http://schemas.microsoft.com/office/powerpoint/2010/main" val="2065605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78250" y="0"/>
            <a:ext cx="1141591" cy="320969"/>
          </a:xfrm>
          <a:prstGeom prst="rect">
            <a:avLst/>
          </a:prstGeom>
        </p:spPr>
        <p:txBody>
          <a:bodyPr vert="horz" wrap="square" lIns="0" tIns="13319" rIns="0" bIns="0" rtlCol="0">
            <a:spAutoFit/>
          </a:bodyPr>
          <a:lstStyle/>
          <a:p>
            <a:pPr marL="12685" marR="5074" lvl="0" indent="69764" algn="l" defTabSz="91328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INTERACTIVITY  WITH</a:t>
            </a:r>
            <a:r>
              <a:rPr kumimoji="0" sz="999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999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JAVASCRIPT</a:t>
            </a:r>
            <a:endParaRPr kumimoji="0" sz="9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782" y="5912"/>
            <a:ext cx="1952753" cy="289487"/>
          </a:xfrm>
          <a:prstGeom prst="rect">
            <a:avLst/>
          </a:prstGeom>
        </p:spPr>
        <p:txBody>
          <a:bodyPr vert="horz" wrap="square" lIns="0" tIns="12684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98" b="0" i="0" u="none" strike="noStrike" kern="1200" cap="none" spc="0" normalizeH="0" baseline="0" noProof="0" dirty="0">
                <a:ln>
                  <a:noFill/>
                </a:ln>
                <a:solidFill>
                  <a:srgbClr val="FDC20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04.01 </a:t>
            </a:r>
            <a:r>
              <a:rPr kumimoji="0" sz="2397" b="0" i="0" u="none" strike="noStrike" kern="1200" cap="none" spc="7" normalizeH="0" baseline="3472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Simple</a:t>
            </a:r>
            <a:r>
              <a:rPr kumimoji="0" sz="2397" b="0" i="0" u="none" strike="noStrike" kern="1200" cap="none" spc="217" normalizeH="0" baseline="3472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397" b="0" i="0" u="none" strike="noStrike" kern="1200" cap="none" spc="7" normalizeH="0" baseline="3472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Forms</a:t>
            </a:r>
            <a:endParaRPr kumimoji="0" sz="2397" b="0" i="0" u="none" strike="noStrike" kern="1200" cap="none" spc="0" normalizeH="0" baseline="3472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0255" y="471856"/>
            <a:ext cx="6986534" cy="93458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1221" y="578229"/>
            <a:ext cx="7271931" cy="3169954"/>
          </a:xfrm>
          <a:prstGeom prst="rect">
            <a:avLst/>
          </a:prstGeom>
        </p:spPr>
        <p:txBody>
          <a:bodyPr vert="horz" wrap="square" lIns="0" tIns="13319" rIns="0" bIns="0" rtlCol="0">
            <a:spAutoFit/>
          </a:bodyPr>
          <a:lstStyle/>
          <a:p>
            <a:pPr marL="806731" marR="0" lvl="0" indent="0" algn="l" defTabSz="91328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96" b="1" i="0" u="none" strike="noStrike" kern="1200" cap="none" spc="0" normalizeH="0" baseline="0" noProof="0" dirty="0">
                <a:ln>
                  <a:noFill/>
                </a:ln>
                <a:solidFill>
                  <a:srgbClr val="FFCA0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Form elements </a:t>
            </a:r>
            <a:r>
              <a:rPr kumimoji="0" sz="3496" b="1" i="0" u="none" strike="noStrike" kern="1200" cap="none" spc="-20" normalizeH="0" baseline="0" noProof="0" dirty="0">
                <a:ln>
                  <a:noFill/>
                </a:ln>
                <a:solidFill>
                  <a:srgbClr val="FFCA0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have</a:t>
            </a:r>
            <a:r>
              <a:rPr kumimoji="0" sz="3496" b="1" i="0" u="none" strike="noStrike" kern="1200" cap="none" spc="65" normalizeH="0" baseline="0" noProof="0" dirty="0">
                <a:ln>
                  <a:noFill/>
                </a:ln>
                <a:solidFill>
                  <a:srgbClr val="FFCA0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96" b="1" i="0" u="none" strike="noStrike" kern="1200" cap="none" spc="0" normalizeH="0" baseline="0" noProof="0" dirty="0">
                <a:ln>
                  <a:noFill/>
                </a:ln>
                <a:solidFill>
                  <a:srgbClr val="FFCA0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attributes</a:t>
            </a:r>
            <a:endParaRPr kumimoji="0" sz="349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328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09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325" marR="0" lvl="0" indent="-456640" algn="l" defTabSz="913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468690" algn="l"/>
                <a:tab pos="469325" algn="l"/>
              </a:tabLst>
              <a:defRPr/>
            </a:pPr>
            <a:r>
              <a:rPr kumimoji="0" sz="3196" b="1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type</a:t>
            </a:r>
            <a:endParaRPr kumimoji="0" sz="319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325" marR="0" lvl="0" indent="-456640" algn="l" defTabSz="913280" rtl="0" eaLnBrk="1" fontAlgn="auto" latinLnBrk="0" hangingPunct="1">
              <a:lnSpc>
                <a:spcPct val="100000"/>
              </a:lnSpc>
              <a:spcBef>
                <a:spcPts val="1993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468690" algn="l"/>
                <a:tab pos="469325" algn="l"/>
              </a:tabLst>
              <a:defRPr/>
            </a:pPr>
            <a:r>
              <a:rPr kumimoji="0" sz="3196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name</a:t>
            </a:r>
            <a:endParaRPr kumimoji="0" sz="319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325" marR="0" lvl="0" indent="-456640" algn="l" defTabSz="913280" rtl="0" eaLnBrk="1" fontAlgn="auto" latinLnBrk="0" hangingPunct="1">
              <a:lnSpc>
                <a:spcPct val="100000"/>
              </a:lnSpc>
              <a:spcBef>
                <a:spcPts val="1993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468690" algn="l"/>
                <a:tab pos="469325" algn="l"/>
              </a:tabLst>
              <a:defRPr/>
            </a:pPr>
            <a:r>
              <a:rPr kumimoji="0" sz="3196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id</a:t>
            </a:r>
            <a:endParaRPr kumimoji="0" sz="319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78250" y="0"/>
            <a:ext cx="1141591" cy="320969"/>
          </a:xfrm>
          <a:prstGeom prst="rect">
            <a:avLst/>
          </a:prstGeom>
        </p:spPr>
        <p:txBody>
          <a:bodyPr vert="horz" wrap="square" lIns="0" tIns="13319" rIns="0" bIns="0" rtlCol="0">
            <a:spAutoFit/>
          </a:bodyPr>
          <a:lstStyle/>
          <a:p>
            <a:pPr marL="12685" marR="5074" lvl="0" indent="69764" algn="l" defTabSz="91328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INTERACTIVITY  WITH</a:t>
            </a:r>
            <a:r>
              <a:rPr kumimoji="0" sz="999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999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JAVASCRIPT</a:t>
            </a:r>
            <a:endParaRPr kumimoji="0" sz="9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782" y="5912"/>
            <a:ext cx="1952753" cy="289487"/>
          </a:xfrm>
          <a:prstGeom prst="rect">
            <a:avLst/>
          </a:prstGeom>
        </p:spPr>
        <p:txBody>
          <a:bodyPr vert="horz" wrap="square" lIns="0" tIns="12684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98" b="0" i="0" u="none" strike="noStrike" kern="1200" cap="none" spc="0" normalizeH="0" baseline="0" noProof="0" dirty="0">
                <a:ln>
                  <a:noFill/>
                </a:ln>
                <a:solidFill>
                  <a:srgbClr val="FDC20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04.01 </a:t>
            </a:r>
            <a:r>
              <a:rPr kumimoji="0" sz="2397" b="0" i="0" u="none" strike="noStrike" kern="1200" cap="none" spc="7" normalizeH="0" baseline="3472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Simple</a:t>
            </a:r>
            <a:r>
              <a:rPr kumimoji="0" sz="2397" b="0" i="0" u="none" strike="noStrike" kern="1200" cap="none" spc="217" normalizeH="0" baseline="3472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397" b="0" i="0" u="none" strike="noStrike" kern="1200" cap="none" spc="7" normalizeH="0" baseline="3472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Forms</a:t>
            </a:r>
            <a:endParaRPr kumimoji="0" sz="2397" b="0" i="0" u="none" strike="noStrike" kern="1200" cap="none" spc="0" normalizeH="0" baseline="3472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7277" y="471856"/>
            <a:ext cx="2992490" cy="93458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1221" y="578229"/>
            <a:ext cx="5274783" cy="4079306"/>
          </a:xfrm>
          <a:prstGeom prst="rect">
            <a:avLst/>
          </a:prstGeom>
        </p:spPr>
        <p:txBody>
          <a:bodyPr vert="horz" wrap="square" lIns="0" tIns="13319" rIns="0" bIns="0" rtlCol="0">
            <a:spAutoFit/>
          </a:bodyPr>
          <a:lstStyle/>
          <a:p>
            <a:pPr marL="2804531" marR="0" lvl="0" indent="0" algn="l" defTabSz="91328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96" b="1" i="0" u="none" strike="noStrike" kern="1200" cap="none" spc="0" normalizeH="0" baseline="0" noProof="0" dirty="0">
                <a:ln>
                  <a:noFill/>
                </a:ln>
                <a:solidFill>
                  <a:srgbClr val="FFCA0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Input</a:t>
            </a:r>
            <a:r>
              <a:rPr kumimoji="0" sz="3496" b="1" i="0" u="none" strike="noStrike" kern="1200" cap="none" spc="-70" normalizeH="0" baseline="0" noProof="0" dirty="0">
                <a:ln>
                  <a:noFill/>
                </a:ln>
                <a:solidFill>
                  <a:srgbClr val="FFCA0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96" b="1" i="0" u="none" strike="noStrike" kern="1200" cap="none" spc="-60" normalizeH="0" baseline="0" noProof="0" dirty="0">
                <a:ln>
                  <a:noFill/>
                </a:ln>
                <a:solidFill>
                  <a:srgbClr val="FFCA0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Types</a:t>
            </a:r>
            <a:endParaRPr kumimoji="0" sz="349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325" marR="0" lvl="0" indent="-456640" algn="l" defTabSz="913280" rtl="0" eaLnBrk="1" fontAlgn="auto" latinLnBrk="0" hangingPunct="1">
              <a:lnSpc>
                <a:spcPct val="100000"/>
              </a:lnSpc>
              <a:spcBef>
                <a:spcPts val="2472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468690" algn="l"/>
                <a:tab pos="469325" algn="l"/>
              </a:tabLst>
              <a:defRPr/>
            </a:pPr>
            <a:r>
              <a:rPr kumimoji="0" sz="3196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textfield</a:t>
            </a:r>
            <a:endParaRPr kumimoji="0" sz="319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325" marR="0" lvl="0" indent="-456640" algn="l" defTabSz="913280" rtl="0" eaLnBrk="1" fontAlgn="auto" latinLnBrk="0" hangingPunct="1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468690" algn="l"/>
                <a:tab pos="469325" algn="l"/>
              </a:tabLst>
              <a:defRPr/>
            </a:pPr>
            <a:r>
              <a:rPr kumimoji="0" sz="3196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email</a:t>
            </a:r>
            <a:endParaRPr kumimoji="0" sz="319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325" marR="0" lvl="0" indent="-456640" algn="l" defTabSz="913280" rtl="0" eaLnBrk="1" fontAlgn="auto" latinLnBrk="0" hangingPunct="1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468690" algn="l"/>
                <a:tab pos="469325" algn="l"/>
              </a:tabLst>
              <a:defRPr/>
            </a:pPr>
            <a:r>
              <a:rPr kumimoji="0" sz="3196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password</a:t>
            </a:r>
            <a:endParaRPr kumimoji="0" sz="319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325" marR="0" lvl="0" indent="-456640" algn="l" defTabSz="913280" rtl="0" eaLnBrk="1" fontAlgn="auto" latinLnBrk="0" hangingPunct="1">
              <a:lnSpc>
                <a:spcPct val="100000"/>
              </a:lnSpc>
              <a:spcBef>
                <a:spcPts val="389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468690" algn="l"/>
                <a:tab pos="469325" algn="l"/>
              </a:tabLst>
              <a:defRPr/>
            </a:pPr>
            <a:r>
              <a:rPr kumimoji="0" sz="3196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radiobutton</a:t>
            </a:r>
            <a:endParaRPr kumimoji="0" sz="319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325" marR="0" lvl="0" indent="-456640" algn="l" defTabSz="913280" rtl="0" eaLnBrk="1" fontAlgn="auto" latinLnBrk="0" hangingPunct="1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468690" algn="l"/>
                <a:tab pos="469325" algn="l"/>
              </a:tabLst>
              <a:defRPr/>
            </a:pPr>
            <a:r>
              <a:rPr kumimoji="0" sz="3196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checkbox</a:t>
            </a:r>
            <a:endParaRPr kumimoji="0" sz="319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325" marR="0" lvl="0" indent="-456640" algn="l" defTabSz="913280" rtl="0" eaLnBrk="1" fontAlgn="auto" latinLnBrk="0" hangingPunct="1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468690" algn="l"/>
                <a:tab pos="469325" algn="l"/>
              </a:tabLst>
              <a:defRPr/>
            </a:pPr>
            <a:r>
              <a:rPr kumimoji="0" sz="3196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submit</a:t>
            </a:r>
            <a:endParaRPr kumimoji="0" sz="319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78250" y="0"/>
            <a:ext cx="1141591" cy="320969"/>
          </a:xfrm>
          <a:prstGeom prst="rect">
            <a:avLst/>
          </a:prstGeom>
        </p:spPr>
        <p:txBody>
          <a:bodyPr vert="horz" wrap="square" lIns="0" tIns="13319" rIns="0" bIns="0" rtlCol="0">
            <a:spAutoFit/>
          </a:bodyPr>
          <a:lstStyle/>
          <a:p>
            <a:pPr marL="12685" marR="5074" lvl="0" indent="69764" algn="l" defTabSz="91328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INTERACTIVITY  WITH</a:t>
            </a:r>
            <a:r>
              <a:rPr kumimoji="0" sz="999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999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JAVASCRIPT</a:t>
            </a:r>
            <a:endParaRPr kumimoji="0" sz="9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782" y="5912"/>
            <a:ext cx="1952753" cy="289487"/>
          </a:xfrm>
          <a:prstGeom prst="rect">
            <a:avLst/>
          </a:prstGeom>
        </p:spPr>
        <p:txBody>
          <a:bodyPr vert="horz" wrap="square" lIns="0" tIns="12684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98" b="0" i="0" u="none" strike="noStrike" kern="1200" cap="none" spc="0" normalizeH="0" baseline="0" noProof="0" dirty="0">
                <a:ln>
                  <a:noFill/>
                </a:ln>
                <a:solidFill>
                  <a:srgbClr val="FDC20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04.01 </a:t>
            </a:r>
            <a:r>
              <a:rPr kumimoji="0" sz="2397" b="0" i="0" u="none" strike="noStrike" kern="1200" cap="none" spc="7" normalizeH="0" baseline="3472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Simple</a:t>
            </a:r>
            <a:r>
              <a:rPr kumimoji="0" sz="2397" b="0" i="0" u="none" strike="noStrike" kern="1200" cap="none" spc="217" normalizeH="0" baseline="3472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397" b="0" i="0" u="none" strike="noStrike" kern="1200" cap="none" spc="7" normalizeH="0" baseline="3472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Forms</a:t>
            </a:r>
            <a:endParaRPr kumimoji="0" sz="2397" b="0" i="0" u="none" strike="noStrike" kern="1200" cap="none" spc="0" normalizeH="0" baseline="3472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9315" y="471856"/>
            <a:ext cx="4088416" cy="93458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1220" y="578229"/>
            <a:ext cx="5823381" cy="3792689"/>
          </a:xfrm>
          <a:prstGeom prst="rect">
            <a:avLst/>
          </a:prstGeom>
        </p:spPr>
        <p:txBody>
          <a:bodyPr vert="horz" wrap="square" lIns="0" tIns="13319" rIns="0" bIns="0" rtlCol="0">
            <a:spAutoFit/>
          </a:bodyPr>
          <a:lstStyle/>
          <a:p>
            <a:pPr marL="2256563" marR="0" lvl="0" indent="0" algn="l" defTabSz="91328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96" b="1" i="0" u="none" strike="noStrike" kern="1200" cap="none" spc="0" normalizeH="0" baseline="0" noProof="0" dirty="0">
                <a:ln>
                  <a:noFill/>
                </a:ln>
                <a:solidFill>
                  <a:srgbClr val="FFCA0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More input</a:t>
            </a:r>
            <a:r>
              <a:rPr kumimoji="0" sz="3496" b="1" i="0" u="none" strike="noStrike" kern="1200" cap="none" spc="-80" normalizeH="0" baseline="0" noProof="0" dirty="0">
                <a:ln>
                  <a:noFill/>
                </a:ln>
                <a:solidFill>
                  <a:srgbClr val="FFCA0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96" b="1" i="0" u="none" strike="noStrike" kern="1200" cap="none" spc="-5" normalizeH="0" baseline="0" noProof="0" dirty="0">
                <a:ln>
                  <a:noFill/>
                </a:ln>
                <a:solidFill>
                  <a:srgbClr val="FFCA0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types</a:t>
            </a:r>
            <a:endParaRPr kumimoji="0" sz="349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325" marR="0" lvl="0" indent="-456640" algn="l" defTabSz="913280" rtl="0" eaLnBrk="1" fontAlgn="auto" latinLnBrk="0" hangingPunct="1">
              <a:lnSpc>
                <a:spcPct val="100000"/>
              </a:lnSpc>
              <a:spcBef>
                <a:spcPts val="2857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468690" algn="l"/>
                <a:tab pos="469325" algn="l"/>
              </a:tabLst>
              <a:defRPr/>
            </a:pPr>
            <a:r>
              <a:rPr kumimoji="0" sz="3196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number</a:t>
            </a:r>
            <a:endParaRPr kumimoji="0" sz="319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325" marR="0" lvl="0" indent="-456640" algn="l" defTabSz="913280" rtl="0" eaLnBrk="1" fontAlgn="auto" latinLnBrk="0" hangingPunct="1">
              <a:lnSpc>
                <a:spcPct val="100000"/>
              </a:lnSpc>
              <a:spcBef>
                <a:spcPts val="769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468690" algn="l"/>
                <a:tab pos="469325" algn="l"/>
              </a:tabLst>
              <a:defRPr/>
            </a:pPr>
            <a:r>
              <a:rPr kumimoji="0" sz="3196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range</a:t>
            </a:r>
            <a:endParaRPr kumimoji="0" sz="319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325" marR="0" lvl="0" indent="-456640" algn="l" defTabSz="913280" rtl="0" eaLnBrk="1" fontAlgn="auto" latinLnBrk="0" hangingPunct="1">
              <a:lnSpc>
                <a:spcPct val="100000"/>
              </a:lnSpc>
              <a:spcBef>
                <a:spcPts val="769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468690" algn="l"/>
                <a:tab pos="469325" algn="l"/>
              </a:tabLst>
              <a:defRPr/>
            </a:pPr>
            <a:r>
              <a:rPr kumimoji="0" sz="3196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color</a:t>
            </a:r>
            <a:endParaRPr kumimoji="0" sz="319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325" marR="0" lvl="0" indent="-456640" algn="l" defTabSz="913280" rtl="0" eaLnBrk="1" fontAlgn="auto" latinLnBrk="0" hangingPunct="1">
              <a:lnSpc>
                <a:spcPct val="100000"/>
              </a:lnSpc>
              <a:spcBef>
                <a:spcPts val="769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468690" algn="l"/>
                <a:tab pos="469325" algn="l"/>
              </a:tabLst>
              <a:defRPr/>
            </a:pPr>
            <a:r>
              <a:rPr kumimoji="0" sz="3196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date</a:t>
            </a:r>
            <a:endParaRPr kumimoji="0" sz="319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325" marR="0" lvl="0" indent="-456640" algn="l" defTabSz="913280" rtl="0" eaLnBrk="1" fontAlgn="auto" latinLnBrk="0" hangingPunct="1">
              <a:lnSpc>
                <a:spcPct val="100000"/>
              </a:lnSpc>
              <a:spcBef>
                <a:spcPts val="769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468690" algn="l"/>
                <a:tab pos="469325" algn="l"/>
              </a:tabLst>
              <a:defRPr/>
            </a:pPr>
            <a:r>
              <a:rPr kumimoji="0" sz="3196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url</a:t>
            </a:r>
            <a:endParaRPr kumimoji="0" sz="319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78250" y="0"/>
            <a:ext cx="1141591" cy="320969"/>
          </a:xfrm>
          <a:prstGeom prst="rect">
            <a:avLst/>
          </a:prstGeom>
        </p:spPr>
        <p:txBody>
          <a:bodyPr vert="horz" wrap="square" lIns="0" tIns="13319" rIns="0" bIns="0" rtlCol="0">
            <a:spAutoFit/>
          </a:bodyPr>
          <a:lstStyle/>
          <a:p>
            <a:pPr marL="12685" marR="5074" lvl="0" indent="69764" algn="l" defTabSz="91328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INTERACTIVITY  WITH</a:t>
            </a:r>
            <a:r>
              <a:rPr kumimoji="0" sz="999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999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JAVASCRIPT</a:t>
            </a:r>
            <a:endParaRPr kumimoji="0" sz="9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782" y="5912"/>
            <a:ext cx="1952753" cy="289487"/>
          </a:xfrm>
          <a:prstGeom prst="rect">
            <a:avLst/>
          </a:prstGeom>
        </p:spPr>
        <p:txBody>
          <a:bodyPr vert="horz" wrap="square" lIns="0" tIns="12684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98" b="0" i="0" u="none" strike="noStrike" kern="1200" cap="none" spc="0" normalizeH="0" baseline="0" noProof="0" dirty="0">
                <a:ln>
                  <a:noFill/>
                </a:ln>
                <a:solidFill>
                  <a:srgbClr val="FDC20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04.01 </a:t>
            </a:r>
            <a:r>
              <a:rPr kumimoji="0" sz="2397" b="0" i="0" u="none" strike="noStrike" kern="1200" cap="none" spc="7" normalizeH="0" baseline="3472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Simple</a:t>
            </a:r>
            <a:r>
              <a:rPr kumimoji="0" sz="2397" b="0" i="0" u="none" strike="noStrike" kern="1200" cap="none" spc="217" normalizeH="0" baseline="3472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397" b="0" i="0" u="none" strike="noStrike" kern="1200" cap="none" spc="7" normalizeH="0" baseline="3472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Forms</a:t>
            </a:r>
            <a:endParaRPr kumimoji="0" sz="2397" b="0" i="0" u="none" strike="noStrike" kern="1200" cap="none" spc="0" normalizeH="0" baseline="3472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9931" y="471856"/>
            <a:ext cx="2624136" cy="93458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1222" y="578228"/>
            <a:ext cx="8046311" cy="3914261"/>
          </a:xfrm>
          <a:prstGeom prst="rect">
            <a:avLst/>
          </a:prstGeom>
        </p:spPr>
        <p:txBody>
          <a:bodyPr vert="horz" wrap="square" lIns="0" tIns="13319" rIns="0" bIns="0" rtlCol="0">
            <a:spAutoFit/>
          </a:bodyPr>
          <a:lstStyle/>
          <a:p>
            <a:pPr marL="15221" marR="0" lvl="0" indent="0" algn="ctr" defTabSz="91328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96" b="1" i="0" u="none" strike="noStrike" kern="1200" cap="none" spc="-10" normalizeH="0" baseline="0" noProof="0" dirty="0">
                <a:ln>
                  <a:noFill/>
                </a:ln>
                <a:solidFill>
                  <a:srgbClr val="FFCA0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Attributes</a:t>
            </a:r>
            <a:endParaRPr kumimoji="0" sz="349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325" marR="0" lvl="0" indent="-456640" algn="l" defTabSz="913280" rtl="0" eaLnBrk="1" fontAlgn="auto" latinLnBrk="0" hangingPunct="1">
              <a:lnSpc>
                <a:spcPct val="100000"/>
              </a:lnSpc>
              <a:spcBef>
                <a:spcPts val="2177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468690" algn="l"/>
                <a:tab pos="469325" algn="l"/>
              </a:tabLst>
              <a:defRPr/>
            </a:pPr>
            <a:r>
              <a:rPr kumimoji="0" sz="279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name</a:t>
            </a:r>
            <a:endParaRPr kumimoji="0" sz="279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11999" marR="643736" lvl="1" indent="-457274" algn="l" defTabSz="913280" rtl="0" eaLnBrk="1" fontAlgn="auto" latinLnBrk="0" hangingPunct="1">
              <a:lnSpc>
                <a:spcPts val="2497"/>
              </a:lnSpc>
              <a:spcBef>
                <a:spcPts val="609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1211999" algn="l"/>
                <a:tab pos="1212633" algn="l"/>
              </a:tabLst>
              <a:defRPr/>
            </a:pPr>
            <a:r>
              <a:rPr kumimoji="0" sz="2596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Almost all input </a:t>
            </a:r>
            <a:r>
              <a:rPr kumimoji="0" sz="2596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types </a:t>
            </a:r>
            <a:r>
              <a:rPr kumimoji="0" sz="2596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should </a:t>
            </a:r>
            <a:r>
              <a:rPr kumimoji="0" sz="2596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have </a:t>
            </a:r>
            <a:r>
              <a:rPr kumimoji="0" sz="2596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2596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name  </a:t>
            </a:r>
            <a:r>
              <a:rPr kumimoji="0" sz="2596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attribute</a:t>
            </a:r>
            <a:endParaRPr kumimoji="0" sz="259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11999" marR="5074" lvl="1" indent="-457274" algn="l" defTabSz="913280" rtl="0" eaLnBrk="1" fontAlgn="auto" latinLnBrk="0" hangingPunct="1">
              <a:lnSpc>
                <a:spcPts val="2497"/>
              </a:lnSpc>
              <a:spcBef>
                <a:spcPts val="614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1211999" algn="l"/>
                <a:tab pos="1212633" algn="l"/>
              </a:tabLst>
              <a:defRPr/>
            </a:pPr>
            <a:r>
              <a:rPr kumimoji="0" sz="2596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sz="2596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name </a:t>
            </a:r>
            <a:r>
              <a:rPr kumimoji="0" sz="2596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attribute is assigned </a:t>
            </a:r>
            <a:r>
              <a:rPr kumimoji="0" sz="2596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whatever </a:t>
            </a:r>
            <a:r>
              <a:rPr kumimoji="0" sz="2596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value  </a:t>
            </a:r>
            <a:r>
              <a:rPr kumimoji="0" sz="2596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</a:t>
            </a:r>
            <a:r>
              <a:rPr kumimoji="0" sz="2596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596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input</a:t>
            </a:r>
            <a:endParaRPr kumimoji="0" sz="259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325" marR="0" lvl="0" indent="-456640" algn="l" defTabSz="91328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468690" algn="l"/>
                <a:tab pos="469325" algn="l"/>
              </a:tabLst>
              <a:defRPr/>
            </a:pPr>
            <a:r>
              <a:rPr kumimoji="0" sz="269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id</a:t>
            </a:r>
            <a:endParaRPr kumimoji="0" sz="269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11999" marR="0" lvl="1" indent="-457274" algn="l" defTabSz="91328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1211999" algn="l"/>
                <a:tab pos="1212633" algn="l"/>
              </a:tabLst>
              <a:defRPr/>
            </a:pPr>
            <a:r>
              <a:rPr kumimoji="0" sz="2596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Used for</a:t>
            </a:r>
            <a:r>
              <a:rPr kumimoji="0" sz="2596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596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labels</a:t>
            </a:r>
            <a:endParaRPr kumimoji="0" sz="259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11999" marR="0" lvl="1" indent="-457274" algn="l" defTabSz="913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1211999" algn="l"/>
                <a:tab pos="1212633" algn="l"/>
              </a:tabLst>
              <a:defRPr/>
            </a:pPr>
            <a:r>
              <a:rPr kumimoji="0" sz="2596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Used for by</a:t>
            </a:r>
            <a:r>
              <a:rPr kumimoji="0" sz="2596" b="0" i="0" u="none" strike="noStrike" kern="120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596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JavaScript</a:t>
            </a:r>
            <a:endParaRPr kumimoji="0" sz="259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78250" y="0"/>
            <a:ext cx="1141591" cy="320969"/>
          </a:xfrm>
          <a:prstGeom prst="rect">
            <a:avLst/>
          </a:prstGeom>
        </p:spPr>
        <p:txBody>
          <a:bodyPr vert="horz" wrap="square" lIns="0" tIns="13319" rIns="0" bIns="0" rtlCol="0">
            <a:spAutoFit/>
          </a:bodyPr>
          <a:lstStyle/>
          <a:p>
            <a:pPr marL="12685" marR="5074" lvl="0" indent="69764" algn="l" defTabSz="91328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INTERACTIVITY  WITH</a:t>
            </a:r>
            <a:r>
              <a:rPr kumimoji="0" sz="999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999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JAVASCRIPT</a:t>
            </a:r>
            <a:endParaRPr kumimoji="0" sz="9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782" y="5912"/>
            <a:ext cx="1952753" cy="289487"/>
          </a:xfrm>
          <a:prstGeom prst="rect">
            <a:avLst/>
          </a:prstGeom>
        </p:spPr>
        <p:txBody>
          <a:bodyPr vert="horz" wrap="square" lIns="0" tIns="12684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98" b="0" i="0" u="none" strike="noStrike" kern="1200" cap="none" spc="0" normalizeH="0" baseline="0" noProof="0" dirty="0">
                <a:ln>
                  <a:noFill/>
                </a:ln>
                <a:solidFill>
                  <a:srgbClr val="FDC20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04.01 </a:t>
            </a:r>
            <a:r>
              <a:rPr kumimoji="0" sz="2397" b="0" i="0" u="none" strike="noStrike" kern="1200" cap="none" spc="7" normalizeH="0" baseline="3472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Simple</a:t>
            </a:r>
            <a:r>
              <a:rPr kumimoji="0" sz="2397" b="0" i="0" u="none" strike="noStrike" kern="1200" cap="none" spc="217" normalizeH="0" baseline="3472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397" b="0" i="0" u="none" strike="noStrike" kern="1200" cap="none" spc="7" normalizeH="0" baseline="3472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Forms</a:t>
            </a:r>
            <a:endParaRPr kumimoji="0" sz="2397" b="0" i="0" u="none" strike="noStrike" kern="1200" cap="none" spc="0" normalizeH="0" baseline="3472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1386" y="471856"/>
            <a:ext cx="4901229" cy="93458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1220" y="347315"/>
            <a:ext cx="7289057" cy="4351015"/>
          </a:xfrm>
          <a:prstGeom prst="rect">
            <a:avLst/>
          </a:prstGeom>
        </p:spPr>
        <p:txBody>
          <a:bodyPr vert="horz" wrap="square" lIns="0" tIns="244174" rIns="0" bIns="0" rtlCol="0">
            <a:spAutoFit/>
          </a:bodyPr>
          <a:lstStyle/>
          <a:p>
            <a:pPr marL="774386" marR="0" lvl="0" indent="0" algn="ctr" defTabSz="913280" rtl="0" eaLnBrk="1" fontAlgn="auto" latinLnBrk="0" hangingPunct="1">
              <a:lnSpc>
                <a:spcPct val="100000"/>
              </a:lnSpc>
              <a:spcBef>
                <a:spcPts val="192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96" b="1" i="0" u="none" strike="noStrike" kern="1200" cap="none" spc="-10" normalizeH="0" baseline="0" noProof="0" dirty="0">
                <a:ln>
                  <a:noFill/>
                </a:ln>
                <a:solidFill>
                  <a:srgbClr val="FFCA0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Additional</a:t>
            </a:r>
            <a:r>
              <a:rPr kumimoji="0" sz="3496" b="1" i="0" u="none" strike="noStrike" kern="1200" cap="none" spc="-35" normalizeH="0" baseline="0" noProof="0" dirty="0">
                <a:ln>
                  <a:noFill/>
                </a:ln>
                <a:solidFill>
                  <a:srgbClr val="FFCA0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96" b="1" i="0" u="none" strike="noStrike" kern="1200" cap="none" spc="-10" normalizeH="0" baseline="0" noProof="0" dirty="0">
                <a:ln>
                  <a:noFill/>
                </a:ln>
                <a:solidFill>
                  <a:srgbClr val="FFCA0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Attributes</a:t>
            </a:r>
            <a:endParaRPr kumimoji="0" sz="349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325" marR="0" lvl="0" indent="-456640" algn="l" defTabSz="913280" rtl="0" eaLnBrk="1" fontAlgn="auto" latinLnBrk="0" hangingPunct="1">
              <a:lnSpc>
                <a:spcPct val="100000"/>
              </a:lnSpc>
              <a:spcBef>
                <a:spcPts val="1338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468690" algn="l"/>
                <a:tab pos="469325" algn="l"/>
              </a:tabLst>
              <a:defRPr/>
            </a:pPr>
            <a:r>
              <a:rPr kumimoji="0" sz="2596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value</a:t>
            </a:r>
            <a:endParaRPr kumimoji="0" sz="259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11999" marR="0" lvl="1" indent="-457274" algn="l" defTabSz="913280" rtl="0" eaLnBrk="1" fontAlgn="auto" latinLnBrk="0" hangingPunct="1">
              <a:lnSpc>
                <a:spcPct val="100000"/>
              </a:lnSpc>
              <a:spcBef>
                <a:spcPts val="584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1211999" algn="l"/>
                <a:tab pos="1212633" algn="l"/>
              </a:tabLst>
              <a:defRPr/>
            </a:pPr>
            <a:r>
              <a:rPr kumimoji="0" sz="2397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button: </a:t>
            </a:r>
            <a:r>
              <a:rPr kumimoji="0" sz="2397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text </a:t>
            </a:r>
            <a:r>
              <a:rPr kumimoji="0" sz="239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inside the</a:t>
            </a:r>
            <a:r>
              <a:rPr kumimoji="0" sz="2397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39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button</a:t>
            </a:r>
            <a:endParaRPr kumimoji="0" sz="239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11999" marR="0" lvl="1" indent="-457274" algn="l" defTabSz="913280" rtl="0" eaLnBrk="1" fontAlgn="auto" latinLnBrk="0" hangingPunct="1">
              <a:lnSpc>
                <a:spcPct val="100000"/>
              </a:lnSpc>
              <a:spcBef>
                <a:spcPts val="579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1211999" algn="l"/>
                <a:tab pos="1212633" algn="l"/>
              </a:tabLst>
              <a:defRPr/>
            </a:pPr>
            <a:r>
              <a:rPr kumimoji="0" sz="239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textfield: </a:t>
            </a:r>
            <a:r>
              <a:rPr kumimoji="0" sz="2397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provides </a:t>
            </a:r>
            <a:r>
              <a:rPr kumimoji="0" sz="239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2397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default</a:t>
            </a:r>
            <a:r>
              <a:rPr kumimoji="0" sz="2397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397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value</a:t>
            </a:r>
            <a:endParaRPr kumimoji="0" sz="239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610924" marR="5074" lvl="2" indent="-456640" algn="l" defTabSz="913280" rtl="0" eaLnBrk="1" fontAlgn="auto" latinLnBrk="0" hangingPunct="1">
              <a:lnSpc>
                <a:spcPct val="100000"/>
              </a:lnSpc>
              <a:spcBef>
                <a:spcPts val="534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1610924" algn="l"/>
                <a:tab pos="1611559" algn="l"/>
              </a:tabLst>
              <a:defRPr/>
            </a:pPr>
            <a:r>
              <a:rPr kumimoji="0" sz="2198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 </a:t>
            </a:r>
            <a:r>
              <a:rPr kumimoji="0" sz="2198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not </a:t>
            </a:r>
            <a:r>
              <a:rPr kumimoji="0" sz="219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changed, </a:t>
            </a:r>
            <a:r>
              <a:rPr kumimoji="0" sz="2198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will </a:t>
            </a:r>
            <a:r>
              <a:rPr kumimoji="0" sz="2198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be the </a:t>
            </a:r>
            <a:r>
              <a:rPr kumimoji="0" sz="2198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value </a:t>
            </a:r>
            <a:r>
              <a:rPr kumimoji="0" sz="219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passed </a:t>
            </a:r>
            <a:r>
              <a:rPr kumimoji="0" sz="2198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</a:t>
            </a:r>
            <a:r>
              <a:rPr kumimoji="0" sz="2198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98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 </a:t>
            </a:r>
            <a:r>
              <a:rPr kumimoji="0" sz="219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server</a:t>
            </a:r>
            <a:endParaRPr kumimoji="0" sz="219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325" marR="0" lvl="0" indent="-456640" algn="l" defTabSz="913280" rtl="0" eaLnBrk="1" fontAlgn="auto" latinLnBrk="0" hangingPunct="1">
              <a:lnSpc>
                <a:spcPct val="100000"/>
              </a:lnSpc>
              <a:spcBef>
                <a:spcPts val="614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468690" algn="l"/>
                <a:tab pos="469325" algn="l"/>
              </a:tabLst>
              <a:defRPr/>
            </a:pPr>
            <a:r>
              <a:rPr kumimoji="0" sz="2596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placeholder</a:t>
            </a:r>
            <a:endParaRPr kumimoji="0" sz="259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868250" marR="0" lvl="1" indent="-457908" algn="l" defTabSz="913280" rtl="0" eaLnBrk="1" fontAlgn="auto" latinLnBrk="0" hangingPunct="1">
              <a:lnSpc>
                <a:spcPct val="100000"/>
              </a:lnSpc>
              <a:spcBef>
                <a:spcPts val="584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868250" algn="l"/>
                <a:tab pos="868884" algn="l"/>
              </a:tabLst>
              <a:defRPr/>
            </a:pPr>
            <a:r>
              <a:rPr kumimoji="0" sz="2397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Provides a</a:t>
            </a:r>
            <a:r>
              <a:rPr kumimoji="0" sz="2397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397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suggestion</a:t>
            </a:r>
            <a:endParaRPr kumimoji="0" sz="239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868250" marR="0" lvl="1" indent="-457908" algn="l" defTabSz="913280" rtl="0" eaLnBrk="1" fontAlgn="auto" latinLnBrk="0" hangingPunct="1">
              <a:lnSpc>
                <a:spcPct val="100000"/>
              </a:lnSpc>
              <a:spcBef>
                <a:spcPts val="579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868250" algn="l"/>
                <a:tab pos="868884" algn="l"/>
              </a:tabLst>
              <a:defRPr/>
            </a:pPr>
            <a:r>
              <a:rPr kumimoji="0" sz="2397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Not </a:t>
            </a:r>
            <a:r>
              <a:rPr kumimoji="0" sz="239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 </a:t>
            </a:r>
            <a:r>
              <a:rPr kumimoji="0" sz="2397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“official”</a:t>
            </a:r>
            <a:r>
              <a:rPr kumimoji="0" sz="2397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397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value</a:t>
            </a:r>
            <a:endParaRPr kumimoji="0" sz="239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520" y="447850"/>
            <a:ext cx="6324600" cy="526382"/>
          </a:xfrm>
        </p:spPr>
        <p:txBody>
          <a:bodyPr/>
          <a:lstStyle/>
          <a:p>
            <a:pPr>
              <a:spcAft>
                <a:spcPct val="0"/>
              </a:spcAft>
              <a:defRPr kumimoji="0" sz="35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CB05"/>
                </a:solidFill>
                <a:uLnTx/>
                <a:uFillTx/>
                <a:latin typeface="Gill Sans SemiBold"/>
                <a:ea typeface="+mj-ea"/>
                <a:cs typeface="Georgia"/>
                <a:sym typeface="Wingdings" charset="2"/>
              </a:defRPr>
            </a:pPr>
            <a:r>
              <a:rPr lang="en-US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Wingdings" charset="2"/>
              </a:rPr>
              <a:t>HTML5 Multimedia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266678"/>
            <a:ext cx="6172200" cy="2027243"/>
          </a:xfrm>
        </p:spPr>
        <p:txBody>
          <a:bodyPr>
            <a:normAutofit fontScale="92500"/>
          </a:bodyPr>
          <a:lstStyle/>
          <a:p>
            <a:pPr marL="342900" indent="-342900">
              <a:spcAft>
                <a:spcPct val="0"/>
              </a:spcAft>
              <a:buFont typeface="Arial" pitchFamily="34" charset="0"/>
              <a:buChar char="•"/>
              <a:defRPr kumimoji="0" sz="32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uLnTx/>
                <a:uFillTx/>
                <a:latin typeface="Gill Sans SemiBold"/>
                <a:ea typeface="+mn-ea"/>
                <a:cs typeface="Lucida Grande"/>
                <a:sym typeface="Wingdings" charset="2"/>
              </a:defRPr>
            </a:pPr>
            <a:r>
              <a:rPr lang="en-US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charset="2"/>
              </a:rPr>
              <a:t>Designed to avoid the use of extra software to play music/video</a:t>
            </a:r>
          </a:p>
          <a:p>
            <a:pPr lvl="1" indent="0">
              <a:spcAft>
                <a:spcPct val="0"/>
              </a:spcAft>
              <a:buNone/>
              <a:defRPr kumimoji="0" sz="20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uLnTx/>
                <a:uFillTx/>
                <a:latin typeface="Gill Sans SemiBold"/>
                <a:ea typeface="+mn-ea"/>
                <a:cs typeface="Lucida Grande"/>
                <a:sym typeface="Wingdings" charset="2"/>
              </a:defRPr>
            </a:pPr>
            <a:endParaRPr lang="en-US" sz="1950"/>
          </a:p>
          <a:p>
            <a:pPr marL="428625" indent="-428625">
              <a:spcAft>
                <a:spcPct val="0"/>
              </a:spcAft>
              <a:buFont typeface="Arial" pitchFamily="34" charset="0"/>
              <a:buChar char="•"/>
              <a:defRPr kumimoji="0" sz="32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uLnTx/>
                <a:uFillTx/>
                <a:latin typeface="Gill Sans SemiBold"/>
                <a:ea typeface="+mn-ea"/>
                <a:cs typeface="Lucida Grande"/>
                <a:sym typeface="Wingdings" charset="2"/>
              </a:defRPr>
            </a:pPr>
            <a:r>
              <a:rPr lang="en-US" sz="262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charset="2"/>
              </a:rPr>
              <a:t>Not fully implemented</a:t>
            </a:r>
          </a:p>
          <a:p>
            <a:pPr marL="900113" lvl="1" indent="-342900">
              <a:spcAft>
                <a:spcPct val="0"/>
              </a:spcAft>
              <a:buFont typeface="Arial" pitchFamily="34" charset="0"/>
              <a:buChar char="•"/>
              <a:defRPr kumimoji="0" sz="20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uLnTx/>
                <a:uFillTx/>
                <a:latin typeface="Gill Sans SemiBold"/>
                <a:ea typeface="+mn-ea"/>
                <a:cs typeface="Lucida Grande"/>
                <a:sym typeface="Wingdings" charset="2"/>
              </a:defRPr>
            </a:pPr>
            <a:endParaRPr lang="en-US" sz="1950"/>
          </a:p>
        </p:txBody>
      </p:sp>
    </p:spTree>
    <p:extLst>
      <p:ext uri="{BB962C8B-B14F-4D97-AF65-F5344CB8AC3E}">
        <p14:creationId xmlns="" xmlns:p14="http://schemas.microsoft.com/office/powerpoint/2010/main" val="211255962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520" y="447850"/>
            <a:ext cx="6324600" cy="526382"/>
          </a:xfrm>
        </p:spPr>
        <p:txBody>
          <a:bodyPr/>
          <a:lstStyle/>
          <a:p>
            <a:pPr>
              <a:spcAft>
                <a:spcPct val="0"/>
              </a:spcAft>
              <a:defRPr kumimoji="0" sz="35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CB05"/>
                </a:solidFill>
                <a:uLnTx/>
                <a:uFillTx/>
                <a:latin typeface="Gill Sans SemiBold"/>
                <a:ea typeface="+mj-ea"/>
                <a:cs typeface="Georgia"/>
                <a:sym typeface="Wingdings" charset="2"/>
              </a:defRPr>
            </a:pPr>
            <a:r>
              <a:rPr lang="en-US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Wingdings" charset="2"/>
              </a:rPr>
              <a:t>Video element &lt;video&gt;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978857"/>
            <a:ext cx="6172200" cy="2353797"/>
          </a:xfrm>
        </p:spPr>
        <p:txBody>
          <a:bodyPr>
            <a:noAutofit/>
          </a:bodyPr>
          <a:lstStyle/>
          <a:p>
            <a:pPr marL="342900" indent="-342900">
              <a:spcAft>
                <a:spcPct val="0"/>
              </a:spcAft>
              <a:buFont typeface="Arial" pitchFamily="34" charset="0"/>
              <a:buChar char="•"/>
              <a:defRPr kumimoji="0" sz="32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uLnTx/>
                <a:uFillTx/>
                <a:latin typeface="Gill Sans SemiBold"/>
                <a:ea typeface="+mn-ea"/>
                <a:cs typeface="Lucida Grande"/>
                <a:sym typeface="Wingdings" charset="2"/>
              </a:defRPr>
            </a:pPr>
            <a:r>
              <a:rPr lang="en-US" sz="1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charset="2"/>
              </a:rPr>
              <a:t>Video tag uses a src attribute or embedded &lt;source&gt;</a:t>
            </a:r>
          </a:p>
          <a:p>
            <a:pPr marL="342900" indent="-342900">
              <a:spcAft>
                <a:spcPct val="0"/>
              </a:spcAft>
              <a:buFont typeface="Arial" pitchFamily="34" charset="0"/>
              <a:buChar char="•"/>
              <a:defRPr kumimoji="0" sz="32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uLnTx/>
                <a:uFillTx/>
                <a:latin typeface="Gill Sans SemiBold"/>
                <a:ea typeface="+mn-ea"/>
                <a:cs typeface="Lucida Grande"/>
                <a:sym typeface="Wingdings" charset="2"/>
              </a:defRPr>
            </a:pPr>
            <a:r>
              <a:rPr lang="en-US" sz="1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charset="2"/>
              </a:rPr>
              <a:t>Common attributes</a:t>
            </a:r>
          </a:p>
          <a:p>
            <a:pPr marL="900113" lvl="1" indent="-342900">
              <a:spcAft>
                <a:spcPct val="0"/>
              </a:spcAft>
              <a:buFont typeface="Arial" pitchFamily="34" charset="0"/>
              <a:buChar char="•"/>
              <a:defRPr kumimoji="0" sz="20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uLnTx/>
                <a:uFillTx/>
                <a:latin typeface="Gill Sans SemiBold"/>
                <a:ea typeface="+mn-ea"/>
                <a:cs typeface="Lucida Grande"/>
                <a:sym typeface="Wingdings" charset="2"/>
              </a:defRPr>
            </a:pPr>
            <a:r>
              <a:rPr lang="en-US" sz="1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charset="2"/>
              </a:rPr>
              <a:t>height, width</a:t>
            </a:r>
          </a:p>
          <a:p>
            <a:pPr marL="900113" lvl="1" indent="-342900">
              <a:spcAft>
                <a:spcPct val="0"/>
              </a:spcAft>
              <a:buFont typeface="Arial" pitchFamily="34" charset="0"/>
              <a:buChar char="•"/>
              <a:defRPr kumimoji="0" sz="20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uLnTx/>
                <a:uFillTx/>
                <a:latin typeface="Gill Sans SemiBold"/>
                <a:ea typeface="+mn-ea"/>
                <a:cs typeface="Lucida Grande"/>
                <a:sym typeface="Wingdings" charset="2"/>
              </a:defRPr>
            </a:pPr>
            <a:r>
              <a:rPr lang="en-US" sz="180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charset="2"/>
              </a:rPr>
              <a:t>autoplay</a:t>
            </a:r>
            <a:endParaRPr lang="en-US" sz="1800"/>
          </a:p>
          <a:p>
            <a:pPr marL="900113" lvl="1" indent="-342900">
              <a:spcAft>
                <a:spcPct val="0"/>
              </a:spcAft>
              <a:buFont typeface="Arial" pitchFamily="34" charset="0"/>
              <a:buChar char="•"/>
              <a:defRPr kumimoji="0" sz="20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uLnTx/>
                <a:uFillTx/>
                <a:latin typeface="Gill Sans SemiBold"/>
                <a:ea typeface="+mn-ea"/>
                <a:cs typeface="Lucida Grande"/>
                <a:sym typeface="Wingdings" charset="2"/>
              </a:defRPr>
            </a:pPr>
            <a:r>
              <a:rPr lang="en-US" sz="1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charset="2"/>
              </a:rPr>
              <a:t>loop</a:t>
            </a:r>
          </a:p>
          <a:p>
            <a:pPr marL="900113" lvl="1" indent="-342900">
              <a:spcAft>
                <a:spcPct val="0"/>
              </a:spcAft>
              <a:buFont typeface="Arial" pitchFamily="34" charset="0"/>
              <a:buChar char="•"/>
              <a:defRPr kumimoji="0" sz="20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uLnTx/>
                <a:uFillTx/>
                <a:latin typeface="Gill Sans SemiBold"/>
                <a:ea typeface="+mn-ea"/>
                <a:cs typeface="Lucida Grande"/>
                <a:sym typeface="Wingdings" charset="2"/>
              </a:defRPr>
            </a:pPr>
            <a:r>
              <a:rPr lang="en-US" sz="1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charset="2"/>
              </a:rPr>
              <a:t>controls</a:t>
            </a:r>
          </a:p>
          <a:p>
            <a:pPr marL="342900" indent="-342900">
              <a:spcAft>
                <a:spcPct val="0"/>
              </a:spcAft>
              <a:buFont typeface="Arial" pitchFamily="34" charset="0"/>
              <a:buChar char="•"/>
              <a:defRPr kumimoji="0" sz="32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uLnTx/>
                <a:uFillTx/>
                <a:latin typeface="Gill Sans SemiBold"/>
                <a:ea typeface="+mn-ea"/>
                <a:cs typeface="Lucida Grande"/>
                <a:sym typeface="Wingdings" charset="2"/>
              </a:defRPr>
            </a:pPr>
            <a:r>
              <a:rPr lang="en-US" sz="1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charset="2"/>
              </a:rPr>
              <a:t>Text inside &lt;video&gt;..&lt;/video&gt; is displayed if browser can not support tag</a:t>
            </a:r>
            <a:endParaRPr lang="en-US" sz="1800"/>
          </a:p>
          <a:p>
            <a:pPr>
              <a:spcAft>
                <a:spcPct val="0"/>
              </a:spcAft>
              <a:defRPr kumimoji="0" sz="32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uLnTx/>
                <a:uFillTx/>
                <a:latin typeface="Gill Sans SemiBold"/>
                <a:ea typeface="+mn-ea"/>
                <a:cs typeface="Lucida Grande"/>
                <a:sym typeface="Wingdings" charset="2"/>
              </a:defRPr>
            </a:pPr>
            <a:endParaRPr lang="en-US" sz="1800"/>
          </a:p>
          <a:p>
            <a:pPr marL="342900" indent="-342900">
              <a:spcAft>
                <a:spcPct val="0"/>
              </a:spcAft>
              <a:buFont typeface="Arial" pitchFamily="34" charset="0"/>
              <a:buChar char="•"/>
              <a:defRPr kumimoji="0" sz="32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uLnTx/>
                <a:uFillTx/>
                <a:latin typeface="Gill Sans SemiBold"/>
                <a:ea typeface="+mn-ea"/>
                <a:cs typeface="Lucida Grande"/>
                <a:sym typeface="Wingdings" charset="2"/>
              </a:defRPr>
            </a:pPr>
            <a:endParaRPr lang="en-US" sz="1800"/>
          </a:p>
        </p:txBody>
      </p:sp>
    </p:spTree>
    <p:extLst>
      <p:ext uri="{BB962C8B-B14F-4D97-AF65-F5344CB8AC3E}">
        <p14:creationId xmlns="" xmlns:p14="http://schemas.microsoft.com/office/powerpoint/2010/main" val="70870653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520" y="448502"/>
            <a:ext cx="6324600" cy="526382"/>
          </a:xfrm>
        </p:spPr>
        <p:txBody>
          <a:bodyPr/>
          <a:lstStyle/>
          <a:p>
            <a:pPr>
              <a:spcAft>
                <a:spcPct val="0"/>
              </a:spcAft>
              <a:defRPr kumimoji="0" sz="35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CB05"/>
                </a:solidFill>
                <a:uLnTx/>
                <a:uFillTx/>
                <a:latin typeface="Gill Sans SemiBold"/>
                <a:ea typeface="+mj-ea"/>
                <a:cs typeface="Georgia"/>
                <a:sym typeface="Wingdings" charset="2"/>
              </a:defRPr>
            </a:pPr>
            <a:r>
              <a:rPr lang="en-US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Wingdings" charset="2"/>
              </a:rPr>
              <a:t>Audio element &lt;audio&gt;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85900" y="974230"/>
            <a:ext cx="6172200" cy="2937848"/>
          </a:xfrm>
        </p:spPr>
        <p:txBody>
          <a:bodyPr>
            <a:normAutofit/>
          </a:bodyPr>
          <a:lstStyle/>
          <a:p>
            <a:pPr marL="342900" indent="-342900">
              <a:spcAft>
                <a:spcPct val="0"/>
              </a:spcAft>
              <a:buFont typeface="Arial" pitchFamily="34" charset="0"/>
              <a:buChar char="•"/>
              <a:defRPr kumimoji="0" sz="32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uLnTx/>
                <a:uFillTx/>
                <a:latin typeface="Gill Sans SemiBold"/>
                <a:ea typeface="+mn-ea"/>
                <a:cs typeface="Lucida Grande"/>
                <a:sym typeface="Wingdings" charset="2"/>
              </a:defRPr>
            </a:pPr>
            <a:r>
              <a:rPr lang="en-US" sz="21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charset="2"/>
              </a:rPr>
              <a:t>Audio tag uses a src attribute to link to audio file, typically .mp3 or .wav</a:t>
            </a:r>
            <a:endParaRPr lang="en-US" sz="2100"/>
          </a:p>
          <a:p>
            <a:pPr marL="342900" indent="-342900">
              <a:spcAft>
                <a:spcPct val="0"/>
              </a:spcAft>
              <a:buFont typeface="Arial" pitchFamily="34" charset="0"/>
              <a:buChar char="•"/>
              <a:defRPr kumimoji="0" sz="32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uLnTx/>
                <a:uFillTx/>
                <a:latin typeface="Gill Sans SemiBold"/>
                <a:ea typeface="+mn-ea"/>
                <a:cs typeface="Lucida Grande"/>
                <a:sym typeface="Wingdings" charset="2"/>
              </a:defRPr>
            </a:pPr>
            <a:r>
              <a:rPr lang="en-US" sz="21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charset="2"/>
              </a:rPr>
              <a:t>Common attributes</a:t>
            </a:r>
          </a:p>
          <a:p>
            <a:pPr marL="900113" lvl="1" indent="-342900">
              <a:spcAft>
                <a:spcPct val="0"/>
              </a:spcAft>
              <a:buFont typeface="Arial" pitchFamily="34" charset="0"/>
              <a:buChar char="•"/>
              <a:defRPr kumimoji="0" sz="20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uLnTx/>
                <a:uFillTx/>
                <a:latin typeface="Gill Sans SemiBold"/>
                <a:ea typeface="+mn-ea"/>
                <a:cs typeface="Lucida Grande"/>
                <a:sym typeface="Wingdings" charset="2"/>
              </a:defRPr>
            </a:pPr>
            <a:r>
              <a:rPr lang="en-US" sz="180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charset="2"/>
              </a:rPr>
              <a:t>autoplay, controls, loop</a:t>
            </a:r>
          </a:p>
          <a:p>
            <a:pPr marL="900113" lvl="1" indent="-342900">
              <a:spcAft>
                <a:spcPct val="0"/>
              </a:spcAft>
              <a:buFont typeface="Arial" pitchFamily="34" charset="0"/>
              <a:buChar char="•"/>
              <a:defRPr kumimoji="0" sz="20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uLnTx/>
                <a:uFillTx/>
                <a:latin typeface="Gill Sans SemiBold"/>
                <a:ea typeface="+mn-ea"/>
                <a:cs typeface="Lucida Grande"/>
                <a:sym typeface="Wingdings" charset="2"/>
              </a:defRPr>
            </a:pPr>
            <a:r>
              <a:rPr lang="en-US" sz="1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charset="2"/>
              </a:rPr>
              <a:t>buffered</a:t>
            </a:r>
          </a:p>
          <a:p>
            <a:pPr marL="900113" lvl="1" indent="-342900">
              <a:spcAft>
                <a:spcPct val="0"/>
              </a:spcAft>
              <a:buFont typeface="Arial" pitchFamily="34" charset="0"/>
              <a:buChar char="•"/>
              <a:defRPr kumimoji="0" sz="20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uLnTx/>
                <a:uFillTx/>
                <a:latin typeface="Gill Sans SemiBold"/>
                <a:ea typeface="+mn-ea"/>
                <a:cs typeface="Lucida Grande"/>
                <a:sym typeface="Wingdings" charset="2"/>
              </a:defRPr>
            </a:pPr>
            <a:r>
              <a:rPr lang="en-US" sz="1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charset="2"/>
              </a:rPr>
              <a:t>muted</a:t>
            </a:r>
          </a:p>
          <a:p>
            <a:pPr marL="900113" lvl="1" indent="-342900">
              <a:spcAft>
                <a:spcPct val="0"/>
              </a:spcAft>
              <a:buFont typeface="Arial" pitchFamily="34" charset="0"/>
              <a:buChar char="•"/>
              <a:defRPr kumimoji="0" sz="20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uLnTx/>
                <a:uFillTx/>
                <a:latin typeface="Gill Sans SemiBold"/>
                <a:ea typeface="+mn-ea"/>
                <a:cs typeface="Lucida Grande"/>
                <a:sym typeface="Wingdings" charset="2"/>
              </a:defRPr>
            </a:pPr>
            <a:r>
              <a:rPr lang="en-US" sz="1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charset="2"/>
              </a:rPr>
              <a:t>volume</a:t>
            </a:r>
          </a:p>
          <a:p>
            <a:pPr marL="342900" indent="-342900">
              <a:spcAft>
                <a:spcPct val="0"/>
              </a:spcAft>
              <a:buFont typeface="Arial" pitchFamily="34" charset="0"/>
              <a:buChar char="•"/>
              <a:defRPr kumimoji="0" sz="32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uLnTx/>
                <a:uFillTx/>
                <a:latin typeface="Gill Sans SemiBold"/>
                <a:ea typeface="+mn-ea"/>
                <a:cs typeface="Lucida Grande"/>
                <a:sym typeface="Wingdings" charset="2"/>
              </a:defRPr>
            </a:pPr>
            <a:endParaRPr lang="en-US"/>
          </a:p>
          <a:p>
            <a:pPr marL="342900" indent="-342900">
              <a:spcAft>
                <a:spcPct val="0"/>
              </a:spcAft>
              <a:buFont typeface="Arial" pitchFamily="34" charset="0"/>
              <a:buChar char="•"/>
              <a:defRPr kumimoji="0" sz="32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uLnTx/>
                <a:uFillTx/>
                <a:latin typeface="Gill Sans SemiBold"/>
                <a:ea typeface="+mn-ea"/>
                <a:cs typeface="Lucida Grande"/>
                <a:sym typeface="Wingdings" charset="2"/>
              </a:defRPr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017516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D167B1-C5CE-D8B5-BA1F-BA5C554F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32E30F-EE3A-C7CB-A848-7FF0FA9FD1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HTML Intermediate</a:t>
            </a:r>
          </a:p>
          <a:p>
            <a:r>
              <a:rPr lang="en-US" dirty="0"/>
              <a:t>Tables designing using ordered and unordered list</a:t>
            </a:r>
          </a:p>
          <a:p>
            <a:r>
              <a:rPr lang="en-US" dirty="0"/>
              <a:t>Actions based input tags</a:t>
            </a:r>
          </a:p>
          <a:p>
            <a:r>
              <a:rPr lang="en-US" dirty="0"/>
              <a:t>Labels and display fields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2409BD6-1B66-A52F-E83C-4553C3B82C8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39E5451-0AA9-339E-ADD2-621CFA3A37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Module 02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8241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Aft>
                <a:spcPct val="0"/>
              </a:spcAft>
              <a:defRPr kumimoji="0" sz="40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uLnTx/>
                <a:uFillTx/>
                <a:latin typeface="Gill Sans SemiBold"/>
                <a:ea typeface="+mj-ea"/>
                <a:cs typeface="Lucida Grande"/>
                <a:sym typeface="Wingdings" charset="2"/>
              </a:defRPr>
            </a:pPr>
            <a:r>
              <a:rPr lang="en-US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charset="2"/>
              </a:rPr>
              <a:t>Tables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ct val="0"/>
              </a:spcAft>
              <a:defRPr kumimoji="0" sz="31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DC227"/>
                </a:solidFill>
                <a:uLnTx/>
                <a:uFillTx/>
                <a:latin typeface="Gill Sans SemiBold"/>
                <a:ea typeface="+mn-ea"/>
                <a:cs typeface="Georgia"/>
                <a:sym typeface="Wingdings" charset="2"/>
              </a:defRPr>
            </a:pPr>
            <a:r>
              <a:rPr lang="en-US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Wingdings" charset="2"/>
              </a:rPr>
              <a:t>Displaying your Data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72360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700" y="669536"/>
            <a:ext cx="6324600" cy="526382"/>
          </a:xfrm>
        </p:spPr>
        <p:txBody>
          <a:bodyPr/>
          <a:lstStyle/>
          <a:p>
            <a:pPr>
              <a:spcAft>
                <a:spcPct val="0"/>
              </a:spcAft>
              <a:defRPr kumimoji="0" sz="35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CB05"/>
                </a:solidFill>
                <a:uLnTx/>
                <a:uFillTx/>
                <a:latin typeface="Gill Sans SemiBold"/>
                <a:ea typeface="+mj-ea"/>
                <a:cs typeface="Georgia"/>
                <a:sym typeface="Wingdings" charset="2"/>
              </a:defRPr>
            </a:pPr>
            <a:r>
              <a:rPr lang="en-US" sz="2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Wingdings" charset="2"/>
              </a:rPr>
              <a:t>Tables Used to Be Evil</a:t>
            </a:r>
            <a:endParaRPr lang="en-US" sz="27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6040" y="1646794"/>
            <a:ext cx="6431813" cy="2027243"/>
          </a:xfrm>
        </p:spPr>
        <p:txBody>
          <a:bodyPr>
            <a:normAutofit/>
          </a:bodyPr>
          <a:lstStyle/>
          <a:p>
            <a:pPr algn="ctr">
              <a:spcAft>
                <a:spcPct val="0"/>
              </a:spcAft>
              <a:defRPr kumimoji="0" sz="32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uLnTx/>
                <a:uFillTx/>
                <a:latin typeface="Gill Sans SemiBold"/>
                <a:ea typeface="+mn-ea"/>
                <a:cs typeface="Lucida Grande"/>
                <a:sym typeface="Wingdings" charset="2"/>
              </a:defRPr>
            </a:pPr>
            <a:r>
              <a:rPr lang="en-US" sz="2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charset="2"/>
              </a:rPr>
              <a:t>Tables are meant for </a:t>
            </a:r>
          </a:p>
          <a:p>
            <a:pPr algn="ctr">
              <a:spcAft>
                <a:spcPct val="0"/>
              </a:spcAft>
              <a:defRPr kumimoji="0" sz="32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uLnTx/>
                <a:uFillTx/>
                <a:latin typeface="Gill Sans SemiBold"/>
                <a:ea typeface="+mn-ea"/>
                <a:cs typeface="Lucida Grande"/>
                <a:sym typeface="Wingdings" charset="2"/>
              </a:defRPr>
            </a:pPr>
            <a:r>
              <a:rPr lang="en-US" sz="2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charset="2"/>
              </a:rPr>
              <a:t>tabular data, not for layout</a:t>
            </a:r>
          </a:p>
          <a:p>
            <a:pPr algn="ctr">
              <a:spcAft>
                <a:spcPct val="0"/>
              </a:spcAft>
              <a:defRPr kumimoji="0" sz="32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uLnTx/>
                <a:uFillTx/>
                <a:latin typeface="Gill Sans SemiBold"/>
                <a:ea typeface="+mn-ea"/>
                <a:cs typeface="Lucida Grande"/>
                <a:sym typeface="Wingdings" charset="2"/>
              </a:defRPr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453494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ct val="0"/>
              </a:spcAft>
              <a:defRPr kumimoji="0" sz="35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CB05"/>
                </a:solidFill>
                <a:uLnTx/>
                <a:uFillTx/>
                <a:latin typeface="Gill Sans SemiBold"/>
                <a:ea typeface="+mj-ea"/>
                <a:cs typeface="Georgia"/>
                <a:sym typeface="Wingdings" charset="2"/>
              </a:defRPr>
            </a:pPr>
            <a:r>
              <a:rPr lang="en-US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Wingdings" charset="2"/>
              </a:rPr>
              <a:t>Design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037726"/>
            <a:ext cx="6172200" cy="2727665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spcBef>
                <a:spcPts val="1350"/>
              </a:spcBef>
              <a:spcAft>
                <a:spcPct val="0"/>
              </a:spcAft>
              <a:buFont typeface="Arial" pitchFamily="34" charset="0"/>
              <a:buChar char="•"/>
              <a:defRPr kumimoji="0" sz="32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uLnTx/>
                <a:uFillTx/>
                <a:latin typeface="Gill Sans SemiBold"/>
                <a:ea typeface="+mn-ea"/>
                <a:cs typeface="Lucida Grande"/>
                <a:sym typeface="Wingdings" charset="2"/>
              </a:defRPr>
            </a:pPr>
            <a:r>
              <a:rPr lang="en-US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charset="2"/>
              </a:rPr>
              <a:t>Make sure to sketch your layout </a:t>
            </a:r>
            <a:r>
              <a:rPr lang="en-US" b="0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6600"/>
                </a:solidFill>
                <a:sym typeface="Wingdings" charset="2"/>
              </a:rPr>
              <a:t>before</a:t>
            </a:r>
            <a:r>
              <a:rPr lang="en-US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6600"/>
                </a:solidFill>
                <a:sym typeface="Wingdings" charset="2"/>
              </a:rPr>
              <a:t> </a:t>
            </a:r>
            <a:r>
              <a:rPr lang="en-US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charset="2"/>
              </a:rPr>
              <a:t>you code.</a:t>
            </a:r>
          </a:p>
          <a:p>
            <a:pPr marL="342900" indent="-342900">
              <a:spcBef>
                <a:spcPts val="1350"/>
              </a:spcBef>
              <a:spcAft>
                <a:spcPct val="0"/>
              </a:spcAft>
              <a:buFont typeface="Arial" pitchFamily="34" charset="0"/>
              <a:buChar char="•"/>
              <a:defRPr kumimoji="0" sz="32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uLnTx/>
                <a:uFillTx/>
                <a:latin typeface="Gill Sans SemiBold"/>
                <a:ea typeface="+mn-ea"/>
                <a:cs typeface="Lucida Grande"/>
                <a:sym typeface="Wingdings" charset="2"/>
              </a:defRPr>
            </a:pPr>
            <a:r>
              <a:rPr lang="en-US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charset="2"/>
              </a:rPr>
              <a:t>Decide on the number of rows and columns</a:t>
            </a:r>
          </a:p>
          <a:p>
            <a:pPr marL="342900" indent="-342900">
              <a:spcBef>
                <a:spcPts val="1350"/>
              </a:spcBef>
              <a:spcAft>
                <a:spcPct val="0"/>
              </a:spcAft>
              <a:buFont typeface="Arial" pitchFamily="34" charset="0"/>
              <a:buChar char="•"/>
              <a:defRPr kumimoji="0" sz="32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uLnTx/>
                <a:uFillTx/>
                <a:latin typeface="Gill Sans SemiBold"/>
                <a:ea typeface="+mn-ea"/>
                <a:cs typeface="Lucida Grande"/>
                <a:sym typeface="Wingdings" charset="2"/>
              </a:defRPr>
            </a:pPr>
            <a:r>
              <a:rPr lang="en-US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charset="2"/>
              </a:rPr>
              <a:t>Decide if any rows/columns will span multiple cells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8982167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ct val="0"/>
              </a:spcAft>
              <a:defRPr kumimoji="0" sz="35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CB05"/>
                </a:solidFill>
                <a:uLnTx/>
                <a:uFillTx/>
                <a:latin typeface="Gill Sans SemiBold"/>
                <a:ea typeface="+mj-ea"/>
                <a:cs typeface="Georgia"/>
                <a:sym typeface="Wingdings" charset="2"/>
              </a:defRPr>
            </a:pPr>
            <a:r>
              <a:rPr lang="en-US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Wingdings" charset="2"/>
              </a:rPr>
              <a:t>The Tags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109" y="1418725"/>
            <a:ext cx="4558327" cy="2027243"/>
          </a:xfrm>
        </p:spPr>
        <p:txBody>
          <a:bodyPr>
            <a:normAutofit fontScale="92500"/>
          </a:bodyPr>
          <a:lstStyle/>
          <a:p>
            <a:pPr marL="342900" indent="-342900">
              <a:spcAft>
                <a:spcPct val="0"/>
              </a:spcAft>
              <a:buFont typeface="Arial" pitchFamily="34" charset="0"/>
              <a:buChar char="•"/>
              <a:defRPr kumimoji="0" sz="32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uLnTx/>
                <a:uFillTx/>
                <a:latin typeface="Gill Sans SemiBold"/>
                <a:ea typeface="+mn-ea"/>
                <a:cs typeface="Lucida Grande"/>
                <a:sym typeface="Wingdings" charset="2"/>
              </a:defRPr>
            </a:pPr>
            <a:r>
              <a:rPr lang="en-US" sz="2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charset="2"/>
              </a:rPr>
              <a:t>&lt;table&gt; – the container tag</a:t>
            </a:r>
          </a:p>
          <a:p>
            <a:pPr marL="342900" indent="-342900">
              <a:spcAft>
                <a:spcPct val="0"/>
              </a:spcAft>
              <a:buFont typeface="Arial" pitchFamily="34" charset="0"/>
              <a:buChar char="•"/>
              <a:defRPr kumimoji="0" sz="32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uLnTx/>
                <a:uFillTx/>
                <a:latin typeface="Gill Sans SemiBold"/>
                <a:ea typeface="+mn-ea"/>
                <a:cs typeface="Lucida Grande"/>
                <a:sym typeface="Wingdings" charset="2"/>
              </a:defRPr>
            </a:pPr>
            <a:r>
              <a:rPr lang="en-US" sz="2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charset="2"/>
              </a:rPr>
              <a:t>&lt;tr&gt;…&lt;/tr&gt; - the rows</a:t>
            </a:r>
          </a:p>
          <a:p>
            <a:pPr marL="342900" indent="-342900">
              <a:spcAft>
                <a:spcPct val="0"/>
              </a:spcAft>
              <a:buFont typeface="Arial" pitchFamily="34" charset="0"/>
              <a:buChar char="•"/>
              <a:defRPr kumimoji="0" sz="32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uLnTx/>
                <a:uFillTx/>
                <a:latin typeface="Gill Sans SemiBold"/>
                <a:ea typeface="+mn-ea"/>
                <a:cs typeface="Lucida Grande"/>
                <a:sym typeface="Wingdings" charset="2"/>
              </a:defRPr>
            </a:pPr>
            <a:r>
              <a:rPr lang="en-US" sz="2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charset="2"/>
              </a:rPr>
              <a:t>&lt;td&gt;...&lt;/td&gt; - the columns</a:t>
            </a:r>
          </a:p>
        </p:txBody>
      </p:sp>
    </p:spTree>
    <p:extLst>
      <p:ext uri="{BB962C8B-B14F-4D97-AF65-F5344CB8AC3E}">
        <p14:creationId xmlns="" xmlns:p14="http://schemas.microsoft.com/office/powerpoint/2010/main" val="62496813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ct val="0"/>
              </a:spcAft>
              <a:defRPr kumimoji="0" sz="35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CB05"/>
                </a:solidFill>
                <a:uLnTx/>
                <a:uFillTx/>
                <a:latin typeface="Gill Sans SemiBold"/>
                <a:ea typeface="+mj-ea"/>
                <a:cs typeface="Georgia"/>
                <a:sym typeface="Wingdings" charset="2"/>
              </a:defRPr>
            </a:pPr>
            <a:r>
              <a:rPr lang="en-US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Wingdings" charset="2"/>
              </a:rPr>
              <a:t>Simple Table</a:t>
            </a:r>
            <a:endParaRPr lang="en-US"/>
          </a:p>
        </p:txBody>
      </p:sp>
      <p:pic>
        <p:nvPicPr>
          <p:cNvPr id="6" name="Picture 5" descr="Screen Shot 2015-07-06 at 12.49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529" y="890900"/>
            <a:ext cx="1885950" cy="9620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530135" y="1852927"/>
            <a:ext cx="5850346" cy="17865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/>
                <a:ea typeface="Arial" pitchFamily="34" charset="0"/>
                <a:cs typeface="Arial" pitchFamily="34" charset="0"/>
                <a:sym typeface="Wingdings" charset="2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/>
                <a:ea typeface="Arial" pitchFamily="34" charset="0"/>
                <a:cs typeface="Arial" pitchFamily="34" charset="0"/>
                <a:sym typeface="Wingdings" charset="2"/>
              </a:defRPr>
            </a:lvl2pPr>
            <a:lvl3pPr marL="914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/>
                <a:ea typeface="Arial" pitchFamily="34" charset="0"/>
                <a:cs typeface="Arial" pitchFamily="34" charset="0"/>
                <a:sym typeface="Wingdings" charset="2"/>
              </a:defRPr>
            </a:lvl3pPr>
            <a:lvl4pPr marL="1371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/>
                <a:ea typeface="Arial" pitchFamily="34" charset="0"/>
                <a:cs typeface="Arial" pitchFamily="34" charset="0"/>
                <a:sym typeface="Wingdings" charset="2"/>
              </a:defRPr>
            </a:lvl4pPr>
            <a:lvl5pPr marL="18288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/>
                <a:ea typeface="Arial" pitchFamily="34" charset="0"/>
                <a:cs typeface="Arial" pitchFamily="34" charset="0"/>
                <a:sym typeface="Wingdings" charset="2"/>
              </a:defRPr>
            </a:lvl5pPr>
            <a:lvl6pPr marL="22860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/>
                <a:ea typeface="Arial" pitchFamily="34" charset="0"/>
                <a:cs typeface="Arial" pitchFamily="34" charset="0"/>
                <a:sym typeface="Wingdings" charset="2"/>
              </a:defRPr>
            </a:lvl6pPr>
            <a:lvl7pPr marL="2743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/>
                <a:ea typeface="Arial" pitchFamily="34" charset="0"/>
                <a:cs typeface="Arial" pitchFamily="34" charset="0"/>
                <a:sym typeface="Wingdings" charset="2"/>
              </a:defRPr>
            </a:lvl7pPr>
            <a:lvl8pPr marL="3200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/>
                <a:ea typeface="Arial" pitchFamily="34" charset="0"/>
                <a:cs typeface="Arial" pitchFamily="34" charset="0"/>
                <a:sym typeface="Wingdings" charset="2"/>
              </a:defRPr>
            </a:lvl8pPr>
            <a:lvl9pPr marL="3657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/>
                <a:ea typeface="Arial" pitchFamily="34" charset="0"/>
                <a:cs typeface="Arial" pitchFamily="34" charset="0"/>
                <a:sym typeface="Wingdings" charset="2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 noProof="0">
                <a:solidFill>
                  <a:srgbClr val="FFFFFF"/>
                </a:solidFill>
                <a:uLnTx/>
                <a:uFillTx/>
                <a:latin typeface="Times New Roman"/>
                <a:ea typeface="Arial" pitchFamily="34" charset="0"/>
                <a:cs typeface="Arial" pitchFamily="34" charset="0"/>
                <a:sym typeface="Wingdings" charset="2"/>
              </a:defRPr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cs typeface="Arial" pitchFamily="34" charset="0"/>
              <a:sym typeface="Wingdings" charset="2"/>
            </a:endParaRPr>
          </a:p>
        </p:txBody>
      </p:sp>
      <p:pic>
        <p:nvPicPr>
          <p:cNvPr id="15" name="Content Placeholder 14" descr="Screen Shot 2015-07-06 at 12.59.55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29112" b="-29112"/>
          <a:stretch>
            <a:fillRect/>
          </a:stretch>
        </p:blipFill>
        <p:spPr>
          <a:xfrm>
            <a:off x="1668952" y="1852925"/>
            <a:ext cx="5439419" cy="1786563"/>
          </a:xfrm>
        </p:spPr>
      </p:pic>
    </p:spTree>
    <p:extLst>
      <p:ext uri="{BB962C8B-B14F-4D97-AF65-F5344CB8AC3E}">
        <p14:creationId xmlns="" xmlns:p14="http://schemas.microsoft.com/office/powerpoint/2010/main" val="12935699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ct val="0"/>
              </a:spcAft>
              <a:defRPr kumimoji="0" sz="35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CB05"/>
                </a:solidFill>
                <a:uLnTx/>
                <a:uFillTx/>
                <a:latin typeface="Gill Sans SemiBold"/>
                <a:ea typeface="+mj-ea"/>
                <a:cs typeface="Georgia"/>
                <a:sym typeface="Wingdings" charset="2"/>
              </a:defRPr>
            </a:pPr>
            <a:r>
              <a:rPr lang="en-US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Wingdings" charset="2"/>
              </a:rPr>
              <a:t>Table Headings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230902"/>
            <a:ext cx="6172200" cy="2027243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spcAft>
                <a:spcPct val="0"/>
              </a:spcAft>
              <a:buFont typeface="Arial" pitchFamily="34" charset="0"/>
              <a:buChar char="•"/>
              <a:defRPr kumimoji="0" sz="32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uLnTx/>
                <a:uFillTx/>
                <a:latin typeface="Gill Sans SemiBold"/>
                <a:ea typeface="+mn-ea"/>
                <a:cs typeface="Lucida Grande"/>
                <a:sym typeface="Wingdings" charset="2"/>
              </a:defRPr>
            </a:pPr>
            <a:r>
              <a:rPr lang="en-US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charset="2"/>
              </a:rPr>
              <a:t>How would you add table headings?  (The bold cells at the top that define the data.)</a:t>
            </a:r>
          </a:p>
          <a:p>
            <a:pPr marL="342900" indent="-342900">
              <a:spcAft>
                <a:spcPct val="0"/>
              </a:spcAft>
              <a:buFont typeface="Arial" pitchFamily="34" charset="0"/>
              <a:buChar char="•"/>
              <a:defRPr kumimoji="0" sz="32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uLnTx/>
                <a:uFillTx/>
                <a:latin typeface="Gill Sans SemiBold"/>
                <a:ea typeface="+mn-ea"/>
                <a:cs typeface="Lucida Grande"/>
                <a:sym typeface="Wingdings" charset="2"/>
              </a:defRPr>
            </a:pPr>
            <a:r>
              <a:rPr lang="en-US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charset="2"/>
              </a:rPr>
              <a:t>Some people use bold font, we use </a:t>
            </a:r>
            <a:r>
              <a:rPr lang="en-US" b="0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6600"/>
                </a:solidFill>
                <a:sym typeface="Wingdings" charset="2"/>
              </a:rPr>
              <a:t>semantic tags</a:t>
            </a:r>
          </a:p>
          <a:p>
            <a:pPr marL="342900" indent="-342900">
              <a:spcAft>
                <a:spcPct val="0"/>
              </a:spcAft>
              <a:buFont typeface="Arial" pitchFamily="34" charset="0"/>
              <a:buChar char="•"/>
              <a:defRPr kumimoji="0" sz="32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uLnTx/>
                <a:uFillTx/>
                <a:latin typeface="Gill Sans SemiBold"/>
                <a:ea typeface="+mn-ea"/>
                <a:cs typeface="Lucida Grande"/>
                <a:sym typeface="Wingdings" charset="2"/>
              </a:defRPr>
            </a:pPr>
            <a:r>
              <a:rPr lang="en-US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charset="2"/>
              </a:rPr>
              <a:t>&lt;th&gt;..&lt;/th&gt; -- table heading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395616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ct val="0"/>
              </a:spcAft>
              <a:defRPr kumimoji="0" sz="35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CB05"/>
                </a:solidFill>
                <a:uLnTx/>
                <a:uFillTx/>
                <a:latin typeface="Gill Sans SemiBold"/>
                <a:ea typeface="+mj-ea"/>
                <a:cs typeface="Georgia"/>
                <a:sym typeface="Wingdings" charset="2"/>
              </a:defRPr>
            </a:pPr>
            <a:r>
              <a:rPr lang="en-US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Wingdings" charset="2"/>
              </a:rPr>
              <a:t>Table Headings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70213" y="1899615"/>
            <a:ext cx="5850346" cy="17865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/>
                <a:ea typeface="Arial" pitchFamily="34" charset="0"/>
                <a:cs typeface="Arial" pitchFamily="34" charset="0"/>
                <a:sym typeface="Wingdings" charset="2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/>
                <a:ea typeface="Arial" pitchFamily="34" charset="0"/>
                <a:cs typeface="Arial" pitchFamily="34" charset="0"/>
                <a:sym typeface="Wingdings" charset="2"/>
              </a:defRPr>
            </a:lvl2pPr>
            <a:lvl3pPr marL="914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/>
                <a:ea typeface="Arial" pitchFamily="34" charset="0"/>
                <a:cs typeface="Arial" pitchFamily="34" charset="0"/>
                <a:sym typeface="Wingdings" charset="2"/>
              </a:defRPr>
            </a:lvl3pPr>
            <a:lvl4pPr marL="1371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/>
                <a:ea typeface="Arial" pitchFamily="34" charset="0"/>
                <a:cs typeface="Arial" pitchFamily="34" charset="0"/>
                <a:sym typeface="Wingdings" charset="2"/>
              </a:defRPr>
            </a:lvl4pPr>
            <a:lvl5pPr marL="18288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/>
                <a:ea typeface="Arial" pitchFamily="34" charset="0"/>
                <a:cs typeface="Arial" pitchFamily="34" charset="0"/>
                <a:sym typeface="Wingdings" charset="2"/>
              </a:defRPr>
            </a:lvl5pPr>
            <a:lvl6pPr marL="22860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/>
                <a:ea typeface="Arial" pitchFamily="34" charset="0"/>
                <a:cs typeface="Arial" pitchFamily="34" charset="0"/>
                <a:sym typeface="Wingdings" charset="2"/>
              </a:defRPr>
            </a:lvl6pPr>
            <a:lvl7pPr marL="2743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/>
                <a:ea typeface="Arial" pitchFamily="34" charset="0"/>
                <a:cs typeface="Arial" pitchFamily="34" charset="0"/>
                <a:sym typeface="Wingdings" charset="2"/>
              </a:defRPr>
            </a:lvl7pPr>
            <a:lvl8pPr marL="3200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/>
                <a:ea typeface="Arial" pitchFamily="34" charset="0"/>
                <a:cs typeface="Arial" pitchFamily="34" charset="0"/>
                <a:sym typeface="Wingdings" charset="2"/>
              </a:defRPr>
            </a:lvl8pPr>
            <a:lvl9pPr marL="3657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/>
                <a:ea typeface="Arial" pitchFamily="34" charset="0"/>
                <a:cs typeface="Arial" pitchFamily="34" charset="0"/>
                <a:sym typeface="Wingdings" charset="2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 noProof="0">
                <a:solidFill>
                  <a:srgbClr val="FFFFFF"/>
                </a:solidFill>
                <a:uLnTx/>
                <a:uFillTx/>
                <a:latin typeface="Times New Roman"/>
                <a:ea typeface="Arial" pitchFamily="34" charset="0"/>
                <a:cs typeface="Arial" pitchFamily="34" charset="0"/>
                <a:sym typeface="Wingdings" charset="2"/>
              </a:defRPr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cs typeface="Arial" pitchFamily="34" charset="0"/>
              <a:sym typeface="Wingdings" charset="2"/>
            </a:endParaRPr>
          </a:p>
        </p:txBody>
      </p:sp>
      <p:pic>
        <p:nvPicPr>
          <p:cNvPr id="5" name="Content Placeholder 4" descr="Screen Shot 2015-07-06 at 12.54.5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34297" b="-34297"/>
          <a:stretch>
            <a:fillRect/>
          </a:stretch>
        </p:blipFill>
        <p:spPr>
          <a:xfrm>
            <a:off x="1775016" y="1899614"/>
            <a:ext cx="5745542" cy="1887108"/>
          </a:xfrm>
        </p:spPr>
      </p:pic>
      <p:pic>
        <p:nvPicPr>
          <p:cNvPr id="7" name="Picture 6" descr="Screen Shot 2015-07-06 at 1.03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583" y="1008095"/>
            <a:ext cx="2847975" cy="11620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489147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 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16-DCI-113_Branded_PPT_Template_B_Final_FullScreen" id="{42F2A728-38A7-F741-8697-F23A46403293}" vid="{291ADA43-C1E7-0449-827C-A2959B3E2CF7}"/>
    </a:ext>
  </a:extLst>
</a:theme>
</file>

<file path=ppt/theme/theme2.xml><?xml version="1.0" encoding="utf-8"?>
<a:theme xmlns:a="http://schemas.openxmlformats.org/drawingml/2006/main" name="11_041415 Powerpoint 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 pitchFamily="34" charset="0"/>
        <a:ea typeface="Arial" pitchFamily="34" charset="0"/>
        <a:cs typeface="Arial" pitchFamily="34" charset="0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Arial" pitchFamily="34" charset="0"/>
        <a:cs typeface="Arial" pitchFamily="34" charset="0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3_041415 Powerpoint 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 pitchFamily="34" charset="0"/>
        <a:ea typeface="Arial" pitchFamily="34" charset="0"/>
        <a:cs typeface="Arial" pitchFamily="34" charset="0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Arial" pitchFamily="34" charset="0"/>
        <a:cs typeface="Arial" pitchFamily="34" charset="0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16-DCI-113_Branded_PPT_Template_B_Final_FullScreen</Template>
  <TotalTime>513</TotalTime>
  <Words>636</Words>
  <Application>Microsoft Office PowerPoint</Application>
  <PresentationFormat>On-screen Show (16:9)</PresentationFormat>
  <Paragraphs>143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Theme 1</vt:lpstr>
      <vt:lpstr>11_041415 Powerpoint A</vt:lpstr>
      <vt:lpstr>1_Office Theme</vt:lpstr>
      <vt:lpstr>13_041415 Powerpoint A</vt:lpstr>
      <vt:lpstr>MERN – ES6 + React</vt:lpstr>
      <vt:lpstr>Outline</vt:lpstr>
      <vt:lpstr>Tables</vt:lpstr>
      <vt:lpstr>Tables Used to Be Evil</vt:lpstr>
      <vt:lpstr>Design</vt:lpstr>
      <vt:lpstr>The Tags</vt:lpstr>
      <vt:lpstr>Simple Table</vt:lpstr>
      <vt:lpstr>Table Headings</vt:lpstr>
      <vt:lpstr>Table Headings</vt:lpstr>
      <vt:lpstr>Spanning Multiple Cells</vt:lpstr>
      <vt:lpstr>Slide 11</vt:lpstr>
      <vt:lpstr>Slide 12</vt:lpstr>
      <vt:lpstr>Captions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HTML5 Multimedia</vt:lpstr>
      <vt:lpstr>Video element &lt;video&gt;</vt:lpstr>
      <vt:lpstr>Audio element &lt;audio&gt;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XODER</cp:lastModifiedBy>
  <cp:revision>29</cp:revision>
  <dcterms:created xsi:type="dcterms:W3CDTF">2016-10-24T19:40:55Z</dcterms:created>
  <dcterms:modified xsi:type="dcterms:W3CDTF">2023-04-08T03:21:59Z</dcterms:modified>
</cp:coreProperties>
</file>