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59" r:id="rId2"/>
    <p:sldId id="261" r:id="rId3"/>
    <p:sldId id="288" r:id="rId4"/>
    <p:sldId id="289" r:id="rId5"/>
    <p:sldId id="290" r:id="rId6"/>
    <p:sldId id="291" r:id="rId7"/>
    <p:sldId id="292" r:id="rId8"/>
    <p:sldId id="304" r:id="rId9"/>
    <p:sldId id="305" r:id="rId10"/>
    <p:sldId id="306" r:id="rId11"/>
    <p:sldId id="307" r:id="rId12"/>
    <p:sldId id="293" r:id="rId13"/>
    <p:sldId id="294" r:id="rId14"/>
    <p:sldId id="295" r:id="rId15"/>
    <p:sldId id="296" r:id="rId16"/>
    <p:sldId id="324" r:id="rId17"/>
    <p:sldId id="297" r:id="rId18"/>
    <p:sldId id="298" r:id="rId19"/>
    <p:sldId id="299" r:id="rId20"/>
    <p:sldId id="300" r:id="rId21"/>
    <p:sldId id="301" r:id="rId22"/>
    <p:sldId id="302" r:id="rId23"/>
    <p:sldId id="303" r:id="rId24"/>
    <p:sldId id="327" r:id="rId25"/>
    <p:sldId id="328" r:id="rId26"/>
    <p:sldId id="329" r:id="rId27"/>
    <p:sldId id="308" r:id="rId28"/>
    <p:sldId id="309" r:id="rId29"/>
    <p:sldId id="260"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66A1"/>
    <a:srgbClr val="CC0033"/>
    <a:srgbClr val="E37222"/>
    <a:srgbClr val="FDC82F"/>
    <a:srgbClr val="69BE28"/>
    <a:srgbClr val="008542"/>
    <a:srgbClr val="6B1F73"/>
    <a:srgbClr val="009FDA"/>
    <a:srgbClr val="0B5172"/>
    <a:srgbClr val="6699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649FEC-D4DB-4BAF-858A-1AA34D3309EC}" v="12" dt="2022-06-03T03:37:51.2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7238"/>
    <p:restoredTop sz="94658"/>
  </p:normalViewPr>
  <p:slideViewPr>
    <p:cSldViewPr snapToGrid="0" snapToObjects="1">
      <p:cViewPr varScale="1">
        <p:scale>
          <a:sx n="93" d="100"/>
          <a:sy n="93" d="100"/>
        </p:scale>
        <p:origin x="-1068" y="-96"/>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san Shehzad" userId="d5d59760cdf27b39" providerId="LiveId" clId="{20649FEC-D4DB-4BAF-858A-1AA34D3309EC}"/>
    <pc:docChg chg="undo custSel addSld delSld modSld modMainMaster">
      <pc:chgData name="Ahsan Shehzad" userId="d5d59760cdf27b39" providerId="LiveId" clId="{20649FEC-D4DB-4BAF-858A-1AA34D3309EC}" dt="2022-06-03T03:43:43.093" v="195" actId="20577"/>
      <pc:docMkLst>
        <pc:docMk/>
      </pc:docMkLst>
      <pc:sldChg chg="del">
        <pc:chgData name="Ahsan Shehzad" userId="d5d59760cdf27b39" providerId="LiveId" clId="{20649FEC-D4DB-4BAF-858A-1AA34D3309EC}" dt="2022-06-03T01:41:14.284" v="0" actId="47"/>
        <pc:sldMkLst>
          <pc:docMk/>
          <pc:sldMk cId="1757086593" sldId="256"/>
        </pc:sldMkLst>
      </pc:sldChg>
      <pc:sldChg chg="del">
        <pc:chgData name="Ahsan Shehzad" userId="d5d59760cdf27b39" providerId="LiveId" clId="{20649FEC-D4DB-4BAF-858A-1AA34D3309EC}" dt="2022-06-03T01:41:14.284" v="0" actId="47"/>
        <pc:sldMkLst>
          <pc:docMk/>
          <pc:sldMk cId="1640688342" sldId="257"/>
        </pc:sldMkLst>
      </pc:sldChg>
      <pc:sldChg chg="del">
        <pc:chgData name="Ahsan Shehzad" userId="d5d59760cdf27b39" providerId="LiveId" clId="{20649FEC-D4DB-4BAF-858A-1AA34D3309EC}" dt="2022-06-03T01:41:14.284" v="0" actId="47"/>
        <pc:sldMkLst>
          <pc:docMk/>
          <pc:sldMk cId="3888752978" sldId="258"/>
        </pc:sldMkLst>
      </pc:sldChg>
      <pc:sldChg chg="addSp delSp modSp mod modClrScheme chgLayout">
        <pc:chgData name="Ahsan Shehzad" userId="d5d59760cdf27b39" providerId="LiveId" clId="{20649FEC-D4DB-4BAF-858A-1AA34D3309EC}" dt="2022-06-03T03:34:15.928" v="145" actId="20577"/>
        <pc:sldMkLst>
          <pc:docMk/>
          <pc:sldMk cId="70155051" sldId="259"/>
        </pc:sldMkLst>
        <pc:spChg chg="del mod ord">
          <ac:chgData name="Ahsan Shehzad" userId="d5d59760cdf27b39" providerId="LiveId" clId="{20649FEC-D4DB-4BAF-858A-1AA34D3309EC}" dt="2022-06-03T01:41:36.203" v="3" actId="700"/>
          <ac:spMkLst>
            <pc:docMk/>
            <pc:sldMk cId="70155051" sldId="259"/>
            <ac:spMk id="2" creationId="{45D23510-A603-E547-975A-B6891567AFD8}"/>
          </ac:spMkLst>
        </pc:spChg>
        <pc:spChg chg="del mod ord">
          <ac:chgData name="Ahsan Shehzad" userId="d5d59760cdf27b39" providerId="LiveId" clId="{20649FEC-D4DB-4BAF-858A-1AA34D3309EC}" dt="2022-06-03T01:41:36.203" v="3" actId="700"/>
          <ac:spMkLst>
            <pc:docMk/>
            <pc:sldMk cId="70155051" sldId="259"/>
            <ac:spMk id="3" creationId="{4C8490F5-A330-C64F-B83F-4FB6B0DD0A26}"/>
          </ac:spMkLst>
        </pc:spChg>
        <pc:spChg chg="mod ord">
          <ac:chgData name="Ahsan Shehzad" userId="d5d59760cdf27b39" providerId="LiveId" clId="{20649FEC-D4DB-4BAF-858A-1AA34D3309EC}" dt="2022-06-03T01:41:36.203" v="3" actId="700"/>
          <ac:spMkLst>
            <pc:docMk/>
            <pc:sldMk cId="70155051" sldId="259"/>
            <ac:spMk id="4" creationId="{72B94A43-821E-7147-8014-F1E1AD70B83F}"/>
          </ac:spMkLst>
        </pc:spChg>
        <pc:spChg chg="del">
          <ac:chgData name="Ahsan Shehzad" userId="d5d59760cdf27b39" providerId="LiveId" clId="{20649FEC-D4DB-4BAF-858A-1AA34D3309EC}" dt="2022-06-03T01:41:36.203" v="3" actId="700"/>
          <ac:spMkLst>
            <pc:docMk/>
            <pc:sldMk cId="70155051" sldId="259"/>
            <ac:spMk id="5" creationId="{99123C68-7C0A-4942-AC23-90DB5F1E4BA8}"/>
          </ac:spMkLst>
        </pc:spChg>
        <pc:spChg chg="add mod ord">
          <ac:chgData name="Ahsan Shehzad" userId="d5d59760cdf27b39" providerId="LiveId" clId="{20649FEC-D4DB-4BAF-858A-1AA34D3309EC}" dt="2022-06-03T03:34:15.928" v="145" actId="20577"/>
          <ac:spMkLst>
            <pc:docMk/>
            <pc:sldMk cId="70155051" sldId="259"/>
            <ac:spMk id="6" creationId="{F1648453-E6E7-505D-EA87-08C0B44CF343}"/>
          </ac:spMkLst>
        </pc:spChg>
        <pc:spChg chg="add mod ord">
          <ac:chgData name="Ahsan Shehzad" userId="d5d59760cdf27b39" providerId="LiveId" clId="{20649FEC-D4DB-4BAF-858A-1AA34D3309EC}" dt="2022-06-03T03:32:00.478" v="133" actId="20577"/>
          <ac:spMkLst>
            <pc:docMk/>
            <pc:sldMk cId="70155051" sldId="259"/>
            <ac:spMk id="7" creationId="{545AEE21-E3EB-EC77-52D4-A499E3FBB8AA}"/>
          </ac:spMkLst>
        </pc:spChg>
        <pc:picChg chg="add mod">
          <ac:chgData name="Ahsan Shehzad" userId="d5d59760cdf27b39" providerId="LiveId" clId="{20649FEC-D4DB-4BAF-858A-1AA34D3309EC}" dt="2022-06-03T03:28:18.190" v="62" actId="1035"/>
          <ac:picMkLst>
            <pc:docMk/>
            <pc:sldMk cId="70155051" sldId="259"/>
            <ac:picMk id="8" creationId="{FE1802CC-ADEA-12D7-4FC1-C6E75129FD54}"/>
          </ac:picMkLst>
        </pc:picChg>
        <pc:picChg chg="add mod">
          <ac:chgData name="Ahsan Shehzad" userId="d5d59760cdf27b39" providerId="LiveId" clId="{20649FEC-D4DB-4BAF-858A-1AA34D3309EC}" dt="2022-06-03T03:28:09.322" v="47" actId="1036"/>
          <ac:picMkLst>
            <pc:docMk/>
            <pc:sldMk cId="70155051" sldId="259"/>
            <ac:picMk id="9" creationId="{180D883B-2B2E-8734-DC96-1445C94919C8}"/>
          </ac:picMkLst>
        </pc:picChg>
        <pc:picChg chg="add mod">
          <ac:chgData name="Ahsan Shehzad" userId="d5d59760cdf27b39" providerId="LiveId" clId="{20649FEC-D4DB-4BAF-858A-1AA34D3309EC}" dt="2022-06-03T03:28:03.117" v="41" actId="1035"/>
          <ac:picMkLst>
            <pc:docMk/>
            <pc:sldMk cId="70155051" sldId="259"/>
            <ac:picMk id="10" creationId="{5380EA1A-CC5D-6DE4-1D68-25412D2B5484}"/>
          </ac:picMkLst>
        </pc:picChg>
        <pc:picChg chg="add mod">
          <ac:chgData name="Ahsan Shehzad" userId="d5d59760cdf27b39" providerId="LiveId" clId="{20649FEC-D4DB-4BAF-858A-1AA34D3309EC}" dt="2022-06-03T03:28:03.117" v="41" actId="1035"/>
          <ac:picMkLst>
            <pc:docMk/>
            <pc:sldMk cId="70155051" sldId="259"/>
            <ac:picMk id="11" creationId="{FEC25FEA-E646-558D-F001-A3F09EA3F8C9}"/>
          </ac:picMkLst>
        </pc:picChg>
      </pc:sldChg>
      <pc:sldChg chg="modSp new mod">
        <pc:chgData name="Ahsan Shehzad" userId="d5d59760cdf27b39" providerId="LiveId" clId="{20649FEC-D4DB-4BAF-858A-1AA34D3309EC}" dt="2022-06-03T03:43:43.093" v="195" actId="20577"/>
        <pc:sldMkLst>
          <pc:docMk/>
          <pc:sldMk cId="2682418649" sldId="260"/>
        </pc:sldMkLst>
        <pc:spChg chg="mod">
          <ac:chgData name="Ahsan Shehzad" userId="d5d59760cdf27b39" providerId="LiveId" clId="{20649FEC-D4DB-4BAF-858A-1AA34D3309EC}" dt="2022-06-03T03:30:59.666" v="84" actId="20577"/>
          <ac:spMkLst>
            <pc:docMk/>
            <pc:sldMk cId="2682418649" sldId="260"/>
            <ac:spMk id="2" creationId="{78D167B1-C5CE-D8B5-BA1F-BA5C554FDA4C}"/>
          </ac:spMkLst>
        </pc:spChg>
        <pc:spChg chg="mod">
          <ac:chgData name="Ahsan Shehzad" userId="d5d59760cdf27b39" providerId="LiveId" clId="{20649FEC-D4DB-4BAF-858A-1AA34D3309EC}" dt="2022-06-03T03:43:36.126" v="193"/>
          <ac:spMkLst>
            <pc:docMk/>
            <pc:sldMk cId="2682418649" sldId="260"/>
            <ac:spMk id="3" creationId="{A932E30F-EE3A-C7CB-A848-7FF0FA9FD1FF}"/>
          </ac:spMkLst>
        </pc:spChg>
        <pc:spChg chg="mod">
          <ac:chgData name="Ahsan Shehzad" userId="d5d59760cdf27b39" providerId="LiveId" clId="{20649FEC-D4DB-4BAF-858A-1AA34D3309EC}" dt="2022-06-03T03:43:43.093" v="195" actId="20577"/>
          <ac:spMkLst>
            <pc:docMk/>
            <pc:sldMk cId="2682418649" sldId="260"/>
            <ac:spMk id="5" creationId="{839E5451-0AA9-339E-ADD2-621CFA3A3776}"/>
          </ac:spMkLst>
        </pc:spChg>
      </pc:sldChg>
      <pc:sldChg chg="del">
        <pc:chgData name="Ahsan Shehzad" userId="d5d59760cdf27b39" providerId="LiveId" clId="{20649FEC-D4DB-4BAF-858A-1AA34D3309EC}" dt="2022-06-03T01:41:14.284" v="0" actId="47"/>
        <pc:sldMkLst>
          <pc:docMk/>
          <pc:sldMk cId="3492025848" sldId="260"/>
        </pc:sldMkLst>
      </pc:sldChg>
      <pc:sldChg chg="addSp delSp modSp new mod">
        <pc:chgData name="Ahsan Shehzad" userId="d5d59760cdf27b39" providerId="LiveId" clId="{20649FEC-D4DB-4BAF-858A-1AA34D3309EC}" dt="2022-06-03T03:43:21.483" v="192" actId="20577"/>
        <pc:sldMkLst>
          <pc:docMk/>
          <pc:sldMk cId="2065605479" sldId="261"/>
        </pc:sldMkLst>
        <pc:spChg chg="mod">
          <ac:chgData name="Ahsan Shehzad" userId="d5d59760cdf27b39" providerId="LiveId" clId="{20649FEC-D4DB-4BAF-858A-1AA34D3309EC}" dt="2022-06-03T03:30:53.964" v="77" actId="20577"/>
          <ac:spMkLst>
            <pc:docMk/>
            <pc:sldMk cId="2065605479" sldId="261"/>
            <ac:spMk id="2" creationId="{E55D56FF-23BC-5A34-C593-F5CFCCF932AD}"/>
          </ac:spMkLst>
        </pc:spChg>
        <pc:spChg chg="mod">
          <ac:chgData name="Ahsan Shehzad" userId="d5d59760cdf27b39" providerId="LiveId" clId="{20649FEC-D4DB-4BAF-858A-1AA34D3309EC}" dt="2022-06-03T03:42:44.345" v="190" actId="6549"/>
          <ac:spMkLst>
            <pc:docMk/>
            <pc:sldMk cId="2065605479" sldId="261"/>
            <ac:spMk id="3" creationId="{D99F1B37-4E26-2891-2F91-84915D7F4C75}"/>
          </ac:spMkLst>
        </pc:spChg>
        <pc:spChg chg="mod">
          <ac:chgData name="Ahsan Shehzad" userId="d5d59760cdf27b39" providerId="LiveId" clId="{20649FEC-D4DB-4BAF-858A-1AA34D3309EC}" dt="2022-06-03T03:43:21.483" v="192" actId="20577"/>
          <ac:spMkLst>
            <pc:docMk/>
            <pc:sldMk cId="2065605479" sldId="261"/>
            <ac:spMk id="5" creationId="{9ED51EC2-1CFD-C17C-D844-EC479720CE14}"/>
          </ac:spMkLst>
        </pc:spChg>
        <pc:graphicFrameChg chg="add del mod modGraphic">
          <ac:chgData name="Ahsan Shehzad" userId="d5d59760cdf27b39" providerId="LiveId" clId="{20649FEC-D4DB-4BAF-858A-1AA34D3309EC}" dt="2022-06-03T03:38:27.404" v="179" actId="478"/>
          <ac:graphicFrameMkLst>
            <pc:docMk/>
            <pc:sldMk cId="2065605479" sldId="261"/>
            <ac:graphicFrameMk id="6" creationId="{D66C19B0-2E75-12BC-D1BE-67627E7825DF}"/>
          </ac:graphicFrameMkLst>
        </pc:graphicFrameChg>
      </pc:sldChg>
      <pc:sldMasterChg chg="modSldLayout">
        <pc:chgData name="Ahsan Shehzad" userId="d5d59760cdf27b39" providerId="LiveId" clId="{20649FEC-D4DB-4BAF-858A-1AA34D3309EC}" dt="2022-06-03T03:30:19.339" v="70"/>
        <pc:sldMasterMkLst>
          <pc:docMk/>
          <pc:sldMasterMk cId="151095810" sldId="2147483660"/>
        </pc:sldMasterMkLst>
        <pc:sldLayoutChg chg="addSp modSp mod">
          <pc:chgData name="Ahsan Shehzad" userId="d5d59760cdf27b39" providerId="LiveId" clId="{20649FEC-D4DB-4BAF-858A-1AA34D3309EC}" dt="2022-06-03T03:29:26.592" v="67" actId="1076"/>
          <pc:sldLayoutMkLst>
            <pc:docMk/>
            <pc:sldMasterMk cId="151095810" sldId="2147483660"/>
            <pc:sldLayoutMk cId="1385341914" sldId="2147483662"/>
          </pc:sldLayoutMkLst>
          <pc:picChg chg="add mod">
            <ac:chgData name="Ahsan Shehzad" userId="d5d59760cdf27b39" providerId="LiveId" clId="{20649FEC-D4DB-4BAF-858A-1AA34D3309EC}" dt="2022-06-03T03:29:26.592" v="67" actId="1076"/>
            <ac:picMkLst>
              <pc:docMk/>
              <pc:sldMasterMk cId="151095810" sldId="2147483660"/>
              <pc:sldLayoutMk cId="1385341914" sldId="2147483662"/>
              <ac:picMk id="6" creationId="{6B75ACA1-C531-7B96-0460-4A7C05693380}"/>
            </ac:picMkLst>
          </pc:picChg>
        </pc:sldLayoutChg>
        <pc:sldLayoutChg chg="addSp modSp">
          <pc:chgData name="Ahsan Shehzad" userId="d5d59760cdf27b39" providerId="LiveId" clId="{20649FEC-D4DB-4BAF-858A-1AA34D3309EC}" dt="2022-06-03T03:30:08.006" v="69"/>
          <pc:sldLayoutMkLst>
            <pc:docMk/>
            <pc:sldMasterMk cId="151095810" sldId="2147483660"/>
            <pc:sldLayoutMk cId="407120869" sldId="2147483664"/>
          </pc:sldLayoutMkLst>
          <pc:picChg chg="add mod">
            <ac:chgData name="Ahsan Shehzad" userId="d5d59760cdf27b39" providerId="LiveId" clId="{20649FEC-D4DB-4BAF-858A-1AA34D3309EC}" dt="2022-06-03T03:30:08.006" v="69"/>
            <ac:picMkLst>
              <pc:docMk/>
              <pc:sldMasterMk cId="151095810" sldId="2147483660"/>
              <pc:sldLayoutMk cId="407120869" sldId="2147483664"/>
              <ac:picMk id="8" creationId="{E276EBF6-F544-788E-775C-4D3DBC2D9859}"/>
            </ac:picMkLst>
          </pc:picChg>
        </pc:sldLayoutChg>
        <pc:sldLayoutChg chg="addSp modSp">
          <pc:chgData name="Ahsan Shehzad" userId="d5d59760cdf27b39" providerId="LiveId" clId="{20649FEC-D4DB-4BAF-858A-1AA34D3309EC}" dt="2022-06-03T03:30:19.339" v="70"/>
          <pc:sldLayoutMkLst>
            <pc:docMk/>
            <pc:sldMasterMk cId="151095810" sldId="2147483660"/>
            <pc:sldLayoutMk cId="844104772" sldId="2147483667"/>
          </pc:sldLayoutMkLst>
          <pc:picChg chg="add mod">
            <ac:chgData name="Ahsan Shehzad" userId="d5d59760cdf27b39" providerId="LiveId" clId="{20649FEC-D4DB-4BAF-858A-1AA34D3309EC}" dt="2022-06-03T03:30:19.339" v="70"/>
            <ac:picMkLst>
              <pc:docMk/>
              <pc:sldMasterMk cId="151095810" sldId="2147483660"/>
              <pc:sldLayoutMk cId="844104772" sldId="2147483667"/>
              <ac:picMk id="3" creationId="{D3CB20D0-5A98-825E-6D1C-6CE5845FEA13}"/>
            </ac:picMkLst>
          </pc:picChg>
        </pc:sldLayoutChg>
        <pc:sldLayoutChg chg="addSp modSp">
          <pc:chgData name="Ahsan Shehzad" userId="d5d59760cdf27b39" providerId="LiveId" clId="{20649FEC-D4DB-4BAF-858A-1AA34D3309EC}" dt="2022-06-03T03:30:04.002" v="68"/>
          <pc:sldLayoutMkLst>
            <pc:docMk/>
            <pc:sldMasterMk cId="151095810" sldId="2147483660"/>
            <pc:sldLayoutMk cId="1735858467" sldId="2147483675"/>
          </pc:sldLayoutMkLst>
          <pc:picChg chg="add mod">
            <ac:chgData name="Ahsan Shehzad" userId="d5d59760cdf27b39" providerId="LiveId" clId="{20649FEC-D4DB-4BAF-858A-1AA34D3309EC}" dt="2022-06-03T03:30:04.002" v="68"/>
            <ac:picMkLst>
              <pc:docMk/>
              <pc:sldMasterMk cId="151095810" sldId="2147483660"/>
              <pc:sldLayoutMk cId="1735858467" sldId="2147483675"/>
              <ac:picMk id="8" creationId="{437E38DF-D493-E4D1-DE56-9D1268C08DD3}"/>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28D45-CD78-E946-97C3-593DC6155472}" type="datetimeFigureOut">
              <a:rPr lang="en-US" smtClean="0"/>
              <a:pPr/>
              <a:t>4/8/2023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F362D4-5DD5-1441-A093-8EF5773AF7CF}" type="slidenum">
              <a:rPr lang="en-US" smtClean="0"/>
              <a:pPr/>
              <a:t>‹#›</a:t>
            </a:fld>
            <a:endParaRPr lang="en-US"/>
          </a:p>
        </p:txBody>
      </p:sp>
    </p:spTree>
    <p:extLst>
      <p:ext uri="{BB962C8B-B14F-4D97-AF65-F5344CB8AC3E}">
        <p14:creationId xmlns:p14="http://schemas.microsoft.com/office/powerpoint/2010/main" xmlns="" val="543180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png"/><Relationship Id="rId7"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Opt 1 - Fixe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xmlns="" id="{ADEB64A4-1CDC-0443-8D2F-5A18F6F39FB2}"/>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9151495" cy="5143500"/>
          </a:xfrm>
          <a:prstGeom prst="rect">
            <a:avLst/>
          </a:prstGeom>
        </p:spPr>
      </p:pic>
      <p:pic>
        <p:nvPicPr>
          <p:cNvPr id="19" name="Picture 18" descr="A picture containing dark&#10;&#10;Description automatically generated">
            <a:extLst>
              <a:ext uri="{FF2B5EF4-FFF2-40B4-BE49-F238E27FC236}">
                <a16:creationId xmlns:a16="http://schemas.microsoft.com/office/drawing/2014/main" xmlns="" id="{C436F9FE-50EC-2C46-97A3-1830AC64801A}"/>
              </a:ext>
            </a:extLst>
          </p:cNvPr>
          <p:cNvPicPr>
            <a:picLocks noChangeAspect="1"/>
          </p:cNvPicPr>
          <p:nvPr userDrawn="1"/>
        </p:nvPicPr>
        <p:blipFill rotWithShape="1">
          <a:blip r:embed="rId3"/>
          <a:srcRect l="3460" t="27086" r="3577"/>
          <a:stretch/>
        </p:blipFill>
        <p:spPr>
          <a:xfrm rot="10800000">
            <a:off x="-10793" y="4185401"/>
            <a:ext cx="9162288" cy="965595"/>
          </a:xfrm>
          <a:prstGeom prst="rect">
            <a:avLst/>
          </a:prstGeom>
        </p:spPr>
      </p:pic>
      <p:pic>
        <p:nvPicPr>
          <p:cNvPr id="21" name="Picture 20" descr="A picture containing dark&#10;&#10;Description automatically generated">
            <a:extLst>
              <a:ext uri="{FF2B5EF4-FFF2-40B4-BE49-F238E27FC236}">
                <a16:creationId xmlns:a16="http://schemas.microsoft.com/office/drawing/2014/main" xmlns="" id="{B9A00AF6-40F7-E240-8C69-1C4E703B1D90}"/>
              </a:ext>
            </a:extLst>
          </p:cNvPr>
          <p:cNvPicPr>
            <a:picLocks noChangeAspect="1"/>
          </p:cNvPicPr>
          <p:nvPr userDrawn="1"/>
        </p:nvPicPr>
        <p:blipFill rotWithShape="1">
          <a:blip r:embed="rId3"/>
          <a:srcRect l="3460" t="27086" r="3577"/>
          <a:stretch/>
        </p:blipFill>
        <p:spPr>
          <a:xfrm>
            <a:off x="-10793" y="-13717"/>
            <a:ext cx="9162288" cy="965595"/>
          </a:xfrm>
          <a:prstGeom prst="rect">
            <a:avLst/>
          </a:prstGeom>
        </p:spPr>
      </p:pic>
      <p:sp>
        <p:nvSpPr>
          <p:cNvPr id="2" name="Title 1"/>
          <p:cNvSpPr>
            <a:spLocks noGrp="1"/>
          </p:cNvSpPr>
          <p:nvPr>
            <p:ph type="ctrTitle" hasCustomPrompt="1"/>
          </p:nvPr>
        </p:nvSpPr>
        <p:spPr>
          <a:xfrm>
            <a:off x="685800" y="3138060"/>
            <a:ext cx="7772400" cy="522983"/>
          </a:xfrm>
        </p:spPr>
        <p:txBody>
          <a:bodyPr anchor="b">
            <a:normAutofit/>
          </a:bodyPr>
          <a:lstStyle>
            <a:lvl1pPr algn="l">
              <a:defRPr sz="3300" i="0">
                <a:solidFill>
                  <a:srgbClr val="0066A1"/>
                </a:solidFill>
              </a:defRPr>
            </a:lvl1pPr>
          </a:lstStyle>
          <a:p>
            <a:r>
              <a:rPr lang="en-US" dirty="0"/>
              <a:t>Presentation Title</a:t>
            </a:r>
          </a:p>
        </p:txBody>
      </p:sp>
      <p:sp>
        <p:nvSpPr>
          <p:cNvPr id="3" name="Subtitle 2"/>
          <p:cNvSpPr>
            <a:spLocks noGrp="1"/>
          </p:cNvSpPr>
          <p:nvPr>
            <p:ph type="subTitle" idx="1" hasCustomPrompt="1"/>
          </p:nvPr>
        </p:nvSpPr>
        <p:spPr>
          <a:xfrm>
            <a:off x="685800" y="3730100"/>
            <a:ext cx="7772400" cy="956810"/>
          </a:xfrm>
        </p:spPr>
        <p:txBody>
          <a:bodyPr>
            <a:normAutofit/>
          </a:bodyPr>
          <a:lstStyle>
            <a:lvl1pPr marL="0" indent="0" algn="l">
              <a:buNone/>
              <a:defRPr sz="2100" b="1" i="1">
                <a:solidFill>
                  <a:schemeClr val="tx1">
                    <a:lumMod val="50000"/>
                    <a:lumOff val="50000"/>
                  </a:schemeClr>
                </a:solidFill>
                <a:latin typeface="Calibri" charset="0"/>
                <a:ea typeface="Calibri" charset="0"/>
                <a:cs typeface="Calibri"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Subhead</a:t>
            </a:r>
          </a:p>
        </p:txBody>
      </p:sp>
      <p:sp>
        <p:nvSpPr>
          <p:cNvPr id="10" name="Slide Number Placeholder 9"/>
          <p:cNvSpPr>
            <a:spLocks noGrp="1"/>
          </p:cNvSpPr>
          <p:nvPr>
            <p:ph type="sldNum" sz="quarter" idx="18"/>
          </p:nvPr>
        </p:nvSpPr>
        <p:spPr/>
        <p:txBody>
          <a:bodyPr/>
          <a:lstStyle>
            <a:lvl1pPr>
              <a:defRPr>
                <a:solidFill>
                  <a:srgbClr val="0066A1"/>
                </a:solidFill>
              </a:defRPr>
            </a:lvl1pPr>
          </a:lstStyle>
          <a:p>
            <a:fld id="{3DD97BEB-BAEF-0344-9D5C-EC73E478698A}" type="slidenum">
              <a:rPr lang="en-US" smtClean="0"/>
              <a:pPr/>
              <a:t>‹#›</a:t>
            </a:fld>
            <a:endParaRPr lang="en-US"/>
          </a:p>
        </p:txBody>
      </p:sp>
      <p:pic>
        <p:nvPicPr>
          <p:cNvPr id="6" name="Picture 5" descr="A picture containing text, light&#10;&#10;Description automatically generated">
            <a:extLst>
              <a:ext uri="{FF2B5EF4-FFF2-40B4-BE49-F238E27FC236}">
                <a16:creationId xmlns:a16="http://schemas.microsoft.com/office/drawing/2014/main" xmlns="" id="{00F83256-B21E-8048-87B7-53DD474B0608}"/>
              </a:ext>
            </a:extLst>
          </p:cNvPr>
          <p:cNvPicPr>
            <a:picLocks noChangeAspect="1"/>
          </p:cNvPicPr>
          <p:nvPr userDrawn="1"/>
        </p:nvPicPr>
        <p:blipFill>
          <a:blip r:embed="rId4"/>
          <a:stretch>
            <a:fillRect/>
          </a:stretch>
        </p:blipFill>
        <p:spPr>
          <a:xfrm>
            <a:off x="-14400" y="652552"/>
            <a:ext cx="1828800" cy="1828800"/>
          </a:xfrm>
          <a:prstGeom prst="rect">
            <a:avLst/>
          </a:prstGeom>
        </p:spPr>
      </p:pic>
      <p:pic>
        <p:nvPicPr>
          <p:cNvPr id="8" name="Picture 7" descr="A computer mouse on a keyboard&#10;&#10;Description automatically generated with medium confidence">
            <a:extLst>
              <a:ext uri="{FF2B5EF4-FFF2-40B4-BE49-F238E27FC236}">
                <a16:creationId xmlns:a16="http://schemas.microsoft.com/office/drawing/2014/main" xmlns="" id="{6850D204-F2F5-6B46-9C7F-F7D889311DAF}"/>
              </a:ext>
            </a:extLst>
          </p:cNvPr>
          <p:cNvPicPr>
            <a:picLocks noChangeAspect="1"/>
          </p:cNvPicPr>
          <p:nvPr userDrawn="1"/>
        </p:nvPicPr>
        <p:blipFill>
          <a:blip r:embed="rId5"/>
          <a:stretch>
            <a:fillRect/>
          </a:stretch>
        </p:blipFill>
        <p:spPr>
          <a:xfrm>
            <a:off x="1818000" y="652552"/>
            <a:ext cx="1828800" cy="1828800"/>
          </a:xfrm>
          <a:prstGeom prst="rect">
            <a:avLst/>
          </a:prstGeom>
        </p:spPr>
      </p:pic>
      <p:pic>
        <p:nvPicPr>
          <p:cNvPr id="15" name="Picture 14" descr="Chart&#10;&#10;Description automatically generated with medium confidence">
            <a:extLst>
              <a:ext uri="{FF2B5EF4-FFF2-40B4-BE49-F238E27FC236}">
                <a16:creationId xmlns:a16="http://schemas.microsoft.com/office/drawing/2014/main" xmlns="" id="{68BF19B7-8C88-C44D-BAA1-3692A39258A0}"/>
              </a:ext>
            </a:extLst>
          </p:cNvPr>
          <p:cNvPicPr>
            <a:picLocks noChangeAspect="1"/>
          </p:cNvPicPr>
          <p:nvPr userDrawn="1"/>
        </p:nvPicPr>
        <p:blipFill>
          <a:blip r:embed="rId6"/>
          <a:stretch>
            <a:fillRect/>
          </a:stretch>
        </p:blipFill>
        <p:spPr>
          <a:xfrm>
            <a:off x="3650400" y="652552"/>
            <a:ext cx="1828800" cy="1828800"/>
          </a:xfrm>
          <a:prstGeom prst="rect">
            <a:avLst/>
          </a:prstGeom>
        </p:spPr>
      </p:pic>
      <p:pic>
        <p:nvPicPr>
          <p:cNvPr id="18" name="Picture 17" descr="A picture containing text, indoor&#10;&#10;Description automatically generated">
            <a:extLst>
              <a:ext uri="{FF2B5EF4-FFF2-40B4-BE49-F238E27FC236}">
                <a16:creationId xmlns:a16="http://schemas.microsoft.com/office/drawing/2014/main" xmlns="" id="{9C7137AC-9392-A242-8E03-D3CBB3AEA829}"/>
              </a:ext>
            </a:extLst>
          </p:cNvPr>
          <p:cNvPicPr>
            <a:picLocks noChangeAspect="1"/>
          </p:cNvPicPr>
          <p:nvPr userDrawn="1"/>
        </p:nvPicPr>
        <p:blipFill>
          <a:blip r:embed="rId7"/>
          <a:stretch>
            <a:fillRect/>
          </a:stretch>
        </p:blipFill>
        <p:spPr>
          <a:xfrm>
            <a:off x="5482800" y="652552"/>
            <a:ext cx="1828800" cy="1828800"/>
          </a:xfrm>
          <a:prstGeom prst="rect">
            <a:avLst/>
          </a:prstGeom>
        </p:spPr>
      </p:pic>
      <p:pic>
        <p:nvPicPr>
          <p:cNvPr id="20" name="Picture 19" descr="A picture containing text, electronics, circuit&#10;&#10;Description automatically generated">
            <a:extLst>
              <a:ext uri="{FF2B5EF4-FFF2-40B4-BE49-F238E27FC236}">
                <a16:creationId xmlns:a16="http://schemas.microsoft.com/office/drawing/2014/main" xmlns="" id="{EDE41C3E-2F0D-8241-B88A-C71029790669}"/>
              </a:ext>
            </a:extLst>
          </p:cNvPr>
          <p:cNvPicPr>
            <a:picLocks noChangeAspect="1"/>
          </p:cNvPicPr>
          <p:nvPr userDrawn="1"/>
        </p:nvPicPr>
        <p:blipFill>
          <a:blip r:embed="rId8"/>
          <a:stretch>
            <a:fillRect/>
          </a:stretch>
        </p:blipFill>
        <p:spPr>
          <a:xfrm>
            <a:off x="7315200" y="652552"/>
            <a:ext cx="1828800" cy="1828800"/>
          </a:xfrm>
          <a:prstGeom prst="rect">
            <a:avLst/>
          </a:prstGeom>
        </p:spPr>
      </p:pic>
    </p:spTree>
    <p:extLst>
      <p:ext uri="{BB962C8B-B14F-4D97-AF65-F5344CB8AC3E}">
        <p14:creationId xmlns:p14="http://schemas.microsoft.com/office/powerpoint/2010/main" xmlns="" val="1141607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Topic</a:t>
            </a:r>
          </a:p>
        </p:txBody>
      </p:sp>
      <p:sp>
        <p:nvSpPr>
          <p:cNvPr id="4" name="Content Placeholder 3"/>
          <p:cNvSpPr>
            <a:spLocks noGrp="1"/>
          </p:cNvSpPr>
          <p:nvPr>
            <p:ph sz="half" idx="2" hasCustomPrompt="1"/>
          </p:nvPr>
        </p:nvSpPr>
        <p:spPr>
          <a:xfrm>
            <a:off x="4629150" y="2844601"/>
            <a:ext cx="3886200" cy="1369180"/>
          </a:xfrm>
        </p:spPr>
        <p:txBody>
          <a:bodyPr/>
          <a:lstStyle>
            <a:lvl1pPr marL="0" indent="0">
              <a:buNone/>
              <a:defRPr sz="900" i="1"/>
            </a:lvl1pPr>
          </a:lstStyle>
          <a:p>
            <a:pPr lvl="0"/>
            <a:r>
              <a:rPr lang="en-US" dirty="0"/>
              <a:t>Insert Object</a:t>
            </a:r>
          </a:p>
        </p:txBody>
      </p:sp>
      <p:sp>
        <p:nvSpPr>
          <p:cNvPr id="14" name="Text Placeholder 13"/>
          <p:cNvSpPr>
            <a:spLocks noGrp="1"/>
          </p:cNvSpPr>
          <p:nvPr>
            <p:ph type="body" sz="quarter" idx="13"/>
          </p:nvPr>
        </p:nvSpPr>
        <p:spPr>
          <a:xfrm>
            <a:off x="628650" y="1369219"/>
            <a:ext cx="3886200" cy="2844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hasCustomPrompt="1"/>
          </p:nvPr>
        </p:nvSpPr>
        <p:spPr>
          <a:xfrm>
            <a:off x="4629150" y="1369219"/>
            <a:ext cx="3886200" cy="1369180"/>
          </a:xfrm>
        </p:spPr>
        <p:txBody>
          <a:bodyPr/>
          <a:lstStyle>
            <a:lvl1pPr marL="0" indent="0">
              <a:buNone/>
              <a:defRPr sz="900" i="1"/>
            </a:lvl1pPr>
          </a:lstStyle>
          <a:p>
            <a:pPr lvl="0"/>
            <a:r>
              <a:rPr lang="en-US" dirty="0"/>
              <a:t>Insert Object</a:t>
            </a:r>
          </a:p>
        </p:txBody>
      </p:sp>
      <p:sp>
        <p:nvSpPr>
          <p:cNvPr id="3" name="Slide Number Placeholder 2"/>
          <p:cNvSpPr>
            <a:spLocks noGrp="1"/>
          </p:cNvSpPr>
          <p:nvPr>
            <p:ph type="sldNum" sz="quarter" idx="15"/>
          </p:nvPr>
        </p:nvSpPr>
        <p:spPr/>
        <p:txBody>
          <a:bodyPr/>
          <a:lstStyle/>
          <a:p>
            <a:fld id="{3DD97BEB-BAEF-0344-9D5C-EC73E478698A}" type="slidenum">
              <a:rPr lang="en-US" smtClean="0"/>
              <a:pPr/>
              <a:t>‹#›</a:t>
            </a:fld>
            <a:endParaRPr lang="en-US"/>
          </a:p>
        </p:txBody>
      </p:sp>
      <p:sp>
        <p:nvSpPr>
          <p:cNvPr id="10" name="Text Placeholder 3"/>
          <p:cNvSpPr>
            <a:spLocks noGrp="1"/>
          </p:cNvSpPr>
          <p:nvPr>
            <p:ph type="body" sz="quarter" idx="16" hasCustomPrompt="1"/>
          </p:nvPr>
        </p:nvSpPr>
        <p:spPr>
          <a:xfrm>
            <a:off x="628650" y="829648"/>
            <a:ext cx="7886700" cy="267632"/>
          </a:xfrm>
        </p:spPr>
        <p:txBody>
          <a:bodyPr>
            <a:noAutofit/>
          </a:bodyPr>
          <a:lstStyle>
            <a:lvl1pPr marL="0" indent="0">
              <a:buNone/>
              <a:defRPr sz="18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xmlns="" val="1355144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628650" y="417136"/>
            <a:ext cx="7886700" cy="415002"/>
          </a:xfrm>
        </p:spPr>
        <p:txBody>
          <a:bodyPr/>
          <a:lstStyle/>
          <a:p>
            <a:r>
              <a:rPr lang="en-US" dirty="0"/>
              <a:t>Topic</a:t>
            </a:r>
          </a:p>
        </p:txBody>
      </p:sp>
      <p:sp>
        <p:nvSpPr>
          <p:cNvPr id="11" name="Content Placeholder 3"/>
          <p:cNvSpPr>
            <a:spLocks noGrp="1"/>
          </p:cNvSpPr>
          <p:nvPr>
            <p:ph sz="half" idx="2" hasCustomPrompt="1"/>
          </p:nvPr>
        </p:nvSpPr>
        <p:spPr>
          <a:xfrm>
            <a:off x="4629150" y="2128102"/>
            <a:ext cx="3886200" cy="2085680"/>
          </a:xfrm>
        </p:spPr>
        <p:txBody>
          <a:bodyPr/>
          <a:lstStyle>
            <a:lvl1pPr marL="0" indent="0">
              <a:buNone/>
              <a:defRPr sz="900" i="1"/>
            </a:lvl1pPr>
          </a:lstStyle>
          <a:p>
            <a:pPr lvl="0"/>
            <a:r>
              <a:rPr lang="en-US" dirty="0"/>
              <a:t>Insert Object</a:t>
            </a:r>
          </a:p>
        </p:txBody>
      </p:sp>
      <p:sp>
        <p:nvSpPr>
          <p:cNvPr id="13" name="Text Placeholder 13"/>
          <p:cNvSpPr>
            <a:spLocks noGrp="1"/>
          </p:cNvSpPr>
          <p:nvPr>
            <p:ph type="body" sz="quarter" idx="13"/>
          </p:nvPr>
        </p:nvSpPr>
        <p:spPr>
          <a:xfrm>
            <a:off x="628650" y="1369219"/>
            <a:ext cx="3886200" cy="2844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14" hasCustomPrompt="1"/>
          </p:nvPr>
        </p:nvSpPr>
        <p:spPr>
          <a:xfrm>
            <a:off x="4629150" y="1369219"/>
            <a:ext cx="3886200" cy="758882"/>
          </a:xfrm>
        </p:spPr>
        <p:txBody>
          <a:bodyPr>
            <a:noAutofit/>
          </a:bodyPr>
          <a:lstStyle>
            <a:lvl1pPr marL="0" indent="0">
              <a:buNone/>
              <a:defRPr sz="15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a:t>
            </a:r>
          </a:p>
        </p:txBody>
      </p:sp>
      <p:sp>
        <p:nvSpPr>
          <p:cNvPr id="16" name="Slide Number Placeholder 15"/>
          <p:cNvSpPr>
            <a:spLocks noGrp="1"/>
          </p:cNvSpPr>
          <p:nvPr>
            <p:ph type="sldNum" sz="quarter" idx="15"/>
          </p:nvPr>
        </p:nvSpPr>
        <p:spPr/>
        <p:txBody>
          <a:bodyPr/>
          <a:lstStyle/>
          <a:p>
            <a:fld id="{3DD97BEB-BAEF-0344-9D5C-EC73E478698A}" type="slidenum">
              <a:rPr lang="en-US" smtClean="0"/>
              <a:pPr/>
              <a:t>‹#›</a:t>
            </a:fld>
            <a:endParaRPr lang="en-US"/>
          </a:p>
        </p:txBody>
      </p:sp>
      <p:sp>
        <p:nvSpPr>
          <p:cNvPr id="8" name="Text Placeholder 3"/>
          <p:cNvSpPr>
            <a:spLocks noGrp="1"/>
          </p:cNvSpPr>
          <p:nvPr>
            <p:ph type="body" sz="quarter" idx="16" hasCustomPrompt="1"/>
          </p:nvPr>
        </p:nvSpPr>
        <p:spPr>
          <a:xfrm>
            <a:off x="628650" y="829648"/>
            <a:ext cx="7886700" cy="267632"/>
          </a:xfrm>
        </p:spPr>
        <p:txBody>
          <a:bodyPr>
            <a:noAutofit/>
          </a:bodyPr>
          <a:lstStyle>
            <a:lvl1pPr marL="0" indent="0">
              <a:buNone/>
              <a:defRPr sz="18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xmlns="" val="597545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ext, Bullets">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628650" y="417136"/>
            <a:ext cx="7886700" cy="415002"/>
          </a:xfrm>
        </p:spPr>
        <p:txBody>
          <a:bodyPr/>
          <a:lstStyle/>
          <a:p>
            <a:r>
              <a:rPr lang="en-US" dirty="0"/>
              <a:t>Topic</a:t>
            </a:r>
          </a:p>
        </p:txBody>
      </p:sp>
      <p:sp>
        <p:nvSpPr>
          <p:cNvPr id="11" name="Content Placeholder 3"/>
          <p:cNvSpPr>
            <a:spLocks noGrp="1"/>
          </p:cNvSpPr>
          <p:nvPr>
            <p:ph sz="half" idx="2" hasCustomPrompt="1"/>
          </p:nvPr>
        </p:nvSpPr>
        <p:spPr>
          <a:xfrm>
            <a:off x="628650" y="1361923"/>
            <a:ext cx="3886200" cy="2851699"/>
          </a:xfrm>
        </p:spPr>
        <p:txBody>
          <a:bodyPr/>
          <a:lstStyle>
            <a:lvl1pPr marL="0" indent="0">
              <a:buNone/>
              <a:defRPr sz="900" i="1"/>
            </a:lvl1pPr>
          </a:lstStyle>
          <a:p>
            <a:pPr lvl="0"/>
            <a:r>
              <a:rPr lang="en-US" dirty="0"/>
              <a:t>Insert Object</a:t>
            </a:r>
          </a:p>
        </p:txBody>
      </p:sp>
      <p:sp>
        <p:nvSpPr>
          <p:cNvPr id="13" name="Text Placeholder 13"/>
          <p:cNvSpPr>
            <a:spLocks noGrp="1"/>
          </p:cNvSpPr>
          <p:nvPr>
            <p:ph type="body" sz="quarter" idx="13"/>
          </p:nvPr>
        </p:nvSpPr>
        <p:spPr>
          <a:xfrm>
            <a:off x="4629150" y="2128101"/>
            <a:ext cx="3886200" cy="20855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14" hasCustomPrompt="1"/>
          </p:nvPr>
        </p:nvSpPr>
        <p:spPr>
          <a:xfrm>
            <a:off x="4629150" y="1369219"/>
            <a:ext cx="3886200" cy="758882"/>
          </a:xfrm>
        </p:spPr>
        <p:txBody>
          <a:bodyPr>
            <a:noAutofit/>
          </a:bodyPr>
          <a:lstStyle>
            <a:lvl1pPr marL="0" indent="0">
              <a:buNone/>
              <a:defRPr sz="15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endParaRPr lang="en-US" dirty="0"/>
          </a:p>
        </p:txBody>
      </p:sp>
      <p:sp>
        <p:nvSpPr>
          <p:cNvPr id="2" name="Slide Number Placeholder 1"/>
          <p:cNvSpPr>
            <a:spLocks noGrp="1"/>
          </p:cNvSpPr>
          <p:nvPr>
            <p:ph type="sldNum" sz="quarter" idx="15"/>
          </p:nvPr>
        </p:nvSpPr>
        <p:spPr/>
        <p:txBody>
          <a:bodyPr/>
          <a:lstStyle/>
          <a:p>
            <a:fld id="{3DD97BEB-BAEF-0344-9D5C-EC73E478698A}" type="slidenum">
              <a:rPr lang="en-US" smtClean="0"/>
              <a:pPr/>
              <a:t>‹#›</a:t>
            </a:fld>
            <a:endParaRPr lang="en-US"/>
          </a:p>
        </p:txBody>
      </p:sp>
      <p:sp>
        <p:nvSpPr>
          <p:cNvPr id="8" name="Text Placeholder 3"/>
          <p:cNvSpPr>
            <a:spLocks noGrp="1"/>
          </p:cNvSpPr>
          <p:nvPr>
            <p:ph type="body" sz="quarter" idx="16" hasCustomPrompt="1"/>
          </p:nvPr>
        </p:nvSpPr>
        <p:spPr>
          <a:xfrm>
            <a:off x="628650" y="829648"/>
            <a:ext cx="7886700" cy="267632"/>
          </a:xfrm>
        </p:spPr>
        <p:txBody>
          <a:bodyPr>
            <a:noAutofit/>
          </a:bodyPr>
          <a:lstStyle>
            <a:lvl1pPr marL="0" indent="0">
              <a:buNone/>
              <a:defRPr sz="18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xmlns="" val="1677514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628650" y="417136"/>
            <a:ext cx="7886700" cy="415002"/>
          </a:xfrm>
        </p:spPr>
        <p:txBody>
          <a:bodyPr/>
          <a:lstStyle/>
          <a:p>
            <a:r>
              <a:rPr lang="en-US" dirty="0"/>
              <a:t>Topic</a:t>
            </a:r>
          </a:p>
        </p:txBody>
      </p:sp>
      <p:sp>
        <p:nvSpPr>
          <p:cNvPr id="11" name="Content Placeholder 3"/>
          <p:cNvSpPr>
            <a:spLocks noGrp="1"/>
          </p:cNvSpPr>
          <p:nvPr>
            <p:ph sz="half" idx="2" hasCustomPrompt="1"/>
          </p:nvPr>
        </p:nvSpPr>
        <p:spPr>
          <a:xfrm>
            <a:off x="4629150" y="2855320"/>
            <a:ext cx="3886200" cy="1358461"/>
          </a:xfrm>
        </p:spPr>
        <p:txBody>
          <a:bodyPr/>
          <a:lstStyle>
            <a:lvl1pPr marL="0" indent="0">
              <a:buNone/>
              <a:defRPr sz="900" i="1"/>
            </a:lvl1pPr>
          </a:lstStyle>
          <a:p>
            <a:pPr lvl="0"/>
            <a:r>
              <a:rPr lang="en-US" dirty="0"/>
              <a:t>Insert Object</a:t>
            </a:r>
          </a:p>
        </p:txBody>
      </p:sp>
      <p:sp>
        <p:nvSpPr>
          <p:cNvPr id="13" name="Text Placeholder 13"/>
          <p:cNvSpPr>
            <a:spLocks noGrp="1"/>
          </p:cNvSpPr>
          <p:nvPr>
            <p:ph type="body" sz="quarter" idx="13"/>
          </p:nvPr>
        </p:nvSpPr>
        <p:spPr>
          <a:xfrm>
            <a:off x="628650" y="1369219"/>
            <a:ext cx="3886200" cy="13750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
          <p:cNvSpPr>
            <a:spLocks noGrp="1"/>
          </p:cNvSpPr>
          <p:nvPr>
            <p:ph sz="half" idx="14" hasCustomPrompt="1"/>
          </p:nvPr>
        </p:nvSpPr>
        <p:spPr>
          <a:xfrm>
            <a:off x="4629150" y="1385779"/>
            <a:ext cx="3886200" cy="1358461"/>
          </a:xfrm>
        </p:spPr>
        <p:txBody>
          <a:bodyPr/>
          <a:lstStyle>
            <a:lvl1pPr marL="0" indent="0">
              <a:buNone/>
              <a:defRPr sz="900" i="1"/>
            </a:lvl1pPr>
          </a:lstStyle>
          <a:p>
            <a:pPr lvl="0"/>
            <a:r>
              <a:rPr lang="en-US" dirty="0"/>
              <a:t>Insert Object</a:t>
            </a:r>
          </a:p>
        </p:txBody>
      </p:sp>
      <p:sp>
        <p:nvSpPr>
          <p:cNvPr id="16" name="Content Placeholder 3"/>
          <p:cNvSpPr>
            <a:spLocks noGrp="1"/>
          </p:cNvSpPr>
          <p:nvPr>
            <p:ph sz="half" idx="15" hasCustomPrompt="1"/>
          </p:nvPr>
        </p:nvSpPr>
        <p:spPr>
          <a:xfrm>
            <a:off x="628650" y="2855320"/>
            <a:ext cx="3886200" cy="1358461"/>
          </a:xfrm>
        </p:spPr>
        <p:txBody>
          <a:bodyPr/>
          <a:lstStyle>
            <a:lvl1pPr marL="0" indent="0">
              <a:buNone/>
              <a:defRPr sz="900" i="1"/>
            </a:lvl1pPr>
          </a:lstStyle>
          <a:p>
            <a:pPr lvl="0"/>
            <a:r>
              <a:rPr lang="en-US" dirty="0"/>
              <a:t>Insert Object</a:t>
            </a:r>
          </a:p>
        </p:txBody>
      </p:sp>
      <p:sp>
        <p:nvSpPr>
          <p:cNvPr id="2" name="Slide Number Placeholder 1"/>
          <p:cNvSpPr>
            <a:spLocks noGrp="1"/>
          </p:cNvSpPr>
          <p:nvPr>
            <p:ph type="sldNum" sz="quarter" idx="16"/>
          </p:nvPr>
        </p:nvSpPr>
        <p:spPr/>
        <p:txBody>
          <a:bodyPr/>
          <a:lstStyle/>
          <a:p>
            <a:fld id="{3DD97BEB-BAEF-0344-9D5C-EC73E478698A}" type="slidenum">
              <a:rPr lang="en-US" smtClean="0"/>
              <a:pPr/>
              <a:t>‹#›</a:t>
            </a:fld>
            <a:endParaRPr lang="en-US"/>
          </a:p>
        </p:txBody>
      </p:sp>
      <p:sp>
        <p:nvSpPr>
          <p:cNvPr id="9" name="Text Placeholder 3"/>
          <p:cNvSpPr>
            <a:spLocks noGrp="1"/>
          </p:cNvSpPr>
          <p:nvPr>
            <p:ph type="body" sz="quarter" idx="17" hasCustomPrompt="1"/>
          </p:nvPr>
        </p:nvSpPr>
        <p:spPr>
          <a:xfrm>
            <a:off x="628650" y="829648"/>
            <a:ext cx="7886700" cy="267632"/>
          </a:xfrm>
        </p:spPr>
        <p:txBody>
          <a:bodyPr>
            <a:noAutofit/>
          </a:bodyPr>
          <a:lstStyle>
            <a:lvl1pPr marL="0" indent="0">
              <a:buNone/>
              <a:defRPr sz="18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xmlns="" val="1596008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Topic</a:t>
            </a:r>
          </a:p>
        </p:txBody>
      </p:sp>
      <p:sp>
        <p:nvSpPr>
          <p:cNvPr id="14" name="Text Placeholder 13"/>
          <p:cNvSpPr>
            <a:spLocks noGrp="1"/>
          </p:cNvSpPr>
          <p:nvPr>
            <p:ph type="body" sz="quarter" idx="13"/>
          </p:nvPr>
        </p:nvSpPr>
        <p:spPr>
          <a:xfrm>
            <a:off x="628651" y="1369219"/>
            <a:ext cx="3019523" cy="2844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able Placeholder 8"/>
          <p:cNvSpPr>
            <a:spLocks noGrp="1"/>
          </p:cNvSpPr>
          <p:nvPr>
            <p:ph type="tbl" sz="quarter" idx="14" hasCustomPrompt="1"/>
          </p:nvPr>
        </p:nvSpPr>
        <p:spPr>
          <a:xfrm>
            <a:off x="3789576" y="1369219"/>
            <a:ext cx="4725775" cy="2844404"/>
          </a:xfrm>
        </p:spPr>
        <p:txBody>
          <a:bodyPr>
            <a:normAutofit/>
          </a:bodyPr>
          <a:lstStyle>
            <a:lvl1pPr marL="0" indent="0">
              <a:buNone/>
              <a:defRPr sz="900" i="1"/>
            </a:lvl1pPr>
          </a:lstStyle>
          <a:p>
            <a:pPr lvl="0"/>
            <a:r>
              <a:rPr lang="en-US" dirty="0"/>
              <a:t>Insert Object</a:t>
            </a:r>
          </a:p>
        </p:txBody>
      </p:sp>
      <p:sp>
        <p:nvSpPr>
          <p:cNvPr id="10" name="Slide Number Placeholder 9"/>
          <p:cNvSpPr>
            <a:spLocks noGrp="1"/>
          </p:cNvSpPr>
          <p:nvPr>
            <p:ph type="sldNum" sz="quarter" idx="15"/>
          </p:nvPr>
        </p:nvSpPr>
        <p:spPr/>
        <p:txBody>
          <a:bodyPr/>
          <a:lstStyle/>
          <a:p>
            <a:fld id="{3DD97BEB-BAEF-0344-9D5C-EC73E478698A}" type="slidenum">
              <a:rPr lang="en-US" smtClean="0"/>
              <a:pPr/>
              <a:t>‹#›</a:t>
            </a:fld>
            <a:endParaRPr lang="en-US"/>
          </a:p>
        </p:txBody>
      </p:sp>
      <p:sp>
        <p:nvSpPr>
          <p:cNvPr id="7" name="Text Placeholder 3"/>
          <p:cNvSpPr>
            <a:spLocks noGrp="1"/>
          </p:cNvSpPr>
          <p:nvPr>
            <p:ph type="body" sz="quarter" idx="16" hasCustomPrompt="1"/>
          </p:nvPr>
        </p:nvSpPr>
        <p:spPr>
          <a:xfrm>
            <a:off x="628650" y="829648"/>
            <a:ext cx="7886700" cy="267632"/>
          </a:xfrm>
        </p:spPr>
        <p:txBody>
          <a:bodyPr>
            <a:noAutofit/>
          </a:bodyPr>
          <a:lstStyle>
            <a:lvl1pPr marL="0" indent="0">
              <a:buNone/>
              <a:defRPr sz="18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xmlns="" val="1407724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628650" y="417136"/>
            <a:ext cx="7886700" cy="415002"/>
          </a:xfrm>
        </p:spPr>
        <p:txBody>
          <a:bodyPr/>
          <a:lstStyle/>
          <a:p>
            <a:r>
              <a:rPr lang="en-US" dirty="0"/>
              <a:t>Topic</a:t>
            </a:r>
          </a:p>
        </p:txBody>
      </p:sp>
      <p:sp>
        <p:nvSpPr>
          <p:cNvPr id="13" name="Text Placeholder 13"/>
          <p:cNvSpPr>
            <a:spLocks noGrp="1"/>
          </p:cNvSpPr>
          <p:nvPr>
            <p:ph type="body" sz="quarter" idx="13"/>
          </p:nvPr>
        </p:nvSpPr>
        <p:spPr>
          <a:xfrm>
            <a:off x="4629150" y="1369219"/>
            <a:ext cx="3886200" cy="2844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14" hasCustomPrompt="1"/>
          </p:nvPr>
        </p:nvSpPr>
        <p:spPr>
          <a:xfrm>
            <a:off x="628650" y="3591613"/>
            <a:ext cx="3886200" cy="622010"/>
          </a:xfrm>
        </p:spPr>
        <p:txBody>
          <a:bodyPr>
            <a:noAutofit/>
          </a:bodyPr>
          <a:lstStyle>
            <a:lvl1pPr marL="0" indent="0">
              <a:buNone/>
              <a:defRPr sz="15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endParaRPr lang="en-US" dirty="0"/>
          </a:p>
        </p:txBody>
      </p:sp>
      <p:sp>
        <p:nvSpPr>
          <p:cNvPr id="3" name="Picture Placeholder 2"/>
          <p:cNvSpPr>
            <a:spLocks noGrp="1"/>
          </p:cNvSpPr>
          <p:nvPr>
            <p:ph type="pic" sz="quarter" idx="15" hasCustomPrompt="1"/>
          </p:nvPr>
        </p:nvSpPr>
        <p:spPr>
          <a:xfrm>
            <a:off x="628650" y="1369219"/>
            <a:ext cx="3886200" cy="2222393"/>
          </a:xfrm>
        </p:spPr>
        <p:txBody>
          <a:bodyPr>
            <a:normAutofit/>
          </a:bodyPr>
          <a:lstStyle>
            <a:lvl1pPr marL="0" indent="0">
              <a:buNone/>
              <a:defRPr sz="900" i="1" baseline="0"/>
            </a:lvl1pPr>
          </a:lstStyle>
          <a:p>
            <a:r>
              <a:rPr lang="en-US" dirty="0"/>
              <a:t>Insert Photo</a:t>
            </a:r>
          </a:p>
        </p:txBody>
      </p:sp>
      <p:sp>
        <p:nvSpPr>
          <p:cNvPr id="4" name="Slide Number Placeholder 3"/>
          <p:cNvSpPr>
            <a:spLocks noGrp="1"/>
          </p:cNvSpPr>
          <p:nvPr>
            <p:ph type="sldNum" sz="quarter" idx="16"/>
          </p:nvPr>
        </p:nvSpPr>
        <p:spPr/>
        <p:txBody>
          <a:bodyPr/>
          <a:lstStyle/>
          <a:p>
            <a:fld id="{3DD97BEB-BAEF-0344-9D5C-EC73E478698A}" type="slidenum">
              <a:rPr lang="en-US" smtClean="0"/>
              <a:pPr/>
              <a:t>‹#›</a:t>
            </a:fld>
            <a:endParaRPr lang="en-US"/>
          </a:p>
        </p:txBody>
      </p:sp>
      <p:sp>
        <p:nvSpPr>
          <p:cNvPr id="8" name="Text Placeholder 3"/>
          <p:cNvSpPr>
            <a:spLocks noGrp="1"/>
          </p:cNvSpPr>
          <p:nvPr>
            <p:ph type="body" sz="quarter" idx="17" hasCustomPrompt="1"/>
          </p:nvPr>
        </p:nvSpPr>
        <p:spPr>
          <a:xfrm>
            <a:off x="628650" y="829648"/>
            <a:ext cx="7886700" cy="267632"/>
          </a:xfrm>
        </p:spPr>
        <p:txBody>
          <a:bodyPr>
            <a:noAutofit/>
          </a:bodyPr>
          <a:lstStyle>
            <a:lvl1pPr marL="0" indent="0">
              <a:buNone/>
              <a:defRPr sz="18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xmlns="" val="1838955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3DD97BEB-BAEF-0344-9D5C-EC73E478698A}" type="slidenum">
              <a:rPr lang="en-US" smtClean="0"/>
              <a:pPr/>
              <a:t>‹#›</a:t>
            </a:fld>
            <a:endParaRPr lang="en-US"/>
          </a:p>
        </p:txBody>
      </p:sp>
      <p:pic>
        <p:nvPicPr>
          <p:cNvPr id="3" name="Picture 2">
            <a:extLst>
              <a:ext uri="{FF2B5EF4-FFF2-40B4-BE49-F238E27FC236}">
                <a16:creationId xmlns:a16="http://schemas.microsoft.com/office/drawing/2014/main" xmlns="" id="{D3CB20D0-5A98-825E-6D1C-6CE5845FEA13}"/>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7482840" y="407330"/>
            <a:ext cx="1396647" cy="415003"/>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xmlns="" val="844104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ullets">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628650" y="417136"/>
            <a:ext cx="7886700" cy="415002"/>
          </a:xfrm>
        </p:spPr>
        <p:txBody>
          <a:bodyPr/>
          <a:lstStyle/>
          <a:p>
            <a:r>
              <a:rPr lang="en-US" dirty="0"/>
              <a:t>Topic</a:t>
            </a:r>
          </a:p>
        </p:txBody>
      </p:sp>
      <p:sp>
        <p:nvSpPr>
          <p:cNvPr id="13" name="Text Placeholder 13"/>
          <p:cNvSpPr>
            <a:spLocks noGrp="1"/>
          </p:cNvSpPr>
          <p:nvPr>
            <p:ph type="body" sz="quarter" idx="13"/>
          </p:nvPr>
        </p:nvSpPr>
        <p:spPr>
          <a:xfrm>
            <a:off x="628650" y="2128100"/>
            <a:ext cx="7886700" cy="16049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14" hasCustomPrompt="1"/>
          </p:nvPr>
        </p:nvSpPr>
        <p:spPr>
          <a:xfrm>
            <a:off x="628650" y="1369219"/>
            <a:ext cx="7886700" cy="758882"/>
          </a:xfrm>
        </p:spPr>
        <p:txBody>
          <a:bodyPr>
            <a:normAutofit/>
          </a:bodyPr>
          <a:lstStyle>
            <a:lvl1pPr marL="0" indent="0">
              <a:buNone/>
              <a:defRPr sz="15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ea</a:t>
            </a:r>
            <a:r>
              <a:rPr lang="en-US" dirty="0"/>
              <a:t> </a:t>
            </a:r>
            <a:r>
              <a:rPr lang="en-US" dirty="0" err="1"/>
              <a:t>consequat</a:t>
            </a:r>
            <a:r>
              <a:rPr lang="en-US" dirty="0"/>
              <a:t>.</a:t>
            </a:r>
          </a:p>
        </p:txBody>
      </p:sp>
      <p:sp>
        <p:nvSpPr>
          <p:cNvPr id="14" name="Text Placeholder 13"/>
          <p:cNvSpPr>
            <a:spLocks noGrp="1"/>
          </p:cNvSpPr>
          <p:nvPr>
            <p:ph type="body" sz="quarter" idx="15" hasCustomPrompt="1"/>
          </p:nvPr>
        </p:nvSpPr>
        <p:spPr>
          <a:xfrm>
            <a:off x="628650" y="3733015"/>
            <a:ext cx="7886700" cy="497168"/>
          </a:xfrm>
        </p:spPr>
        <p:txBody>
          <a:bodyPr>
            <a:normAutofit/>
          </a:bodyPr>
          <a:lstStyle>
            <a:lvl1pPr marL="0" indent="0">
              <a:buNone/>
              <a:defRPr sz="1500" b="1" i="1">
                <a:solidFill>
                  <a:srgbClr val="0066A1"/>
                </a:solidFill>
              </a:defRPr>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p:txBody>
      </p:sp>
      <p:sp>
        <p:nvSpPr>
          <p:cNvPr id="2" name="Slide Number Placeholder 1"/>
          <p:cNvSpPr>
            <a:spLocks noGrp="1"/>
          </p:cNvSpPr>
          <p:nvPr>
            <p:ph type="sldNum" sz="quarter" idx="16"/>
          </p:nvPr>
        </p:nvSpPr>
        <p:spPr/>
        <p:txBody>
          <a:bodyPr/>
          <a:lstStyle/>
          <a:p>
            <a:fld id="{3DD97BEB-BAEF-0344-9D5C-EC73E478698A}" type="slidenum">
              <a:rPr lang="en-US" smtClean="0"/>
              <a:pPr/>
              <a:t>‹#›</a:t>
            </a:fld>
            <a:endParaRPr lang="en-US"/>
          </a:p>
        </p:txBody>
      </p:sp>
      <p:sp>
        <p:nvSpPr>
          <p:cNvPr id="8" name="Text Placeholder 3"/>
          <p:cNvSpPr>
            <a:spLocks noGrp="1"/>
          </p:cNvSpPr>
          <p:nvPr>
            <p:ph type="body" sz="quarter" idx="17" hasCustomPrompt="1"/>
          </p:nvPr>
        </p:nvSpPr>
        <p:spPr>
          <a:xfrm>
            <a:off x="628650" y="829648"/>
            <a:ext cx="7886700" cy="267632"/>
          </a:xfrm>
        </p:spPr>
        <p:txBody>
          <a:bodyPr>
            <a:noAutofit/>
          </a:bodyPr>
          <a:lstStyle>
            <a:lvl1pPr marL="0" indent="0">
              <a:buNone/>
              <a:defRPr sz="18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xmlns="" val="13278911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Bullets,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628650" y="417136"/>
            <a:ext cx="7886700" cy="415002"/>
          </a:xfrm>
        </p:spPr>
        <p:txBody>
          <a:bodyPr/>
          <a:lstStyle/>
          <a:p>
            <a:r>
              <a:rPr lang="en-US" dirty="0"/>
              <a:t>Topic</a:t>
            </a:r>
          </a:p>
        </p:txBody>
      </p:sp>
      <p:sp>
        <p:nvSpPr>
          <p:cNvPr id="13" name="Text Placeholder 13"/>
          <p:cNvSpPr>
            <a:spLocks noGrp="1"/>
          </p:cNvSpPr>
          <p:nvPr>
            <p:ph type="body" sz="quarter" idx="13"/>
          </p:nvPr>
        </p:nvSpPr>
        <p:spPr>
          <a:xfrm>
            <a:off x="628650" y="3004794"/>
            <a:ext cx="3886200" cy="1208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14" hasCustomPrompt="1"/>
          </p:nvPr>
        </p:nvSpPr>
        <p:spPr>
          <a:xfrm>
            <a:off x="628650" y="1369219"/>
            <a:ext cx="7886700" cy="1556426"/>
          </a:xfrm>
        </p:spPr>
        <p:txBody>
          <a:bodyPr numCol="2" spcCol="274320">
            <a:normAutofit/>
          </a:bodyPr>
          <a:lstStyle>
            <a:lvl1pPr marL="0" indent="0">
              <a:buNone/>
              <a:defRPr sz="15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sp>
        <p:nvSpPr>
          <p:cNvPr id="3" name="Picture Placeholder 2"/>
          <p:cNvSpPr>
            <a:spLocks noGrp="1"/>
          </p:cNvSpPr>
          <p:nvPr>
            <p:ph type="pic" sz="quarter" idx="15" hasCustomPrompt="1"/>
          </p:nvPr>
        </p:nvSpPr>
        <p:spPr>
          <a:xfrm>
            <a:off x="4629150" y="3004793"/>
            <a:ext cx="3886200" cy="1208829"/>
          </a:xfrm>
        </p:spPr>
        <p:txBody>
          <a:bodyPr>
            <a:normAutofit/>
          </a:bodyPr>
          <a:lstStyle>
            <a:lvl1pPr marL="0" indent="0">
              <a:buNone/>
              <a:defRPr sz="900" i="1" baseline="0"/>
            </a:lvl1pPr>
          </a:lstStyle>
          <a:p>
            <a:r>
              <a:rPr lang="en-US" dirty="0"/>
              <a:t>Insert Photo</a:t>
            </a:r>
          </a:p>
        </p:txBody>
      </p:sp>
      <p:sp>
        <p:nvSpPr>
          <p:cNvPr id="2" name="Slide Number Placeholder 1"/>
          <p:cNvSpPr>
            <a:spLocks noGrp="1"/>
          </p:cNvSpPr>
          <p:nvPr>
            <p:ph type="sldNum" sz="quarter" idx="16"/>
          </p:nvPr>
        </p:nvSpPr>
        <p:spPr/>
        <p:txBody>
          <a:bodyPr/>
          <a:lstStyle/>
          <a:p>
            <a:fld id="{3DD97BEB-BAEF-0344-9D5C-EC73E478698A}" type="slidenum">
              <a:rPr lang="en-US" smtClean="0"/>
              <a:pPr/>
              <a:t>‹#›</a:t>
            </a:fld>
            <a:endParaRPr lang="en-US"/>
          </a:p>
        </p:txBody>
      </p:sp>
      <p:sp>
        <p:nvSpPr>
          <p:cNvPr id="8" name="Text Placeholder 3"/>
          <p:cNvSpPr>
            <a:spLocks noGrp="1"/>
          </p:cNvSpPr>
          <p:nvPr>
            <p:ph type="body" sz="quarter" idx="17" hasCustomPrompt="1"/>
          </p:nvPr>
        </p:nvSpPr>
        <p:spPr>
          <a:xfrm>
            <a:off x="628650" y="829648"/>
            <a:ext cx="7886700" cy="267632"/>
          </a:xfrm>
        </p:spPr>
        <p:txBody>
          <a:bodyPr>
            <a:noAutofit/>
          </a:bodyPr>
          <a:lstStyle>
            <a:lvl1pPr marL="0" indent="0">
              <a:buNone/>
              <a:defRPr sz="18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xmlns="" val="6622244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s and Imag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628650" y="417136"/>
            <a:ext cx="7886700" cy="415002"/>
          </a:xfrm>
        </p:spPr>
        <p:txBody>
          <a:bodyPr/>
          <a:lstStyle/>
          <a:p>
            <a:r>
              <a:rPr lang="en-US" dirty="0"/>
              <a:t>Topic</a:t>
            </a:r>
          </a:p>
        </p:txBody>
      </p:sp>
      <p:sp>
        <p:nvSpPr>
          <p:cNvPr id="13" name="Text Placeholder 13"/>
          <p:cNvSpPr>
            <a:spLocks noGrp="1"/>
          </p:cNvSpPr>
          <p:nvPr>
            <p:ph type="body" sz="quarter" idx="13"/>
          </p:nvPr>
        </p:nvSpPr>
        <p:spPr>
          <a:xfrm>
            <a:off x="628650" y="1369218"/>
            <a:ext cx="4970872" cy="21658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14" hasCustomPrompt="1"/>
          </p:nvPr>
        </p:nvSpPr>
        <p:spPr>
          <a:xfrm>
            <a:off x="628650" y="3535051"/>
            <a:ext cx="4970872" cy="678571"/>
          </a:xfrm>
        </p:spPr>
        <p:txBody>
          <a:bodyPr>
            <a:normAutofit/>
          </a:bodyPr>
          <a:lstStyle>
            <a:lvl1pPr marL="0" indent="0">
              <a:buNone/>
              <a:defRPr sz="1500" b="1">
                <a:solidFill>
                  <a:srgbClr val="0066A1"/>
                </a:solidFill>
              </a:defRPr>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a:t>
            </a:r>
          </a:p>
        </p:txBody>
      </p:sp>
      <p:sp>
        <p:nvSpPr>
          <p:cNvPr id="3" name="Picture Placeholder 2"/>
          <p:cNvSpPr>
            <a:spLocks noGrp="1"/>
          </p:cNvSpPr>
          <p:nvPr>
            <p:ph type="pic" sz="quarter" idx="15" hasCustomPrompt="1"/>
          </p:nvPr>
        </p:nvSpPr>
        <p:spPr>
          <a:xfrm>
            <a:off x="5712643" y="1369219"/>
            <a:ext cx="2802707" cy="2844404"/>
          </a:xfrm>
        </p:spPr>
        <p:txBody>
          <a:bodyPr>
            <a:normAutofit/>
          </a:bodyPr>
          <a:lstStyle>
            <a:lvl1pPr marL="0" indent="0">
              <a:buNone/>
              <a:defRPr sz="900" i="1" baseline="0"/>
            </a:lvl1pPr>
          </a:lstStyle>
          <a:p>
            <a:r>
              <a:rPr lang="en-US" dirty="0"/>
              <a:t>Insert Photo</a:t>
            </a:r>
          </a:p>
        </p:txBody>
      </p:sp>
      <p:sp>
        <p:nvSpPr>
          <p:cNvPr id="2" name="Slide Number Placeholder 1"/>
          <p:cNvSpPr>
            <a:spLocks noGrp="1"/>
          </p:cNvSpPr>
          <p:nvPr>
            <p:ph type="sldNum" sz="quarter" idx="16"/>
          </p:nvPr>
        </p:nvSpPr>
        <p:spPr/>
        <p:txBody>
          <a:bodyPr/>
          <a:lstStyle/>
          <a:p>
            <a:fld id="{3DD97BEB-BAEF-0344-9D5C-EC73E478698A}" type="slidenum">
              <a:rPr lang="en-US" smtClean="0"/>
              <a:pPr/>
              <a:t>‹#›</a:t>
            </a:fld>
            <a:endParaRPr lang="en-US"/>
          </a:p>
        </p:txBody>
      </p:sp>
      <p:sp>
        <p:nvSpPr>
          <p:cNvPr id="8" name="Text Placeholder 3"/>
          <p:cNvSpPr>
            <a:spLocks noGrp="1"/>
          </p:cNvSpPr>
          <p:nvPr>
            <p:ph type="body" sz="quarter" idx="17" hasCustomPrompt="1"/>
          </p:nvPr>
        </p:nvSpPr>
        <p:spPr>
          <a:xfrm>
            <a:off x="628650" y="829648"/>
            <a:ext cx="7886700" cy="267632"/>
          </a:xfrm>
        </p:spPr>
        <p:txBody>
          <a:bodyPr>
            <a:noAutofit/>
          </a:bodyPr>
          <a:lstStyle>
            <a:lvl1pPr marL="0" indent="0">
              <a:buNone/>
              <a:defRPr sz="18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xmlns="" val="181011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Slide Opt 1 - Editable">
    <p:spTree>
      <p:nvGrpSpPr>
        <p:cNvPr id="1" name=""/>
        <p:cNvGrpSpPr/>
        <p:nvPr/>
      </p:nvGrpSpPr>
      <p:grpSpPr>
        <a:xfrm>
          <a:off x="0" y="0"/>
          <a:ext cx="0" cy="0"/>
          <a:chOff x="0" y="0"/>
          <a:chExt cx="0" cy="0"/>
        </a:xfrm>
      </p:grpSpPr>
      <p:pic>
        <p:nvPicPr>
          <p:cNvPr id="55" name="Picture 54"/>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9151495" cy="5143500"/>
          </a:xfrm>
          <a:prstGeom prst="rect">
            <a:avLst/>
          </a:prstGeom>
        </p:spPr>
      </p:pic>
      <p:sp>
        <p:nvSpPr>
          <p:cNvPr id="10" name="Slide Number Placeholder 9"/>
          <p:cNvSpPr>
            <a:spLocks noGrp="1"/>
          </p:cNvSpPr>
          <p:nvPr>
            <p:ph type="sldNum" sz="quarter" idx="18"/>
          </p:nvPr>
        </p:nvSpPr>
        <p:spPr/>
        <p:txBody>
          <a:bodyPr/>
          <a:lstStyle>
            <a:lvl1pPr>
              <a:defRPr>
                <a:solidFill>
                  <a:srgbClr val="0066A1"/>
                </a:solidFill>
              </a:defRPr>
            </a:lvl1pPr>
          </a:lstStyle>
          <a:p>
            <a:fld id="{3DD97BEB-BAEF-0344-9D5C-EC73E478698A}" type="slidenum">
              <a:rPr lang="en-US" smtClean="0"/>
              <a:pPr/>
              <a:t>‹#›</a:t>
            </a:fld>
            <a:endParaRPr lang="en-US"/>
          </a:p>
        </p:txBody>
      </p:sp>
      <p:sp>
        <p:nvSpPr>
          <p:cNvPr id="20" name="Picture Placeholder 49"/>
          <p:cNvSpPr>
            <a:spLocks noGrp="1"/>
          </p:cNvSpPr>
          <p:nvPr>
            <p:ph type="pic" sz="quarter" idx="13" hasCustomPrompt="1"/>
          </p:nvPr>
        </p:nvSpPr>
        <p:spPr>
          <a:xfrm>
            <a:off x="0" y="652552"/>
            <a:ext cx="1828800" cy="1828800"/>
          </a:xfrm>
          <a:blipFill>
            <a:blip r:embed="rId3"/>
            <a:stretch>
              <a:fillRect/>
            </a:stretch>
          </a:blipFill>
        </p:spPr>
        <p:txBody>
          <a:bodyPr anchor="ctr">
            <a:normAutofit/>
          </a:bodyPr>
          <a:lstStyle>
            <a:lvl1pPr marL="0" indent="0" algn="ctr">
              <a:buNone/>
              <a:defRPr sz="2800" baseline="0">
                <a:ln w="3175">
                  <a:noFill/>
                </a:ln>
                <a:solidFill>
                  <a:schemeClr val="bg1"/>
                </a:solidFill>
                <a:effectLst>
                  <a:outerShdw blurRad="38100" dist="38100" dir="2700000" algn="tl">
                    <a:srgbClr val="000000">
                      <a:alpha val="43137"/>
                    </a:srgbClr>
                  </a:outerShdw>
                </a:effectLst>
              </a:defRPr>
            </a:lvl1pPr>
          </a:lstStyle>
          <a:p>
            <a:r>
              <a:rPr lang="en-US" dirty="0"/>
              <a:t>INSERT</a:t>
            </a:r>
            <a:br>
              <a:rPr lang="en-US" dirty="0"/>
            </a:br>
            <a:r>
              <a:rPr lang="en-US" dirty="0"/>
              <a:t> IMAGE </a:t>
            </a:r>
          </a:p>
        </p:txBody>
      </p:sp>
      <p:sp>
        <p:nvSpPr>
          <p:cNvPr id="21" name="Picture Placeholder 49"/>
          <p:cNvSpPr>
            <a:spLocks noGrp="1"/>
          </p:cNvSpPr>
          <p:nvPr>
            <p:ph type="pic" sz="quarter" idx="14" hasCustomPrompt="1"/>
          </p:nvPr>
        </p:nvSpPr>
        <p:spPr>
          <a:xfrm>
            <a:off x="1828800" y="652552"/>
            <a:ext cx="1828800" cy="1828800"/>
          </a:xfrm>
          <a:blipFill>
            <a:blip r:embed="rId4"/>
            <a:stretch>
              <a:fillRect/>
            </a:stretch>
          </a:blipFill>
        </p:spPr>
        <p:txBody>
          <a:bodyPr anchor="ctr">
            <a:normAutofit/>
          </a:bodyPr>
          <a:lstStyle>
            <a:lvl1pPr marL="0" marR="0" indent="0" algn="ctr" defTabSz="914400" rtl="0" eaLnBrk="1" fontAlgn="auto" latinLnBrk="0" hangingPunct="1">
              <a:lnSpc>
                <a:spcPct val="90000"/>
              </a:lnSpc>
              <a:spcBef>
                <a:spcPts val="1000"/>
              </a:spcBef>
              <a:spcAft>
                <a:spcPts val="0"/>
              </a:spcAft>
              <a:buClr>
                <a:srgbClr val="0066A1"/>
              </a:buClr>
              <a:buSzTx/>
              <a:buFont typeface="LucidaGrande" charset="0"/>
              <a:buNone/>
              <a:tabLst/>
              <a:defRPr sz="2800" baseline="0">
                <a:ln w="3175">
                  <a:noFill/>
                </a:ln>
                <a:solidFill>
                  <a:schemeClr val="bg1"/>
                </a:solidFill>
                <a:effectLst>
                  <a:outerShdw blurRad="38100" dist="38100" dir="2700000" algn="tl">
                    <a:srgbClr val="000000">
                      <a:alpha val="43137"/>
                    </a:srgbClr>
                  </a:outerShdw>
                </a:effectLst>
              </a:defRPr>
            </a:lvl1pPr>
          </a:lstStyle>
          <a:p>
            <a:r>
              <a:rPr lang="en-US" dirty="0"/>
              <a:t> INSERT</a:t>
            </a:r>
            <a:br>
              <a:rPr lang="en-US" dirty="0"/>
            </a:br>
            <a:r>
              <a:rPr lang="en-US" dirty="0"/>
              <a:t> IMAGE </a:t>
            </a:r>
          </a:p>
        </p:txBody>
      </p:sp>
      <p:sp>
        <p:nvSpPr>
          <p:cNvPr id="22" name="Picture Placeholder 49"/>
          <p:cNvSpPr>
            <a:spLocks noGrp="1"/>
          </p:cNvSpPr>
          <p:nvPr>
            <p:ph type="pic" sz="quarter" idx="15" hasCustomPrompt="1"/>
          </p:nvPr>
        </p:nvSpPr>
        <p:spPr>
          <a:xfrm>
            <a:off x="3657600" y="652552"/>
            <a:ext cx="1828800" cy="1828800"/>
          </a:xfrm>
          <a:blipFill>
            <a:blip r:embed="rId5"/>
            <a:stretch>
              <a:fillRect/>
            </a:stretch>
          </a:blipFill>
        </p:spPr>
        <p:txBody>
          <a:bodyPr anchor="ctr">
            <a:normAutofit/>
          </a:bodyPr>
          <a:lstStyle>
            <a:lvl1pPr marL="0" marR="0" indent="0" algn="ctr" defTabSz="914400" rtl="0" eaLnBrk="1" fontAlgn="auto" latinLnBrk="0" hangingPunct="1">
              <a:lnSpc>
                <a:spcPct val="90000"/>
              </a:lnSpc>
              <a:spcBef>
                <a:spcPts val="1000"/>
              </a:spcBef>
              <a:spcAft>
                <a:spcPts val="0"/>
              </a:spcAft>
              <a:buClr>
                <a:srgbClr val="0066A1"/>
              </a:buClr>
              <a:buSzTx/>
              <a:buFont typeface="LucidaGrande" charset="0"/>
              <a:buNone/>
              <a:tabLst/>
              <a:defRPr sz="2800" baseline="0">
                <a:ln w="3175">
                  <a:noFill/>
                </a:ln>
                <a:solidFill>
                  <a:schemeClr val="bg1"/>
                </a:solidFill>
                <a:effectLst>
                  <a:outerShdw blurRad="38100" dist="38100" dir="2700000" algn="tl">
                    <a:srgbClr val="000000">
                      <a:alpha val="43137"/>
                    </a:srgbClr>
                  </a:outerShdw>
                </a:effectLst>
              </a:defRPr>
            </a:lvl1pPr>
          </a:lstStyle>
          <a:p>
            <a:r>
              <a:rPr lang="en-US" dirty="0"/>
              <a:t> INSERT</a:t>
            </a:r>
            <a:br>
              <a:rPr lang="en-US" dirty="0"/>
            </a:br>
            <a:r>
              <a:rPr lang="en-US" dirty="0"/>
              <a:t> IMAGE  </a:t>
            </a:r>
          </a:p>
        </p:txBody>
      </p:sp>
      <p:sp>
        <p:nvSpPr>
          <p:cNvPr id="23" name="Picture Placeholder 49"/>
          <p:cNvSpPr>
            <a:spLocks noGrp="1"/>
          </p:cNvSpPr>
          <p:nvPr>
            <p:ph type="pic" sz="quarter" idx="16" hasCustomPrompt="1"/>
          </p:nvPr>
        </p:nvSpPr>
        <p:spPr>
          <a:xfrm>
            <a:off x="5486400" y="652552"/>
            <a:ext cx="1828800" cy="1828800"/>
          </a:xfrm>
          <a:blipFill>
            <a:blip r:embed="rId6"/>
            <a:stretch>
              <a:fillRect/>
            </a:stretch>
          </a:blipFill>
        </p:spPr>
        <p:txBody>
          <a:bodyPr anchor="ctr">
            <a:normAutofit/>
          </a:bodyPr>
          <a:lstStyle>
            <a:lvl1pPr marL="0" marR="0" indent="0" algn="ctr" defTabSz="914400" rtl="0" eaLnBrk="1" fontAlgn="auto" latinLnBrk="0" hangingPunct="1">
              <a:lnSpc>
                <a:spcPct val="90000"/>
              </a:lnSpc>
              <a:spcBef>
                <a:spcPts val="1000"/>
              </a:spcBef>
              <a:spcAft>
                <a:spcPts val="0"/>
              </a:spcAft>
              <a:buClr>
                <a:srgbClr val="0066A1"/>
              </a:buClr>
              <a:buSzTx/>
              <a:buFont typeface="LucidaGrande" charset="0"/>
              <a:buNone/>
              <a:tabLst/>
              <a:defRPr sz="2800" baseline="0">
                <a:ln w="3175">
                  <a:noFill/>
                </a:ln>
                <a:solidFill>
                  <a:schemeClr val="bg1"/>
                </a:solidFill>
                <a:effectLst>
                  <a:outerShdw blurRad="38100" dist="38100" dir="2700000" algn="tl">
                    <a:srgbClr val="000000">
                      <a:alpha val="43137"/>
                    </a:srgbClr>
                  </a:outerShdw>
                </a:effectLst>
              </a:defRPr>
            </a:lvl1pPr>
          </a:lstStyle>
          <a:p>
            <a:r>
              <a:rPr lang="en-US" dirty="0"/>
              <a:t>  INSERT</a:t>
            </a:r>
            <a:br>
              <a:rPr lang="en-US" dirty="0"/>
            </a:br>
            <a:r>
              <a:rPr lang="en-US" dirty="0"/>
              <a:t> IMAGE </a:t>
            </a:r>
          </a:p>
        </p:txBody>
      </p:sp>
      <p:sp>
        <p:nvSpPr>
          <p:cNvPr id="24" name="Picture Placeholder 49"/>
          <p:cNvSpPr>
            <a:spLocks noGrp="1"/>
          </p:cNvSpPr>
          <p:nvPr>
            <p:ph type="pic" sz="quarter" idx="17" hasCustomPrompt="1"/>
          </p:nvPr>
        </p:nvSpPr>
        <p:spPr>
          <a:xfrm>
            <a:off x="7315200" y="652552"/>
            <a:ext cx="1828800" cy="1828800"/>
          </a:xfrm>
          <a:blipFill>
            <a:blip r:embed="rId7"/>
            <a:stretch>
              <a:fillRect/>
            </a:stretch>
          </a:blipFill>
        </p:spPr>
        <p:txBody>
          <a:bodyPr anchor="ctr">
            <a:normAutofit/>
          </a:bodyPr>
          <a:lstStyle>
            <a:lvl1pPr marL="0" indent="0" algn="ctr">
              <a:buNone/>
              <a:defRPr sz="2800" baseline="0">
                <a:ln w="3175">
                  <a:noFill/>
                </a:ln>
                <a:solidFill>
                  <a:schemeClr val="bg1"/>
                </a:solidFill>
                <a:effectLst>
                  <a:outerShdw blurRad="38100" dist="38100" dir="2700000" algn="tl">
                    <a:srgbClr val="000000">
                      <a:alpha val="43137"/>
                    </a:srgbClr>
                  </a:outerShdw>
                </a:effectLst>
              </a:defRPr>
            </a:lvl1pPr>
          </a:lstStyle>
          <a:p>
            <a:r>
              <a:rPr lang="en-US" dirty="0"/>
              <a:t> INSERT</a:t>
            </a:r>
            <a:br>
              <a:rPr lang="en-US" dirty="0"/>
            </a:br>
            <a:r>
              <a:rPr lang="en-US" dirty="0"/>
              <a:t> IMAGE</a:t>
            </a:r>
          </a:p>
        </p:txBody>
      </p:sp>
      <p:sp>
        <p:nvSpPr>
          <p:cNvPr id="25" name="Title 1"/>
          <p:cNvSpPr>
            <a:spLocks noGrp="1"/>
          </p:cNvSpPr>
          <p:nvPr>
            <p:ph type="ctrTitle" hasCustomPrompt="1"/>
          </p:nvPr>
        </p:nvSpPr>
        <p:spPr>
          <a:xfrm>
            <a:off x="685800" y="3138060"/>
            <a:ext cx="7772400" cy="522983"/>
          </a:xfrm>
        </p:spPr>
        <p:txBody>
          <a:bodyPr anchor="b">
            <a:normAutofit/>
          </a:bodyPr>
          <a:lstStyle>
            <a:lvl1pPr algn="l">
              <a:defRPr sz="3300" i="0">
                <a:solidFill>
                  <a:srgbClr val="0066A1"/>
                </a:solidFill>
              </a:defRPr>
            </a:lvl1pPr>
          </a:lstStyle>
          <a:p>
            <a:r>
              <a:rPr lang="en-US" dirty="0"/>
              <a:t>Presentation Title</a:t>
            </a:r>
          </a:p>
        </p:txBody>
      </p:sp>
      <p:sp>
        <p:nvSpPr>
          <p:cNvPr id="26" name="Subtitle 2"/>
          <p:cNvSpPr>
            <a:spLocks noGrp="1"/>
          </p:cNvSpPr>
          <p:nvPr>
            <p:ph type="subTitle" idx="1" hasCustomPrompt="1"/>
          </p:nvPr>
        </p:nvSpPr>
        <p:spPr>
          <a:xfrm>
            <a:off x="685800" y="3730100"/>
            <a:ext cx="7772400" cy="956810"/>
          </a:xfrm>
        </p:spPr>
        <p:txBody>
          <a:bodyPr>
            <a:normAutofit/>
          </a:bodyPr>
          <a:lstStyle>
            <a:lvl1pPr marL="0" indent="0" algn="l">
              <a:buNone/>
              <a:defRPr sz="2100" b="1" i="1">
                <a:solidFill>
                  <a:schemeClr val="tx1">
                    <a:lumMod val="50000"/>
                    <a:lumOff val="50000"/>
                  </a:schemeClr>
                </a:solidFill>
                <a:latin typeface="Calibri" charset="0"/>
                <a:ea typeface="Calibri" charset="0"/>
                <a:cs typeface="Calibri"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Subhead</a:t>
            </a:r>
          </a:p>
        </p:txBody>
      </p:sp>
      <p:pic>
        <p:nvPicPr>
          <p:cNvPr id="16" name="Picture 15" descr="A picture containing dark&#10;&#10;Description automatically generated">
            <a:extLst>
              <a:ext uri="{FF2B5EF4-FFF2-40B4-BE49-F238E27FC236}">
                <a16:creationId xmlns:a16="http://schemas.microsoft.com/office/drawing/2014/main" xmlns="" id="{33B3E754-F331-5745-9F82-46EB52AB628D}"/>
              </a:ext>
            </a:extLst>
          </p:cNvPr>
          <p:cNvPicPr>
            <a:picLocks noChangeAspect="1"/>
          </p:cNvPicPr>
          <p:nvPr userDrawn="1"/>
        </p:nvPicPr>
        <p:blipFill rotWithShape="1">
          <a:blip r:embed="rId8"/>
          <a:srcRect l="3460" t="27086" r="3577"/>
          <a:stretch/>
        </p:blipFill>
        <p:spPr>
          <a:xfrm rot="10800000">
            <a:off x="-10793" y="4185401"/>
            <a:ext cx="9162288" cy="965595"/>
          </a:xfrm>
          <a:prstGeom prst="rect">
            <a:avLst/>
          </a:prstGeom>
        </p:spPr>
      </p:pic>
      <p:pic>
        <p:nvPicPr>
          <p:cNvPr id="27" name="Picture 26" descr="A picture containing dark&#10;&#10;Description automatically generated">
            <a:extLst>
              <a:ext uri="{FF2B5EF4-FFF2-40B4-BE49-F238E27FC236}">
                <a16:creationId xmlns:a16="http://schemas.microsoft.com/office/drawing/2014/main" xmlns="" id="{99D8D6C9-C795-0D4C-A9B8-18A071F69279}"/>
              </a:ext>
            </a:extLst>
          </p:cNvPr>
          <p:cNvPicPr>
            <a:picLocks noChangeAspect="1"/>
          </p:cNvPicPr>
          <p:nvPr userDrawn="1"/>
        </p:nvPicPr>
        <p:blipFill rotWithShape="1">
          <a:blip r:embed="rId8"/>
          <a:srcRect l="3460" t="27086" r="3577"/>
          <a:stretch/>
        </p:blipFill>
        <p:spPr>
          <a:xfrm>
            <a:off x="-10793" y="-13717"/>
            <a:ext cx="9162288" cy="96559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 Slide Opt 2 - Fixe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EAFF3472-DB7B-B54F-8F70-D79479CF8300}"/>
              </a:ext>
            </a:extLst>
          </p:cNvPr>
          <p:cNvPicPr>
            <a:picLocks noChangeAspect="1"/>
          </p:cNvPicPr>
          <p:nvPr userDrawn="1"/>
        </p:nvPicPr>
        <p:blipFill rotWithShape="1">
          <a:blip r:embed="rId2">
            <a:alphaModFix amt="50000"/>
            <a:extLst>
              <a:ext uri="{28A0092B-C50C-407E-A947-70E740481C1C}">
                <a14:useLocalDpi xmlns:a14="http://schemas.microsoft.com/office/drawing/2010/main" xmlns="" val="0"/>
              </a:ext>
            </a:extLst>
          </a:blip>
          <a:srcRect l="10601" t="25000"/>
          <a:stretch/>
        </p:blipFill>
        <p:spPr>
          <a:xfrm rot="10800000" flipH="1">
            <a:off x="0" y="-3"/>
            <a:ext cx="9162288" cy="5143501"/>
          </a:xfrm>
          <a:prstGeom prst="rect">
            <a:avLst/>
          </a:prstGeom>
        </p:spPr>
      </p:pic>
      <p:pic>
        <p:nvPicPr>
          <p:cNvPr id="16" name="Picture 15" descr="A picture containing dark&#10;&#10;Description automatically generated">
            <a:extLst>
              <a:ext uri="{FF2B5EF4-FFF2-40B4-BE49-F238E27FC236}">
                <a16:creationId xmlns:a16="http://schemas.microsoft.com/office/drawing/2014/main" xmlns="" id="{3D680E22-988A-FE48-A345-DE858D8B05D0}"/>
              </a:ext>
            </a:extLst>
          </p:cNvPr>
          <p:cNvPicPr>
            <a:picLocks noChangeAspect="1"/>
          </p:cNvPicPr>
          <p:nvPr userDrawn="1"/>
        </p:nvPicPr>
        <p:blipFill rotWithShape="1">
          <a:blip r:embed="rId3"/>
          <a:srcRect l="3460" t="27086" r="3577"/>
          <a:stretch/>
        </p:blipFill>
        <p:spPr>
          <a:xfrm rot="10800000">
            <a:off x="-10793" y="4185401"/>
            <a:ext cx="9162288" cy="965595"/>
          </a:xfrm>
          <a:prstGeom prst="rect">
            <a:avLst/>
          </a:prstGeom>
        </p:spPr>
      </p:pic>
      <p:pic>
        <p:nvPicPr>
          <p:cNvPr id="19" name="Picture 18" descr="A picture containing dark&#10;&#10;Description automatically generated">
            <a:extLst>
              <a:ext uri="{FF2B5EF4-FFF2-40B4-BE49-F238E27FC236}">
                <a16:creationId xmlns:a16="http://schemas.microsoft.com/office/drawing/2014/main" xmlns="" id="{4378E027-2462-384F-AE01-95EBDDBAED8E}"/>
              </a:ext>
            </a:extLst>
          </p:cNvPr>
          <p:cNvPicPr>
            <a:picLocks noChangeAspect="1"/>
          </p:cNvPicPr>
          <p:nvPr userDrawn="1"/>
        </p:nvPicPr>
        <p:blipFill rotWithShape="1">
          <a:blip r:embed="rId3"/>
          <a:srcRect l="3460" t="27086" r="3577"/>
          <a:stretch/>
        </p:blipFill>
        <p:spPr>
          <a:xfrm>
            <a:off x="-10793" y="-13717"/>
            <a:ext cx="9162288" cy="965595"/>
          </a:xfrm>
          <a:prstGeom prst="rect">
            <a:avLst/>
          </a:prstGeom>
        </p:spPr>
      </p:pic>
      <p:sp>
        <p:nvSpPr>
          <p:cNvPr id="2" name="Title 1"/>
          <p:cNvSpPr>
            <a:spLocks noGrp="1"/>
          </p:cNvSpPr>
          <p:nvPr>
            <p:ph type="title" hasCustomPrompt="1"/>
          </p:nvPr>
        </p:nvSpPr>
        <p:spPr>
          <a:xfrm>
            <a:off x="623888" y="2447123"/>
            <a:ext cx="7886700" cy="620819"/>
          </a:xfrm>
        </p:spPr>
        <p:txBody>
          <a:bodyPr anchor="b">
            <a:normAutofit/>
          </a:bodyPr>
          <a:lstStyle>
            <a:lvl1pPr>
              <a:defRPr sz="3300" i="0" baseline="0"/>
            </a:lvl1pPr>
          </a:lstStyle>
          <a:p>
            <a:r>
              <a:rPr lang="en-US" dirty="0"/>
              <a:t>Presentation Title</a:t>
            </a:r>
          </a:p>
        </p:txBody>
      </p:sp>
      <p:sp>
        <p:nvSpPr>
          <p:cNvPr id="3" name="Text Placeholder 2"/>
          <p:cNvSpPr>
            <a:spLocks noGrp="1"/>
          </p:cNvSpPr>
          <p:nvPr>
            <p:ph type="body" idx="1" hasCustomPrompt="1"/>
          </p:nvPr>
        </p:nvSpPr>
        <p:spPr>
          <a:xfrm>
            <a:off x="623888" y="3088183"/>
            <a:ext cx="7886700" cy="504338"/>
          </a:xfrm>
        </p:spPr>
        <p:txBody>
          <a:bodyPr>
            <a:normAutofit/>
          </a:bodyPr>
          <a:lstStyle>
            <a:lvl1pPr marL="0" indent="0">
              <a:buNone/>
              <a:defRPr sz="2100" b="1" i="1">
                <a:solidFill>
                  <a:schemeClr val="tx1">
                    <a:lumMod val="50000"/>
                    <a:lumOff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Subhead</a:t>
            </a:r>
          </a:p>
        </p:txBody>
      </p:sp>
      <p:sp>
        <p:nvSpPr>
          <p:cNvPr id="7" name="Slide Number Placeholder 6"/>
          <p:cNvSpPr>
            <a:spLocks noGrp="1"/>
          </p:cNvSpPr>
          <p:nvPr>
            <p:ph type="sldNum" sz="quarter" idx="14"/>
          </p:nvPr>
        </p:nvSpPr>
        <p:spPr/>
        <p:txBody>
          <a:bodyPr/>
          <a:lstStyle>
            <a:lvl1pPr>
              <a:defRPr>
                <a:solidFill>
                  <a:srgbClr val="0066A1"/>
                </a:solidFill>
              </a:defRPr>
            </a:lvl1pPr>
          </a:lstStyle>
          <a:p>
            <a:fld id="{3DD97BEB-BAEF-0344-9D5C-EC73E478698A}" type="slidenum">
              <a:rPr lang="en-US" smtClean="0"/>
              <a:pPr/>
              <a:t>‹#›</a:t>
            </a:fld>
            <a:endParaRPr lang="en-US"/>
          </a:p>
        </p:txBody>
      </p:sp>
      <p:pic>
        <p:nvPicPr>
          <p:cNvPr id="23" name="Picture 22">
            <a:extLst>
              <a:ext uri="{FF2B5EF4-FFF2-40B4-BE49-F238E27FC236}">
                <a16:creationId xmlns:a16="http://schemas.microsoft.com/office/drawing/2014/main" xmlns="" id="{F28F7240-542E-E14E-B105-DD9957779C0A}"/>
              </a:ext>
            </a:extLst>
          </p:cNvPr>
          <p:cNvPicPr>
            <a:picLocks noChangeAspect="1"/>
          </p:cNvPicPr>
          <p:nvPr userDrawn="1"/>
        </p:nvPicPr>
        <p:blipFill>
          <a:blip r:embed="rId4"/>
          <a:srcRect/>
          <a:stretch/>
        </p:blipFill>
        <p:spPr>
          <a:xfrm>
            <a:off x="6772123" y="891468"/>
            <a:ext cx="1151164" cy="1151164"/>
          </a:xfrm>
          <a:prstGeom prst="ellipse">
            <a:avLst/>
          </a:prstGeom>
          <a:ln w="19050">
            <a:solidFill>
              <a:schemeClr val="bg1"/>
            </a:solidFill>
          </a:ln>
        </p:spPr>
      </p:pic>
      <p:pic>
        <p:nvPicPr>
          <p:cNvPr id="24" name="Picture 23">
            <a:extLst>
              <a:ext uri="{FF2B5EF4-FFF2-40B4-BE49-F238E27FC236}">
                <a16:creationId xmlns:a16="http://schemas.microsoft.com/office/drawing/2014/main" xmlns="" id="{9F688BAC-4973-5A42-9901-27588A73DB71}"/>
              </a:ext>
            </a:extLst>
          </p:cNvPr>
          <p:cNvPicPr>
            <a:picLocks noChangeAspect="1"/>
          </p:cNvPicPr>
          <p:nvPr userDrawn="1"/>
        </p:nvPicPr>
        <p:blipFill>
          <a:blip r:embed="rId5"/>
          <a:srcRect/>
          <a:stretch/>
        </p:blipFill>
        <p:spPr>
          <a:xfrm>
            <a:off x="7966177" y="454131"/>
            <a:ext cx="749808" cy="749808"/>
          </a:xfrm>
          <a:prstGeom prst="ellipse">
            <a:avLst/>
          </a:prstGeom>
          <a:ln w="19050">
            <a:solidFill>
              <a:schemeClr val="bg1"/>
            </a:solidFill>
          </a:ln>
        </p:spPr>
      </p:pic>
      <p:pic>
        <p:nvPicPr>
          <p:cNvPr id="25" name="Picture 24">
            <a:extLst>
              <a:ext uri="{FF2B5EF4-FFF2-40B4-BE49-F238E27FC236}">
                <a16:creationId xmlns:a16="http://schemas.microsoft.com/office/drawing/2014/main" xmlns="" id="{3F934D9D-F3DB-9D42-88D0-0DF5187277B8}"/>
              </a:ext>
            </a:extLst>
          </p:cNvPr>
          <p:cNvPicPr>
            <a:picLocks noChangeAspect="1"/>
          </p:cNvPicPr>
          <p:nvPr userDrawn="1"/>
        </p:nvPicPr>
        <p:blipFill>
          <a:blip r:embed="rId6"/>
          <a:srcRect/>
          <a:stretch/>
        </p:blipFill>
        <p:spPr>
          <a:xfrm>
            <a:off x="7572952" y="2174020"/>
            <a:ext cx="1724396" cy="1724396"/>
          </a:xfrm>
          <a:prstGeom prst="ellipse">
            <a:avLst/>
          </a:prstGeom>
          <a:ln w="19050">
            <a:solidFill>
              <a:schemeClr val="bg1"/>
            </a:solidFill>
          </a:ln>
        </p:spPr>
      </p:pic>
      <p:pic>
        <p:nvPicPr>
          <p:cNvPr id="5" name="Picture 4">
            <a:extLst>
              <a:ext uri="{FF2B5EF4-FFF2-40B4-BE49-F238E27FC236}">
                <a16:creationId xmlns:a16="http://schemas.microsoft.com/office/drawing/2014/main" xmlns="" id="{78B8FBFC-8382-4E4F-9A24-D2782D5F80A4}"/>
              </a:ext>
            </a:extLst>
          </p:cNvPr>
          <p:cNvPicPr>
            <a:picLocks noChangeAspect="1"/>
          </p:cNvPicPr>
          <p:nvPr userDrawn="1"/>
        </p:nvPicPr>
        <p:blipFill>
          <a:blip r:embed="rId7"/>
          <a:srcRect/>
          <a:stretch/>
        </p:blipFill>
        <p:spPr>
          <a:xfrm>
            <a:off x="-476314" y="-443433"/>
            <a:ext cx="2706624" cy="2706624"/>
          </a:xfrm>
          <a:prstGeom prst="ellipse">
            <a:avLst/>
          </a:prstGeom>
          <a:ln w="19050">
            <a:solidFill>
              <a:schemeClr val="bg1"/>
            </a:solidFill>
          </a:ln>
        </p:spPr>
      </p:pic>
    </p:spTree>
    <p:extLst>
      <p:ext uri="{BB962C8B-B14F-4D97-AF65-F5344CB8AC3E}">
        <p14:creationId xmlns:p14="http://schemas.microsoft.com/office/powerpoint/2010/main" xmlns="" val="142493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 Slide Opt 2 - Editab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E67FED82-1974-F549-B0FE-39B851F02063}"/>
              </a:ext>
            </a:extLst>
          </p:cNvPr>
          <p:cNvPicPr>
            <a:picLocks noChangeAspect="1"/>
          </p:cNvPicPr>
          <p:nvPr userDrawn="1"/>
        </p:nvPicPr>
        <p:blipFill rotWithShape="1">
          <a:blip r:embed="rId2">
            <a:alphaModFix amt="50000"/>
            <a:extLst>
              <a:ext uri="{28A0092B-C50C-407E-A947-70E740481C1C}">
                <a14:useLocalDpi xmlns:a14="http://schemas.microsoft.com/office/drawing/2010/main" xmlns="" val="0"/>
              </a:ext>
            </a:extLst>
          </a:blip>
          <a:srcRect l="10601" t="25000"/>
          <a:stretch/>
        </p:blipFill>
        <p:spPr>
          <a:xfrm rot="10800000" flipH="1">
            <a:off x="0" y="-3"/>
            <a:ext cx="9162288" cy="5143501"/>
          </a:xfrm>
          <a:prstGeom prst="rect">
            <a:avLst/>
          </a:prstGeom>
        </p:spPr>
      </p:pic>
      <p:pic>
        <p:nvPicPr>
          <p:cNvPr id="16" name="Picture 15" descr="A picture containing dark&#10;&#10;Description automatically generated">
            <a:extLst>
              <a:ext uri="{FF2B5EF4-FFF2-40B4-BE49-F238E27FC236}">
                <a16:creationId xmlns:a16="http://schemas.microsoft.com/office/drawing/2014/main" xmlns="" id="{3DA45F17-2A9A-C441-835C-841FF36E90A9}"/>
              </a:ext>
            </a:extLst>
          </p:cNvPr>
          <p:cNvPicPr>
            <a:picLocks noChangeAspect="1"/>
          </p:cNvPicPr>
          <p:nvPr userDrawn="1"/>
        </p:nvPicPr>
        <p:blipFill rotWithShape="1">
          <a:blip r:embed="rId3"/>
          <a:srcRect l="3460" t="27086" r="3577"/>
          <a:stretch/>
        </p:blipFill>
        <p:spPr>
          <a:xfrm rot="10800000">
            <a:off x="-10793" y="4185401"/>
            <a:ext cx="9162288" cy="965595"/>
          </a:xfrm>
          <a:prstGeom prst="rect">
            <a:avLst/>
          </a:prstGeom>
        </p:spPr>
      </p:pic>
      <p:pic>
        <p:nvPicPr>
          <p:cNvPr id="23" name="Picture 22" descr="A picture containing dark&#10;&#10;Description automatically generated">
            <a:extLst>
              <a:ext uri="{FF2B5EF4-FFF2-40B4-BE49-F238E27FC236}">
                <a16:creationId xmlns:a16="http://schemas.microsoft.com/office/drawing/2014/main" xmlns="" id="{B24D86B2-EB88-664F-A0E7-EF54B6C8454D}"/>
              </a:ext>
            </a:extLst>
          </p:cNvPr>
          <p:cNvPicPr>
            <a:picLocks noChangeAspect="1"/>
          </p:cNvPicPr>
          <p:nvPr userDrawn="1"/>
        </p:nvPicPr>
        <p:blipFill rotWithShape="1">
          <a:blip r:embed="rId3"/>
          <a:srcRect l="3460" t="27086" r="3577"/>
          <a:stretch/>
        </p:blipFill>
        <p:spPr>
          <a:xfrm>
            <a:off x="-10793" y="-13717"/>
            <a:ext cx="9162288" cy="965595"/>
          </a:xfrm>
          <a:prstGeom prst="rect">
            <a:avLst/>
          </a:prstGeom>
        </p:spPr>
      </p:pic>
      <p:sp>
        <p:nvSpPr>
          <p:cNvPr id="2" name="Title 1"/>
          <p:cNvSpPr>
            <a:spLocks noGrp="1"/>
          </p:cNvSpPr>
          <p:nvPr>
            <p:ph type="title" hasCustomPrompt="1"/>
          </p:nvPr>
        </p:nvSpPr>
        <p:spPr>
          <a:xfrm>
            <a:off x="623888" y="2447123"/>
            <a:ext cx="7886700" cy="620819"/>
          </a:xfrm>
        </p:spPr>
        <p:txBody>
          <a:bodyPr anchor="b">
            <a:normAutofit/>
          </a:bodyPr>
          <a:lstStyle>
            <a:lvl1pPr>
              <a:defRPr sz="3300" i="0" baseline="0"/>
            </a:lvl1pPr>
          </a:lstStyle>
          <a:p>
            <a:r>
              <a:rPr lang="en-US" dirty="0"/>
              <a:t>Presentation Title</a:t>
            </a:r>
          </a:p>
        </p:txBody>
      </p:sp>
      <p:sp>
        <p:nvSpPr>
          <p:cNvPr id="3" name="Text Placeholder 2"/>
          <p:cNvSpPr>
            <a:spLocks noGrp="1"/>
          </p:cNvSpPr>
          <p:nvPr>
            <p:ph type="body" idx="1" hasCustomPrompt="1"/>
          </p:nvPr>
        </p:nvSpPr>
        <p:spPr>
          <a:xfrm>
            <a:off x="623888" y="3088183"/>
            <a:ext cx="7886700" cy="504338"/>
          </a:xfrm>
        </p:spPr>
        <p:txBody>
          <a:bodyPr>
            <a:normAutofit/>
          </a:bodyPr>
          <a:lstStyle>
            <a:lvl1pPr marL="0" indent="0">
              <a:buNone/>
              <a:defRPr sz="2100" b="1" i="1">
                <a:solidFill>
                  <a:schemeClr val="tx1">
                    <a:lumMod val="50000"/>
                    <a:lumOff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Subhead</a:t>
            </a:r>
          </a:p>
        </p:txBody>
      </p:sp>
      <p:sp>
        <p:nvSpPr>
          <p:cNvPr id="7" name="Slide Number Placeholder 6"/>
          <p:cNvSpPr>
            <a:spLocks noGrp="1"/>
          </p:cNvSpPr>
          <p:nvPr>
            <p:ph type="sldNum" sz="quarter" idx="14"/>
          </p:nvPr>
        </p:nvSpPr>
        <p:spPr/>
        <p:txBody>
          <a:bodyPr/>
          <a:lstStyle>
            <a:lvl1pPr>
              <a:defRPr>
                <a:solidFill>
                  <a:srgbClr val="0066A1"/>
                </a:solidFill>
              </a:defRPr>
            </a:lvl1pPr>
          </a:lstStyle>
          <a:p>
            <a:fld id="{3DD97BEB-BAEF-0344-9D5C-EC73E478698A}" type="slidenum">
              <a:rPr lang="en-US" smtClean="0"/>
              <a:pPr/>
              <a:t>‹#›</a:t>
            </a:fld>
            <a:endParaRPr lang="en-US"/>
          </a:p>
        </p:txBody>
      </p:sp>
      <p:sp>
        <p:nvSpPr>
          <p:cNvPr id="20" name="Picture Placeholder 49">
            <a:extLst>
              <a:ext uri="{FF2B5EF4-FFF2-40B4-BE49-F238E27FC236}">
                <a16:creationId xmlns:a16="http://schemas.microsoft.com/office/drawing/2014/main" xmlns="" id="{A0E0C358-90C6-5849-B09F-C6E02A42F7DC}"/>
              </a:ext>
            </a:extLst>
          </p:cNvPr>
          <p:cNvSpPr>
            <a:spLocks noGrp="1"/>
          </p:cNvSpPr>
          <p:nvPr>
            <p:ph type="pic" sz="quarter" idx="17" hasCustomPrompt="1"/>
          </p:nvPr>
        </p:nvSpPr>
        <p:spPr>
          <a:xfrm>
            <a:off x="6772182" y="891468"/>
            <a:ext cx="1151163" cy="1151163"/>
          </a:xfrm>
          <a:prstGeom prst="ellipse">
            <a:avLst/>
          </a:prstGeom>
          <a:blipFill>
            <a:blip r:embed="rId4"/>
            <a:stretch>
              <a:fillRect/>
            </a:stretch>
          </a:blipFill>
          <a:ln w="19050">
            <a:solidFill>
              <a:schemeClr val="bg1"/>
            </a:solidFill>
          </a:ln>
        </p:spPr>
        <p:txBody>
          <a:bodyPr anchor="ctr">
            <a:normAutofit/>
          </a:bodyPr>
          <a:lstStyle>
            <a:lvl1pPr marL="0" marR="0" indent="0" algn="ctr" defTabSz="914400" rtl="0" eaLnBrk="1" fontAlgn="auto" latinLnBrk="0" hangingPunct="1">
              <a:lnSpc>
                <a:spcPct val="90000"/>
              </a:lnSpc>
              <a:spcBef>
                <a:spcPts val="1000"/>
              </a:spcBef>
              <a:spcAft>
                <a:spcPts val="0"/>
              </a:spcAft>
              <a:buClr>
                <a:srgbClr val="0066A1"/>
              </a:buClr>
              <a:buSzTx/>
              <a:buFont typeface="LucidaGrande" charset="0"/>
              <a:buNone/>
              <a:tabLst/>
              <a:defRPr sz="1600" baseline="0">
                <a:ln w="3175">
                  <a:noFill/>
                </a:ln>
                <a:solidFill>
                  <a:schemeClr val="bg1"/>
                </a:solidFill>
                <a:effectLst>
                  <a:outerShdw blurRad="38100" dist="38100" dir="2700000" algn="tl">
                    <a:srgbClr val="000000">
                      <a:alpha val="43137"/>
                    </a:srgbClr>
                  </a:outerShdw>
                </a:effectLst>
              </a:defRPr>
            </a:lvl1pPr>
          </a:lstStyle>
          <a:p>
            <a:r>
              <a:rPr lang="en-US" dirty="0"/>
              <a:t> INSERT</a:t>
            </a:r>
            <a:br>
              <a:rPr lang="en-US" dirty="0"/>
            </a:br>
            <a:r>
              <a:rPr lang="en-US" dirty="0"/>
              <a:t> IMAGE </a:t>
            </a:r>
          </a:p>
        </p:txBody>
      </p:sp>
      <p:sp>
        <p:nvSpPr>
          <p:cNvPr id="21" name="Picture Placeholder 49">
            <a:extLst>
              <a:ext uri="{FF2B5EF4-FFF2-40B4-BE49-F238E27FC236}">
                <a16:creationId xmlns:a16="http://schemas.microsoft.com/office/drawing/2014/main" xmlns="" id="{A9EAC87C-C44A-874E-B19C-2A724B078428}"/>
              </a:ext>
            </a:extLst>
          </p:cNvPr>
          <p:cNvSpPr>
            <a:spLocks noGrp="1"/>
          </p:cNvSpPr>
          <p:nvPr>
            <p:ph type="pic" sz="quarter" idx="18" hasCustomPrompt="1"/>
          </p:nvPr>
        </p:nvSpPr>
        <p:spPr>
          <a:xfrm>
            <a:off x="7966191" y="454131"/>
            <a:ext cx="753517" cy="753517"/>
          </a:xfrm>
          <a:prstGeom prst="ellipse">
            <a:avLst/>
          </a:prstGeom>
          <a:blipFill>
            <a:blip r:embed="rId5"/>
            <a:stretch>
              <a:fillRect/>
            </a:stretch>
          </a:blipFill>
          <a:ln w="19050">
            <a:solidFill>
              <a:schemeClr val="bg1"/>
            </a:solidFill>
          </a:ln>
        </p:spPr>
        <p:txBody>
          <a:bodyPr anchor="ctr">
            <a:noAutofit/>
          </a:bodyPr>
          <a:lstStyle>
            <a:lvl1pPr marL="0" marR="0" indent="0" algn="ctr" defTabSz="914400" rtl="0" eaLnBrk="1" fontAlgn="auto" latinLnBrk="0" hangingPunct="1">
              <a:lnSpc>
                <a:spcPct val="90000"/>
              </a:lnSpc>
              <a:spcBef>
                <a:spcPts val="1000"/>
              </a:spcBef>
              <a:spcAft>
                <a:spcPts val="0"/>
              </a:spcAft>
              <a:buClr>
                <a:srgbClr val="0066A1"/>
              </a:buClr>
              <a:buSzTx/>
              <a:buFont typeface="LucidaGrande" charset="0"/>
              <a:buNone/>
              <a:tabLst/>
              <a:defRPr sz="900" baseline="0">
                <a:ln w="3175">
                  <a:noFill/>
                </a:ln>
                <a:solidFill>
                  <a:schemeClr val="bg1"/>
                </a:solidFill>
                <a:effectLst>
                  <a:outerShdw blurRad="38100" dist="38100" dir="2700000" algn="tl">
                    <a:srgbClr val="000000">
                      <a:alpha val="43137"/>
                    </a:srgbClr>
                  </a:outerShdw>
                </a:effectLst>
              </a:defRPr>
            </a:lvl1pPr>
          </a:lstStyle>
          <a:p>
            <a:r>
              <a:rPr lang="en-US" dirty="0"/>
              <a:t> INSERT</a:t>
            </a:r>
            <a:br>
              <a:rPr lang="en-US" dirty="0"/>
            </a:br>
            <a:r>
              <a:rPr lang="en-US" dirty="0"/>
              <a:t>IMAGE </a:t>
            </a:r>
          </a:p>
        </p:txBody>
      </p:sp>
      <p:sp>
        <p:nvSpPr>
          <p:cNvPr id="22" name="Picture Placeholder 49">
            <a:extLst>
              <a:ext uri="{FF2B5EF4-FFF2-40B4-BE49-F238E27FC236}">
                <a16:creationId xmlns:a16="http://schemas.microsoft.com/office/drawing/2014/main" xmlns="" id="{498C6841-CB91-0B4F-BDAD-34BCB663BB05}"/>
              </a:ext>
            </a:extLst>
          </p:cNvPr>
          <p:cNvSpPr>
            <a:spLocks noGrp="1"/>
          </p:cNvSpPr>
          <p:nvPr>
            <p:ph type="pic" sz="quarter" idx="19" hasCustomPrompt="1"/>
          </p:nvPr>
        </p:nvSpPr>
        <p:spPr>
          <a:xfrm>
            <a:off x="7572952" y="2177462"/>
            <a:ext cx="1720954" cy="1720954"/>
          </a:xfrm>
          <a:prstGeom prst="ellipse">
            <a:avLst/>
          </a:prstGeom>
          <a:blipFill>
            <a:blip r:embed="rId6"/>
            <a:stretch>
              <a:fillRect/>
            </a:stretch>
          </a:blipFill>
          <a:ln w="19050">
            <a:solidFill>
              <a:schemeClr val="bg1"/>
            </a:solidFill>
          </a:ln>
        </p:spPr>
        <p:txBody>
          <a:bodyPr anchor="ctr">
            <a:normAutofit/>
          </a:bodyPr>
          <a:lstStyle>
            <a:lvl1pPr marL="0" marR="0" indent="0" algn="ctr" defTabSz="914400" rtl="0" eaLnBrk="1" fontAlgn="auto" latinLnBrk="0" hangingPunct="1">
              <a:lnSpc>
                <a:spcPct val="90000"/>
              </a:lnSpc>
              <a:spcBef>
                <a:spcPts val="1000"/>
              </a:spcBef>
              <a:spcAft>
                <a:spcPts val="0"/>
              </a:spcAft>
              <a:buClr>
                <a:srgbClr val="0066A1"/>
              </a:buClr>
              <a:buSzTx/>
              <a:buFont typeface="LucidaGrande" charset="0"/>
              <a:buNone/>
              <a:tabLst/>
              <a:defRPr sz="2400" baseline="0">
                <a:ln w="3175">
                  <a:noFill/>
                </a:ln>
                <a:solidFill>
                  <a:schemeClr val="bg1"/>
                </a:solidFill>
                <a:effectLst>
                  <a:outerShdw blurRad="38100" dist="38100" dir="2700000" algn="tl">
                    <a:srgbClr val="000000">
                      <a:alpha val="43137"/>
                    </a:srgbClr>
                  </a:outerShdw>
                </a:effectLst>
              </a:defRPr>
            </a:lvl1pPr>
          </a:lstStyle>
          <a:p>
            <a:r>
              <a:rPr lang="en-US" dirty="0"/>
              <a:t> INSERT</a:t>
            </a:r>
            <a:br>
              <a:rPr lang="en-US" dirty="0"/>
            </a:br>
            <a:r>
              <a:rPr lang="en-US" dirty="0"/>
              <a:t> IMAGE </a:t>
            </a:r>
          </a:p>
        </p:txBody>
      </p:sp>
      <p:sp>
        <p:nvSpPr>
          <p:cNvPr id="17" name="Picture Placeholder 49">
            <a:extLst>
              <a:ext uri="{FF2B5EF4-FFF2-40B4-BE49-F238E27FC236}">
                <a16:creationId xmlns:a16="http://schemas.microsoft.com/office/drawing/2014/main" xmlns="" id="{821BD880-A41A-004E-A1EC-F253F3489F81}"/>
              </a:ext>
            </a:extLst>
          </p:cNvPr>
          <p:cNvSpPr>
            <a:spLocks noGrp="1"/>
          </p:cNvSpPr>
          <p:nvPr>
            <p:ph type="pic" sz="quarter" idx="16" hasCustomPrompt="1"/>
          </p:nvPr>
        </p:nvSpPr>
        <p:spPr>
          <a:xfrm>
            <a:off x="-476351" y="-445272"/>
            <a:ext cx="2709874" cy="2709874"/>
          </a:xfrm>
          <a:prstGeom prst="ellipse">
            <a:avLst/>
          </a:prstGeom>
          <a:blipFill>
            <a:blip r:embed="rId7"/>
            <a:stretch>
              <a:fillRect/>
            </a:stretch>
          </a:blipFill>
          <a:ln w="19050">
            <a:solidFill>
              <a:schemeClr val="bg1"/>
            </a:solidFill>
          </a:ln>
        </p:spPr>
        <p:txBody>
          <a:bodyPr anchor="ctr">
            <a:normAutofit/>
          </a:bodyPr>
          <a:lstStyle>
            <a:lvl1pPr marL="0" marR="0" indent="0" algn="ctr" defTabSz="914400" rtl="0" eaLnBrk="1" fontAlgn="auto" latinLnBrk="0" hangingPunct="1">
              <a:lnSpc>
                <a:spcPct val="90000"/>
              </a:lnSpc>
              <a:spcBef>
                <a:spcPts val="1000"/>
              </a:spcBef>
              <a:spcAft>
                <a:spcPts val="0"/>
              </a:spcAft>
              <a:buClr>
                <a:srgbClr val="0066A1"/>
              </a:buClr>
              <a:buSzTx/>
              <a:buFont typeface="LucidaGrande" charset="0"/>
              <a:buNone/>
              <a:tabLst/>
              <a:defRPr sz="2800" baseline="0">
                <a:ln w="3175">
                  <a:noFill/>
                </a:ln>
                <a:solidFill>
                  <a:schemeClr val="bg1"/>
                </a:solidFill>
                <a:effectLst>
                  <a:outerShdw blurRad="38100" dist="38100" dir="2700000" algn="tl">
                    <a:srgbClr val="000000">
                      <a:alpha val="43137"/>
                    </a:srgbClr>
                  </a:outerShdw>
                </a:effectLst>
              </a:defRPr>
            </a:lvl1pPr>
          </a:lstStyle>
          <a:p>
            <a:r>
              <a:rPr lang="en-US" dirty="0"/>
              <a:t> INSERT</a:t>
            </a:r>
            <a:br>
              <a:rPr lang="en-US" dirty="0"/>
            </a:br>
            <a:r>
              <a:rPr lang="en-US" dirty="0"/>
              <a:t> IMAGE </a:t>
            </a:r>
          </a:p>
        </p:txBody>
      </p:sp>
    </p:spTree>
    <p:extLst>
      <p:ext uri="{BB962C8B-B14F-4D97-AF65-F5344CB8AC3E}">
        <p14:creationId xmlns:p14="http://schemas.microsoft.com/office/powerpoint/2010/main" xmlns="" val="839354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Divider Title Slide Opt 1">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7496" y="0"/>
            <a:ext cx="9151496" cy="5143500"/>
          </a:xfrm>
          <a:prstGeom prst="rect">
            <a:avLst/>
          </a:prstGeom>
        </p:spPr>
      </p:pic>
      <p:sp>
        <p:nvSpPr>
          <p:cNvPr id="2" name="Title 1"/>
          <p:cNvSpPr>
            <a:spLocks noGrp="1"/>
          </p:cNvSpPr>
          <p:nvPr>
            <p:ph type="title" hasCustomPrompt="1"/>
          </p:nvPr>
        </p:nvSpPr>
        <p:spPr>
          <a:xfrm>
            <a:off x="623888" y="2447123"/>
            <a:ext cx="7886700" cy="620819"/>
          </a:xfrm>
        </p:spPr>
        <p:txBody>
          <a:bodyPr anchor="b">
            <a:normAutofit/>
          </a:bodyPr>
          <a:lstStyle>
            <a:lvl1pPr>
              <a:defRPr sz="3300" i="0"/>
            </a:lvl1pPr>
          </a:lstStyle>
          <a:p>
            <a:r>
              <a:rPr lang="en-US" dirty="0"/>
              <a:t>Divider Title</a:t>
            </a:r>
          </a:p>
        </p:txBody>
      </p:sp>
      <p:sp>
        <p:nvSpPr>
          <p:cNvPr id="3" name="Text Placeholder 2"/>
          <p:cNvSpPr>
            <a:spLocks noGrp="1"/>
          </p:cNvSpPr>
          <p:nvPr>
            <p:ph type="body" idx="1" hasCustomPrompt="1"/>
          </p:nvPr>
        </p:nvSpPr>
        <p:spPr>
          <a:xfrm>
            <a:off x="623888" y="3088183"/>
            <a:ext cx="7886700" cy="504338"/>
          </a:xfrm>
        </p:spPr>
        <p:txBody>
          <a:bodyPr>
            <a:normAutofit/>
          </a:bodyPr>
          <a:lstStyle>
            <a:lvl1pPr marL="0" indent="0">
              <a:buNone/>
              <a:defRPr sz="2100" b="1" i="1">
                <a:solidFill>
                  <a:schemeClr val="tx1">
                    <a:lumMod val="50000"/>
                    <a:lumOff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Subhead</a:t>
            </a:r>
          </a:p>
        </p:txBody>
      </p:sp>
      <p:sp>
        <p:nvSpPr>
          <p:cNvPr id="14" name="Slide Number Placeholder 13"/>
          <p:cNvSpPr>
            <a:spLocks noGrp="1"/>
          </p:cNvSpPr>
          <p:nvPr>
            <p:ph type="sldNum" sz="quarter" idx="10"/>
          </p:nvPr>
        </p:nvSpPr>
        <p:spPr/>
        <p:txBody>
          <a:bodyPr/>
          <a:lstStyle>
            <a:lvl1pPr>
              <a:defRPr>
                <a:solidFill>
                  <a:srgbClr val="0066A1"/>
                </a:solidFill>
              </a:defRPr>
            </a:lvl1pPr>
          </a:lstStyle>
          <a:p>
            <a:fld id="{3DD97BEB-BAEF-0344-9D5C-EC73E478698A}" type="slidenum">
              <a:rPr lang="en-US" smtClean="0"/>
              <a:pPr/>
              <a:t>‹#›</a:t>
            </a:fld>
            <a:endParaRPr lang="en-US"/>
          </a:p>
        </p:txBody>
      </p:sp>
      <p:pic>
        <p:nvPicPr>
          <p:cNvPr id="16" name="Picture 15" descr="A picture containing dark&#10;&#10;Description automatically generated">
            <a:extLst>
              <a:ext uri="{FF2B5EF4-FFF2-40B4-BE49-F238E27FC236}">
                <a16:creationId xmlns:a16="http://schemas.microsoft.com/office/drawing/2014/main" xmlns="" id="{8812EC3A-B654-1243-81C1-689476C1FF2D}"/>
              </a:ext>
            </a:extLst>
          </p:cNvPr>
          <p:cNvPicPr>
            <a:picLocks noChangeAspect="1"/>
          </p:cNvPicPr>
          <p:nvPr userDrawn="1"/>
        </p:nvPicPr>
        <p:blipFill rotWithShape="1">
          <a:blip r:embed="rId3"/>
          <a:srcRect l="3460" t="27086" r="3577"/>
          <a:stretch/>
        </p:blipFill>
        <p:spPr>
          <a:xfrm rot="10800000">
            <a:off x="-10793" y="4185401"/>
            <a:ext cx="9162288" cy="965595"/>
          </a:xfrm>
          <a:prstGeom prst="rect">
            <a:avLst/>
          </a:prstGeom>
        </p:spPr>
      </p:pic>
      <p:pic>
        <p:nvPicPr>
          <p:cNvPr id="17" name="Picture 16" descr="A picture containing dark&#10;&#10;Description automatically generated">
            <a:extLst>
              <a:ext uri="{FF2B5EF4-FFF2-40B4-BE49-F238E27FC236}">
                <a16:creationId xmlns:a16="http://schemas.microsoft.com/office/drawing/2014/main" xmlns="" id="{8CC58D67-CD78-2A4E-9EF2-DA7151038E3A}"/>
              </a:ext>
            </a:extLst>
          </p:cNvPr>
          <p:cNvPicPr>
            <a:picLocks noChangeAspect="1"/>
          </p:cNvPicPr>
          <p:nvPr userDrawn="1"/>
        </p:nvPicPr>
        <p:blipFill rotWithShape="1">
          <a:blip r:embed="rId3"/>
          <a:srcRect l="3460" t="27086" r="3577"/>
          <a:stretch/>
        </p:blipFill>
        <p:spPr>
          <a:xfrm>
            <a:off x="-10793" y="-13717"/>
            <a:ext cx="9162288" cy="965595"/>
          </a:xfrm>
          <a:prstGeom prst="rect">
            <a:avLst/>
          </a:prstGeom>
        </p:spPr>
      </p:pic>
    </p:spTree>
    <p:extLst>
      <p:ext uri="{BB962C8B-B14F-4D97-AF65-F5344CB8AC3E}">
        <p14:creationId xmlns:p14="http://schemas.microsoft.com/office/powerpoint/2010/main" xmlns="" val="423847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Divider Title Slide Opt 2">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alphaModFix amt="50000"/>
            <a:extLst>
              <a:ext uri="{28A0092B-C50C-407E-A947-70E740481C1C}">
                <a14:useLocalDpi xmlns:a14="http://schemas.microsoft.com/office/drawing/2010/main" xmlns="" val="0"/>
              </a:ext>
            </a:extLst>
          </a:blip>
          <a:srcRect l="10601" t="25000"/>
          <a:stretch/>
        </p:blipFill>
        <p:spPr>
          <a:xfrm rot="10800000" flipH="1">
            <a:off x="0" y="-3"/>
            <a:ext cx="9162288" cy="5143501"/>
          </a:xfrm>
          <a:prstGeom prst="rect">
            <a:avLst/>
          </a:prstGeom>
        </p:spPr>
      </p:pic>
      <p:sp>
        <p:nvSpPr>
          <p:cNvPr id="2" name="Title 1"/>
          <p:cNvSpPr>
            <a:spLocks noGrp="1"/>
          </p:cNvSpPr>
          <p:nvPr>
            <p:ph type="title" hasCustomPrompt="1"/>
          </p:nvPr>
        </p:nvSpPr>
        <p:spPr>
          <a:xfrm>
            <a:off x="623888" y="2447123"/>
            <a:ext cx="7886700" cy="620819"/>
          </a:xfrm>
        </p:spPr>
        <p:txBody>
          <a:bodyPr anchor="b">
            <a:normAutofit/>
          </a:bodyPr>
          <a:lstStyle>
            <a:lvl1pPr>
              <a:defRPr sz="3300" i="0"/>
            </a:lvl1pPr>
          </a:lstStyle>
          <a:p>
            <a:r>
              <a:rPr lang="en-US" dirty="0"/>
              <a:t>Divider Title</a:t>
            </a:r>
          </a:p>
        </p:txBody>
      </p:sp>
      <p:sp>
        <p:nvSpPr>
          <p:cNvPr id="3" name="Text Placeholder 2"/>
          <p:cNvSpPr>
            <a:spLocks noGrp="1"/>
          </p:cNvSpPr>
          <p:nvPr>
            <p:ph type="body" idx="1" hasCustomPrompt="1"/>
          </p:nvPr>
        </p:nvSpPr>
        <p:spPr>
          <a:xfrm>
            <a:off x="623888" y="3088183"/>
            <a:ext cx="7886700" cy="504338"/>
          </a:xfrm>
        </p:spPr>
        <p:txBody>
          <a:bodyPr>
            <a:normAutofit/>
          </a:bodyPr>
          <a:lstStyle>
            <a:lvl1pPr marL="0" indent="0">
              <a:buNone/>
              <a:defRPr sz="2100" b="1" i="1">
                <a:solidFill>
                  <a:schemeClr val="tx1">
                    <a:lumMod val="50000"/>
                    <a:lumOff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Subhead</a:t>
            </a:r>
          </a:p>
        </p:txBody>
      </p:sp>
      <p:sp>
        <p:nvSpPr>
          <p:cNvPr id="14" name="Slide Number Placeholder 13"/>
          <p:cNvSpPr>
            <a:spLocks noGrp="1"/>
          </p:cNvSpPr>
          <p:nvPr>
            <p:ph type="sldNum" sz="quarter" idx="10"/>
          </p:nvPr>
        </p:nvSpPr>
        <p:spPr/>
        <p:txBody>
          <a:bodyPr/>
          <a:lstStyle/>
          <a:p>
            <a:fld id="{3DD97BEB-BAEF-0344-9D5C-EC73E478698A}" type="slidenum">
              <a:rPr lang="en-US" smtClean="0"/>
              <a:pPr/>
              <a:t>‹#›</a:t>
            </a:fld>
            <a:endParaRPr lang="en-US"/>
          </a:p>
        </p:txBody>
      </p:sp>
      <p:pic>
        <p:nvPicPr>
          <p:cNvPr id="12" name="Picture 11" descr="A picture containing dark&#10;&#10;Description automatically generated">
            <a:extLst>
              <a:ext uri="{FF2B5EF4-FFF2-40B4-BE49-F238E27FC236}">
                <a16:creationId xmlns:a16="http://schemas.microsoft.com/office/drawing/2014/main" xmlns="" id="{991BB745-A10D-C34A-9C19-BA8C37FEF745}"/>
              </a:ext>
            </a:extLst>
          </p:cNvPr>
          <p:cNvPicPr>
            <a:picLocks noChangeAspect="1"/>
          </p:cNvPicPr>
          <p:nvPr userDrawn="1"/>
        </p:nvPicPr>
        <p:blipFill rotWithShape="1">
          <a:blip r:embed="rId3"/>
          <a:srcRect l="3460" t="27086" r="3577"/>
          <a:stretch/>
        </p:blipFill>
        <p:spPr>
          <a:xfrm rot="10800000">
            <a:off x="-10793" y="4185401"/>
            <a:ext cx="9162288" cy="965595"/>
          </a:xfrm>
          <a:prstGeom prst="rect">
            <a:avLst/>
          </a:prstGeom>
        </p:spPr>
      </p:pic>
      <p:pic>
        <p:nvPicPr>
          <p:cNvPr id="13" name="Picture 12" descr="A picture containing dark&#10;&#10;Description automatically generated">
            <a:extLst>
              <a:ext uri="{FF2B5EF4-FFF2-40B4-BE49-F238E27FC236}">
                <a16:creationId xmlns:a16="http://schemas.microsoft.com/office/drawing/2014/main" xmlns="" id="{9A63E606-CE2B-B34A-AF99-65D1E6457B57}"/>
              </a:ext>
            </a:extLst>
          </p:cNvPr>
          <p:cNvPicPr>
            <a:picLocks noChangeAspect="1"/>
          </p:cNvPicPr>
          <p:nvPr userDrawn="1"/>
        </p:nvPicPr>
        <p:blipFill rotWithShape="1">
          <a:blip r:embed="rId3"/>
          <a:srcRect l="3460" t="27086" r="3577"/>
          <a:stretch/>
        </p:blipFill>
        <p:spPr>
          <a:xfrm>
            <a:off x="-10793" y="-13717"/>
            <a:ext cx="9162288" cy="965595"/>
          </a:xfrm>
          <a:prstGeom prst="rect">
            <a:avLst/>
          </a:prstGeom>
        </p:spPr>
      </p:pic>
    </p:spTree>
    <p:extLst>
      <p:ext uri="{BB962C8B-B14F-4D97-AF65-F5344CB8AC3E}">
        <p14:creationId xmlns:p14="http://schemas.microsoft.com/office/powerpoint/2010/main" xmlns="" val="198217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Blan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Topic</a:t>
            </a:r>
          </a:p>
        </p:txBody>
      </p:sp>
      <p:sp>
        <p:nvSpPr>
          <p:cNvPr id="10" name="Text Placeholder 9"/>
          <p:cNvSpPr>
            <a:spLocks noGrp="1"/>
          </p:cNvSpPr>
          <p:nvPr>
            <p:ph type="body" sz="quarter" idx="13"/>
          </p:nvPr>
        </p:nvSpPr>
        <p:spPr>
          <a:xfrm>
            <a:off x="628650" y="1369219"/>
            <a:ext cx="7886700" cy="2957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11"/>
          <p:cNvSpPr>
            <a:spLocks noGrp="1"/>
          </p:cNvSpPr>
          <p:nvPr>
            <p:ph type="sldNum" sz="quarter" idx="14"/>
          </p:nvPr>
        </p:nvSpPr>
        <p:spPr/>
        <p:txBody>
          <a:bodyPr/>
          <a:lstStyle/>
          <a:p>
            <a:fld id="{3DD97BEB-BAEF-0344-9D5C-EC73E478698A}" type="slidenum">
              <a:rPr lang="en-US" smtClean="0"/>
              <a:pPr/>
              <a:t>‹#›</a:t>
            </a:fld>
            <a:endParaRPr lang="en-US"/>
          </a:p>
        </p:txBody>
      </p:sp>
      <p:sp>
        <p:nvSpPr>
          <p:cNvPr id="4" name="Text Placeholder 3"/>
          <p:cNvSpPr>
            <a:spLocks noGrp="1"/>
          </p:cNvSpPr>
          <p:nvPr>
            <p:ph type="body" sz="quarter" idx="15" hasCustomPrompt="1"/>
          </p:nvPr>
        </p:nvSpPr>
        <p:spPr>
          <a:xfrm>
            <a:off x="628650" y="829648"/>
            <a:ext cx="7886700" cy="267632"/>
          </a:xfrm>
        </p:spPr>
        <p:txBody>
          <a:bodyPr>
            <a:normAutofit/>
          </a:bodyPr>
          <a:lstStyle>
            <a:lvl1pPr marL="0" indent="0">
              <a:buNone/>
              <a:defRPr sz="1800" b="1" i="1">
                <a:solidFill>
                  <a:schemeClr val="tx1">
                    <a:lumMod val="50000"/>
                    <a:lumOff val="50000"/>
                  </a:schemeClr>
                </a:solidFill>
              </a:defRPr>
            </a:lvl1pPr>
          </a:lstStyle>
          <a:p>
            <a:pPr lvl="0"/>
            <a:r>
              <a:rPr lang="en-US" dirty="0"/>
              <a:t>Subhead</a:t>
            </a:r>
          </a:p>
        </p:txBody>
      </p:sp>
      <p:pic>
        <p:nvPicPr>
          <p:cNvPr id="6" name="Picture 5">
            <a:extLst>
              <a:ext uri="{FF2B5EF4-FFF2-40B4-BE49-F238E27FC236}">
                <a16:creationId xmlns:a16="http://schemas.microsoft.com/office/drawing/2014/main" xmlns="" id="{6B75ACA1-C531-7B96-0460-4A7C05693380}"/>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7482840" y="407330"/>
            <a:ext cx="1396647" cy="415003"/>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xmlns="" val="1385341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Topic</a:t>
            </a:r>
          </a:p>
        </p:txBody>
      </p:sp>
      <p:sp>
        <p:nvSpPr>
          <p:cNvPr id="14" name="Text Placeholder 13"/>
          <p:cNvSpPr>
            <a:spLocks noGrp="1"/>
          </p:cNvSpPr>
          <p:nvPr>
            <p:ph type="body" sz="quarter" idx="13"/>
          </p:nvPr>
        </p:nvSpPr>
        <p:spPr>
          <a:xfrm>
            <a:off x="628650" y="1369219"/>
            <a:ext cx="3886200" cy="2844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3"/>
          <p:cNvSpPr>
            <a:spLocks noGrp="1"/>
          </p:cNvSpPr>
          <p:nvPr>
            <p:ph type="body" sz="quarter" idx="14"/>
          </p:nvPr>
        </p:nvSpPr>
        <p:spPr>
          <a:xfrm>
            <a:off x="4629150" y="1369219"/>
            <a:ext cx="3886200" cy="2844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5"/>
          </p:nvPr>
        </p:nvSpPr>
        <p:spPr/>
        <p:txBody>
          <a:bodyPr/>
          <a:lstStyle/>
          <a:p>
            <a:fld id="{3DD97BEB-BAEF-0344-9D5C-EC73E478698A}" type="slidenum">
              <a:rPr lang="en-US" smtClean="0"/>
              <a:pPr/>
              <a:t>‹#›</a:t>
            </a:fld>
            <a:endParaRPr lang="en-US"/>
          </a:p>
        </p:txBody>
      </p:sp>
      <p:sp>
        <p:nvSpPr>
          <p:cNvPr id="7" name="Text Placeholder 3"/>
          <p:cNvSpPr>
            <a:spLocks noGrp="1"/>
          </p:cNvSpPr>
          <p:nvPr>
            <p:ph type="body" sz="quarter" idx="16" hasCustomPrompt="1"/>
          </p:nvPr>
        </p:nvSpPr>
        <p:spPr>
          <a:xfrm>
            <a:off x="628650" y="829648"/>
            <a:ext cx="7886700" cy="267632"/>
          </a:xfrm>
        </p:spPr>
        <p:txBody>
          <a:bodyPr>
            <a:normAutofit/>
          </a:bodyPr>
          <a:lstStyle>
            <a:lvl1pPr marL="0" indent="0">
              <a:buNone/>
              <a:defRPr sz="1800" b="1" i="1">
                <a:solidFill>
                  <a:schemeClr val="tx1">
                    <a:lumMod val="50000"/>
                    <a:lumOff val="50000"/>
                  </a:schemeClr>
                </a:solidFill>
              </a:defRPr>
            </a:lvl1pPr>
          </a:lstStyle>
          <a:p>
            <a:pPr lvl="0"/>
            <a:r>
              <a:rPr lang="en-US" dirty="0"/>
              <a:t>Subhead</a:t>
            </a:r>
          </a:p>
        </p:txBody>
      </p:sp>
      <p:pic>
        <p:nvPicPr>
          <p:cNvPr id="8" name="Picture 7">
            <a:extLst>
              <a:ext uri="{FF2B5EF4-FFF2-40B4-BE49-F238E27FC236}">
                <a16:creationId xmlns:a16="http://schemas.microsoft.com/office/drawing/2014/main" xmlns="" id="{437E38DF-D493-E4D1-DE56-9D1268C08DD3}"/>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7482840" y="407330"/>
            <a:ext cx="1396647" cy="415003"/>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xmlns="" val="1735858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Topic</a:t>
            </a:r>
          </a:p>
        </p:txBody>
      </p:sp>
      <p:sp>
        <p:nvSpPr>
          <p:cNvPr id="4" name="Content Placeholder 3"/>
          <p:cNvSpPr>
            <a:spLocks noGrp="1"/>
          </p:cNvSpPr>
          <p:nvPr>
            <p:ph sz="half" idx="2" hasCustomPrompt="1"/>
          </p:nvPr>
        </p:nvSpPr>
        <p:spPr>
          <a:xfrm>
            <a:off x="4629150" y="1369219"/>
            <a:ext cx="3886200" cy="2844563"/>
          </a:xfrm>
        </p:spPr>
        <p:txBody>
          <a:bodyPr/>
          <a:lstStyle>
            <a:lvl1pPr marL="0" indent="0">
              <a:buNone/>
              <a:defRPr sz="900" i="1"/>
            </a:lvl1pPr>
          </a:lstStyle>
          <a:p>
            <a:pPr lvl="0"/>
            <a:r>
              <a:rPr lang="en-US" dirty="0"/>
              <a:t>Insert Object</a:t>
            </a:r>
          </a:p>
        </p:txBody>
      </p:sp>
      <p:sp>
        <p:nvSpPr>
          <p:cNvPr id="14" name="Text Placeholder 13"/>
          <p:cNvSpPr>
            <a:spLocks noGrp="1"/>
          </p:cNvSpPr>
          <p:nvPr>
            <p:ph type="body" sz="quarter" idx="13"/>
          </p:nvPr>
        </p:nvSpPr>
        <p:spPr>
          <a:xfrm>
            <a:off x="628650" y="1369219"/>
            <a:ext cx="3886200" cy="2844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Slide Number Placeholder 17"/>
          <p:cNvSpPr>
            <a:spLocks noGrp="1"/>
          </p:cNvSpPr>
          <p:nvPr>
            <p:ph type="sldNum" sz="quarter" idx="14"/>
          </p:nvPr>
        </p:nvSpPr>
        <p:spPr/>
        <p:txBody>
          <a:bodyPr/>
          <a:lstStyle/>
          <a:p>
            <a:fld id="{3DD97BEB-BAEF-0344-9D5C-EC73E478698A}" type="slidenum">
              <a:rPr lang="en-US" smtClean="0"/>
              <a:pPr/>
              <a:t>‹#›</a:t>
            </a:fld>
            <a:endParaRPr lang="en-US"/>
          </a:p>
        </p:txBody>
      </p:sp>
      <p:sp>
        <p:nvSpPr>
          <p:cNvPr id="7" name="Text Placeholder 3"/>
          <p:cNvSpPr>
            <a:spLocks noGrp="1"/>
          </p:cNvSpPr>
          <p:nvPr>
            <p:ph type="body" sz="quarter" idx="15" hasCustomPrompt="1"/>
          </p:nvPr>
        </p:nvSpPr>
        <p:spPr>
          <a:xfrm>
            <a:off x="628650" y="829648"/>
            <a:ext cx="7886700" cy="267632"/>
          </a:xfrm>
        </p:spPr>
        <p:txBody>
          <a:bodyPr>
            <a:noAutofit/>
          </a:bodyPr>
          <a:lstStyle>
            <a:lvl1pPr marL="0" indent="0">
              <a:buNone/>
              <a:defRPr sz="1800" b="1" i="1">
                <a:solidFill>
                  <a:schemeClr val="tx1">
                    <a:lumMod val="50000"/>
                    <a:lumOff val="50000"/>
                  </a:schemeClr>
                </a:solidFill>
              </a:defRPr>
            </a:lvl1pPr>
          </a:lstStyle>
          <a:p>
            <a:pPr lvl="0"/>
            <a:r>
              <a:rPr lang="en-US" dirty="0"/>
              <a:t>Subhead</a:t>
            </a:r>
          </a:p>
        </p:txBody>
      </p:sp>
      <p:pic>
        <p:nvPicPr>
          <p:cNvPr id="8" name="Picture 7">
            <a:extLst>
              <a:ext uri="{FF2B5EF4-FFF2-40B4-BE49-F238E27FC236}">
                <a16:creationId xmlns:a16="http://schemas.microsoft.com/office/drawing/2014/main" xmlns="" id="{E276EBF6-F544-788E-775C-4D3DBC2D9859}"/>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7482840" y="407330"/>
            <a:ext cx="1396647" cy="415003"/>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xmlns="" val="407120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Picture 14" descr="A picture containing dark&#10;&#10;Description automatically generated">
            <a:extLst>
              <a:ext uri="{FF2B5EF4-FFF2-40B4-BE49-F238E27FC236}">
                <a16:creationId xmlns:a16="http://schemas.microsoft.com/office/drawing/2014/main" xmlns="" id="{1EAC3AEE-335B-5546-A193-823A18392863}"/>
              </a:ext>
            </a:extLst>
          </p:cNvPr>
          <p:cNvPicPr>
            <a:picLocks noChangeAspect="1"/>
          </p:cNvPicPr>
          <p:nvPr userDrawn="1"/>
        </p:nvPicPr>
        <p:blipFill rotWithShape="1">
          <a:blip r:embed="rId21"/>
          <a:srcRect l="3460" t="27086" r="3577"/>
          <a:stretch/>
        </p:blipFill>
        <p:spPr>
          <a:xfrm rot="10800000">
            <a:off x="-10793" y="4185401"/>
            <a:ext cx="9162288" cy="965595"/>
          </a:xfrm>
          <a:prstGeom prst="rect">
            <a:avLst/>
          </a:prstGeom>
        </p:spPr>
      </p:pic>
      <p:sp>
        <p:nvSpPr>
          <p:cNvPr id="2" name="Title Placeholder 1"/>
          <p:cNvSpPr>
            <a:spLocks noGrp="1"/>
          </p:cNvSpPr>
          <p:nvPr>
            <p:ph type="title"/>
          </p:nvPr>
        </p:nvSpPr>
        <p:spPr>
          <a:xfrm>
            <a:off x="628650" y="417136"/>
            <a:ext cx="7886700" cy="415002"/>
          </a:xfrm>
          <a:prstGeom prst="rect">
            <a:avLst/>
          </a:prstGeom>
        </p:spPr>
        <p:txBody>
          <a:bodyPr vert="horz" lIns="91440" tIns="45720" rIns="91440" bIns="45720" rtlCol="0" anchor="b">
            <a:noAutofit/>
          </a:bodyPr>
          <a:lstStyle/>
          <a:p>
            <a:r>
              <a:rPr lang="en-US" dirty="0"/>
              <a:t>Topic</a:t>
            </a:r>
          </a:p>
        </p:txBody>
      </p:sp>
      <p:sp>
        <p:nvSpPr>
          <p:cNvPr id="3" name="Text Placeholder 2"/>
          <p:cNvSpPr>
            <a:spLocks noGrp="1"/>
          </p:cNvSpPr>
          <p:nvPr>
            <p:ph type="body" idx="1"/>
          </p:nvPr>
        </p:nvSpPr>
        <p:spPr>
          <a:xfrm>
            <a:off x="628650" y="10716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Slide Number Placeholder 25"/>
          <p:cNvSpPr>
            <a:spLocks noGrp="1"/>
          </p:cNvSpPr>
          <p:nvPr>
            <p:ph type="sldNum" sz="quarter" idx="4"/>
          </p:nvPr>
        </p:nvSpPr>
        <p:spPr>
          <a:xfrm>
            <a:off x="282290" y="4654044"/>
            <a:ext cx="486659" cy="273844"/>
          </a:xfrm>
          <a:prstGeom prst="rect">
            <a:avLst/>
          </a:prstGeom>
        </p:spPr>
        <p:txBody>
          <a:bodyPr vert="horz" lIns="91440" tIns="45720" rIns="91440" bIns="45720" rtlCol="0" anchor="ctr"/>
          <a:lstStyle>
            <a:lvl1pPr algn="l">
              <a:defRPr sz="900">
                <a:solidFill>
                  <a:srgbClr val="0066A1"/>
                </a:solidFill>
              </a:defRPr>
            </a:lvl1pPr>
          </a:lstStyle>
          <a:p>
            <a:fld id="{3DD97BEB-BAEF-0344-9D5C-EC73E478698A}" type="slidenum">
              <a:rPr lang="en-US" smtClean="0"/>
              <a:pPr/>
              <a:t>‹#›</a:t>
            </a:fld>
            <a:endParaRPr lang="en-US" dirty="0"/>
          </a:p>
        </p:txBody>
      </p:sp>
      <p:pic>
        <p:nvPicPr>
          <p:cNvPr id="8" name="Picture 7" descr="A picture containing dark&#10;&#10;Description automatically generated">
            <a:extLst>
              <a:ext uri="{FF2B5EF4-FFF2-40B4-BE49-F238E27FC236}">
                <a16:creationId xmlns:a16="http://schemas.microsoft.com/office/drawing/2014/main" xmlns="" id="{313606D5-009A-4049-84A3-61286D67230E}"/>
              </a:ext>
            </a:extLst>
          </p:cNvPr>
          <p:cNvPicPr>
            <a:picLocks noChangeAspect="1"/>
          </p:cNvPicPr>
          <p:nvPr userDrawn="1"/>
        </p:nvPicPr>
        <p:blipFill rotWithShape="1">
          <a:blip r:embed="rId21"/>
          <a:srcRect l="3460" t="27086" r="3577"/>
          <a:stretch/>
        </p:blipFill>
        <p:spPr>
          <a:xfrm>
            <a:off x="-10793" y="-13717"/>
            <a:ext cx="9162288" cy="965595"/>
          </a:xfrm>
          <a:prstGeom prst="rect">
            <a:avLst/>
          </a:prstGeom>
        </p:spPr>
      </p:pic>
    </p:spTree>
    <p:extLst>
      <p:ext uri="{BB962C8B-B14F-4D97-AF65-F5344CB8AC3E}">
        <p14:creationId xmlns:p14="http://schemas.microsoft.com/office/powerpoint/2010/main" xmlns="" val="151095810"/>
      </p:ext>
    </p:extLst>
  </p:cSld>
  <p:clrMap bg1="lt1" tx1="dk1" bg2="lt2" tx2="dk2" accent1="accent1" accent2="accent2" accent3="accent3" accent4="accent4" accent5="accent5" accent6="accent6" hlink="hlink" folHlink="folHlink"/>
  <p:sldLayoutIdLst>
    <p:sldLayoutId id="2147483661" r:id="rId1"/>
    <p:sldLayoutId id="2147483686" r:id="rId2"/>
    <p:sldLayoutId id="2147483687" r:id="rId3"/>
    <p:sldLayoutId id="2147483684" r:id="rId4"/>
    <p:sldLayoutId id="2147483663" r:id="rId5"/>
    <p:sldLayoutId id="2147483673" r:id="rId6"/>
    <p:sldLayoutId id="2147483662" r:id="rId7"/>
    <p:sldLayoutId id="2147483675" r:id="rId8"/>
    <p:sldLayoutId id="2147483664" r:id="rId9"/>
    <p:sldLayoutId id="2147483674" r:id="rId10"/>
    <p:sldLayoutId id="2147483665" r:id="rId11"/>
    <p:sldLayoutId id="2147483676" r:id="rId12"/>
    <p:sldLayoutId id="2147483677" r:id="rId13"/>
    <p:sldLayoutId id="2147483678" r:id="rId14"/>
    <p:sldLayoutId id="2147483679" r:id="rId15"/>
    <p:sldLayoutId id="2147483667" r:id="rId16"/>
    <p:sldLayoutId id="2147483680" r:id="rId17"/>
    <p:sldLayoutId id="2147483682" r:id="rId18"/>
    <p:sldLayoutId id="2147483681" r:id="rId19"/>
  </p:sldLayoutIdLst>
  <p:hf hdr="0" ftr="0" dt="0"/>
  <p:txStyles>
    <p:titleStyle>
      <a:lvl1pPr algn="l" defTabSz="685800" rtl="0" eaLnBrk="1" latinLnBrk="0" hangingPunct="1">
        <a:lnSpc>
          <a:spcPct val="90000"/>
        </a:lnSpc>
        <a:spcBef>
          <a:spcPct val="0"/>
        </a:spcBef>
        <a:buNone/>
        <a:defRPr sz="2550" b="1" i="0" kern="1200">
          <a:solidFill>
            <a:srgbClr val="0066A1"/>
          </a:solidFill>
          <a:latin typeface="Calibri" charset="0"/>
          <a:ea typeface="Calibri" charset="0"/>
          <a:cs typeface="Calibri" charset="0"/>
        </a:defRPr>
      </a:lvl1pPr>
    </p:titleStyle>
    <p:bodyStyle>
      <a:lvl1pPr marL="171450" indent="-171450" algn="l" defTabSz="685800" rtl="0" eaLnBrk="1" latinLnBrk="0" hangingPunct="1">
        <a:lnSpc>
          <a:spcPct val="90000"/>
        </a:lnSpc>
        <a:spcBef>
          <a:spcPts val="750"/>
        </a:spcBef>
        <a:buClr>
          <a:srgbClr val="0066A1"/>
        </a:buClr>
        <a:buFont typeface="LucidaGrande"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0066A1"/>
        </a:buClr>
        <a:buFont typeface="LucidaGrande" charset="0"/>
        <a:buChar char="-"/>
        <a:defRPr sz="135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Clr>
          <a:srgbClr val="0066A1"/>
        </a:buClr>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0066A1"/>
        </a:buClr>
        <a:buFont typeface="Wingdings"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rgbClr val="0066A1"/>
        </a:buClr>
        <a:buFont typeface="Courier New" charset="0"/>
        <a:buChar char="o"/>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hyperlink" Target="https://www.w3schools.com/css/tryit.asp?filename=trycss_display" TargetMode="Externa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www.w3schools.com/css/tryit.asp?filename=trycss_layout_clear"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F1648453-E6E7-505D-EA87-08C0B44CF343}"/>
              </a:ext>
            </a:extLst>
          </p:cNvPr>
          <p:cNvSpPr>
            <a:spLocks noGrp="1"/>
          </p:cNvSpPr>
          <p:nvPr>
            <p:ph type="title"/>
          </p:nvPr>
        </p:nvSpPr>
        <p:spPr/>
        <p:txBody>
          <a:bodyPr/>
          <a:lstStyle/>
          <a:p>
            <a:r>
              <a:rPr lang="en-US" dirty="0"/>
              <a:t>MERN – ES6 + React</a:t>
            </a:r>
          </a:p>
        </p:txBody>
      </p:sp>
      <p:sp>
        <p:nvSpPr>
          <p:cNvPr id="7" name="Text Placeholder 6">
            <a:extLst>
              <a:ext uri="{FF2B5EF4-FFF2-40B4-BE49-F238E27FC236}">
                <a16:creationId xmlns:a16="http://schemas.microsoft.com/office/drawing/2014/main" xmlns="" id="{545AEE21-E3EB-EC77-52D4-A499E3FBB8AA}"/>
              </a:ext>
            </a:extLst>
          </p:cNvPr>
          <p:cNvSpPr>
            <a:spLocks noGrp="1"/>
          </p:cNvSpPr>
          <p:nvPr>
            <p:ph type="body" idx="1"/>
          </p:nvPr>
        </p:nvSpPr>
        <p:spPr/>
        <p:txBody>
          <a:bodyPr/>
          <a:lstStyle/>
          <a:p>
            <a:r>
              <a:rPr lang="en-US" dirty="0"/>
              <a:t>Module 04: CSS Advanced</a:t>
            </a:r>
          </a:p>
        </p:txBody>
      </p:sp>
      <p:sp>
        <p:nvSpPr>
          <p:cNvPr id="4" name="Slide Number Placeholder 3">
            <a:extLst>
              <a:ext uri="{FF2B5EF4-FFF2-40B4-BE49-F238E27FC236}">
                <a16:creationId xmlns:a16="http://schemas.microsoft.com/office/drawing/2014/main" xmlns="" id="{72B94A43-821E-7147-8014-F1E1AD70B83F}"/>
              </a:ext>
            </a:extLst>
          </p:cNvPr>
          <p:cNvSpPr>
            <a:spLocks noGrp="1"/>
          </p:cNvSpPr>
          <p:nvPr>
            <p:ph type="sldNum" sz="quarter" idx="10"/>
          </p:nvPr>
        </p:nvSpPr>
        <p:spPr/>
        <p:txBody>
          <a:bodyPr/>
          <a:lstStyle/>
          <a:p>
            <a:fld id="{3DD97BEB-BAEF-0344-9D5C-EC73E478698A}" type="slidenum">
              <a:rPr lang="en-US" smtClean="0"/>
              <a:pPr/>
              <a:t>1</a:t>
            </a:fld>
            <a:endParaRPr lang="en-US"/>
          </a:p>
        </p:txBody>
      </p:sp>
      <p:pic>
        <p:nvPicPr>
          <p:cNvPr id="12" name="Picture 11"/>
          <p:cNvPicPr>
            <a:picLocks noChangeAspect="1"/>
          </p:cNvPicPr>
          <p:nvPr/>
        </p:nvPicPr>
        <p:blipFill>
          <a:blip r:embed="rId2"/>
          <a:stretch>
            <a:fillRect/>
          </a:stretch>
        </p:blipFill>
        <p:spPr>
          <a:xfrm>
            <a:off x="6770670" y="544041"/>
            <a:ext cx="1739918" cy="446579"/>
          </a:xfrm>
          <a:prstGeom prst="rect">
            <a:avLst/>
          </a:prstGeom>
        </p:spPr>
      </p:pic>
      <p:pic>
        <p:nvPicPr>
          <p:cNvPr id="13" name="Picture 2" descr="E:\LMS KHASTEC\2023\FASEEH SHAH\Information-Science-Technology-Department-Government-of-Sindh-Logo.png"/>
          <p:cNvPicPr>
            <a:picLocks noChangeAspect="1" noChangeArrowheads="1"/>
          </p:cNvPicPr>
          <p:nvPr/>
        </p:nvPicPr>
        <p:blipFill>
          <a:blip r:embed="rId3"/>
          <a:srcRect/>
          <a:stretch>
            <a:fillRect/>
          </a:stretch>
        </p:blipFill>
        <p:spPr bwMode="auto">
          <a:xfrm>
            <a:off x="623888" y="398570"/>
            <a:ext cx="783672" cy="783672"/>
          </a:xfrm>
          <a:prstGeom prst="rect">
            <a:avLst/>
          </a:prstGeom>
          <a:noFill/>
        </p:spPr>
      </p:pic>
      <p:pic>
        <p:nvPicPr>
          <p:cNvPr id="14" name="Picture 3" descr="E:\LMS KHASTEC\2023\FASEEH SHAH\HAZA.png"/>
          <p:cNvPicPr>
            <a:picLocks noChangeAspect="1" noChangeArrowheads="1"/>
          </p:cNvPicPr>
          <p:nvPr/>
        </p:nvPicPr>
        <p:blipFill>
          <a:blip r:embed="rId4"/>
          <a:srcRect/>
          <a:stretch>
            <a:fillRect/>
          </a:stretch>
        </p:blipFill>
        <p:spPr bwMode="auto">
          <a:xfrm>
            <a:off x="3246727" y="544041"/>
            <a:ext cx="1890338" cy="568183"/>
          </a:xfrm>
          <a:prstGeom prst="rect">
            <a:avLst/>
          </a:prstGeom>
          <a:noFill/>
        </p:spPr>
      </p:pic>
    </p:spTree>
    <p:extLst>
      <p:ext uri="{BB962C8B-B14F-4D97-AF65-F5344CB8AC3E}">
        <p14:creationId xmlns:p14="http://schemas.microsoft.com/office/powerpoint/2010/main" xmlns="" val="70155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71C13F-53F5-4020-83BE-C72D5991E764}"/>
              </a:ext>
            </a:extLst>
          </p:cNvPr>
          <p:cNvSpPr>
            <a:spLocks noGrp="1"/>
          </p:cNvSpPr>
          <p:nvPr>
            <p:ph type="title"/>
          </p:nvPr>
        </p:nvSpPr>
        <p:spPr/>
        <p:txBody>
          <a:bodyPr/>
          <a:lstStyle/>
          <a:p>
            <a:r>
              <a:rPr lang="en-US" dirty="0"/>
              <a:t>CSS Pseudo-elements</a:t>
            </a:r>
          </a:p>
        </p:txBody>
      </p:sp>
      <p:sp>
        <p:nvSpPr>
          <p:cNvPr id="3" name="Text Placeholder 2">
            <a:extLst>
              <a:ext uri="{FF2B5EF4-FFF2-40B4-BE49-F238E27FC236}">
                <a16:creationId xmlns:a16="http://schemas.microsoft.com/office/drawing/2014/main" xmlns="" id="{C1476404-93B9-4ACC-A97C-69ABFE56CF1B}"/>
              </a:ext>
            </a:extLst>
          </p:cNvPr>
          <p:cNvSpPr>
            <a:spLocks noGrp="1"/>
          </p:cNvSpPr>
          <p:nvPr>
            <p:ph type="body" sz="quarter" idx="13"/>
          </p:nvPr>
        </p:nvSpPr>
        <p:spPr/>
        <p:txBody>
          <a:bodyPr/>
          <a:lstStyle/>
          <a:p>
            <a:r>
              <a:rPr lang="en-US" dirty="0"/>
              <a:t>For example, it can be used to:</a:t>
            </a:r>
          </a:p>
          <a:p>
            <a:pPr lvl="1"/>
            <a:r>
              <a:rPr lang="en-US" dirty="0"/>
              <a:t>Style the </a:t>
            </a:r>
            <a:r>
              <a:rPr lang="en-US" b="1" dirty="0"/>
              <a:t>first</a:t>
            </a:r>
            <a:r>
              <a:rPr lang="en-US" dirty="0"/>
              <a:t> letter, or line, of an element</a:t>
            </a:r>
          </a:p>
          <a:p>
            <a:pPr lvl="1"/>
            <a:r>
              <a:rPr lang="en-US" dirty="0"/>
              <a:t>Insert content </a:t>
            </a:r>
            <a:r>
              <a:rPr lang="en-US" b="1" dirty="0"/>
              <a:t>before</a:t>
            </a:r>
            <a:r>
              <a:rPr lang="en-US" dirty="0"/>
              <a:t>, or </a:t>
            </a:r>
            <a:r>
              <a:rPr lang="en-US" b="1" dirty="0"/>
              <a:t>after</a:t>
            </a:r>
            <a:r>
              <a:rPr lang="en-US" dirty="0"/>
              <a:t>, the content of an element</a:t>
            </a:r>
          </a:p>
        </p:txBody>
      </p:sp>
      <p:sp>
        <p:nvSpPr>
          <p:cNvPr id="4" name="Slide Number Placeholder 3">
            <a:extLst>
              <a:ext uri="{FF2B5EF4-FFF2-40B4-BE49-F238E27FC236}">
                <a16:creationId xmlns:a16="http://schemas.microsoft.com/office/drawing/2014/main" xmlns="" id="{E04D3D87-3399-46DE-AA8E-FD9B948E6EAA}"/>
              </a:ext>
            </a:extLst>
          </p:cNvPr>
          <p:cNvSpPr>
            <a:spLocks noGrp="1"/>
          </p:cNvSpPr>
          <p:nvPr>
            <p:ph type="sldNum" sz="quarter" idx="14"/>
          </p:nvPr>
        </p:nvSpPr>
        <p:spPr/>
        <p:txBody>
          <a:bodyPr/>
          <a:lstStyle/>
          <a:p>
            <a:fld id="{3DD97BEB-BAEF-0344-9D5C-EC73E478698A}" type="slidenum">
              <a:rPr lang="en-US" smtClean="0"/>
              <a:pPr/>
              <a:t>10</a:t>
            </a:fld>
            <a:endParaRPr lang="en-US"/>
          </a:p>
        </p:txBody>
      </p:sp>
      <p:sp>
        <p:nvSpPr>
          <p:cNvPr id="5" name="Text Placeholder 4">
            <a:extLst>
              <a:ext uri="{FF2B5EF4-FFF2-40B4-BE49-F238E27FC236}">
                <a16:creationId xmlns:a16="http://schemas.microsoft.com/office/drawing/2014/main" xmlns="" id="{251AB098-08D4-4F98-8071-325E9D13F023}"/>
              </a:ext>
            </a:extLst>
          </p:cNvPr>
          <p:cNvSpPr>
            <a:spLocks noGrp="1"/>
          </p:cNvSpPr>
          <p:nvPr>
            <p:ph type="body" sz="quarter" idx="15"/>
          </p:nvPr>
        </p:nvSpPr>
        <p:spPr/>
        <p:txBody>
          <a:bodyPr>
            <a:normAutofit fontScale="85000" lnSpcReduction="20000"/>
          </a:bodyPr>
          <a:lstStyle/>
          <a:p>
            <a:r>
              <a:rPr lang="en-US" dirty="0"/>
              <a:t>A CSS pseudo-element is used to style specified parts of an element.</a:t>
            </a:r>
          </a:p>
        </p:txBody>
      </p:sp>
      <p:pic>
        <p:nvPicPr>
          <p:cNvPr id="7" name="Picture 6">
            <a:extLst>
              <a:ext uri="{FF2B5EF4-FFF2-40B4-BE49-F238E27FC236}">
                <a16:creationId xmlns:a16="http://schemas.microsoft.com/office/drawing/2014/main" xmlns="" id="{7243121D-AEE4-45C3-86E3-F55DED97243B}"/>
              </a:ext>
            </a:extLst>
          </p:cNvPr>
          <p:cNvPicPr>
            <a:picLocks noChangeAspect="1"/>
          </p:cNvPicPr>
          <p:nvPr/>
        </p:nvPicPr>
        <p:blipFill>
          <a:blip r:embed="rId2"/>
          <a:stretch>
            <a:fillRect/>
          </a:stretch>
        </p:blipFill>
        <p:spPr>
          <a:xfrm>
            <a:off x="865975" y="2459471"/>
            <a:ext cx="5313444" cy="2030917"/>
          </a:xfrm>
          <a:prstGeom prst="rect">
            <a:avLst/>
          </a:prstGeom>
        </p:spPr>
      </p:pic>
    </p:spTree>
    <p:extLst>
      <p:ext uri="{BB962C8B-B14F-4D97-AF65-F5344CB8AC3E}">
        <p14:creationId xmlns:p14="http://schemas.microsoft.com/office/powerpoint/2010/main" xmlns="" val="2914121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71C13F-53F5-4020-83BE-C72D5991E764}"/>
              </a:ext>
            </a:extLst>
          </p:cNvPr>
          <p:cNvSpPr>
            <a:spLocks noGrp="1"/>
          </p:cNvSpPr>
          <p:nvPr>
            <p:ph type="title"/>
          </p:nvPr>
        </p:nvSpPr>
        <p:spPr/>
        <p:txBody>
          <a:bodyPr/>
          <a:lstStyle/>
          <a:p>
            <a:r>
              <a:rPr lang="en-US" dirty="0"/>
              <a:t>CSS Pseudo-elements</a:t>
            </a:r>
          </a:p>
        </p:txBody>
      </p:sp>
      <p:sp>
        <p:nvSpPr>
          <p:cNvPr id="4" name="Slide Number Placeholder 3">
            <a:extLst>
              <a:ext uri="{FF2B5EF4-FFF2-40B4-BE49-F238E27FC236}">
                <a16:creationId xmlns:a16="http://schemas.microsoft.com/office/drawing/2014/main" xmlns="" id="{E04D3D87-3399-46DE-AA8E-FD9B948E6EAA}"/>
              </a:ext>
            </a:extLst>
          </p:cNvPr>
          <p:cNvSpPr>
            <a:spLocks noGrp="1"/>
          </p:cNvSpPr>
          <p:nvPr>
            <p:ph type="sldNum" sz="quarter" idx="14"/>
          </p:nvPr>
        </p:nvSpPr>
        <p:spPr/>
        <p:txBody>
          <a:bodyPr/>
          <a:lstStyle/>
          <a:p>
            <a:fld id="{3DD97BEB-BAEF-0344-9D5C-EC73E478698A}" type="slidenum">
              <a:rPr lang="en-US" smtClean="0"/>
              <a:pPr/>
              <a:t>11</a:t>
            </a:fld>
            <a:endParaRPr lang="en-US"/>
          </a:p>
        </p:txBody>
      </p:sp>
      <p:sp>
        <p:nvSpPr>
          <p:cNvPr id="5" name="Text Placeholder 4">
            <a:extLst>
              <a:ext uri="{FF2B5EF4-FFF2-40B4-BE49-F238E27FC236}">
                <a16:creationId xmlns:a16="http://schemas.microsoft.com/office/drawing/2014/main" xmlns="" id="{251AB098-08D4-4F98-8071-325E9D13F023}"/>
              </a:ext>
            </a:extLst>
          </p:cNvPr>
          <p:cNvSpPr>
            <a:spLocks noGrp="1"/>
          </p:cNvSpPr>
          <p:nvPr>
            <p:ph type="body" sz="quarter" idx="15"/>
          </p:nvPr>
        </p:nvSpPr>
        <p:spPr/>
        <p:txBody>
          <a:bodyPr>
            <a:normAutofit fontScale="85000" lnSpcReduction="20000"/>
          </a:bodyPr>
          <a:lstStyle/>
          <a:p>
            <a:r>
              <a:rPr lang="en-US" dirty="0"/>
              <a:t>A CSS pseudo-element is used to style specified parts of an element.</a:t>
            </a:r>
          </a:p>
        </p:txBody>
      </p:sp>
      <p:pic>
        <p:nvPicPr>
          <p:cNvPr id="10" name="Picture 9">
            <a:extLst>
              <a:ext uri="{FF2B5EF4-FFF2-40B4-BE49-F238E27FC236}">
                <a16:creationId xmlns:a16="http://schemas.microsoft.com/office/drawing/2014/main" xmlns="" id="{2E063E06-B3E1-4932-8B23-D37D89149C80}"/>
              </a:ext>
            </a:extLst>
          </p:cNvPr>
          <p:cNvPicPr>
            <a:picLocks noChangeAspect="1"/>
          </p:cNvPicPr>
          <p:nvPr/>
        </p:nvPicPr>
        <p:blipFill>
          <a:blip r:embed="rId2"/>
          <a:stretch>
            <a:fillRect/>
          </a:stretch>
        </p:blipFill>
        <p:spPr>
          <a:xfrm>
            <a:off x="525619" y="1244650"/>
            <a:ext cx="2226308" cy="1518883"/>
          </a:xfrm>
          <a:prstGeom prst="rect">
            <a:avLst/>
          </a:prstGeom>
        </p:spPr>
      </p:pic>
      <p:pic>
        <p:nvPicPr>
          <p:cNvPr id="12" name="Picture 11">
            <a:extLst>
              <a:ext uri="{FF2B5EF4-FFF2-40B4-BE49-F238E27FC236}">
                <a16:creationId xmlns:a16="http://schemas.microsoft.com/office/drawing/2014/main" xmlns="" id="{41ACF607-8170-46F8-A575-EF3979EC5DA9}"/>
              </a:ext>
            </a:extLst>
          </p:cNvPr>
          <p:cNvPicPr>
            <a:picLocks noChangeAspect="1"/>
          </p:cNvPicPr>
          <p:nvPr/>
        </p:nvPicPr>
        <p:blipFill>
          <a:blip r:embed="rId3"/>
          <a:stretch>
            <a:fillRect/>
          </a:stretch>
        </p:blipFill>
        <p:spPr>
          <a:xfrm>
            <a:off x="2920181" y="1150837"/>
            <a:ext cx="5851079" cy="517621"/>
          </a:xfrm>
          <a:prstGeom prst="rect">
            <a:avLst/>
          </a:prstGeom>
        </p:spPr>
      </p:pic>
      <p:pic>
        <p:nvPicPr>
          <p:cNvPr id="14" name="Picture 13">
            <a:extLst>
              <a:ext uri="{FF2B5EF4-FFF2-40B4-BE49-F238E27FC236}">
                <a16:creationId xmlns:a16="http://schemas.microsoft.com/office/drawing/2014/main" xmlns="" id="{8C35A889-0E2B-4F12-82B2-24FB78B223D8}"/>
              </a:ext>
            </a:extLst>
          </p:cNvPr>
          <p:cNvPicPr>
            <a:picLocks noChangeAspect="1"/>
          </p:cNvPicPr>
          <p:nvPr/>
        </p:nvPicPr>
        <p:blipFill>
          <a:blip r:embed="rId4"/>
          <a:stretch>
            <a:fillRect/>
          </a:stretch>
        </p:blipFill>
        <p:spPr>
          <a:xfrm>
            <a:off x="441536" y="3285856"/>
            <a:ext cx="2791989" cy="1179001"/>
          </a:xfrm>
          <a:prstGeom prst="rect">
            <a:avLst/>
          </a:prstGeom>
        </p:spPr>
      </p:pic>
      <p:pic>
        <p:nvPicPr>
          <p:cNvPr id="16" name="Picture 15">
            <a:extLst>
              <a:ext uri="{FF2B5EF4-FFF2-40B4-BE49-F238E27FC236}">
                <a16:creationId xmlns:a16="http://schemas.microsoft.com/office/drawing/2014/main" xmlns="" id="{3B830D43-16D6-43D6-9618-BE3D487FC4F7}"/>
              </a:ext>
            </a:extLst>
          </p:cNvPr>
          <p:cNvPicPr>
            <a:picLocks noChangeAspect="1"/>
          </p:cNvPicPr>
          <p:nvPr/>
        </p:nvPicPr>
        <p:blipFill>
          <a:blip r:embed="rId5"/>
          <a:stretch>
            <a:fillRect/>
          </a:stretch>
        </p:blipFill>
        <p:spPr>
          <a:xfrm>
            <a:off x="3807249" y="3173597"/>
            <a:ext cx="4367296" cy="1340527"/>
          </a:xfrm>
          <a:prstGeom prst="rect">
            <a:avLst/>
          </a:prstGeom>
        </p:spPr>
      </p:pic>
    </p:spTree>
    <p:extLst>
      <p:ext uri="{BB962C8B-B14F-4D97-AF65-F5344CB8AC3E}">
        <p14:creationId xmlns:p14="http://schemas.microsoft.com/office/powerpoint/2010/main" xmlns="" val="2783725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F5D1A3-635B-4FF6-8961-F0DD1626DB51}"/>
              </a:ext>
            </a:extLst>
          </p:cNvPr>
          <p:cNvSpPr>
            <a:spLocks noGrp="1"/>
          </p:cNvSpPr>
          <p:nvPr>
            <p:ph type="title"/>
          </p:nvPr>
        </p:nvSpPr>
        <p:spPr/>
        <p:txBody>
          <a:bodyPr/>
          <a:lstStyle/>
          <a:p>
            <a:r>
              <a:rPr lang="en-US" dirty="0"/>
              <a:t>CSS Links</a:t>
            </a:r>
          </a:p>
        </p:txBody>
      </p:sp>
      <p:sp>
        <p:nvSpPr>
          <p:cNvPr id="3" name="Text Placeholder 2">
            <a:extLst>
              <a:ext uri="{FF2B5EF4-FFF2-40B4-BE49-F238E27FC236}">
                <a16:creationId xmlns:a16="http://schemas.microsoft.com/office/drawing/2014/main" xmlns="" id="{BFC7E384-3F37-486B-866F-B1BEBCEBB9C9}"/>
              </a:ext>
            </a:extLst>
          </p:cNvPr>
          <p:cNvSpPr>
            <a:spLocks noGrp="1"/>
          </p:cNvSpPr>
          <p:nvPr>
            <p:ph type="body" sz="quarter" idx="13"/>
          </p:nvPr>
        </p:nvSpPr>
        <p:spPr/>
        <p:txBody>
          <a:bodyPr/>
          <a:lstStyle/>
          <a:p>
            <a:r>
              <a:rPr lang="en-US" dirty="0"/>
              <a:t>Styling Links</a:t>
            </a:r>
          </a:p>
          <a:p>
            <a:pPr lvl="1"/>
            <a:r>
              <a:rPr lang="en-US" dirty="0"/>
              <a:t>Links can be styled with any CSS property (e.g. color, font-family, background, etc.).</a:t>
            </a:r>
          </a:p>
          <a:p>
            <a:pPr lvl="1"/>
            <a:r>
              <a:rPr lang="en-US" dirty="0"/>
              <a:t>In addition, links can be styled differently depending on what state they are in.</a:t>
            </a:r>
          </a:p>
          <a:p>
            <a:pPr lvl="1"/>
            <a:r>
              <a:rPr lang="en-US" dirty="0"/>
              <a:t>The four links states are:</a:t>
            </a:r>
          </a:p>
          <a:p>
            <a:pPr marL="342900" indent="-342900">
              <a:buFont typeface="+mj-lt"/>
              <a:buAutoNum type="arabicPeriod"/>
            </a:pPr>
            <a:r>
              <a:rPr lang="en-US" b="1" dirty="0"/>
              <a:t>a:link </a:t>
            </a:r>
            <a:r>
              <a:rPr lang="en-US" dirty="0"/>
              <a:t>- a normal, unvisited link</a:t>
            </a:r>
          </a:p>
          <a:p>
            <a:pPr marL="342900" indent="-342900">
              <a:buFont typeface="+mj-lt"/>
              <a:buAutoNum type="arabicPeriod"/>
            </a:pPr>
            <a:r>
              <a:rPr lang="en-US" b="1" dirty="0"/>
              <a:t>a:visited </a:t>
            </a:r>
            <a:r>
              <a:rPr lang="en-US" dirty="0"/>
              <a:t>- a link the user has visited</a:t>
            </a:r>
          </a:p>
          <a:p>
            <a:pPr marL="342900" indent="-342900">
              <a:buFont typeface="+mj-lt"/>
              <a:buAutoNum type="arabicPeriod"/>
            </a:pPr>
            <a:r>
              <a:rPr lang="en-US" b="1" dirty="0"/>
              <a:t>a:hover </a:t>
            </a:r>
            <a:r>
              <a:rPr lang="en-US" dirty="0"/>
              <a:t>- a link when the user mouses over it</a:t>
            </a:r>
          </a:p>
          <a:p>
            <a:pPr marL="342900" indent="-342900">
              <a:buFont typeface="+mj-lt"/>
              <a:buAutoNum type="arabicPeriod"/>
            </a:pPr>
            <a:r>
              <a:rPr lang="en-US" b="1" dirty="0"/>
              <a:t>a:active </a:t>
            </a:r>
            <a:r>
              <a:rPr lang="en-US" dirty="0"/>
              <a:t>- a link the moment it is clicked</a:t>
            </a:r>
          </a:p>
        </p:txBody>
      </p:sp>
      <p:sp>
        <p:nvSpPr>
          <p:cNvPr id="4" name="Slide Number Placeholder 3">
            <a:extLst>
              <a:ext uri="{FF2B5EF4-FFF2-40B4-BE49-F238E27FC236}">
                <a16:creationId xmlns:a16="http://schemas.microsoft.com/office/drawing/2014/main" xmlns="" id="{E93CA613-869C-4FB7-B60D-7960E1738DCD}"/>
              </a:ext>
            </a:extLst>
          </p:cNvPr>
          <p:cNvSpPr>
            <a:spLocks noGrp="1"/>
          </p:cNvSpPr>
          <p:nvPr>
            <p:ph type="sldNum" sz="quarter" idx="14"/>
          </p:nvPr>
        </p:nvSpPr>
        <p:spPr/>
        <p:txBody>
          <a:bodyPr/>
          <a:lstStyle/>
          <a:p>
            <a:fld id="{3DD97BEB-BAEF-0344-9D5C-EC73E478698A}" type="slidenum">
              <a:rPr lang="en-US" smtClean="0"/>
              <a:pPr/>
              <a:t>12</a:t>
            </a:fld>
            <a:endParaRPr lang="en-US"/>
          </a:p>
        </p:txBody>
      </p:sp>
      <p:sp>
        <p:nvSpPr>
          <p:cNvPr id="5" name="Text Placeholder 4">
            <a:extLst>
              <a:ext uri="{FF2B5EF4-FFF2-40B4-BE49-F238E27FC236}">
                <a16:creationId xmlns:a16="http://schemas.microsoft.com/office/drawing/2014/main" xmlns="" id="{B915EF2A-84A3-43B3-928C-A578F5437D21}"/>
              </a:ext>
            </a:extLst>
          </p:cNvPr>
          <p:cNvSpPr>
            <a:spLocks noGrp="1"/>
          </p:cNvSpPr>
          <p:nvPr>
            <p:ph type="body" sz="quarter" idx="15"/>
          </p:nvPr>
        </p:nvSpPr>
        <p:spPr/>
        <p:txBody>
          <a:bodyPr>
            <a:normAutofit fontScale="85000" lnSpcReduction="20000"/>
          </a:bodyPr>
          <a:lstStyle/>
          <a:p>
            <a:r>
              <a:rPr lang="en-US" dirty="0"/>
              <a:t>With CSS, links can be styled in many different ways.</a:t>
            </a:r>
          </a:p>
        </p:txBody>
      </p:sp>
      <p:pic>
        <p:nvPicPr>
          <p:cNvPr id="7" name="Picture 6">
            <a:extLst>
              <a:ext uri="{FF2B5EF4-FFF2-40B4-BE49-F238E27FC236}">
                <a16:creationId xmlns:a16="http://schemas.microsoft.com/office/drawing/2014/main" xmlns="" id="{E493C996-F011-4C9C-9747-401F742F83A0}"/>
              </a:ext>
            </a:extLst>
          </p:cNvPr>
          <p:cNvPicPr>
            <a:picLocks noChangeAspect="1"/>
          </p:cNvPicPr>
          <p:nvPr/>
        </p:nvPicPr>
        <p:blipFill>
          <a:blip r:embed="rId2"/>
          <a:stretch>
            <a:fillRect/>
          </a:stretch>
        </p:blipFill>
        <p:spPr>
          <a:xfrm>
            <a:off x="1181730" y="4022887"/>
            <a:ext cx="6068272" cy="905001"/>
          </a:xfrm>
          <a:prstGeom prst="rect">
            <a:avLst/>
          </a:prstGeom>
        </p:spPr>
      </p:pic>
    </p:spTree>
    <p:extLst>
      <p:ext uri="{BB962C8B-B14F-4D97-AF65-F5344CB8AC3E}">
        <p14:creationId xmlns:p14="http://schemas.microsoft.com/office/powerpoint/2010/main" xmlns="" val="1229522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F5D1A3-635B-4FF6-8961-F0DD1626DB51}"/>
              </a:ext>
            </a:extLst>
          </p:cNvPr>
          <p:cNvSpPr>
            <a:spLocks noGrp="1"/>
          </p:cNvSpPr>
          <p:nvPr>
            <p:ph type="title"/>
          </p:nvPr>
        </p:nvSpPr>
        <p:spPr/>
        <p:txBody>
          <a:bodyPr/>
          <a:lstStyle/>
          <a:p>
            <a:r>
              <a:rPr lang="en-US" dirty="0"/>
              <a:t>CSS Links</a:t>
            </a:r>
          </a:p>
        </p:txBody>
      </p:sp>
      <p:sp>
        <p:nvSpPr>
          <p:cNvPr id="4" name="Slide Number Placeholder 3">
            <a:extLst>
              <a:ext uri="{FF2B5EF4-FFF2-40B4-BE49-F238E27FC236}">
                <a16:creationId xmlns:a16="http://schemas.microsoft.com/office/drawing/2014/main" xmlns="" id="{E93CA613-869C-4FB7-B60D-7960E1738DCD}"/>
              </a:ext>
            </a:extLst>
          </p:cNvPr>
          <p:cNvSpPr>
            <a:spLocks noGrp="1"/>
          </p:cNvSpPr>
          <p:nvPr>
            <p:ph type="sldNum" sz="quarter" idx="14"/>
          </p:nvPr>
        </p:nvSpPr>
        <p:spPr/>
        <p:txBody>
          <a:bodyPr/>
          <a:lstStyle/>
          <a:p>
            <a:fld id="{3DD97BEB-BAEF-0344-9D5C-EC73E478698A}" type="slidenum">
              <a:rPr lang="en-US" smtClean="0"/>
              <a:pPr/>
              <a:t>13</a:t>
            </a:fld>
            <a:endParaRPr lang="en-US"/>
          </a:p>
        </p:txBody>
      </p:sp>
      <p:sp>
        <p:nvSpPr>
          <p:cNvPr id="5" name="Text Placeholder 4">
            <a:extLst>
              <a:ext uri="{FF2B5EF4-FFF2-40B4-BE49-F238E27FC236}">
                <a16:creationId xmlns:a16="http://schemas.microsoft.com/office/drawing/2014/main" xmlns="" id="{B915EF2A-84A3-43B3-928C-A578F5437D21}"/>
              </a:ext>
            </a:extLst>
          </p:cNvPr>
          <p:cNvSpPr>
            <a:spLocks noGrp="1"/>
          </p:cNvSpPr>
          <p:nvPr>
            <p:ph type="body" sz="quarter" idx="15"/>
          </p:nvPr>
        </p:nvSpPr>
        <p:spPr/>
        <p:txBody>
          <a:bodyPr>
            <a:normAutofit fontScale="85000" lnSpcReduction="20000"/>
          </a:bodyPr>
          <a:lstStyle/>
          <a:p>
            <a:r>
              <a:rPr lang="en-US" dirty="0"/>
              <a:t>With CSS, links can be styled in many different ways.</a:t>
            </a:r>
          </a:p>
        </p:txBody>
      </p:sp>
      <p:pic>
        <p:nvPicPr>
          <p:cNvPr id="10" name="Picture 9">
            <a:extLst>
              <a:ext uri="{FF2B5EF4-FFF2-40B4-BE49-F238E27FC236}">
                <a16:creationId xmlns:a16="http://schemas.microsoft.com/office/drawing/2014/main" xmlns="" id="{4DCCB4FE-6224-4C1F-AE40-4B388CAD0A0C}"/>
              </a:ext>
            </a:extLst>
          </p:cNvPr>
          <p:cNvPicPr>
            <a:picLocks noChangeAspect="1"/>
          </p:cNvPicPr>
          <p:nvPr/>
        </p:nvPicPr>
        <p:blipFill>
          <a:blip r:embed="rId2"/>
          <a:stretch>
            <a:fillRect/>
          </a:stretch>
        </p:blipFill>
        <p:spPr>
          <a:xfrm>
            <a:off x="282290" y="1197668"/>
            <a:ext cx="7973411" cy="3456376"/>
          </a:xfrm>
          <a:prstGeom prst="rect">
            <a:avLst/>
          </a:prstGeom>
        </p:spPr>
      </p:pic>
      <p:pic>
        <p:nvPicPr>
          <p:cNvPr id="12" name="Picture 11">
            <a:extLst>
              <a:ext uri="{FF2B5EF4-FFF2-40B4-BE49-F238E27FC236}">
                <a16:creationId xmlns:a16="http://schemas.microsoft.com/office/drawing/2014/main" xmlns="" id="{C7346909-95AA-4CAB-A1F2-E5CE98392A9B}"/>
              </a:ext>
            </a:extLst>
          </p:cNvPr>
          <p:cNvPicPr>
            <a:picLocks noChangeAspect="1"/>
          </p:cNvPicPr>
          <p:nvPr/>
        </p:nvPicPr>
        <p:blipFill>
          <a:blip r:embed="rId3"/>
          <a:stretch>
            <a:fillRect/>
          </a:stretch>
        </p:blipFill>
        <p:spPr>
          <a:xfrm>
            <a:off x="5133812" y="1586670"/>
            <a:ext cx="862727" cy="342028"/>
          </a:xfrm>
          <a:prstGeom prst="rect">
            <a:avLst/>
          </a:prstGeom>
        </p:spPr>
      </p:pic>
    </p:spTree>
    <p:extLst>
      <p:ext uri="{BB962C8B-B14F-4D97-AF65-F5344CB8AC3E}">
        <p14:creationId xmlns:p14="http://schemas.microsoft.com/office/powerpoint/2010/main" xmlns="" val="261572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AD29CB-8F56-4B47-A339-2C0AF89823C2}"/>
              </a:ext>
            </a:extLst>
          </p:cNvPr>
          <p:cNvSpPr>
            <a:spLocks noGrp="1"/>
          </p:cNvSpPr>
          <p:nvPr>
            <p:ph type="title"/>
          </p:nvPr>
        </p:nvSpPr>
        <p:spPr/>
        <p:txBody>
          <a:bodyPr/>
          <a:lstStyle/>
          <a:p>
            <a:r>
              <a:rPr lang="en-US" dirty="0"/>
              <a:t>CSS Lists</a:t>
            </a:r>
          </a:p>
        </p:txBody>
      </p:sp>
      <p:sp>
        <p:nvSpPr>
          <p:cNvPr id="3" name="Text Placeholder 2">
            <a:extLst>
              <a:ext uri="{FF2B5EF4-FFF2-40B4-BE49-F238E27FC236}">
                <a16:creationId xmlns:a16="http://schemas.microsoft.com/office/drawing/2014/main" xmlns="" id="{73E681C5-EF69-4991-B7F2-9CCFDAC156D6}"/>
              </a:ext>
            </a:extLst>
          </p:cNvPr>
          <p:cNvSpPr>
            <a:spLocks noGrp="1"/>
          </p:cNvSpPr>
          <p:nvPr>
            <p:ph type="body" sz="quarter" idx="13"/>
          </p:nvPr>
        </p:nvSpPr>
        <p:spPr/>
        <p:txBody>
          <a:bodyPr/>
          <a:lstStyle/>
          <a:p>
            <a:endParaRPr lang="en-US" dirty="0"/>
          </a:p>
        </p:txBody>
      </p:sp>
      <p:sp>
        <p:nvSpPr>
          <p:cNvPr id="4" name="Slide Number Placeholder 3">
            <a:extLst>
              <a:ext uri="{FF2B5EF4-FFF2-40B4-BE49-F238E27FC236}">
                <a16:creationId xmlns:a16="http://schemas.microsoft.com/office/drawing/2014/main" xmlns="" id="{80F2C67D-1146-4937-BF16-B3DF25B439B1}"/>
              </a:ext>
            </a:extLst>
          </p:cNvPr>
          <p:cNvSpPr>
            <a:spLocks noGrp="1"/>
          </p:cNvSpPr>
          <p:nvPr>
            <p:ph type="sldNum" sz="quarter" idx="14"/>
          </p:nvPr>
        </p:nvSpPr>
        <p:spPr/>
        <p:txBody>
          <a:bodyPr/>
          <a:lstStyle/>
          <a:p>
            <a:fld id="{3DD97BEB-BAEF-0344-9D5C-EC73E478698A}" type="slidenum">
              <a:rPr lang="en-US" smtClean="0"/>
              <a:pPr/>
              <a:t>14</a:t>
            </a:fld>
            <a:endParaRPr lang="en-US"/>
          </a:p>
        </p:txBody>
      </p:sp>
      <p:sp>
        <p:nvSpPr>
          <p:cNvPr id="5" name="Text Placeholder 4">
            <a:extLst>
              <a:ext uri="{FF2B5EF4-FFF2-40B4-BE49-F238E27FC236}">
                <a16:creationId xmlns:a16="http://schemas.microsoft.com/office/drawing/2014/main" xmlns="" id="{B9A7AB5A-43F9-4D23-A9AC-79F446EC81BA}"/>
              </a:ext>
            </a:extLst>
          </p:cNvPr>
          <p:cNvSpPr>
            <a:spLocks noGrp="1"/>
          </p:cNvSpPr>
          <p:nvPr>
            <p:ph type="body" sz="quarter" idx="15"/>
          </p:nvPr>
        </p:nvSpPr>
        <p:spPr/>
        <p:txBody>
          <a:bodyPr>
            <a:normAutofit fontScale="85000" lnSpcReduction="20000"/>
          </a:bodyPr>
          <a:lstStyle/>
          <a:p>
            <a:r>
              <a:rPr lang="en-US" dirty="0"/>
              <a:t>Different List Item Markers</a:t>
            </a:r>
          </a:p>
        </p:txBody>
      </p:sp>
      <p:pic>
        <p:nvPicPr>
          <p:cNvPr id="7" name="Picture 6">
            <a:extLst>
              <a:ext uri="{FF2B5EF4-FFF2-40B4-BE49-F238E27FC236}">
                <a16:creationId xmlns:a16="http://schemas.microsoft.com/office/drawing/2014/main" xmlns="" id="{449670B1-3538-4CAD-B1C1-BDD0AA89F47C}"/>
              </a:ext>
            </a:extLst>
          </p:cNvPr>
          <p:cNvPicPr>
            <a:picLocks noChangeAspect="1"/>
          </p:cNvPicPr>
          <p:nvPr/>
        </p:nvPicPr>
        <p:blipFill>
          <a:blip r:embed="rId2"/>
          <a:stretch>
            <a:fillRect/>
          </a:stretch>
        </p:blipFill>
        <p:spPr>
          <a:xfrm>
            <a:off x="768949" y="1158000"/>
            <a:ext cx="6810776" cy="3985499"/>
          </a:xfrm>
          <a:prstGeom prst="rect">
            <a:avLst/>
          </a:prstGeom>
        </p:spPr>
      </p:pic>
    </p:spTree>
    <p:extLst>
      <p:ext uri="{BB962C8B-B14F-4D97-AF65-F5344CB8AC3E}">
        <p14:creationId xmlns:p14="http://schemas.microsoft.com/office/powerpoint/2010/main" xmlns="" val="2032145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E764EB-4163-498E-8966-430623BBA0BA}"/>
              </a:ext>
            </a:extLst>
          </p:cNvPr>
          <p:cNvSpPr>
            <a:spLocks noGrp="1"/>
          </p:cNvSpPr>
          <p:nvPr>
            <p:ph type="title"/>
          </p:nvPr>
        </p:nvSpPr>
        <p:spPr/>
        <p:txBody>
          <a:bodyPr/>
          <a:lstStyle/>
          <a:p>
            <a:r>
              <a:rPr lang="en-US" dirty="0"/>
              <a:t>CSS Tables</a:t>
            </a:r>
          </a:p>
        </p:txBody>
      </p:sp>
      <p:sp>
        <p:nvSpPr>
          <p:cNvPr id="4" name="Slide Number Placeholder 3">
            <a:extLst>
              <a:ext uri="{FF2B5EF4-FFF2-40B4-BE49-F238E27FC236}">
                <a16:creationId xmlns:a16="http://schemas.microsoft.com/office/drawing/2014/main" xmlns="" id="{B64E49B7-7068-48DF-A40F-AC889F8BD08A}"/>
              </a:ext>
            </a:extLst>
          </p:cNvPr>
          <p:cNvSpPr>
            <a:spLocks noGrp="1"/>
          </p:cNvSpPr>
          <p:nvPr>
            <p:ph type="sldNum" sz="quarter" idx="14"/>
          </p:nvPr>
        </p:nvSpPr>
        <p:spPr/>
        <p:txBody>
          <a:bodyPr/>
          <a:lstStyle/>
          <a:p>
            <a:fld id="{3DD97BEB-BAEF-0344-9D5C-EC73E478698A}" type="slidenum">
              <a:rPr lang="en-US" smtClean="0"/>
              <a:pPr/>
              <a:t>15</a:t>
            </a:fld>
            <a:endParaRPr lang="en-US"/>
          </a:p>
        </p:txBody>
      </p:sp>
      <p:sp>
        <p:nvSpPr>
          <p:cNvPr id="5" name="Text Placeholder 4">
            <a:extLst>
              <a:ext uri="{FF2B5EF4-FFF2-40B4-BE49-F238E27FC236}">
                <a16:creationId xmlns:a16="http://schemas.microsoft.com/office/drawing/2014/main" xmlns="" id="{B48F5957-F2B3-4952-801F-3F96D7E8D223}"/>
              </a:ext>
            </a:extLst>
          </p:cNvPr>
          <p:cNvSpPr>
            <a:spLocks noGrp="1"/>
          </p:cNvSpPr>
          <p:nvPr>
            <p:ph type="body" sz="quarter" idx="15"/>
          </p:nvPr>
        </p:nvSpPr>
        <p:spPr/>
        <p:txBody>
          <a:bodyPr>
            <a:normAutofit fontScale="85000" lnSpcReduction="20000"/>
          </a:bodyPr>
          <a:lstStyle/>
          <a:p>
            <a:r>
              <a:rPr lang="en-US" dirty="0"/>
              <a:t>The look of an HTML table can be greatly improved with CSS:</a:t>
            </a:r>
          </a:p>
          <a:p>
            <a:endParaRPr lang="en-US" dirty="0"/>
          </a:p>
          <a:p>
            <a:endParaRPr lang="en-US" dirty="0"/>
          </a:p>
        </p:txBody>
      </p:sp>
      <p:pic>
        <p:nvPicPr>
          <p:cNvPr id="7" name="Picture 6">
            <a:extLst>
              <a:ext uri="{FF2B5EF4-FFF2-40B4-BE49-F238E27FC236}">
                <a16:creationId xmlns:a16="http://schemas.microsoft.com/office/drawing/2014/main" xmlns="" id="{BDA68B9E-4179-4130-A80F-598BBD91BEE5}"/>
              </a:ext>
            </a:extLst>
          </p:cNvPr>
          <p:cNvPicPr>
            <a:picLocks noChangeAspect="1"/>
          </p:cNvPicPr>
          <p:nvPr/>
        </p:nvPicPr>
        <p:blipFill>
          <a:blip r:embed="rId2"/>
          <a:stretch>
            <a:fillRect/>
          </a:stretch>
        </p:blipFill>
        <p:spPr>
          <a:xfrm>
            <a:off x="437949" y="1368653"/>
            <a:ext cx="8268101" cy="3020249"/>
          </a:xfrm>
          <a:prstGeom prst="rect">
            <a:avLst/>
          </a:prstGeom>
        </p:spPr>
      </p:pic>
    </p:spTree>
    <p:extLst>
      <p:ext uri="{BB962C8B-B14F-4D97-AF65-F5344CB8AC3E}">
        <p14:creationId xmlns:p14="http://schemas.microsoft.com/office/powerpoint/2010/main" xmlns="" val="4129562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F52D7DF4-686D-496C-A391-E9C1033F3F00}"/>
              </a:ext>
            </a:extLst>
          </p:cNvPr>
          <p:cNvSpPr>
            <a:spLocks noGrp="1"/>
          </p:cNvSpPr>
          <p:nvPr>
            <p:ph type="title"/>
          </p:nvPr>
        </p:nvSpPr>
        <p:spPr/>
        <p:txBody>
          <a:bodyPr/>
          <a:lstStyle/>
          <a:p>
            <a:r>
              <a:rPr lang="en-US" dirty="0"/>
              <a:t>CSS Layout</a:t>
            </a:r>
          </a:p>
        </p:txBody>
      </p:sp>
      <p:sp>
        <p:nvSpPr>
          <p:cNvPr id="7" name="Text Placeholder 6">
            <a:extLst>
              <a:ext uri="{FF2B5EF4-FFF2-40B4-BE49-F238E27FC236}">
                <a16:creationId xmlns:a16="http://schemas.microsoft.com/office/drawing/2014/main" xmlns="" id="{5431DE3B-3348-4C1B-9A9B-D34DB1366504}"/>
              </a:ext>
            </a:extLst>
          </p:cNvPr>
          <p:cNvSpPr>
            <a:spLocks noGrp="1"/>
          </p:cNvSpPr>
          <p:nvPr>
            <p:ph type="body" idx="1"/>
          </p:nvPr>
        </p:nvSpPr>
        <p:spPr>
          <a:xfrm>
            <a:off x="623888" y="3088183"/>
            <a:ext cx="7886700" cy="1762950"/>
          </a:xfrm>
        </p:spPr>
        <p:txBody>
          <a:bodyPr/>
          <a:lstStyle/>
          <a:p>
            <a:r>
              <a:rPr lang="en-US" dirty="0"/>
              <a:t>Display</a:t>
            </a:r>
          </a:p>
          <a:p>
            <a:r>
              <a:rPr lang="en-US" dirty="0"/>
              <a:t>Position</a:t>
            </a:r>
          </a:p>
          <a:p>
            <a:r>
              <a:rPr lang="en-US" dirty="0"/>
              <a:t>Float</a:t>
            </a:r>
          </a:p>
          <a:p>
            <a:r>
              <a:rPr lang="en-US" dirty="0"/>
              <a:t>Overflow</a:t>
            </a:r>
          </a:p>
          <a:p>
            <a:endParaRPr lang="en-US" dirty="0"/>
          </a:p>
          <a:p>
            <a:endParaRPr lang="en-US" dirty="0"/>
          </a:p>
        </p:txBody>
      </p:sp>
      <p:sp>
        <p:nvSpPr>
          <p:cNvPr id="4" name="Slide Number Placeholder 3">
            <a:extLst>
              <a:ext uri="{FF2B5EF4-FFF2-40B4-BE49-F238E27FC236}">
                <a16:creationId xmlns:a16="http://schemas.microsoft.com/office/drawing/2014/main" xmlns="" id="{71C2FFC4-3803-470F-BD71-B2ABA80FE47C}"/>
              </a:ext>
            </a:extLst>
          </p:cNvPr>
          <p:cNvSpPr>
            <a:spLocks noGrp="1"/>
          </p:cNvSpPr>
          <p:nvPr>
            <p:ph type="sldNum" sz="quarter" idx="10"/>
          </p:nvPr>
        </p:nvSpPr>
        <p:spPr/>
        <p:txBody>
          <a:bodyPr/>
          <a:lstStyle/>
          <a:p>
            <a:fld id="{3DD97BEB-BAEF-0344-9D5C-EC73E478698A}" type="slidenum">
              <a:rPr lang="en-US" smtClean="0"/>
              <a:pPr/>
              <a:t>16</a:t>
            </a:fld>
            <a:endParaRPr lang="en-US"/>
          </a:p>
        </p:txBody>
      </p:sp>
      <p:pic>
        <p:nvPicPr>
          <p:cNvPr id="8" name="Picture 7">
            <a:extLst>
              <a:ext uri="{FF2B5EF4-FFF2-40B4-BE49-F238E27FC236}">
                <a16:creationId xmlns:a16="http://schemas.microsoft.com/office/drawing/2014/main" xmlns="" id="{5FCC681B-10B9-4B90-8C55-BEED6C38D020}"/>
              </a:ext>
            </a:extLst>
          </p:cNvPr>
          <p:cNvPicPr>
            <a:picLocks noChangeAspect="1"/>
          </p:cNvPicPr>
          <p:nvPr/>
        </p:nvPicPr>
        <p:blipFill>
          <a:blip r:embed="rId2"/>
          <a:stretch>
            <a:fillRect/>
          </a:stretch>
        </p:blipFill>
        <p:spPr>
          <a:xfrm>
            <a:off x="6497139" y="361254"/>
            <a:ext cx="2045062" cy="2045062"/>
          </a:xfrm>
          <a:prstGeom prst="rect">
            <a:avLst/>
          </a:prstGeom>
        </p:spPr>
      </p:pic>
    </p:spTree>
    <p:extLst>
      <p:ext uri="{BB962C8B-B14F-4D97-AF65-F5344CB8AC3E}">
        <p14:creationId xmlns:p14="http://schemas.microsoft.com/office/powerpoint/2010/main" xmlns="" val="2864935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A2129F-5CCC-4B4F-A341-5D85E9B65EB5}"/>
              </a:ext>
            </a:extLst>
          </p:cNvPr>
          <p:cNvSpPr>
            <a:spLocks noGrp="1"/>
          </p:cNvSpPr>
          <p:nvPr>
            <p:ph type="title"/>
          </p:nvPr>
        </p:nvSpPr>
        <p:spPr/>
        <p:txBody>
          <a:bodyPr/>
          <a:lstStyle/>
          <a:p>
            <a:r>
              <a:rPr lang="en-US" dirty="0"/>
              <a:t>CSS Layout - The display Property</a:t>
            </a:r>
          </a:p>
        </p:txBody>
      </p:sp>
      <p:sp>
        <p:nvSpPr>
          <p:cNvPr id="3" name="Text Placeholder 2">
            <a:extLst>
              <a:ext uri="{FF2B5EF4-FFF2-40B4-BE49-F238E27FC236}">
                <a16:creationId xmlns:a16="http://schemas.microsoft.com/office/drawing/2014/main" xmlns="" id="{7AA2DC79-0C50-4927-9483-E6C4EA7E94F1}"/>
              </a:ext>
            </a:extLst>
          </p:cNvPr>
          <p:cNvSpPr>
            <a:spLocks noGrp="1"/>
          </p:cNvSpPr>
          <p:nvPr>
            <p:ph type="body" sz="quarter" idx="13"/>
          </p:nvPr>
        </p:nvSpPr>
        <p:spPr/>
        <p:txBody>
          <a:bodyPr>
            <a:normAutofit lnSpcReduction="10000"/>
          </a:bodyPr>
          <a:lstStyle/>
          <a:p>
            <a:r>
              <a:rPr lang="en-US" sz="1800" b="1" dirty="0"/>
              <a:t>The display Property</a:t>
            </a:r>
          </a:p>
          <a:p>
            <a:pPr lvl="1"/>
            <a:r>
              <a:rPr lang="en-US" dirty="0"/>
              <a:t>The display property specifies</a:t>
            </a:r>
            <a:r>
              <a:rPr lang="en-US" b="1" dirty="0"/>
              <a:t> if/how </a:t>
            </a:r>
            <a:r>
              <a:rPr lang="en-US" dirty="0"/>
              <a:t>an element is displayed.</a:t>
            </a:r>
          </a:p>
          <a:p>
            <a:r>
              <a:rPr lang="en-US" b="0" i="0" dirty="0">
                <a:solidFill>
                  <a:srgbClr val="000000"/>
                </a:solidFill>
                <a:effectLst/>
                <a:latin typeface="Segoe UI" panose="020B0502040204020203" pitchFamily="34" charset="0"/>
              </a:rPr>
              <a:t>Inline Elements</a:t>
            </a:r>
          </a:p>
          <a:p>
            <a:pPr lvl="1"/>
            <a:r>
              <a:rPr lang="en-US" dirty="0"/>
              <a:t>An inline element </a:t>
            </a:r>
            <a:r>
              <a:rPr lang="en-US" b="1" dirty="0"/>
              <a:t>does not start on a new line </a:t>
            </a:r>
            <a:r>
              <a:rPr lang="en-US" dirty="0"/>
              <a:t>and only takes up as much width as necessary.</a:t>
            </a:r>
          </a:p>
          <a:p>
            <a:pPr lvl="1"/>
            <a:r>
              <a:rPr lang="en-US" dirty="0"/>
              <a:t>&lt;span&gt;</a:t>
            </a:r>
          </a:p>
          <a:p>
            <a:pPr lvl="1"/>
            <a:r>
              <a:rPr lang="en-US" dirty="0"/>
              <a:t>&lt;a&gt;</a:t>
            </a:r>
          </a:p>
          <a:p>
            <a:pPr lvl="1"/>
            <a:r>
              <a:rPr lang="en-US" dirty="0"/>
              <a:t>&lt;</a:t>
            </a:r>
            <a:r>
              <a:rPr lang="en-US" dirty="0" err="1"/>
              <a:t>img</a:t>
            </a:r>
            <a:r>
              <a:rPr lang="en-US" dirty="0"/>
              <a:t>&gt;</a:t>
            </a:r>
            <a:br>
              <a:rPr lang="en-US" dirty="0"/>
            </a:br>
            <a:endParaRPr lang="en-US" dirty="0"/>
          </a:p>
          <a:p>
            <a:r>
              <a:rPr lang="en-US" dirty="0"/>
              <a:t>Display: none;</a:t>
            </a:r>
          </a:p>
          <a:p>
            <a:pPr lvl="1"/>
            <a:endParaRPr lang="en-US" dirty="0"/>
          </a:p>
        </p:txBody>
      </p:sp>
      <p:sp>
        <p:nvSpPr>
          <p:cNvPr id="5" name="Text Placeholder 4">
            <a:extLst>
              <a:ext uri="{FF2B5EF4-FFF2-40B4-BE49-F238E27FC236}">
                <a16:creationId xmlns:a16="http://schemas.microsoft.com/office/drawing/2014/main" xmlns="" id="{8081B279-7500-456A-AB40-FF75749F463A}"/>
              </a:ext>
            </a:extLst>
          </p:cNvPr>
          <p:cNvSpPr>
            <a:spLocks noGrp="1"/>
          </p:cNvSpPr>
          <p:nvPr>
            <p:ph type="body" sz="quarter" idx="14"/>
          </p:nvPr>
        </p:nvSpPr>
        <p:spPr/>
        <p:txBody>
          <a:bodyPr>
            <a:normAutofit/>
          </a:bodyPr>
          <a:lstStyle/>
          <a:p>
            <a:pPr algn="l"/>
            <a:r>
              <a:rPr lang="en-US" b="0" i="0" dirty="0">
                <a:solidFill>
                  <a:srgbClr val="000000"/>
                </a:solidFill>
                <a:effectLst/>
                <a:latin typeface="Segoe UI" panose="020B0502040204020203" pitchFamily="34" charset="0"/>
              </a:rPr>
              <a:t>Block-level Elements</a:t>
            </a:r>
          </a:p>
          <a:p>
            <a:pPr lvl="1"/>
            <a:r>
              <a:rPr lang="en-US" dirty="0"/>
              <a:t>A block-level element always </a:t>
            </a:r>
            <a:r>
              <a:rPr lang="en-US" b="1" dirty="0"/>
              <a:t>starts on a new line and takes up the full width </a:t>
            </a:r>
            <a:r>
              <a:rPr lang="en-US" dirty="0"/>
              <a:t>available (stretches out to the left and right as far as it can).</a:t>
            </a:r>
          </a:p>
          <a:p>
            <a:pPr lvl="1"/>
            <a:r>
              <a:rPr lang="en-US" b="0" i="0" dirty="0">
                <a:solidFill>
                  <a:srgbClr val="000000"/>
                </a:solidFill>
                <a:effectLst/>
                <a:latin typeface="Segoe UI" panose="020B0502040204020203" pitchFamily="34" charset="0"/>
              </a:rPr>
              <a:t>&lt;div&gt;</a:t>
            </a:r>
          </a:p>
          <a:p>
            <a:pPr lvl="1"/>
            <a:r>
              <a:rPr lang="en-US" b="0" i="0" dirty="0">
                <a:solidFill>
                  <a:srgbClr val="000000"/>
                </a:solidFill>
                <a:effectLst/>
                <a:latin typeface="Segoe UI" panose="020B0502040204020203" pitchFamily="34" charset="0"/>
              </a:rPr>
              <a:t>&lt;h1&gt; - &lt;h6&gt;</a:t>
            </a:r>
          </a:p>
          <a:p>
            <a:pPr lvl="1"/>
            <a:r>
              <a:rPr lang="en-US" b="0" i="0" dirty="0">
                <a:solidFill>
                  <a:srgbClr val="000000"/>
                </a:solidFill>
                <a:effectLst/>
                <a:latin typeface="Segoe UI" panose="020B0502040204020203" pitchFamily="34" charset="0"/>
              </a:rPr>
              <a:t>&lt;p&gt;</a:t>
            </a:r>
          </a:p>
          <a:p>
            <a:pPr lvl="1"/>
            <a:r>
              <a:rPr lang="en-US" b="0" i="0" dirty="0">
                <a:solidFill>
                  <a:srgbClr val="000000"/>
                </a:solidFill>
                <a:effectLst/>
                <a:latin typeface="Segoe UI" panose="020B0502040204020203" pitchFamily="34" charset="0"/>
              </a:rPr>
              <a:t>&lt;form&gt;</a:t>
            </a:r>
          </a:p>
          <a:p>
            <a:pPr lvl="1"/>
            <a:r>
              <a:rPr lang="en-US" b="0" i="0" dirty="0">
                <a:solidFill>
                  <a:srgbClr val="000000"/>
                </a:solidFill>
                <a:effectLst/>
                <a:latin typeface="Segoe UI" panose="020B0502040204020203" pitchFamily="34" charset="0"/>
              </a:rPr>
              <a:t>&lt;header&gt;</a:t>
            </a:r>
          </a:p>
          <a:p>
            <a:pPr lvl="1"/>
            <a:r>
              <a:rPr lang="en-US" b="0" i="0" dirty="0">
                <a:solidFill>
                  <a:srgbClr val="000000"/>
                </a:solidFill>
                <a:effectLst/>
                <a:latin typeface="Segoe UI" panose="020B0502040204020203" pitchFamily="34" charset="0"/>
              </a:rPr>
              <a:t>&lt;footer&gt;</a:t>
            </a:r>
          </a:p>
          <a:p>
            <a:pPr lvl="1"/>
            <a:r>
              <a:rPr lang="en-US" b="0" i="0" dirty="0">
                <a:solidFill>
                  <a:srgbClr val="000000"/>
                </a:solidFill>
                <a:effectLst/>
                <a:latin typeface="Segoe UI" panose="020B0502040204020203" pitchFamily="34" charset="0"/>
              </a:rPr>
              <a:t>&lt;section&gt;</a:t>
            </a:r>
          </a:p>
          <a:p>
            <a:endParaRPr lang="en-US" dirty="0"/>
          </a:p>
        </p:txBody>
      </p:sp>
      <p:sp>
        <p:nvSpPr>
          <p:cNvPr id="4" name="Slide Number Placeholder 3">
            <a:extLst>
              <a:ext uri="{FF2B5EF4-FFF2-40B4-BE49-F238E27FC236}">
                <a16:creationId xmlns:a16="http://schemas.microsoft.com/office/drawing/2014/main" xmlns="" id="{217BD648-63C5-4467-8B79-671E86A7FA63}"/>
              </a:ext>
            </a:extLst>
          </p:cNvPr>
          <p:cNvSpPr>
            <a:spLocks noGrp="1"/>
          </p:cNvSpPr>
          <p:nvPr>
            <p:ph type="sldNum" sz="quarter" idx="15"/>
          </p:nvPr>
        </p:nvSpPr>
        <p:spPr/>
        <p:txBody>
          <a:bodyPr/>
          <a:lstStyle/>
          <a:p>
            <a:fld id="{3DD97BEB-BAEF-0344-9D5C-EC73E478698A}" type="slidenum">
              <a:rPr lang="en-US" smtClean="0"/>
              <a:pPr/>
              <a:t>17</a:t>
            </a:fld>
            <a:endParaRPr lang="en-US"/>
          </a:p>
        </p:txBody>
      </p:sp>
      <p:sp>
        <p:nvSpPr>
          <p:cNvPr id="6" name="Text Placeholder 5">
            <a:extLst>
              <a:ext uri="{FF2B5EF4-FFF2-40B4-BE49-F238E27FC236}">
                <a16:creationId xmlns:a16="http://schemas.microsoft.com/office/drawing/2014/main" xmlns="" id="{DC497615-7C4C-4F8C-AADF-AF3A204BD170}"/>
              </a:ext>
            </a:extLst>
          </p:cNvPr>
          <p:cNvSpPr>
            <a:spLocks noGrp="1"/>
          </p:cNvSpPr>
          <p:nvPr>
            <p:ph type="body" sz="quarter" idx="16"/>
          </p:nvPr>
        </p:nvSpPr>
        <p:spPr/>
        <p:txBody>
          <a:bodyPr>
            <a:normAutofit fontScale="85000" lnSpcReduction="20000"/>
          </a:bodyPr>
          <a:lstStyle/>
          <a:p>
            <a:r>
              <a:rPr lang="en-US" dirty="0"/>
              <a:t>The display property is the most important CSS property for controlling layout.</a:t>
            </a:r>
          </a:p>
          <a:p>
            <a:endParaRPr lang="en-US" dirty="0"/>
          </a:p>
        </p:txBody>
      </p:sp>
      <p:sp>
        <p:nvSpPr>
          <p:cNvPr id="8" name="TextBox 7">
            <a:extLst>
              <a:ext uri="{FF2B5EF4-FFF2-40B4-BE49-F238E27FC236}">
                <a16:creationId xmlns:a16="http://schemas.microsoft.com/office/drawing/2014/main" xmlns="" id="{468C681C-9CBA-4452-896C-B7CBF8CB3E8A}"/>
              </a:ext>
            </a:extLst>
          </p:cNvPr>
          <p:cNvSpPr txBox="1"/>
          <p:nvPr/>
        </p:nvSpPr>
        <p:spPr>
          <a:xfrm>
            <a:off x="768949" y="4357032"/>
            <a:ext cx="4581624" cy="369332"/>
          </a:xfrm>
          <a:prstGeom prst="rect">
            <a:avLst/>
          </a:prstGeom>
          <a:noFill/>
        </p:spPr>
        <p:txBody>
          <a:bodyPr wrap="square">
            <a:spAutoFit/>
          </a:bodyPr>
          <a:lstStyle/>
          <a:p>
            <a:r>
              <a:rPr lang="en-US" dirty="0" err="1">
                <a:hlinkClick r:id="rId2"/>
              </a:rPr>
              <a:t>Tryit</a:t>
            </a:r>
            <a:r>
              <a:rPr lang="en-US" dirty="0">
                <a:hlinkClick r:id="rId2"/>
              </a:rPr>
              <a:t> Editor v3.7 (w3schools.com)</a:t>
            </a:r>
            <a:endParaRPr lang="en-US" dirty="0"/>
          </a:p>
        </p:txBody>
      </p:sp>
    </p:spTree>
    <p:extLst>
      <p:ext uri="{BB962C8B-B14F-4D97-AF65-F5344CB8AC3E}">
        <p14:creationId xmlns:p14="http://schemas.microsoft.com/office/powerpoint/2010/main" xmlns="" val="2986192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FC953E-284D-4826-AB25-DED2F263C8CC}"/>
              </a:ext>
            </a:extLst>
          </p:cNvPr>
          <p:cNvSpPr>
            <a:spLocks noGrp="1"/>
          </p:cNvSpPr>
          <p:nvPr>
            <p:ph type="title"/>
          </p:nvPr>
        </p:nvSpPr>
        <p:spPr/>
        <p:txBody>
          <a:bodyPr/>
          <a:lstStyle/>
          <a:p>
            <a:r>
              <a:rPr lang="en-US" dirty="0"/>
              <a:t>CSS Layout - The position Property</a:t>
            </a:r>
          </a:p>
        </p:txBody>
      </p:sp>
      <p:sp>
        <p:nvSpPr>
          <p:cNvPr id="6" name="Text Placeholder 5">
            <a:extLst>
              <a:ext uri="{FF2B5EF4-FFF2-40B4-BE49-F238E27FC236}">
                <a16:creationId xmlns:a16="http://schemas.microsoft.com/office/drawing/2014/main" xmlns="" id="{3D187B21-6667-4B4D-B40D-142D6E528324}"/>
              </a:ext>
            </a:extLst>
          </p:cNvPr>
          <p:cNvSpPr>
            <a:spLocks noGrp="1"/>
          </p:cNvSpPr>
          <p:nvPr>
            <p:ph type="body" sz="quarter" idx="13"/>
          </p:nvPr>
        </p:nvSpPr>
        <p:spPr/>
        <p:txBody>
          <a:bodyPr>
            <a:normAutofit/>
          </a:bodyPr>
          <a:lstStyle/>
          <a:p>
            <a:r>
              <a:rPr lang="en-US" sz="1800" b="1" dirty="0"/>
              <a:t>The position Property</a:t>
            </a:r>
          </a:p>
          <a:p>
            <a:pPr lvl="1"/>
            <a:r>
              <a:rPr lang="en-US" dirty="0"/>
              <a:t>There are five different position values:</a:t>
            </a:r>
          </a:p>
          <a:p>
            <a:pPr marL="685800" lvl="1" indent="-342900">
              <a:buFont typeface="+mj-lt"/>
              <a:buAutoNum type="arabicPeriod"/>
            </a:pPr>
            <a:r>
              <a:rPr lang="en-US" dirty="0"/>
              <a:t>static</a:t>
            </a:r>
          </a:p>
          <a:p>
            <a:pPr marL="685800" lvl="1" indent="-342900">
              <a:buFont typeface="+mj-lt"/>
              <a:buAutoNum type="arabicPeriod"/>
            </a:pPr>
            <a:r>
              <a:rPr lang="en-US" dirty="0"/>
              <a:t>relative</a:t>
            </a:r>
          </a:p>
          <a:p>
            <a:pPr marL="685800" lvl="1" indent="-342900">
              <a:buFont typeface="+mj-lt"/>
              <a:buAutoNum type="arabicPeriod"/>
            </a:pPr>
            <a:r>
              <a:rPr lang="en-US" dirty="0"/>
              <a:t>fixed</a:t>
            </a:r>
          </a:p>
          <a:p>
            <a:pPr marL="685800" lvl="1" indent="-342900">
              <a:buFont typeface="+mj-lt"/>
              <a:buAutoNum type="arabicPeriod"/>
            </a:pPr>
            <a:r>
              <a:rPr lang="en-US" dirty="0"/>
              <a:t>absolute</a:t>
            </a:r>
          </a:p>
          <a:p>
            <a:pPr marL="685800" lvl="1" indent="-342900">
              <a:buFont typeface="+mj-lt"/>
              <a:buAutoNum type="arabicPeriod"/>
            </a:pPr>
            <a:r>
              <a:rPr lang="en-US" dirty="0"/>
              <a:t>Sticky</a:t>
            </a:r>
          </a:p>
          <a:p>
            <a:pPr marL="685800" lvl="1" indent="-342900">
              <a:buFont typeface="+mj-lt"/>
              <a:buAutoNum type="arabicPeriod"/>
            </a:pPr>
            <a:endParaRPr lang="en-US" dirty="0"/>
          </a:p>
          <a:p>
            <a:pPr lvl="1"/>
            <a:r>
              <a:rPr lang="en-US" dirty="0"/>
              <a:t>Elements are then positioned using the </a:t>
            </a:r>
            <a:r>
              <a:rPr lang="en-US" b="1" dirty="0"/>
              <a:t>top</a:t>
            </a:r>
            <a:r>
              <a:rPr lang="en-US" dirty="0"/>
              <a:t>, </a:t>
            </a:r>
            <a:r>
              <a:rPr lang="en-US" b="1" dirty="0"/>
              <a:t>bottom</a:t>
            </a:r>
            <a:r>
              <a:rPr lang="en-US" dirty="0"/>
              <a:t>, </a:t>
            </a:r>
            <a:r>
              <a:rPr lang="en-US" b="1" dirty="0"/>
              <a:t>left</a:t>
            </a:r>
            <a:r>
              <a:rPr lang="en-US" dirty="0"/>
              <a:t>, and </a:t>
            </a:r>
            <a:r>
              <a:rPr lang="en-US" b="1" dirty="0"/>
              <a:t>right</a:t>
            </a:r>
            <a:r>
              <a:rPr lang="en-US" dirty="0"/>
              <a:t> properties. However, these properties will not work unless the position property is set first.</a:t>
            </a:r>
          </a:p>
        </p:txBody>
      </p:sp>
      <p:sp>
        <p:nvSpPr>
          <p:cNvPr id="5" name="Slide Number Placeholder 4">
            <a:extLst>
              <a:ext uri="{FF2B5EF4-FFF2-40B4-BE49-F238E27FC236}">
                <a16:creationId xmlns:a16="http://schemas.microsoft.com/office/drawing/2014/main" xmlns="" id="{8D9E863E-CEDF-4E3B-8C92-59EEE9CD11E4}"/>
              </a:ext>
            </a:extLst>
          </p:cNvPr>
          <p:cNvSpPr>
            <a:spLocks noGrp="1"/>
          </p:cNvSpPr>
          <p:nvPr>
            <p:ph type="sldNum" sz="quarter" idx="14"/>
          </p:nvPr>
        </p:nvSpPr>
        <p:spPr/>
        <p:txBody>
          <a:bodyPr/>
          <a:lstStyle/>
          <a:p>
            <a:fld id="{3DD97BEB-BAEF-0344-9D5C-EC73E478698A}" type="slidenum">
              <a:rPr lang="en-US" smtClean="0"/>
              <a:pPr/>
              <a:t>18</a:t>
            </a:fld>
            <a:endParaRPr lang="en-US"/>
          </a:p>
        </p:txBody>
      </p:sp>
      <p:sp>
        <p:nvSpPr>
          <p:cNvPr id="7" name="Text Placeholder 6">
            <a:extLst>
              <a:ext uri="{FF2B5EF4-FFF2-40B4-BE49-F238E27FC236}">
                <a16:creationId xmlns:a16="http://schemas.microsoft.com/office/drawing/2014/main" xmlns="" id="{D7CF71FF-C3F7-4BE5-99E8-781FD925CAD2}"/>
              </a:ext>
            </a:extLst>
          </p:cNvPr>
          <p:cNvSpPr>
            <a:spLocks noGrp="1"/>
          </p:cNvSpPr>
          <p:nvPr>
            <p:ph type="body" sz="quarter" idx="15"/>
          </p:nvPr>
        </p:nvSpPr>
        <p:spPr/>
        <p:txBody>
          <a:bodyPr>
            <a:normAutofit fontScale="85000" lnSpcReduction="20000"/>
          </a:bodyPr>
          <a:lstStyle/>
          <a:p>
            <a:r>
              <a:rPr lang="en-US" dirty="0"/>
              <a:t>The position property specifies the type of positioning method used for an element</a:t>
            </a:r>
          </a:p>
          <a:p>
            <a:endParaRPr lang="en-US" dirty="0"/>
          </a:p>
        </p:txBody>
      </p:sp>
    </p:spTree>
    <p:extLst>
      <p:ext uri="{BB962C8B-B14F-4D97-AF65-F5344CB8AC3E}">
        <p14:creationId xmlns:p14="http://schemas.microsoft.com/office/powerpoint/2010/main" xmlns="" val="3920461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FC953E-284D-4826-AB25-DED2F263C8CC}"/>
              </a:ext>
            </a:extLst>
          </p:cNvPr>
          <p:cNvSpPr>
            <a:spLocks noGrp="1"/>
          </p:cNvSpPr>
          <p:nvPr>
            <p:ph type="title"/>
          </p:nvPr>
        </p:nvSpPr>
        <p:spPr/>
        <p:txBody>
          <a:bodyPr/>
          <a:lstStyle/>
          <a:p>
            <a:r>
              <a:rPr lang="en-US" dirty="0"/>
              <a:t>CSS Layout - The position Property</a:t>
            </a:r>
          </a:p>
        </p:txBody>
      </p:sp>
      <p:sp>
        <p:nvSpPr>
          <p:cNvPr id="6" name="Text Placeholder 5">
            <a:extLst>
              <a:ext uri="{FF2B5EF4-FFF2-40B4-BE49-F238E27FC236}">
                <a16:creationId xmlns:a16="http://schemas.microsoft.com/office/drawing/2014/main" xmlns="" id="{3D187B21-6667-4B4D-B40D-142D6E528324}"/>
              </a:ext>
            </a:extLst>
          </p:cNvPr>
          <p:cNvSpPr>
            <a:spLocks noGrp="1"/>
          </p:cNvSpPr>
          <p:nvPr>
            <p:ph type="body" sz="quarter" idx="13"/>
          </p:nvPr>
        </p:nvSpPr>
        <p:spPr/>
        <p:txBody>
          <a:bodyPr>
            <a:normAutofit/>
          </a:bodyPr>
          <a:lstStyle/>
          <a:p>
            <a:r>
              <a:rPr lang="en-US" sz="1800" b="1" dirty="0"/>
              <a:t>position: static;</a:t>
            </a:r>
          </a:p>
          <a:p>
            <a:pPr lvl="1"/>
            <a:r>
              <a:rPr lang="en-US" sz="1500" dirty="0"/>
              <a:t>HTML elements are positioned static by </a:t>
            </a:r>
            <a:r>
              <a:rPr lang="en-US" sz="1500" b="1" dirty="0"/>
              <a:t>default</a:t>
            </a:r>
            <a:r>
              <a:rPr lang="en-US" sz="1500" dirty="0"/>
              <a:t>.</a:t>
            </a:r>
          </a:p>
          <a:p>
            <a:pPr lvl="1"/>
            <a:r>
              <a:rPr lang="en-US" sz="1500" dirty="0"/>
              <a:t>Static positioned elements are </a:t>
            </a:r>
            <a:r>
              <a:rPr lang="en-US" sz="1500" b="1" dirty="0"/>
              <a:t>not affected by the top, bottom, left, and right properties</a:t>
            </a:r>
            <a:r>
              <a:rPr lang="en-US" sz="1500" dirty="0"/>
              <a:t>.</a:t>
            </a:r>
          </a:p>
        </p:txBody>
      </p:sp>
      <p:sp>
        <p:nvSpPr>
          <p:cNvPr id="5" name="Slide Number Placeholder 4">
            <a:extLst>
              <a:ext uri="{FF2B5EF4-FFF2-40B4-BE49-F238E27FC236}">
                <a16:creationId xmlns:a16="http://schemas.microsoft.com/office/drawing/2014/main" xmlns="" id="{8D9E863E-CEDF-4E3B-8C92-59EEE9CD11E4}"/>
              </a:ext>
            </a:extLst>
          </p:cNvPr>
          <p:cNvSpPr>
            <a:spLocks noGrp="1"/>
          </p:cNvSpPr>
          <p:nvPr>
            <p:ph type="sldNum" sz="quarter" idx="14"/>
          </p:nvPr>
        </p:nvSpPr>
        <p:spPr/>
        <p:txBody>
          <a:bodyPr/>
          <a:lstStyle/>
          <a:p>
            <a:fld id="{3DD97BEB-BAEF-0344-9D5C-EC73E478698A}" type="slidenum">
              <a:rPr lang="en-US" smtClean="0"/>
              <a:pPr/>
              <a:t>19</a:t>
            </a:fld>
            <a:endParaRPr lang="en-US"/>
          </a:p>
        </p:txBody>
      </p:sp>
      <p:sp>
        <p:nvSpPr>
          <p:cNvPr id="7" name="Text Placeholder 6">
            <a:extLst>
              <a:ext uri="{FF2B5EF4-FFF2-40B4-BE49-F238E27FC236}">
                <a16:creationId xmlns:a16="http://schemas.microsoft.com/office/drawing/2014/main" xmlns="" id="{D7CF71FF-C3F7-4BE5-99E8-781FD925CAD2}"/>
              </a:ext>
            </a:extLst>
          </p:cNvPr>
          <p:cNvSpPr>
            <a:spLocks noGrp="1"/>
          </p:cNvSpPr>
          <p:nvPr>
            <p:ph type="body" sz="quarter" idx="15"/>
          </p:nvPr>
        </p:nvSpPr>
        <p:spPr/>
        <p:txBody>
          <a:bodyPr>
            <a:normAutofit fontScale="85000" lnSpcReduction="20000"/>
          </a:bodyPr>
          <a:lstStyle/>
          <a:p>
            <a:r>
              <a:rPr lang="en-US" dirty="0"/>
              <a:t>The position property specifies the type of positioning method used for an element</a:t>
            </a:r>
          </a:p>
          <a:p>
            <a:endParaRPr lang="en-US" dirty="0"/>
          </a:p>
        </p:txBody>
      </p:sp>
      <p:pic>
        <p:nvPicPr>
          <p:cNvPr id="9" name="Picture 8">
            <a:extLst>
              <a:ext uri="{FF2B5EF4-FFF2-40B4-BE49-F238E27FC236}">
                <a16:creationId xmlns:a16="http://schemas.microsoft.com/office/drawing/2014/main" xmlns="" id="{7CC495BA-995C-4B97-A416-19B5BF5DC8EB}"/>
              </a:ext>
            </a:extLst>
          </p:cNvPr>
          <p:cNvPicPr>
            <a:picLocks noChangeAspect="1"/>
          </p:cNvPicPr>
          <p:nvPr/>
        </p:nvPicPr>
        <p:blipFill>
          <a:blip r:embed="rId2"/>
          <a:stretch>
            <a:fillRect/>
          </a:stretch>
        </p:blipFill>
        <p:spPr>
          <a:xfrm>
            <a:off x="1042686" y="2432393"/>
            <a:ext cx="7350544" cy="1881459"/>
          </a:xfrm>
          <a:prstGeom prst="rect">
            <a:avLst/>
          </a:prstGeom>
        </p:spPr>
      </p:pic>
    </p:spTree>
    <p:extLst>
      <p:ext uri="{BB962C8B-B14F-4D97-AF65-F5344CB8AC3E}">
        <p14:creationId xmlns:p14="http://schemas.microsoft.com/office/powerpoint/2010/main" xmlns="" val="3283850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5D56FF-23BC-5A34-C593-F5CFCCF932AD}"/>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a16="http://schemas.microsoft.com/office/drawing/2014/main" xmlns="" id="{D99F1B37-4E26-2891-2F91-84915D7F4C75}"/>
              </a:ext>
            </a:extLst>
          </p:cNvPr>
          <p:cNvSpPr>
            <a:spLocks noGrp="1"/>
          </p:cNvSpPr>
          <p:nvPr>
            <p:ph type="body" sz="quarter" idx="13"/>
          </p:nvPr>
        </p:nvSpPr>
        <p:spPr/>
        <p:txBody>
          <a:bodyPr/>
          <a:lstStyle/>
          <a:p>
            <a:r>
              <a:rPr lang="en-US" dirty="0"/>
              <a:t>learning about Fonts</a:t>
            </a:r>
          </a:p>
          <a:p>
            <a:r>
              <a:rPr lang="en-US" dirty="0"/>
              <a:t>learning about Box Model</a:t>
            </a:r>
          </a:p>
          <a:p>
            <a:r>
              <a:rPr lang="en-US" dirty="0"/>
              <a:t>learning about font properties with CSS</a:t>
            </a:r>
          </a:p>
          <a:p>
            <a:r>
              <a:rPr lang="en-US" dirty="0"/>
              <a:t>learning about size</a:t>
            </a:r>
          </a:p>
          <a:p>
            <a:r>
              <a:rPr lang="en-US" dirty="0"/>
              <a:t>learning about weight</a:t>
            </a:r>
          </a:p>
          <a:p>
            <a:r>
              <a:rPr lang="en-US" dirty="0"/>
              <a:t>learning about text alignment</a:t>
            </a:r>
          </a:p>
        </p:txBody>
      </p:sp>
      <p:sp>
        <p:nvSpPr>
          <p:cNvPr id="4" name="Slide Number Placeholder 3">
            <a:extLst>
              <a:ext uri="{FF2B5EF4-FFF2-40B4-BE49-F238E27FC236}">
                <a16:creationId xmlns:a16="http://schemas.microsoft.com/office/drawing/2014/main" xmlns="" id="{A4D03C4D-B44D-CA91-0109-1D45D0EDFC94}"/>
              </a:ext>
            </a:extLst>
          </p:cNvPr>
          <p:cNvSpPr>
            <a:spLocks noGrp="1"/>
          </p:cNvSpPr>
          <p:nvPr>
            <p:ph type="sldNum" sz="quarter" idx="14"/>
          </p:nvPr>
        </p:nvSpPr>
        <p:spPr/>
        <p:txBody>
          <a:bodyPr/>
          <a:lstStyle/>
          <a:p>
            <a:fld id="{3DD97BEB-BAEF-0344-9D5C-EC73E478698A}" type="slidenum">
              <a:rPr lang="en-US" smtClean="0"/>
              <a:pPr/>
              <a:t>2</a:t>
            </a:fld>
            <a:endParaRPr lang="en-US"/>
          </a:p>
        </p:txBody>
      </p:sp>
      <p:sp>
        <p:nvSpPr>
          <p:cNvPr id="5" name="Text Placeholder 4">
            <a:extLst>
              <a:ext uri="{FF2B5EF4-FFF2-40B4-BE49-F238E27FC236}">
                <a16:creationId xmlns:a16="http://schemas.microsoft.com/office/drawing/2014/main" xmlns="" id="{9ED51EC2-1CFD-C17C-D844-EC479720CE14}"/>
              </a:ext>
            </a:extLst>
          </p:cNvPr>
          <p:cNvSpPr>
            <a:spLocks noGrp="1"/>
          </p:cNvSpPr>
          <p:nvPr>
            <p:ph type="body" sz="quarter" idx="15"/>
          </p:nvPr>
        </p:nvSpPr>
        <p:spPr/>
        <p:txBody>
          <a:bodyPr>
            <a:normAutofit fontScale="85000" lnSpcReduction="20000"/>
          </a:bodyPr>
          <a:lstStyle/>
          <a:p>
            <a:r>
              <a:rPr lang="en-US" dirty="0"/>
              <a:t>Module 04</a:t>
            </a:r>
          </a:p>
        </p:txBody>
      </p:sp>
    </p:spTree>
    <p:extLst>
      <p:ext uri="{BB962C8B-B14F-4D97-AF65-F5344CB8AC3E}">
        <p14:creationId xmlns:p14="http://schemas.microsoft.com/office/powerpoint/2010/main" xmlns="" val="2065605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FC953E-284D-4826-AB25-DED2F263C8CC}"/>
              </a:ext>
            </a:extLst>
          </p:cNvPr>
          <p:cNvSpPr>
            <a:spLocks noGrp="1"/>
          </p:cNvSpPr>
          <p:nvPr>
            <p:ph type="title"/>
          </p:nvPr>
        </p:nvSpPr>
        <p:spPr/>
        <p:txBody>
          <a:bodyPr/>
          <a:lstStyle/>
          <a:p>
            <a:r>
              <a:rPr lang="en-US" dirty="0"/>
              <a:t>CSS Layout - The position Property</a:t>
            </a:r>
          </a:p>
        </p:txBody>
      </p:sp>
      <p:sp>
        <p:nvSpPr>
          <p:cNvPr id="6" name="Text Placeholder 5">
            <a:extLst>
              <a:ext uri="{FF2B5EF4-FFF2-40B4-BE49-F238E27FC236}">
                <a16:creationId xmlns:a16="http://schemas.microsoft.com/office/drawing/2014/main" xmlns="" id="{3D187B21-6667-4B4D-B40D-142D6E528324}"/>
              </a:ext>
            </a:extLst>
          </p:cNvPr>
          <p:cNvSpPr>
            <a:spLocks noGrp="1"/>
          </p:cNvSpPr>
          <p:nvPr>
            <p:ph type="body" sz="quarter" idx="13"/>
          </p:nvPr>
        </p:nvSpPr>
        <p:spPr/>
        <p:txBody>
          <a:bodyPr>
            <a:normAutofit/>
          </a:bodyPr>
          <a:lstStyle/>
          <a:p>
            <a:r>
              <a:rPr lang="en-US" sz="1800" b="1" dirty="0"/>
              <a:t>position: relative;</a:t>
            </a:r>
          </a:p>
          <a:p>
            <a:pPr lvl="1"/>
            <a:r>
              <a:rPr lang="en-US" sz="1500" dirty="0"/>
              <a:t>An element with position: relative; is positioned </a:t>
            </a:r>
            <a:r>
              <a:rPr lang="en-US" sz="1500" b="1" dirty="0"/>
              <a:t>relative to its normal position</a:t>
            </a:r>
            <a:r>
              <a:rPr lang="en-US" sz="1500" dirty="0"/>
              <a:t>.</a:t>
            </a:r>
          </a:p>
          <a:p>
            <a:pPr lvl="1"/>
            <a:r>
              <a:rPr lang="en-US" sz="1500" dirty="0"/>
              <a:t>Setting the top, right, bottom, and left properties of a relatively-positioned element will cause it to be adjusted away from its normal position. Other content will not be adjusted to fit into any gap left by the element.</a:t>
            </a:r>
            <a:endParaRPr lang="en-US" sz="1200" dirty="0"/>
          </a:p>
        </p:txBody>
      </p:sp>
      <p:sp>
        <p:nvSpPr>
          <p:cNvPr id="5" name="Slide Number Placeholder 4">
            <a:extLst>
              <a:ext uri="{FF2B5EF4-FFF2-40B4-BE49-F238E27FC236}">
                <a16:creationId xmlns:a16="http://schemas.microsoft.com/office/drawing/2014/main" xmlns="" id="{8D9E863E-CEDF-4E3B-8C92-59EEE9CD11E4}"/>
              </a:ext>
            </a:extLst>
          </p:cNvPr>
          <p:cNvSpPr>
            <a:spLocks noGrp="1"/>
          </p:cNvSpPr>
          <p:nvPr>
            <p:ph type="sldNum" sz="quarter" idx="14"/>
          </p:nvPr>
        </p:nvSpPr>
        <p:spPr/>
        <p:txBody>
          <a:bodyPr/>
          <a:lstStyle/>
          <a:p>
            <a:fld id="{3DD97BEB-BAEF-0344-9D5C-EC73E478698A}" type="slidenum">
              <a:rPr lang="en-US" smtClean="0"/>
              <a:pPr/>
              <a:t>20</a:t>
            </a:fld>
            <a:endParaRPr lang="en-US"/>
          </a:p>
        </p:txBody>
      </p:sp>
      <p:sp>
        <p:nvSpPr>
          <p:cNvPr id="7" name="Text Placeholder 6">
            <a:extLst>
              <a:ext uri="{FF2B5EF4-FFF2-40B4-BE49-F238E27FC236}">
                <a16:creationId xmlns:a16="http://schemas.microsoft.com/office/drawing/2014/main" xmlns="" id="{D7CF71FF-C3F7-4BE5-99E8-781FD925CAD2}"/>
              </a:ext>
            </a:extLst>
          </p:cNvPr>
          <p:cNvSpPr>
            <a:spLocks noGrp="1"/>
          </p:cNvSpPr>
          <p:nvPr>
            <p:ph type="body" sz="quarter" idx="15"/>
          </p:nvPr>
        </p:nvSpPr>
        <p:spPr/>
        <p:txBody>
          <a:bodyPr>
            <a:normAutofit fontScale="85000" lnSpcReduction="20000"/>
          </a:bodyPr>
          <a:lstStyle/>
          <a:p>
            <a:r>
              <a:rPr lang="en-US" dirty="0"/>
              <a:t>The position property specifies the type of positioning method used for an element</a:t>
            </a:r>
          </a:p>
          <a:p>
            <a:endParaRPr lang="en-US" dirty="0"/>
          </a:p>
        </p:txBody>
      </p:sp>
      <p:pic>
        <p:nvPicPr>
          <p:cNvPr id="8" name="Picture 7">
            <a:extLst>
              <a:ext uri="{FF2B5EF4-FFF2-40B4-BE49-F238E27FC236}">
                <a16:creationId xmlns:a16="http://schemas.microsoft.com/office/drawing/2014/main" xmlns="" id="{F89D3222-0228-499F-BD08-98D2DFF66F21}"/>
              </a:ext>
            </a:extLst>
          </p:cNvPr>
          <p:cNvPicPr>
            <a:picLocks noChangeAspect="1"/>
          </p:cNvPicPr>
          <p:nvPr/>
        </p:nvPicPr>
        <p:blipFill>
          <a:blip r:embed="rId2"/>
          <a:stretch>
            <a:fillRect/>
          </a:stretch>
        </p:blipFill>
        <p:spPr>
          <a:xfrm>
            <a:off x="909248" y="2801962"/>
            <a:ext cx="7746401" cy="2067693"/>
          </a:xfrm>
          <a:prstGeom prst="rect">
            <a:avLst/>
          </a:prstGeom>
        </p:spPr>
      </p:pic>
    </p:spTree>
    <p:extLst>
      <p:ext uri="{BB962C8B-B14F-4D97-AF65-F5344CB8AC3E}">
        <p14:creationId xmlns:p14="http://schemas.microsoft.com/office/powerpoint/2010/main" xmlns="" val="1898956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FC953E-284D-4826-AB25-DED2F263C8CC}"/>
              </a:ext>
            </a:extLst>
          </p:cNvPr>
          <p:cNvSpPr>
            <a:spLocks noGrp="1"/>
          </p:cNvSpPr>
          <p:nvPr>
            <p:ph type="title"/>
          </p:nvPr>
        </p:nvSpPr>
        <p:spPr/>
        <p:txBody>
          <a:bodyPr/>
          <a:lstStyle/>
          <a:p>
            <a:r>
              <a:rPr lang="en-US" dirty="0"/>
              <a:t>CSS Layout - The position Property</a:t>
            </a:r>
          </a:p>
        </p:txBody>
      </p:sp>
      <p:sp>
        <p:nvSpPr>
          <p:cNvPr id="6" name="Text Placeholder 5">
            <a:extLst>
              <a:ext uri="{FF2B5EF4-FFF2-40B4-BE49-F238E27FC236}">
                <a16:creationId xmlns:a16="http://schemas.microsoft.com/office/drawing/2014/main" xmlns="" id="{3D187B21-6667-4B4D-B40D-142D6E528324}"/>
              </a:ext>
            </a:extLst>
          </p:cNvPr>
          <p:cNvSpPr>
            <a:spLocks noGrp="1"/>
          </p:cNvSpPr>
          <p:nvPr>
            <p:ph type="body" sz="quarter" idx="13"/>
          </p:nvPr>
        </p:nvSpPr>
        <p:spPr/>
        <p:txBody>
          <a:bodyPr>
            <a:normAutofit/>
          </a:bodyPr>
          <a:lstStyle/>
          <a:p>
            <a:r>
              <a:rPr lang="en-US" sz="1800" b="1" dirty="0"/>
              <a:t>position: fixed;</a:t>
            </a:r>
          </a:p>
          <a:p>
            <a:pPr lvl="1"/>
            <a:r>
              <a:rPr lang="en-US" sz="1500" dirty="0"/>
              <a:t>An element with position: fixed; is positioned relative to the viewport, which means it always stays in the same place even if the page is scrolled. The top, right, bottom, and left properties are used to position the element.</a:t>
            </a:r>
          </a:p>
        </p:txBody>
      </p:sp>
      <p:sp>
        <p:nvSpPr>
          <p:cNvPr id="5" name="Slide Number Placeholder 4">
            <a:extLst>
              <a:ext uri="{FF2B5EF4-FFF2-40B4-BE49-F238E27FC236}">
                <a16:creationId xmlns:a16="http://schemas.microsoft.com/office/drawing/2014/main" xmlns="" id="{8D9E863E-CEDF-4E3B-8C92-59EEE9CD11E4}"/>
              </a:ext>
            </a:extLst>
          </p:cNvPr>
          <p:cNvSpPr>
            <a:spLocks noGrp="1"/>
          </p:cNvSpPr>
          <p:nvPr>
            <p:ph type="sldNum" sz="quarter" idx="14"/>
          </p:nvPr>
        </p:nvSpPr>
        <p:spPr/>
        <p:txBody>
          <a:bodyPr/>
          <a:lstStyle/>
          <a:p>
            <a:fld id="{3DD97BEB-BAEF-0344-9D5C-EC73E478698A}" type="slidenum">
              <a:rPr lang="en-US" smtClean="0"/>
              <a:pPr/>
              <a:t>21</a:t>
            </a:fld>
            <a:endParaRPr lang="en-US"/>
          </a:p>
        </p:txBody>
      </p:sp>
      <p:sp>
        <p:nvSpPr>
          <p:cNvPr id="7" name="Text Placeholder 6">
            <a:extLst>
              <a:ext uri="{FF2B5EF4-FFF2-40B4-BE49-F238E27FC236}">
                <a16:creationId xmlns:a16="http://schemas.microsoft.com/office/drawing/2014/main" xmlns="" id="{D7CF71FF-C3F7-4BE5-99E8-781FD925CAD2}"/>
              </a:ext>
            </a:extLst>
          </p:cNvPr>
          <p:cNvSpPr>
            <a:spLocks noGrp="1"/>
          </p:cNvSpPr>
          <p:nvPr>
            <p:ph type="body" sz="quarter" idx="15"/>
          </p:nvPr>
        </p:nvSpPr>
        <p:spPr/>
        <p:txBody>
          <a:bodyPr>
            <a:normAutofit fontScale="85000" lnSpcReduction="20000"/>
          </a:bodyPr>
          <a:lstStyle/>
          <a:p>
            <a:r>
              <a:rPr lang="en-US" dirty="0"/>
              <a:t>The position property specifies the type of positioning method used for an element</a:t>
            </a:r>
          </a:p>
          <a:p>
            <a:endParaRPr lang="en-US" dirty="0"/>
          </a:p>
        </p:txBody>
      </p:sp>
      <p:pic>
        <p:nvPicPr>
          <p:cNvPr id="4" name="Picture 3">
            <a:extLst>
              <a:ext uri="{FF2B5EF4-FFF2-40B4-BE49-F238E27FC236}">
                <a16:creationId xmlns:a16="http://schemas.microsoft.com/office/drawing/2014/main" xmlns="" id="{DB6518B6-1DCC-409B-94BC-20F51C3CF65A}"/>
              </a:ext>
            </a:extLst>
          </p:cNvPr>
          <p:cNvPicPr>
            <a:picLocks noChangeAspect="1"/>
          </p:cNvPicPr>
          <p:nvPr/>
        </p:nvPicPr>
        <p:blipFill>
          <a:blip r:embed="rId2"/>
          <a:stretch>
            <a:fillRect/>
          </a:stretch>
        </p:blipFill>
        <p:spPr>
          <a:xfrm>
            <a:off x="282290" y="2498232"/>
            <a:ext cx="8732542" cy="2147110"/>
          </a:xfrm>
          <a:prstGeom prst="rect">
            <a:avLst/>
          </a:prstGeom>
        </p:spPr>
      </p:pic>
    </p:spTree>
    <p:extLst>
      <p:ext uri="{BB962C8B-B14F-4D97-AF65-F5344CB8AC3E}">
        <p14:creationId xmlns:p14="http://schemas.microsoft.com/office/powerpoint/2010/main" xmlns="" val="3664775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FC953E-284D-4826-AB25-DED2F263C8CC}"/>
              </a:ext>
            </a:extLst>
          </p:cNvPr>
          <p:cNvSpPr>
            <a:spLocks noGrp="1"/>
          </p:cNvSpPr>
          <p:nvPr>
            <p:ph type="title"/>
          </p:nvPr>
        </p:nvSpPr>
        <p:spPr/>
        <p:txBody>
          <a:bodyPr/>
          <a:lstStyle/>
          <a:p>
            <a:r>
              <a:rPr lang="en-US" dirty="0"/>
              <a:t>CSS Layout - The position Property</a:t>
            </a:r>
          </a:p>
        </p:txBody>
      </p:sp>
      <p:sp>
        <p:nvSpPr>
          <p:cNvPr id="6" name="Text Placeholder 5">
            <a:extLst>
              <a:ext uri="{FF2B5EF4-FFF2-40B4-BE49-F238E27FC236}">
                <a16:creationId xmlns:a16="http://schemas.microsoft.com/office/drawing/2014/main" xmlns="" id="{3D187B21-6667-4B4D-B40D-142D6E528324}"/>
              </a:ext>
            </a:extLst>
          </p:cNvPr>
          <p:cNvSpPr>
            <a:spLocks noGrp="1"/>
          </p:cNvSpPr>
          <p:nvPr>
            <p:ph type="body" sz="quarter" idx="13"/>
          </p:nvPr>
        </p:nvSpPr>
        <p:spPr>
          <a:xfrm>
            <a:off x="628650" y="1118969"/>
            <a:ext cx="7886700" cy="2957513"/>
          </a:xfrm>
        </p:spPr>
        <p:txBody>
          <a:bodyPr>
            <a:normAutofit/>
          </a:bodyPr>
          <a:lstStyle/>
          <a:p>
            <a:r>
              <a:rPr lang="en-US" sz="1800" b="1" dirty="0"/>
              <a:t>position: absolute;</a:t>
            </a:r>
          </a:p>
          <a:p>
            <a:pPr lvl="1"/>
            <a:r>
              <a:rPr lang="en-US" sz="1500" dirty="0"/>
              <a:t>An element with position: absolute; is positioned relative to the nearest positioned ancestor (instead of positioned relative to the viewport, like fixed).</a:t>
            </a:r>
          </a:p>
        </p:txBody>
      </p:sp>
      <p:sp>
        <p:nvSpPr>
          <p:cNvPr id="5" name="Slide Number Placeholder 4">
            <a:extLst>
              <a:ext uri="{FF2B5EF4-FFF2-40B4-BE49-F238E27FC236}">
                <a16:creationId xmlns:a16="http://schemas.microsoft.com/office/drawing/2014/main" xmlns="" id="{8D9E863E-CEDF-4E3B-8C92-59EEE9CD11E4}"/>
              </a:ext>
            </a:extLst>
          </p:cNvPr>
          <p:cNvSpPr>
            <a:spLocks noGrp="1"/>
          </p:cNvSpPr>
          <p:nvPr>
            <p:ph type="sldNum" sz="quarter" idx="14"/>
          </p:nvPr>
        </p:nvSpPr>
        <p:spPr/>
        <p:txBody>
          <a:bodyPr/>
          <a:lstStyle/>
          <a:p>
            <a:fld id="{3DD97BEB-BAEF-0344-9D5C-EC73E478698A}" type="slidenum">
              <a:rPr lang="en-US" smtClean="0"/>
              <a:pPr/>
              <a:t>22</a:t>
            </a:fld>
            <a:endParaRPr lang="en-US"/>
          </a:p>
        </p:txBody>
      </p:sp>
      <p:sp>
        <p:nvSpPr>
          <p:cNvPr id="7" name="Text Placeholder 6">
            <a:extLst>
              <a:ext uri="{FF2B5EF4-FFF2-40B4-BE49-F238E27FC236}">
                <a16:creationId xmlns:a16="http://schemas.microsoft.com/office/drawing/2014/main" xmlns="" id="{D7CF71FF-C3F7-4BE5-99E8-781FD925CAD2}"/>
              </a:ext>
            </a:extLst>
          </p:cNvPr>
          <p:cNvSpPr>
            <a:spLocks noGrp="1"/>
          </p:cNvSpPr>
          <p:nvPr>
            <p:ph type="body" sz="quarter" idx="15"/>
          </p:nvPr>
        </p:nvSpPr>
        <p:spPr/>
        <p:txBody>
          <a:bodyPr>
            <a:normAutofit fontScale="85000" lnSpcReduction="20000"/>
          </a:bodyPr>
          <a:lstStyle/>
          <a:p>
            <a:r>
              <a:rPr lang="en-US" dirty="0"/>
              <a:t>The position property specifies the type of positioning method used for an element</a:t>
            </a:r>
          </a:p>
          <a:p>
            <a:endParaRPr lang="en-US" dirty="0"/>
          </a:p>
        </p:txBody>
      </p:sp>
      <p:pic>
        <p:nvPicPr>
          <p:cNvPr id="8" name="Picture 7">
            <a:extLst>
              <a:ext uri="{FF2B5EF4-FFF2-40B4-BE49-F238E27FC236}">
                <a16:creationId xmlns:a16="http://schemas.microsoft.com/office/drawing/2014/main" xmlns="" id="{C37242B4-22D8-49E3-954E-6CE0F12E1772}"/>
              </a:ext>
            </a:extLst>
          </p:cNvPr>
          <p:cNvPicPr>
            <a:picLocks noChangeAspect="1"/>
          </p:cNvPicPr>
          <p:nvPr/>
        </p:nvPicPr>
        <p:blipFill>
          <a:blip r:embed="rId2"/>
          <a:stretch>
            <a:fillRect/>
          </a:stretch>
        </p:blipFill>
        <p:spPr>
          <a:xfrm>
            <a:off x="768949" y="1966565"/>
            <a:ext cx="7886700" cy="2961323"/>
          </a:xfrm>
          <a:prstGeom prst="rect">
            <a:avLst/>
          </a:prstGeom>
        </p:spPr>
      </p:pic>
    </p:spTree>
    <p:extLst>
      <p:ext uri="{BB962C8B-B14F-4D97-AF65-F5344CB8AC3E}">
        <p14:creationId xmlns:p14="http://schemas.microsoft.com/office/powerpoint/2010/main" xmlns="" val="666755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FC953E-284D-4826-AB25-DED2F263C8CC}"/>
              </a:ext>
            </a:extLst>
          </p:cNvPr>
          <p:cNvSpPr>
            <a:spLocks noGrp="1"/>
          </p:cNvSpPr>
          <p:nvPr>
            <p:ph type="title"/>
          </p:nvPr>
        </p:nvSpPr>
        <p:spPr/>
        <p:txBody>
          <a:bodyPr/>
          <a:lstStyle/>
          <a:p>
            <a:r>
              <a:rPr lang="en-US" dirty="0"/>
              <a:t>CSS Layout - The position Property</a:t>
            </a:r>
          </a:p>
        </p:txBody>
      </p:sp>
      <p:sp>
        <p:nvSpPr>
          <p:cNvPr id="6" name="Text Placeholder 5">
            <a:extLst>
              <a:ext uri="{FF2B5EF4-FFF2-40B4-BE49-F238E27FC236}">
                <a16:creationId xmlns:a16="http://schemas.microsoft.com/office/drawing/2014/main" xmlns="" id="{3D187B21-6667-4B4D-B40D-142D6E528324}"/>
              </a:ext>
            </a:extLst>
          </p:cNvPr>
          <p:cNvSpPr>
            <a:spLocks noGrp="1"/>
          </p:cNvSpPr>
          <p:nvPr>
            <p:ph type="body" sz="quarter" idx="13"/>
          </p:nvPr>
        </p:nvSpPr>
        <p:spPr>
          <a:xfrm>
            <a:off x="628650" y="1118969"/>
            <a:ext cx="7886700" cy="2957513"/>
          </a:xfrm>
        </p:spPr>
        <p:txBody>
          <a:bodyPr>
            <a:normAutofit/>
          </a:bodyPr>
          <a:lstStyle/>
          <a:p>
            <a:r>
              <a:rPr lang="en-US" sz="1800" b="1" dirty="0"/>
              <a:t>position: sticky;</a:t>
            </a:r>
          </a:p>
          <a:p>
            <a:pPr lvl="1"/>
            <a:r>
              <a:rPr lang="en-US" sz="1500" dirty="0"/>
              <a:t>An element with position: sticky; is positioned based on the user's scroll position.</a:t>
            </a:r>
          </a:p>
          <a:p>
            <a:pPr lvl="1"/>
            <a:r>
              <a:rPr lang="en-US" sz="1500" dirty="0"/>
              <a:t>A sticky element toggles between relative and fixed, depending on the scroll position. It is positioned relative until a given offset position is met in the viewport - then it "sticks" in place (like </a:t>
            </a:r>
            <a:r>
              <a:rPr lang="en-US" sz="1500" dirty="0" err="1"/>
              <a:t>position:fixed</a:t>
            </a:r>
            <a:r>
              <a:rPr lang="en-US" sz="1500" dirty="0"/>
              <a:t>).</a:t>
            </a:r>
          </a:p>
        </p:txBody>
      </p:sp>
      <p:sp>
        <p:nvSpPr>
          <p:cNvPr id="5" name="Slide Number Placeholder 4">
            <a:extLst>
              <a:ext uri="{FF2B5EF4-FFF2-40B4-BE49-F238E27FC236}">
                <a16:creationId xmlns:a16="http://schemas.microsoft.com/office/drawing/2014/main" xmlns="" id="{8D9E863E-CEDF-4E3B-8C92-59EEE9CD11E4}"/>
              </a:ext>
            </a:extLst>
          </p:cNvPr>
          <p:cNvSpPr>
            <a:spLocks noGrp="1"/>
          </p:cNvSpPr>
          <p:nvPr>
            <p:ph type="sldNum" sz="quarter" idx="14"/>
          </p:nvPr>
        </p:nvSpPr>
        <p:spPr>
          <a:xfrm>
            <a:off x="282290" y="4644419"/>
            <a:ext cx="486659" cy="273844"/>
          </a:xfrm>
        </p:spPr>
        <p:txBody>
          <a:bodyPr/>
          <a:lstStyle/>
          <a:p>
            <a:fld id="{3DD97BEB-BAEF-0344-9D5C-EC73E478698A}" type="slidenum">
              <a:rPr lang="en-US" smtClean="0"/>
              <a:pPr/>
              <a:t>23</a:t>
            </a:fld>
            <a:endParaRPr lang="en-US" dirty="0"/>
          </a:p>
        </p:txBody>
      </p:sp>
      <p:sp>
        <p:nvSpPr>
          <p:cNvPr id="7" name="Text Placeholder 6">
            <a:extLst>
              <a:ext uri="{FF2B5EF4-FFF2-40B4-BE49-F238E27FC236}">
                <a16:creationId xmlns:a16="http://schemas.microsoft.com/office/drawing/2014/main" xmlns="" id="{D7CF71FF-C3F7-4BE5-99E8-781FD925CAD2}"/>
              </a:ext>
            </a:extLst>
          </p:cNvPr>
          <p:cNvSpPr>
            <a:spLocks noGrp="1"/>
          </p:cNvSpPr>
          <p:nvPr>
            <p:ph type="body" sz="quarter" idx="15"/>
          </p:nvPr>
        </p:nvSpPr>
        <p:spPr/>
        <p:txBody>
          <a:bodyPr>
            <a:normAutofit fontScale="85000" lnSpcReduction="20000"/>
          </a:bodyPr>
          <a:lstStyle/>
          <a:p>
            <a:r>
              <a:rPr lang="en-US" dirty="0"/>
              <a:t>The position property specifies the type of positioning method used for an element</a:t>
            </a:r>
          </a:p>
          <a:p>
            <a:endParaRPr lang="en-US" dirty="0"/>
          </a:p>
        </p:txBody>
      </p:sp>
      <p:pic>
        <p:nvPicPr>
          <p:cNvPr id="4" name="Picture 3">
            <a:extLst>
              <a:ext uri="{FF2B5EF4-FFF2-40B4-BE49-F238E27FC236}">
                <a16:creationId xmlns:a16="http://schemas.microsoft.com/office/drawing/2014/main" xmlns="" id="{FF8079DA-CE60-49D2-BAC1-9FC98CBC31D0}"/>
              </a:ext>
            </a:extLst>
          </p:cNvPr>
          <p:cNvPicPr>
            <a:picLocks noChangeAspect="1"/>
          </p:cNvPicPr>
          <p:nvPr/>
        </p:nvPicPr>
        <p:blipFill>
          <a:blip r:embed="rId2"/>
          <a:stretch>
            <a:fillRect/>
          </a:stretch>
        </p:blipFill>
        <p:spPr>
          <a:xfrm>
            <a:off x="1037399" y="2371429"/>
            <a:ext cx="7069201" cy="1057553"/>
          </a:xfrm>
          <a:prstGeom prst="rect">
            <a:avLst/>
          </a:prstGeom>
        </p:spPr>
      </p:pic>
      <p:pic>
        <p:nvPicPr>
          <p:cNvPr id="10" name="Picture 9">
            <a:extLst>
              <a:ext uri="{FF2B5EF4-FFF2-40B4-BE49-F238E27FC236}">
                <a16:creationId xmlns:a16="http://schemas.microsoft.com/office/drawing/2014/main" xmlns="" id="{59F2E915-E063-45AC-B3CF-9E6CF5FCD298}"/>
              </a:ext>
            </a:extLst>
          </p:cNvPr>
          <p:cNvPicPr>
            <a:picLocks noChangeAspect="1"/>
          </p:cNvPicPr>
          <p:nvPr/>
        </p:nvPicPr>
        <p:blipFill>
          <a:blip r:embed="rId3"/>
          <a:stretch>
            <a:fillRect/>
          </a:stretch>
        </p:blipFill>
        <p:spPr>
          <a:xfrm>
            <a:off x="1037399" y="2408125"/>
            <a:ext cx="7069201" cy="1089315"/>
          </a:xfrm>
          <a:prstGeom prst="rect">
            <a:avLst/>
          </a:prstGeom>
        </p:spPr>
      </p:pic>
      <p:pic>
        <p:nvPicPr>
          <p:cNvPr id="12" name="Picture 11">
            <a:extLst>
              <a:ext uri="{FF2B5EF4-FFF2-40B4-BE49-F238E27FC236}">
                <a16:creationId xmlns:a16="http://schemas.microsoft.com/office/drawing/2014/main" xmlns="" id="{810F09F8-24DD-4B27-93CD-29B2E94ED08C}"/>
              </a:ext>
            </a:extLst>
          </p:cNvPr>
          <p:cNvPicPr>
            <a:picLocks noChangeAspect="1"/>
          </p:cNvPicPr>
          <p:nvPr/>
        </p:nvPicPr>
        <p:blipFill>
          <a:blip r:embed="rId4"/>
          <a:stretch>
            <a:fillRect/>
          </a:stretch>
        </p:blipFill>
        <p:spPr>
          <a:xfrm>
            <a:off x="1037399" y="3428982"/>
            <a:ext cx="5118725" cy="1466569"/>
          </a:xfrm>
          <a:prstGeom prst="rect">
            <a:avLst/>
          </a:prstGeom>
        </p:spPr>
      </p:pic>
    </p:spTree>
    <p:extLst>
      <p:ext uri="{BB962C8B-B14F-4D97-AF65-F5344CB8AC3E}">
        <p14:creationId xmlns:p14="http://schemas.microsoft.com/office/powerpoint/2010/main" xmlns="" val="33118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AF77E2-67A6-4971-B682-A2E08B4126BA}"/>
              </a:ext>
            </a:extLst>
          </p:cNvPr>
          <p:cNvSpPr>
            <a:spLocks noGrp="1"/>
          </p:cNvSpPr>
          <p:nvPr>
            <p:ph type="title"/>
          </p:nvPr>
        </p:nvSpPr>
        <p:spPr/>
        <p:txBody>
          <a:bodyPr/>
          <a:lstStyle/>
          <a:p>
            <a:r>
              <a:rPr lang="en-US" dirty="0"/>
              <a:t>CSS Website Layout</a:t>
            </a:r>
          </a:p>
        </p:txBody>
      </p:sp>
      <p:sp>
        <p:nvSpPr>
          <p:cNvPr id="4" name="Slide Number Placeholder 3">
            <a:extLst>
              <a:ext uri="{FF2B5EF4-FFF2-40B4-BE49-F238E27FC236}">
                <a16:creationId xmlns:a16="http://schemas.microsoft.com/office/drawing/2014/main" xmlns="" id="{F085EDDF-7852-4551-B2DA-3D89B2349ACA}"/>
              </a:ext>
            </a:extLst>
          </p:cNvPr>
          <p:cNvSpPr>
            <a:spLocks noGrp="1"/>
          </p:cNvSpPr>
          <p:nvPr>
            <p:ph type="sldNum" sz="quarter" idx="14"/>
          </p:nvPr>
        </p:nvSpPr>
        <p:spPr/>
        <p:txBody>
          <a:bodyPr/>
          <a:lstStyle/>
          <a:p>
            <a:fld id="{3DD97BEB-BAEF-0344-9D5C-EC73E478698A}" type="slidenum">
              <a:rPr lang="en-US" smtClean="0"/>
              <a:pPr/>
              <a:t>24</a:t>
            </a:fld>
            <a:endParaRPr lang="en-US"/>
          </a:p>
        </p:txBody>
      </p:sp>
      <p:sp>
        <p:nvSpPr>
          <p:cNvPr id="5" name="Text Placeholder 4">
            <a:extLst>
              <a:ext uri="{FF2B5EF4-FFF2-40B4-BE49-F238E27FC236}">
                <a16:creationId xmlns:a16="http://schemas.microsoft.com/office/drawing/2014/main" xmlns="" id="{1BE05B82-ADCA-4CDD-B90A-1AFE76DB3B5E}"/>
              </a:ext>
            </a:extLst>
          </p:cNvPr>
          <p:cNvSpPr>
            <a:spLocks noGrp="1"/>
          </p:cNvSpPr>
          <p:nvPr>
            <p:ph type="body" sz="quarter" idx="15"/>
          </p:nvPr>
        </p:nvSpPr>
        <p:spPr/>
        <p:txBody>
          <a:bodyPr>
            <a:normAutofit fontScale="85000" lnSpcReduction="20000"/>
          </a:bodyPr>
          <a:lstStyle/>
          <a:p>
            <a:r>
              <a:rPr lang="en-US" dirty="0"/>
              <a:t>A website is often divided into headers, menus, content and a footer</a:t>
            </a:r>
          </a:p>
        </p:txBody>
      </p:sp>
      <p:pic>
        <p:nvPicPr>
          <p:cNvPr id="7" name="Picture 6">
            <a:extLst>
              <a:ext uri="{FF2B5EF4-FFF2-40B4-BE49-F238E27FC236}">
                <a16:creationId xmlns:a16="http://schemas.microsoft.com/office/drawing/2014/main" xmlns="" id="{E340B015-84A3-4D7D-B2B3-1415A803D84A}"/>
              </a:ext>
            </a:extLst>
          </p:cNvPr>
          <p:cNvPicPr>
            <a:picLocks noChangeAspect="1"/>
          </p:cNvPicPr>
          <p:nvPr/>
        </p:nvPicPr>
        <p:blipFill>
          <a:blip r:embed="rId2"/>
          <a:stretch>
            <a:fillRect/>
          </a:stretch>
        </p:blipFill>
        <p:spPr>
          <a:xfrm>
            <a:off x="768949" y="1172548"/>
            <a:ext cx="7459579" cy="3406227"/>
          </a:xfrm>
          <a:prstGeom prst="rect">
            <a:avLst/>
          </a:prstGeom>
        </p:spPr>
      </p:pic>
    </p:spTree>
    <p:extLst>
      <p:ext uri="{BB962C8B-B14F-4D97-AF65-F5344CB8AC3E}">
        <p14:creationId xmlns:p14="http://schemas.microsoft.com/office/powerpoint/2010/main" xmlns="" val="3276098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BB3237-A67E-4742-9A75-CF1D67D0E063}"/>
              </a:ext>
            </a:extLst>
          </p:cNvPr>
          <p:cNvSpPr>
            <a:spLocks noGrp="1"/>
          </p:cNvSpPr>
          <p:nvPr>
            <p:ph type="title"/>
          </p:nvPr>
        </p:nvSpPr>
        <p:spPr/>
        <p:txBody>
          <a:bodyPr/>
          <a:lstStyle/>
          <a:p>
            <a:r>
              <a:rPr lang="en-US" dirty="0"/>
              <a:t>CSS Layout – float and clear</a:t>
            </a:r>
          </a:p>
        </p:txBody>
      </p:sp>
      <p:sp>
        <p:nvSpPr>
          <p:cNvPr id="3" name="Text Placeholder 2">
            <a:extLst>
              <a:ext uri="{FF2B5EF4-FFF2-40B4-BE49-F238E27FC236}">
                <a16:creationId xmlns:a16="http://schemas.microsoft.com/office/drawing/2014/main" xmlns="" id="{5942CD43-48F7-4414-9B88-4217FCB18D19}"/>
              </a:ext>
            </a:extLst>
          </p:cNvPr>
          <p:cNvSpPr>
            <a:spLocks noGrp="1"/>
          </p:cNvSpPr>
          <p:nvPr>
            <p:ph type="body" sz="quarter" idx="13"/>
          </p:nvPr>
        </p:nvSpPr>
        <p:spPr/>
        <p:txBody>
          <a:bodyPr>
            <a:normAutofit lnSpcReduction="10000"/>
          </a:bodyPr>
          <a:lstStyle/>
          <a:p>
            <a:r>
              <a:rPr lang="en-US" sz="1800" b="1" dirty="0"/>
              <a:t>The float Property</a:t>
            </a:r>
          </a:p>
          <a:p>
            <a:pPr lvl="1"/>
            <a:r>
              <a:rPr lang="en-US" b="1" dirty="0"/>
              <a:t>left</a:t>
            </a:r>
            <a:r>
              <a:rPr lang="en-US" dirty="0"/>
              <a:t> - The element floats to the left of its container</a:t>
            </a:r>
          </a:p>
          <a:p>
            <a:pPr lvl="1"/>
            <a:r>
              <a:rPr lang="en-US" b="1" dirty="0"/>
              <a:t>right</a:t>
            </a:r>
            <a:r>
              <a:rPr lang="en-US" dirty="0"/>
              <a:t> - The element floats to the right of its container</a:t>
            </a:r>
          </a:p>
          <a:p>
            <a:pPr lvl="1"/>
            <a:r>
              <a:rPr lang="en-US" b="1" dirty="0"/>
              <a:t>none</a:t>
            </a:r>
            <a:r>
              <a:rPr lang="en-US" dirty="0"/>
              <a:t> - The element does not float (will be displayed just where it occurs in the text). This is default</a:t>
            </a:r>
          </a:p>
          <a:p>
            <a:pPr lvl="1"/>
            <a:r>
              <a:rPr lang="en-US" b="1" dirty="0"/>
              <a:t>inherit</a:t>
            </a:r>
            <a:r>
              <a:rPr lang="en-US" dirty="0"/>
              <a:t> - The element inherits the float value of its parent</a:t>
            </a:r>
          </a:p>
          <a:p>
            <a:r>
              <a:rPr lang="en-US" sz="1800" b="1" dirty="0"/>
              <a:t>The clear Property</a:t>
            </a:r>
          </a:p>
          <a:p>
            <a:pPr lvl="1"/>
            <a:r>
              <a:rPr lang="en-US" dirty="0"/>
              <a:t>When we use the float property, and we want the next element below (not on right or left), we will have to use the clear property.</a:t>
            </a:r>
          </a:p>
          <a:p>
            <a:pPr lvl="1"/>
            <a:r>
              <a:rPr lang="en-US" b="1" dirty="0"/>
              <a:t>none</a:t>
            </a:r>
            <a:r>
              <a:rPr lang="en-US" dirty="0"/>
              <a:t> - The element is not pushed below left or right floated elements. This is default</a:t>
            </a:r>
          </a:p>
          <a:p>
            <a:pPr lvl="1"/>
            <a:r>
              <a:rPr lang="en-US" b="1" dirty="0"/>
              <a:t>left</a:t>
            </a:r>
            <a:r>
              <a:rPr lang="en-US" dirty="0"/>
              <a:t> - The element is pushed below left floated elements</a:t>
            </a:r>
          </a:p>
          <a:p>
            <a:pPr lvl="1"/>
            <a:r>
              <a:rPr lang="en-US" b="1" dirty="0"/>
              <a:t>right</a:t>
            </a:r>
            <a:r>
              <a:rPr lang="en-US" dirty="0"/>
              <a:t> - The element is pushed below right floated elements</a:t>
            </a:r>
          </a:p>
          <a:p>
            <a:pPr lvl="1"/>
            <a:r>
              <a:rPr lang="en-US" b="1" dirty="0"/>
              <a:t>both</a:t>
            </a:r>
            <a:r>
              <a:rPr lang="en-US" dirty="0"/>
              <a:t> - The element is pushed below both left and right floated elements</a:t>
            </a:r>
          </a:p>
          <a:p>
            <a:pPr lvl="1"/>
            <a:r>
              <a:rPr lang="en-US" b="1" dirty="0"/>
              <a:t>inherit</a:t>
            </a:r>
            <a:r>
              <a:rPr lang="en-US" dirty="0"/>
              <a:t> - The element inherits the clear value from its parent</a:t>
            </a:r>
          </a:p>
        </p:txBody>
      </p:sp>
      <p:sp>
        <p:nvSpPr>
          <p:cNvPr id="4" name="Slide Number Placeholder 3">
            <a:extLst>
              <a:ext uri="{FF2B5EF4-FFF2-40B4-BE49-F238E27FC236}">
                <a16:creationId xmlns:a16="http://schemas.microsoft.com/office/drawing/2014/main" xmlns="" id="{6D3765B4-C3B5-4E69-968F-52CFDB48B28D}"/>
              </a:ext>
            </a:extLst>
          </p:cNvPr>
          <p:cNvSpPr>
            <a:spLocks noGrp="1"/>
          </p:cNvSpPr>
          <p:nvPr>
            <p:ph type="sldNum" sz="quarter" idx="14"/>
          </p:nvPr>
        </p:nvSpPr>
        <p:spPr/>
        <p:txBody>
          <a:bodyPr/>
          <a:lstStyle/>
          <a:p>
            <a:fld id="{3DD97BEB-BAEF-0344-9D5C-EC73E478698A}" type="slidenum">
              <a:rPr lang="en-US" smtClean="0"/>
              <a:pPr/>
              <a:t>25</a:t>
            </a:fld>
            <a:endParaRPr lang="en-US"/>
          </a:p>
        </p:txBody>
      </p:sp>
      <p:sp>
        <p:nvSpPr>
          <p:cNvPr id="5" name="Text Placeholder 4">
            <a:extLst>
              <a:ext uri="{FF2B5EF4-FFF2-40B4-BE49-F238E27FC236}">
                <a16:creationId xmlns:a16="http://schemas.microsoft.com/office/drawing/2014/main" xmlns="" id="{E1CABE04-CD52-4BE5-A04A-1A1E4366558A}"/>
              </a:ext>
            </a:extLst>
          </p:cNvPr>
          <p:cNvSpPr>
            <a:spLocks noGrp="1"/>
          </p:cNvSpPr>
          <p:nvPr>
            <p:ph type="body" sz="quarter" idx="15"/>
          </p:nvPr>
        </p:nvSpPr>
        <p:spPr/>
        <p:txBody>
          <a:bodyPr>
            <a:normAutofit fontScale="85000" lnSpcReduction="20000"/>
          </a:bodyPr>
          <a:lstStyle/>
          <a:p>
            <a:r>
              <a:rPr lang="en-US" dirty="0"/>
              <a:t>The CSS float property specifies how an element should float.</a:t>
            </a:r>
          </a:p>
        </p:txBody>
      </p:sp>
      <p:sp>
        <p:nvSpPr>
          <p:cNvPr id="7" name="TextBox 6">
            <a:extLst>
              <a:ext uri="{FF2B5EF4-FFF2-40B4-BE49-F238E27FC236}">
                <a16:creationId xmlns:a16="http://schemas.microsoft.com/office/drawing/2014/main" xmlns="" id="{50FA4F90-40A2-4DD4-90A8-F8F25B30F145}"/>
              </a:ext>
            </a:extLst>
          </p:cNvPr>
          <p:cNvSpPr txBox="1"/>
          <p:nvPr/>
        </p:nvSpPr>
        <p:spPr>
          <a:xfrm>
            <a:off x="1078030" y="4469378"/>
            <a:ext cx="4581624" cy="369332"/>
          </a:xfrm>
          <a:prstGeom prst="rect">
            <a:avLst/>
          </a:prstGeom>
          <a:noFill/>
        </p:spPr>
        <p:txBody>
          <a:bodyPr wrap="square">
            <a:spAutoFit/>
          </a:bodyPr>
          <a:lstStyle/>
          <a:p>
            <a:r>
              <a:rPr lang="en-US" dirty="0" err="1">
                <a:hlinkClick r:id="rId2"/>
              </a:rPr>
              <a:t>Tryit</a:t>
            </a:r>
            <a:r>
              <a:rPr lang="en-US" dirty="0">
                <a:hlinkClick r:id="rId2"/>
              </a:rPr>
              <a:t> Editor v3.7 (w3schools.com)</a:t>
            </a:r>
            <a:endParaRPr lang="en-US" dirty="0"/>
          </a:p>
        </p:txBody>
      </p:sp>
    </p:spTree>
    <p:extLst>
      <p:ext uri="{BB962C8B-B14F-4D97-AF65-F5344CB8AC3E}">
        <p14:creationId xmlns:p14="http://schemas.microsoft.com/office/powerpoint/2010/main" xmlns="" val="827267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C76345-4C59-408B-A10C-B690481DD65F}"/>
              </a:ext>
            </a:extLst>
          </p:cNvPr>
          <p:cNvSpPr>
            <a:spLocks noGrp="1"/>
          </p:cNvSpPr>
          <p:nvPr>
            <p:ph type="title"/>
          </p:nvPr>
        </p:nvSpPr>
        <p:spPr/>
        <p:txBody>
          <a:bodyPr/>
          <a:lstStyle/>
          <a:p>
            <a:r>
              <a:rPr lang="en-US" dirty="0"/>
              <a:t>CSS Layout - Overflow</a:t>
            </a:r>
          </a:p>
        </p:txBody>
      </p:sp>
      <p:sp>
        <p:nvSpPr>
          <p:cNvPr id="3" name="Text Placeholder 2">
            <a:extLst>
              <a:ext uri="{FF2B5EF4-FFF2-40B4-BE49-F238E27FC236}">
                <a16:creationId xmlns:a16="http://schemas.microsoft.com/office/drawing/2014/main" xmlns="" id="{9816BA48-5C2F-4509-ABAC-23909ADC0749}"/>
              </a:ext>
            </a:extLst>
          </p:cNvPr>
          <p:cNvSpPr>
            <a:spLocks noGrp="1"/>
          </p:cNvSpPr>
          <p:nvPr>
            <p:ph type="body" sz="quarter" idx="13"/>
          </p:nvPr>
        </p:nvSpPr>
        <p:spPr/>
        <p:txBody>
          <a:bodyPr/>
          <a:lstStyle/>
          <a:p>
            <a:r>
              <a:rPr lang="en-US" dirty="0"/>
              <a:t>The overflow property has the following values:</a:t>
            </a:r>
          </a:p>
          <a:p>
            <a:pPr lvl="1"/>
            <a:r>
              <a:rPr lang="en-US" b="1" dirty="0"/>
              <a:t>visible</a:t>
            </a:r>
            <a:r>
              <a:rPr lang="en-US" dirty="0"/>
              <a:t> - </a:t>
            </a:r>
            <a:r>
              <a:rPr lang="en-US" b="1" dirty="0"/>
              <a:t>Default</a:t>
            </a:r>
            <a:r>
              <a:rPr lang="en-US" dirty="0"/>
              <a:t>. The overflow is not clipped. The content renders outside the element's box</a:t>
            </a:r>
          </a:p>
          <a:p>
            <a:pPr lvl="1"/>
            <a:r>
              <a:rPr lang="en-US" b="1" dirty="0"/>
              <a:t>hidden</a:t>
            </a:r>
            <a:r>
              <a:rPr lang="en-US" dirty="0"/>
              <a:t> - The overflow is clipped, and the rest of the content will be invisible</a:t>
            </a:r>
          </a:p>
          <a:p>
            <a:pPr lvl="1"/>
            <a:r>
              <a:rPr lang="en-US" b="1" dirty="0"/>
              <a:t>scroll</a:t>
            </a:r>
            <a:r>
              <a:rPr lang="en-US" dirty="0"/>
              <a:t> - The overflow is clipped, and a scrollbar is added to see the rest of the content</a:t>
            </a:r>
          </a:p>
          <a:p>
            <a:pPr lvl="1"/>
            <a:r>
              <a:rPr lang="en-US" b="1" dirty="0"/>
              <a:t>auto</a:t>
            </a:r>
            <a:r>
              <a:rPr lang="en-US" dirty="0"/>
              <a:t> - Similar to scroll, but it adds scrollbars only when necessary</a:t>
            </a:r>
          </a:p>
          <a:p>
            <a:endParaRPr lang="en-US" dirty="0"/>
          </a:p>
        </p:txBody>
      </p:sp>
      <p:sp>
        <p:nvSpPr>
          <p:cNvPr id="4" name="Slide Number Placeholder 3">
            <a:extLst>
              <a:ext uri="{FF2B5EF4-FFF2-40B4-BE49-F238E27FC236}">
                <a16:creationId xmlns:a16="http://schemas.microsoft.com/office/drawing/2014/main" xmlns="" id="{1E4075C1-EC84-4D7D-B82C-253AA6298185}"/>
              </a:ext>
            </a:extLst>
          </p:cNvPr>
          <p:cNvSpPr>
            <a:spLocks noGrp="1"/>
          </p:cNvSpPr>
          <p:nvPr>
            <p:ph type="sldNum" sz="quarter" idx="14"/>
          </p:nvPr>
        </p:nvSpPr>
        <p:spPr/>
        <p:txBody>
          <a:bodyPr/>
          <a:lstStyle/>
          <a:p>
            <a:fld id="{3DD97BEB-BAEF-0344-9D5C-EC73E478698A}" type="slidenum">
              <a:rPr lang="en-US" smtClean="0"/>
              <a:pPr/>
              <a:t>26</a:t>
            </a:fld>
            <a:endParaRPr lang="en-US"/>
          </a:p>
        </p:txBody>
      </p:sp>
      <p:sp>
        <p:nvSpPr>
          <p:cNvPr id="5" name="Text Placeholder 4">
            <a:extLst>
              <a:ext uri="{FF2B5EF4-FFF2-40B4-BE49-F238E27FC236}">
                <a16:creationId xmlns:a16="http://schemas.microsoft.com/office/drawing/2014/main" xmlns="" id="{F1633A83-F556-4443-83EB-13FC6C498085}"/>
              </a:ext>
            </a:extLst>
          </p:cNvPr>
          <p:cNvSpPr>
            <a:spLocks noGrp="1"/>
          </p:cNvSpPr>
          <p:nvPr>
            <p:ph type="body" sz="quarter" idx="15"/>
          </p:nvPr>
        </p:nvSpPr>
        <p:spPr/>
        <p:txBody>
          <a:bodyPr>
            <a:normAutofit fontScale="85000" lnSpcReduction="20000"/>
          </a:bodyPr>
          <a:lstStyle/>
          <a:p>
            <a:r>
              <a:rPr lang="en-US" dirty="0"/>
              <a:t>The CSS overflow property controls what happens to content that is too big to fit into an area.</a:t>
            </a:r>
          </a:p>
        </p:txBody>
      </p:sp>
      <p:pic>
        <p:nvPicPr>
          <p:cNvPr id="7" name="Picture 6">
            <a:extLst>
              <a:ext uri="{FF2B5EF4-FFF2-40B4-BE49-F238E27FC236}">
                <a16:creationId xmlns:a16="http://schemas.microsoft.com/office/drawing/2014/main" xmlns="" id="{D2CA86C0-D6B9-4332-B01C-39560341FAFA}"/>
              </a:ext>
            </a:extLst>
          </p:cNvPr>
          <p:cNvPicPr>
            <a:picLocks noChangeAspect="1"/>
          </p:cNvPicPr>
          <p:nvPr/>
        </p:nvPicPr>
        <p:blipFill>
          <a:blip r:embed="rId2"/>
          <a:stretch>
            <a:fillRect/>
          </a:stretch>
        </p:blipFill>
        <p:spPr>
          <a:xfrm>
            <a:off x="1009423" y="3095262"/>
            <a:ext cx="1949447" cy="1832626"/>
          </a:xfrm>
          <a:prstGeom prst="rect">
            <a:avLst/>
          </a:prstGeom>
        </p:spPr>
      </p:pic>
      <p:pic>
        <p:nvPicPr>
          <p:cNvPr id="9" name="Picture 8">
            <a:extLst>
              <a:ext uri="{FF2B5EF4-FFF2-40B4-BE49-F238E27FC236}">
                <a16:creationId xmlns:a16="http://schemas.microsoft.com/office/drawing/2014/main" xmlns="" id="{7ECA6D26-E853-4DC9-BF48-796095E58CBD}"/>
              </a:ext>
            </a:extLst>
          </p:cNvPr>
          <p:cNvPicPr>
            <a:picLocks noChangeAspect="1"/>
          </p:cNvPicPr>
          <p:nvPr/>
        </p:nvPicPr>
        <p:blipFill>
          <a:blip r:embed="rId3"/>
          <a:stretch>
            <a:fillRect/>
          </a:stretch>
        </p:blipFill>
        <p:spPr>
          <a:xfrm>
            <a:off x="3144749" y="3095263"/>
            <a:ext cx="1930837" cy="1093896"/>
          </a:xfrm>
          <a:prstGeom prst="rect">
            <a:avLst/>
          </a:prstGeom>
        </p:spPr>
      </p:pic>
      <p:pic>
        <p:nvPicPr>
          <p:cNvPr id="11" name="Picture 10">
            <a:extLst>
              <a:ext uri="{FF2B5EF4-FFF2-40B4-BE49-F238E27FC236}">
                <a16:creationId xmlns:a16="http://schemas.microsoft.com/office/drawing/2014/main" xmlns="" id="{2B979184-7AF1-4E9B-9CA7-13B702E42880}"/>
              </a:ext>
            </a:extLst>
          </p:cNvPr>
          <p:cNvPicPr>
            <a:picLocks noChangeAspect="1"/>
          </p:cNvPicPr>
          <p:nvPr/>
        </p:nvPicPr>
        <p:blipFill>
          <a:blip r:embed="rId4"/>
          <a:stretch>
            <a:fillRect/>
          </a:stretch>
        </p:blipFill>
        <p:spPr>
          <a:xfrm>
            <a:off x="5261465" y="3041665"/>
            <a:ext cx="1875390" cy="1201092"/>
          </a:xfrm>
          <a:prstGeom prst="rect">
            <a:avLst/>
          </a:prstGeom>
        </p:spPr>
      </p:pic>
      <p:sp>
        <p:nvSpPr>
          <p:cNvPr id="13" name="TextBox 12">
            <a:extLst>
              <a:ext uri="{FF2B5EF4-FFF2-40B4-BE49-F238E27FC236}">
                <a16:creationId xmlns:a16="http://schemas.microsoft.com/office/drawing/2014/main" xmlns="" id="{2DFB0892-CCEA-4356-B48A-F904F43C4D13}"/>
              </a:ext>
            </a:extLst>
          </p:cNvPr>
          <p:cNvSpPr txBox="1"/>
          <p:nvPr/>
        </p:nvSpPr>
        <p:spPr>
          <a:xfrm>
            <a:off x="1491917" y="2744149"/>
            <a:ext cx="6574054" cy="369332"/>
          </a:xfrm>
          <a:prstGeom prst="rect">
            <a:avLst/>
          </a:prstGeom>
          <a:noFill/>
        </p:spPr>
        <p:txBody>
          <a:bodyPr wrap="square">
            <a:spAutoFit/>
          </a:bodyPr>
          <a:lstStyle/>
          <a:p>
            <a:r>
              <a:rPr lang="en-US" b="1" dirty="0"/>
              <a:t>Visible 		      hidden 	             scroll</a:t>
            </a:r>
            <a:endParaRPr lang="en-US" dirty="0"/>
          </a:p>
        </p:txBody>
      </p:sp>
    </p:spTree>
    <p:extLst>
      <p:ext uri="{BB962C8B-B14F-4D97-AF65-F5344CB8AC3E}">
        <p14:creationId xmlns:p14="http://schemas.microsoft.com/office/powerpoint/2010/main" xmlns="" val="3466824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0E1999-95A2-4821-8D73-6172BDFAE591}"/>
              </a:ext>
            </a:extLst>
          </p:cNvPr>
          <p:cNvSpPr>
            <a:spLocks noGrp="1"/>
          </p:cNvSpPr>
          <p:nvPr>
            <p:ph type="title"/>
          </p:nvPr>
        </p:nvSpPr>
        <p:spPr/>
        <p:txBody>
          <a:bodyPr/>
          <a:lstStyle/>
          <a:p>
            <a:r>
              <a:rPr lang="en-US" dirty="0"/>
              <a:t>CSS Vertical Navigation Bar</a:t>
            </a:r>
          </a:p>
        </p:txBody>
      </p:sp>
      <p:sp>
        <p:nvSpPr>
          <p:cNvPr id="3" name="Text Placeholder 2">
            <a:extLst>
              <a:ext uri="{FF2B5EF4-FFF2-40B4-BE49-F238E27FC236}">
                <a16:creationId xmlns:a16="http://schemas.microsoft.com/office/drawing/2014/main" xmlns="" id="{8DA6CF8C-7357-4E0D-8A4F-53C3D7060CCD}"/>
              </a:ext>
            </a:extLst>
          </p:cNvPr>
          <p:cNvSpPr>
            <a:spLocks noGrp="1"/>
          </p:cNvSpPr>
          <p:nvPr>
            <p:ph type="body" sz="quarter" idx="13"/>
          </p:nvPr>
        </p:nvSpPr>
        <p:spPr/>
        <p:txBody>
          <a:bodyPr/>
          <a:lstStyle/>
          <a:p>
            <a:endParaRPr lang="en-US"/>
          </a:p>
        </p:txBody>
      </p:sp>
      <p:sp>
        <p:nvSpPr>
          <p:cNvPr id="4" name="Slide Number Placeholder 3">
            <a:extLst>
              <a:ext uri="{FF2B5EF4-FFF2-40B4-BE49-F238E27FC236}">
                <a16:creationId xmlns:a16="http://schemas.microsoft.com/office/drawing/2014/main" xmlns="" id="{F9B0757E-5B68-41C2-9EFD-853841382945}"/>
              </a:ext>
            </a:extLst>
          </p:cNvPr>
          <p:cNvSpPr>
            <a:spLocks noGrp="1"/>
          </p:cNvSpPr>
          <p:nvPr>
            <p:ph type="sldNum" sz="quarter" idx="14"/>
          </p:nvPr>
        </p:nvSpPr>
        <p:spPr/>
        <p:txBody>
          <a:bodyPr/>
          <a:lstStyle/>
          <a:p>
            <a:fld id="{3DD97BEB-BAEF-0344-9D5C-EC73E478698A}" type="slidenum">
              <a:rPr lang="en-US" smtClean="0"/>
              <a:pPr/>
              <a:t>27</a:t>
            </a:fld>
            <a:endParaRPr lang="en-US"/>
          </a:p>
        </p:txBody>
      </p:sp>
      <p:sp>
        <p:nvSpPr>
          <p:cNvPr id="5" name="Text Placeholder 4">
            <a:extLst>
              <a:ext uri="{FF2B5EF4-FFF2-40B4-BE49-F238E27FC236}">
                <a16:creationId xmlns:a16="http://schemas.microsoft.com/office/drawing/2014/main" xmlns="" id="{B77FA37D-D742-4D62-A2D1-6603FFA019DD}"/>
              </a:ext>
            </a:extLst>
          </p:cNvPr>
          <p:cNvSpPr>
            <a:spLocks noGrp="1"/>
          </p:cNvSpPr>
          <p:nvPr>
            <p:ph type="body" sz="quarter" idx="15"/>
          </p:nvPr>
        </p:nvSpPr>
        <p:spPr/>
        <p:txBody>
          <a:bodyPr>
            <a:normAutofit fontScale="85000" lnSpcReduction="20000"/>
          </a:bodyPr>
          <a:lstStyle/>
          <a:p>
            <a:endParaRPr lang="en-US"/>
          </a:p>
        </p:txBody>
      </p:sp>
      <p:pic>
        <p:nvPicPr>
          <p:cNvPr id="7" name="Picture 6">
            <a:extLst>
              <a:ext uri="{FF2B5EF4-FFF2-40B4-BE49-F238E27FC236}">
                <a16:creationId xmlns:a16="http://schemas.microsoft.com/office/drawing/2014/main" xmlns="" id="{76C9EBAE-934C-42CE-997B-CEB0D21B6656}"/>
              </a:ext>
            </a:extLst>
          </p:cNvPr>
          <p:cNvPicPr>
            <a:picLocks noChangeAspect="1"/>
          </p:cNvPicPr>
          <p:nvPr/>
        </p:nvPicPr>
        <p:blipFill>
          <a:blip r:embed="rId2"/>
          <a:stretch>
            <a:fillRect/>
          </a:stretch>
        </p:blipFill>
        <p:spPr>
          <a:xfrm>
            <a:off x="478255" y="770211"/>
            <a:ext cx="8037095" cy="4020755"/>
          </a:xfrm>
          <a:prstGeom prst="rect">
            <a:avLst/>
          </a:prstGeom>
        </p:spPr>
      </p:pic>
    </p:spTree>
    <p:extLst>
      <p:ext uri="{BB962C8B-B14F-4D97-AF65-F5344CB8AC3E}">
        <p14:creationId xmlns:p14="http://schemas.microsoft.com/office/powerpoint/2010/main" xmlns="" val="4093052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4DB637-F5BD-4C82-A785-0E74750D7211}"/>
              </a:ext>
            </a:extLst>
          </p:cNvPr>
          <p:cNvSpPr>
            <a:spLocks noGrp="1"/>
          </p:cNvSpPr>
          <p:nvPr>
            <p:ph type="title"/>
          </p:nvPr>
        </p:nvSpPr>
        <p:spPr/>
        <p:txBody>
          <a:bodyPr/>
          <a:lstStyle/>
          <a:p>
            <a:r>
              <a:rPr lang="en-US" dirty="0"/>
              <a:t>CSS Horizontal Navigation Bar</a:t>
            </a:r>
          </a:p>
        </p:txBody>
      </p:sp>
      <p:sp>
        <p:nvSpPr>
          <p:cNvPr id="3" name="Text Placeholder 2">
            <a:extLst>
              <a:ext uri="{FF2B5EF4-FFF2-40B4-BE49-F238E27FC236}">
                <a16:creationId xmlns:a16="http://schemas.microsoft.com/office/drawing/2014/main" xmlns="" id="{7683347C-65CD-4E09-825D-8425BBAC857C}"/>
              </a:ext>
            </a:extLst>
          </p:cNvPr>
          <p:cNvSpPr>
            <a:spLocks noGrp="1"/>
          </p:cNvSpPr>
          <p:nvPr>
            <p:ph type="body" sz="quarter" idx="13"/>
          </p:nvPr>
        </p:nvSpPr>
        <p:spPr/>
        <p:txBody>
          <a:bodyPr/>
          <a:lstStyle/>
          <a:p>
            <a:endParaRPr lang="en-US"/>
          </a:p>
        </p:txBody>
      </p:sp>
      <p:sp>
        <p:nvSpPr>
          <p:cNvPr id="4" name="Slide Number Placeholder 3">
            <a:extLst>
              <a:ext uri="{FF2B5EF4-FFF2-40B4-BE49-F238E27FC236}">
                <a16:creationId xmlns:a16="http://schemas.microsoft.com/office/drawing/2014/main" xmlns="" id="{2F045DD1-5B05-4B3E-B5B1-B27A0338F40F}"/>
              </a:ext>
            </a:extLst>
          </p:cNvPr>
          <p:cNvSpPr>
            <a:spLocks noGrp="1"/>
          </p:cNvSpPr>
          <p:nvPr>
            <p:ph type="sldNum" sz="quarter" idx="14"/>
          </p:nvPr>
        </p:nvSpPr>
        <p:spPr/>
        <p:txBody>
          <a:bodyPr/>
          <a:lstStyle/>
          <a:p>
            <a:fld id="{3DD97BEB-BAEF-0344-9D5C-EC73E478698A}" type="slidenum">
              <a:rPr lang="en-US" smtClean="0"/>
              <a:pPr/>
              <a:t>28</a:t>
            </a:fld>
            <a:endParaRPr lang="en-US"/>
          </a:p>
        </p:txBody>
      </p:sp>
      <p:sp>
        <p:nvSpPr>
          <p:cNvPr id="5" name="Text Placeholder 4">
            <a:extLst>
              <a:ext uri="{FF2B5EF4-FFF2-40B4-BE49-F238E27FC236}">
                <a16:creationId xmlns:a16="http://schemas.microsoft.com/office/drawing/2014/main" xmlns="" id="{ECDD68DF-0A91-4ECE-BBEE-626A15D8B555}"/>
              </a:ext>
            </a:extLst>
          </p:cNvPr>
          <p:cNvSpPr>
            <a:spLocks noGrp="1"/>
          </p:cNvSpPr>
          <p:nvPr>
            <p:ph type="body" sz="quarter" idx="15"/>
          </p:nvPr>
        </p:nvSpPr>
        <p:spPr/>
        <p:txBody>
          <a:bodyPr>
            <a:normAutofit fontScale="85000" lnSpcReduction="20000"/>
          </a:bodyPr>
          <a:lstStyle/>
          <a:p>
            <a:endParaRPr lang="en-US"/>
          </a:p>
        </p:txBody>
      </p:sp>
      <p:pic>
        <p:nvPicPr>
          <p:cNvPr id="7" name="Picture 6">
            <a:extLst>
              <a:ext uri="{FF2B5EF4-FFF2-40B4-BE49-F238E27FC236}">
                <a16:creationId xmlns:a16="http://schemas.microsoft.com/office/drawing/2014/main" xmlns="" id="{3243F3FB-B9EA-4620-A641-39BE8DC1BD6F}"/>
              </a:ext>
            </a:extLst>
          </p:cNvPr>
          <p:cNvPicPr>
            <a:picLocks noChangeAspect="1"/>
          </p:cNvPicPr>
          <p:nvPr/>
        </p:nvPicPr>
        <p:blipFill>
          <a:blip r:embed="rId2"/>
          <a:stretch>
            <a:fillRect/>
          </a:stretch>
        </p:blipFill>
        <p:spPr>
          <a:xfrm>
            <a:off x="525619" y="744746"/>
            <a:ext cx="8428857" cy="4046220"/>
          </a:xfrm>
          <a:prstGeom prst="rect">
            <a:avLst/>
          </a:prstGeom>
        </p:spPr>
      </p:pic>
    </p:spTree>
    <p:extLst>
      <p:ext uri="{BB962C8B-B14F-4D97-AF65-F5344CB8AC3E}">
        <p14:creationId xmlns:p14="http://schemas.microsoft.com/office/powerpoint/2010/main" xmlns="" val="2252433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D167B1-C5CE-D8B5-BA1F-BA5C554FDA4C}"/>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xmlns="" id="{A932E30F-EE3A-C7CB-A848-7FF0FA9FD1FF}"/>
              </a:ext>
            </a:extLst>
          </p:cNvPr>
          <p:cNvSpPr>
            <a:spLocks noGrp="1"/>
          </p:cNvSpPr>
          <p:nvPr>
            <p:ph type="body" sz="quarter" idx="13"/>
          </p:nvPr>
        </p:nvSpPr>
        <p:spPr/>
        <p:txBody>
          <a:bodyPr/>
          <a:lstStyle/>
          <a:p>
            <a:r>
              <a:rPr lang="en-US" dirty="0"/>
              <a:t>learning about Fonts</a:t>
            </a:r>
          </a:p>
          <a:p>
            <a:r>
              <a:rPr lang="en-US" dirty="0"/>
              <a:t>learning about Box Model</a:t>
            </a:r>
          </a:p>
          <a:p>
            <a:r>
              <a:rPr lang="en-US" dirty="0"/>
              <a:t>learning about font properties with CSS</a:t>
            </a:r>
          </a:p>
          <a:p>
            <a:r>
              <a:rPr lang="en-US" dirty="0"/>
              <a:t>learning about size</a:t>
            </a:r>
          </a:p>
          <a:p>
            <a:r>
              <a:rPr lang="en-US" dirty="0"/>
              <a:t>learning about weight</a:t>
            </a:r>
          </a:p>
          <a:p>
            <a:r>
              <a:rPr lang="en-US" dirty="0"/>
              <a:t>learning about text alignment</a:t>
            </a:r>
          </a:p>
        </p:txBody>
      </p:sp>
      <p:sp>
        <p:nvSpPr>
          <p:cNvPr id="4" name="Slide Number Placeholder 3">
            <a:extLst>
              <a:ext uri="{FF2B5EF4-FFF2-40B4-BE49-F238E27FC236}">
                <a16:creationId xmlns:a16="http://schemas.microsoft.com/office/drawing/2014/main" xmlns="" id="{A2409BD6-1B66-A52F-E83C-4553C3B82C83}"/>
              </a:ext>
            </a:extLst>
          </p:cNvPr>
          <p:cNvSpPr>
            <a:spLocks noGrp="1"/>
          </p:cNvSpPr>
          <p:nvPr>
            <p:ph type="sldNum" sz="quarter" idx="14"/>
          </p:nvPr>
        </p:nvSpPr>
        <p:spPr/>
        <p:txBody>
          <a:bodyPr/>
          <a:lstStyle/>
          <a:p>
            <a:fld id="{3DD97BEB-BAEF-0344-9D5C-EC73E478698A}" type="slidenum">
              <a:rPr lang="en-US" smtClean="0"/>
              <a:pPr/>
              <a:t>29</a:t>
            </a:fld>
            <a:endParaRPr lang="en-US"/>
          </a:p>
        </p:txBody>
      </p:sp>
      <p:sp>
        <p:nvSpPr>
          <p:cNvPr id="5" name="Text Placeholder 4">
            <a:extLst>
              <a:ext uri="{FF2B5EF4-FFF2-40B4-BE49-F238E27FC236}">
                <a16:creationId xmlns:a16="http://schemas.microsoft.com/office/drawing/2014/main" xmlns="" id="{839E5451-0AA9-339E-ADD2-621CFA3A3776}"/>
              </a:ext>
            </a:extLst>
          </p:cNvPr>
          <p:cNvSpPr>
            <a:spLocks noGrp="1"/>
          </p:cNvSpPr>
          <p:nvPr>
            <p:ph type="body" sz="quarter" idx="15"/>
          </p:nvPr>
        </p:nvSpPr>
        <p:spPr/>
        <p:txBody>
          <a:bodyPr>
            <a:normAutofit fontScale="85000" lnSpcReduction="20000"/>
          </a:bodyPr>
          <a:lstStyle/>
          <a:p>
            <a:r>
              <a:rPr lang="en-US"/>
              <a:t>Module 04</a:t>
            </a:r>
            <a:endParaRPr lang="en-US" dirty="0"/>
          </a:p>
        </p:txBody>
      </p:sp>
    </p:spTree>
    <p:extLst>
      <p:ext uri="{BB962C8B-B14F-4D97-AF65-F5344CB8AC3E}">
        <p14:creationId xmlns:p14="http://schemas.microsoft.com/office/powerpoint/2010/main" xmlns="" val="2682418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6E310A-E334-40CF-877D-D35246E08CAF}"/>
              </a:ext>
            </a:extLst>
          </p:cNvPr>
          <p:cNvSpPr>
            <a:spLocks noGrp="1"/>
          </p:cNvSpPr>
          <p:nvPr>
            <p:ph type="title"/>
          </p:nvPr>
        </p:nvSpPr>
        <p:spPr/>
        <p:txBody>
          <a:bodyPr/>
          <a:lstStyle/>
          <a:p>
            <a:r>
              <a:rPr lang="en-US" dirty="0"/>
              <a:t>CSS Text</a:t>
            </a:r>
          </a:p>
        </p:txBody>
      </p:sp>
      <p:sp>
        <p:nvSpPr>
          <p:cNvPr id="3" name="Text Placeholder 2">
            <a:extLst>
              <a:ext uri="{FF2B5EF4-FFF2-40B4-BE49-F238E27FC236}">
                <a16:creationId xmlns:a16="http://schemas.microsoft.com/office/drawing/2014/main" xmlns="" id="{20BD1E1E-ABC3-4BC3-A449-9DCD412B9911}"/>
              </a:ext>
            </a:extLst>
          </p:cNvPr>
          <p:cNvSpPr>
            <a:spLocks noGrp="1"/>
          </p:cNvSpPr>
          <p:nvPr>
            <p:ph type="body" sz="quarter" idx="13"/>
          </p:nvPr>
        </p:nvSpPr>
        <p:spPr/>
        <p:txBody>
          <a:bodyPr>
            <a:normAutofit lnSpcReduction="10000"/>
          </a:bodyPr>
          <a:lstStyle/>
          <a:p>
            <a:r>
              <a:rPr lang="en-US" b="1" dirty="0"/>
              <a:t>Text Color</a:t>
            </a:r>
          </a:p>
          <a:p>
            <a:pPr lvl="1"/>
            <a:r>
              <a:rPr lang="en-US" dirty="0"/>
              <a:t>The color property is used to set the color of the text. The color is specified by:</a:t>
            </a:r>
          </a:p>
          <a:p>
            <a:pPr lvl="1">
              <a:buFont typeface="Arial" panose="020B0604020202020204" pitchFamily="34" charset="0"/>
              <a:buChar char="•"/>
            </a:pPr>
            <a:r>
              <a:rPr lang="en-US" dirty="0"/>
              <a:t>a color name - like "red"</a:t>
            </a:r>
          </a:p>
          <a:p>
            <a:pPr lvl="1">
              <a:buFont typeface="Arial" panose="020B0604020202020204" pitchFamily="34" charset="0"/>
              <a:buChar char="•"/>
            </a:pPr>
            <a:r>
              <a:rPr lang="en-US" dirty="0"/>
              <a:t>a HEX value - like "#ff0000"</a:t>
            </a:r>
          </a:p>
          <a:p>
            <a:pPr lvl="1">
              <a:buFont typeface="Arial" panose="020B0604020202020204" pitchFamily="34" charset="0"/>
              <a:buChar char="•"/>
            </a:pPr>
            <a:r>
              <a:rPr lang="en-US" dirty="0"/>
              <a:t>an RGB value - like "</a:t>
            </a:r>
            <a:r>
              <a:rPr lang="en-US" dirty="0" err="1"/>
              <a:t>rgb</a:t>
            </a:r>
            <a:r>
              <a:rPr lang="en-US" dirty="0"/>
              <a:t>(255,0,0)“</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algn="l"/>
            <a:r>
              <a:rPr lang="en-US" b="0" i="0" dirty="0">
                <a:solidFill>
                  <a:srgbClr val="000000"/>
                </a:solidFill>
                <a:effectLst/>
                <a:latin typeface="Verdana" panose="020B0604030504040204" pitchFamily="34" charset="0"/>
              </a:rPr>
              <a:t>The default text color for a page is defined in the body selector.</a:t>
            </a:r>
          </a:p>
          <a:p>
            <a:r>
              <a:rPr lang="en-US" b="1" i="0" dirty="0">
                <a:solidFill>
                  <a:srgbClr val="000000"/>
                </a:solidFill>
                <a:effectLst/>
                <a:latin typeface="Verdana" panose="020B0604030504040204" pitchFamily="34" charset="0"/>
              </a:rPr>
              <a:t>Important</a:t>
            </a:r>
            <a:r>
              <a:rPr lang="en-US" b="0" i="0" dirty="0">
                <a:solidFill>
                  <a:srgbClr val="000000"/>
                </a:solidFill>
                <a:effectLst/>
                <a:latin typeface="Verdana" panose="020B0604030504040204" pitchFamily="34" charset="0"/>
              </a:rPr>
              <a:t>: High contrast is very important for people with vision problems. So, always ensure that the contrast between the text color and the background color (or background image) is good!</a:t>
            </a:r>
            <a:br>
              <a:rPr lang="en-US" b="0" i="0" dirty="0">
                <a:solidFill>
                  <a:srgbClr val="000000"/>
                </a:solidFill>
                <a:effectLst/>
                <a:latin typeface="Verdana" panose="020B0604030504040204" pitchFamily="34" charset="0"/>
              </a:rPr>
            </a:br>
            <a:endParaRPr lang="en-US" dirty="0"/>
          </a:p>
        </p:txBody>
      </p:sp>
      <p:sp>
        <p:nvSpPr>
          <p:cNvPr id="4" name="Slide Number Placeholder 3">
            <a:extLst>
              <a:ext uri="{FF2B5EF4-FFF2-40B4-BE49-F238E27FC236}">
                <a16:creationId xmlns:a16="http://schemas.microsoft.com/office/drawing/2014/main" xmlns="" id="{2B4A78C5-81F0-4850-93D6-DD2F2B5337F3}"/>
              </a:ext>
            </a:extLst>
          </p:cNvPr>
          <p:cNvSpPr>
            <a:spLocks noGrp="1"/>
          </p:cNvSpPr>
          <p:nvPr>
            <p:ph type="sldNum" sz="quarter" idx="14"/>
          </p:nvPr>
        </p:nvSpPr>
        <p:spPr/>
        <p:txBody>
          <a:bodyPr/>
          <a:lstStyle/>
          <a:p>
            <a:fld id="{3DD97BEB-BAEF-0344-9D5C-EC73E478698A}" type="slidenum">
              <a:rPr lang="en-US" smtClean="0"/>
              <a:pPr/>
              <a:t>3</a:t>
            </a:fld>
            <a:endParaRPr lang="en-US"/>
          </a:p>
        </p:txBody>
      </p:sp>
      <p:sp>
        <p:nvSpPr>
          <p:cNvPr id="5" name="Text Placeholder 4">
            <a:extLst>
              <a:ext uri="{FF2B5EF4-FFF2-40B4-BE49-F238E27FC236}">
                <a16:creationId xmlns:a16="http://schemas.microsoft.com/office/drawing/2014/main" xmlns="" id="{7612CD35-EB16-469E-8D1E-11C166365603}"/>
              </a:ext>
            </a:extLst>
          </p:cNvPr>
          <p:cNvSpPr>
            <a:spLocks noGrp="1"/>
          </p:cNvSpPr>
          <p:nvPr>
            <p:ph type="body" sz="quarter" idx="15"/>
          </p:nvPr>
        </p:nvSpPr>
        <p:spPr/>
        <p:txBody>
          <a:bodyPr>
            <a:normAutofit fontScale="85000" lnSpcReduction="20000"/>
          </a:bodyPr>
          <a:lstStyle/>
          <a:p>
            <a:r>
              <a:rPr lang="en-US" dirty="0"/>
              <a:t>CSS has a lot of properties for formatting text.</a:t>
            </a:r>
          </a:p>
          <a:p>
            <a:endParaRPr lang="en-US" dirty="0"/>
          </a:p>
          <a:p>
            <a:endParaRPr lang="en-US" dirty="0"/>
          </a:p>
        </p:txBody>
      </p:sp>
    </p:spTree>
    <p:extLst>
      <p:ext uri="{BB962C8B-B14F-4D97-AF65-F5344CB8AC3E}">
        <p14:creationId xmlns:p14="http://schemas.microsoft.com/office/powerpoint/2010/main" xmlns="" val="2092240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6E310A-E334-40CF-877D-D35246E08CAF}"/>
              </a:ext>
            </a:extLst>
          </p:cNvPr>
          <p:cNvSpPr>
            <a:spLocks noGrp="1"/>
          </p:cNvSpPr>
          <p:nvPr>
            <p:ph type="title"/>
          </p:nvPr>
        </p:nvSpPr>
        <p:spPr/>
        <p:txBody>
          <a:bodyPr/>
          <a:lstStyle/>
          <a:p>
            <a:r>
              <a:rPr lang="en-US" dirty="0"/>
              <a:t>CSS Text</a:t>
            </a:r>
          </a:p>
        </p:txBody>
      </p:sp>
      <p:sp>
        <p:nvSpPr>
          <p:cNvPr id="4" name="Slide Number Placeholder 3">
            <a:extLst>
              <a:ext uri="{FF2B5EF4-FFF2-40B4-BE49-F238E27FC236}">
                <a16:creationId xmlns:a16="http://schemas.microsoft.com/office/drawing/2014/main" xmlns="" id="{2B4A78C5-81F0-4850-93D6-DD2F2B5337F3}"/>
              </a:ext>
            </a:extLst>
          </p:cNvPr>
          <p:cNvSpPr>
            <a:spLocks noGrp="1"/>
          </p:cNvSpPr>
          <p:nvPr>
            <p:ph type="sldNum" sz="quarter" idx="14"/>
          </p:nvPr>
        </p:nvSpPr>
        <p:spPr/>
        <p:txBody>
          <a:bodyPr/>
          <a:lstStyle/>
          <a:p>
            <a:fld id="{3DD97BEB-BAEF-0344-9D5C-EC73E478698A}" type="slidenum">
              <a:rPr lang="en-US" smtClean="0"/>
              <a:pPr/>
              <a:t>4</a:t>
            </a:fld>
            <a:endParaRPr lang="en-US"/>
          </a:p>
        </p:txBody>
      </p:sp>
      <p:sp>
        <p:nvSpPr>
          <p:cNvPr id="5" name="Text Placeholder 4">
            <a:extLst>
              <a:ext uri="{FF2B5EF4-FFF2-40B4-BE49-F238E27FC236}">
                <a16:creationId xmlns:a16="http://schemas.microsoft.com/office/drawing/2014/main" xmlns="" id="{7612CD35-EB16-469E-8D1E-11C166365603}"/>
              </a:ext>
            </a:extLst>
          </p:cNvPr>
          <p:cNvSpPr>
            <a:spLocks noGrp="1"/>
          </p:cNvSpPr>
          <p:nvPr>
            <p:ph type="body" sz="quarter" idx="15"/>
          </p:nvPr>
        </p:nvSpPr>
        <p:spPr/>
        <p:txBody>
          <a:bodyPr>
            <a:normAutofit fontScale="85000" lnSpcReduction="20000"/>
          </a:bodyPr>
          <a:lstStyle/>
          <a:p>
            <a:r>
              <a:rPr lang="en-US" dirty="0"/>
              <a:t>CSS has a lot of properties for formatting text.</a:t>
            </a:r>
          </a:p>
          <a:p>
            <a:endParaRPr lang="en-US" dirty="0"/>
          </a:p>
          <a:p>
            <a:endParaRPr lang="en-US" dirty="0"/>
          </a:p>
        </p:txBody>
      </p:sp>
      <p:pic>
        <p:nvPicPr>
          <p:cNvPr id="9" name="Picture 8">
            <a:extLst>
              <a:ext uri="{FF2B5EF4-FFF2-40B4-BE49-F238E27FC236}">
                <a16:creationId xmlns:a16="http://schemas.microsoft.com/office/drawing/2014/main" xmlns="" id="{940CC9B4-DB3E-4EAA-B4A8-32841F58A0F1}"/>
              </a:ext>
            </a:extLst>
          </p:cNvPr>
          <p:cNvPicPr>
            <a:picLocks noChangeAspect="1"/>
          </p:cNvPicPr>
          <p:nvPr/>
        </p:nvPicPr>
        <p:blipFill>
          <a:blip r:embed="rId2"/>
          <a:stretch>
            <a:fillRect/>
          </a:stretch>
        </p:blipFill>
        <p:spPr>
          <a:xfrm>
            <a:off x="211755" y="1372649"/>
            <a:ext cx="8536087" cy="2941203"/>
          </a:xfrm>
          <a:prstGeom prst="rect">
            <a:avLst/>
          </a:prstGeom>
        </p:spPr>
      </p:pic>
    </p:spTree>
    <p:extLst>
      <p:ext uri="{BB962C8B-B14F-4D97-AF65-F5344CB8AC3E}">
        <p14:creationId xmlns:p14="http://schemas.microsoft.com/office/powerpoint/2010/main" xmlns="" val="3025526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A718CD-C3D7-4CCA-ABE9-E0A7A7E06BE2}"/>
              </a:ext>
            </a:extLst>
          </p:cNvPr>
          <p:cNvSpPr>
            <a:spLocks noGrp="1"/>
          </p:cNvSpPr>
          <p:nvPr>
            <p:ph type="title"/>
          </p:nvPr>
        </p:nvSpPr>
        <p:spPr/>
        <p:txBody>
          <a:bodyPr/>
          <a:lstStyle/>
          <a:p>
            <a:r>
              <a:rPr lang="en-US" dirty="0"/>
              <a:t>CSS Fonts</a:t>
            </a:r>
          </a:p>
        </p:txBody>
      </p:sp>
      <p:sp>
        <p:nvSpPr>
          <p:cNvPr id="3" name="Text Placeholder 2">
            <a:extLst>
              <a:ext uri="{FF2B5EF4-FFF2-40B4-BE49-F238E27FC236}">
                <a16:creationId xmlns:a16="http://schemas.microsoft.com/office/drawing/2014/main" xmlns="" id="{807DBF3A-EB2C-4E97-9FA1-73789E0398A3}"/>
              </a:ext>
            </a:extLst>
          </p:cNvPr>
          <p:cNvSpPr>
            <a:spLocks noGrp="1"/>
          </p:cNvSpPr>
          <p:nvPr>
            <p:ph type="body" sz="quarter" idx="13"/>
          </p:nvPr>
        </p:nvSpPr>
        <p:spPr>
          <a:xfrm>
            <a:off x="628650" y="1369219"/>
            <a:ext cx="5464142" cy="3357145"/>
          </a:xfrm>
        </p:spPr>
        <p:txBody>
          <a:bodyPr>
            <a:normAutofit fontScale="85000" lnSpcReduction="20000"/>
          </a:bodyPr>
          <a:lstStyle/>
          <a:p>
            <a:r>
              <a:rPr lang="en-US" sz="2400" b="1" dirty="0"/>
              <a:t>Generic Font Families</a:t>
            </a:r>
          </a:p>
          <a:p>
            <a:pPr lvl="1"/>
            <a:r>
              <a:rPr lang="en-US" dirty="0"/>
              <a:t>In CSS there are five generic font families:</a:t>
            </a:r>
          </a:p>
          <a:p>
            <a:endParaRPr lang="en-US" dirty="0"/>
          </a:p>
          <a:p>
            <a:pPr marL="342900" indent="-342900">
              <a:buFont typeface="+mj-lt"/>
              <a:buAutoNum type="arabicPeriod"/>
            </a:pPr>
            <a:r>
              <a:rPr lang="en-US" b="1" u="sng" dirty="0"/>
              <a:t>Serif</a:t>
            </a:r>
            <a:r>
              <a:rPr lang="en-US" dirty="0"/>
              <a:t> fonts have a small </a:t>
            </a:r>
            <a:r>
              <a:rPr lang="en-US" b="1" dirty="0"/>
              <a:t>stroke at the edges </a:t>
            </a:r>
            <a:r>
              <a:rPr lang="en-US" dirty="0"/>
              <a:t>of each letter. They create a sense of </a:t>
            </a:r>
            <a:r>
              <a:rPr lang="en-US" b="1" dirty="0"/>
              <a:t>formality</a:t>
            </a:r>
            <a:r>
              <a:rPr lang="en-US" dirty="0"/>
              <a:t> and elegance.</a:t>
            </a:r>
          </a:p>
          <a:p>
            <a:pPr marL="342900" indent="-342900">
              <a:buFont typeface="+mj-lt"/>
              <a:buAutoNum type="arabicPeriod"/>
            </a:pPr>
            <a:r>
              <a:rPr lang="en-US" b="1" u="sng" dirty="0"/>
              <a:t>Sans-serif</a:t>
            </a:r>
            <a:r>
              <a:rPr lang="en-US" dirty="0"/>
              <a:t> fonts have </a:t>
            </a:r>
            <a:r>
              <a:rPr lang="en-US" b="1" dirty="0"/>
              <a:t>clean lines </a:t>
            </a:r>
            <a:r>
              <a:rPr lang="en-US" dirty="0"/>
              <a:t>(no small strokes attached). They create a </a:t>
            </a:r>
            <a:r>
              <a:rPr lang="en-US" b="1" dirty="0"/>
              <a:t>modern</a:t>
            </a:r>
            <a:r>
              <a:rPr lang="en-US" dirty="0"/>
              <a:t> and minimalistic look.</a:t>
            </a:r>
          </a:p>
          <a:p>
            <a:pPr marL="342900" indent="-342900">
              <a:buFont typeface="+mj-lt"/>
              <a:buAutoNum type="arabicPeriod"/>
            </a:pPr>
            <a:r>
              <a:rPr lang="en-US" b="1" u="sng" dirty="0"/>
              <a:t>Monospace</a:t>
            </a:r>
            <a:r>
              <a:rPr lang="en-US" dirty="0"/>
              <a:t> fonts - here all the letters have the same fixed width. They create a </a:t>
            </a:r>
            <a:r>
              <a:rPr lang="en-US" b="1" dirty="0"/>
              <a:t>mechanical</a:t>
            </a:r>
            <a:r>
              <a:rPr lang="en-US" dirty="0"/>
              <a:t> look. </a:t>
            </a:r>
          </a:p>
          <a:p>
            <a:pPr marL="342900" indent="-342900">
              <a:buFont typeface="+mj-lt"/>
              <a:buAutoNum type="arabicPeriod"/>
            </a:pPr>
            <a:r>
              <a:rPr lang="en-US" b="1" u="sng" dirty="0"/>
              <a:t>Cursive</a:t>
            </a:r>
            <a:r>
              <a:rPr lang="en-US" dirty="0"/>
              <a:t> fonts imitate </a:t>
            </a:r>
            <a:r>
              <a:rPr lang="en-US" b="1" dirty="0"/>
              <a:t>human handwriting</a:t>
            </a:r>
            <a:r>
              <a:rPr lang="en-US" dirty="0"/>
              <a:t>.</a:t>
            </a:r>
          </a:p>
          <a:p>
            <a:pPr marL="342900" indent="-342900">
              <a:buFont typeface="+mj-lt"/>
              <a:buAutoNum type="arabicPeriod"/>
            </a:pPr>
            <a:r>
              <a:rPr lang="en-US" b="1" u="sng" dirty="0"/>
              <a:t>Fantasy</a:t>
            </a:r>
            <a:r>
              <a:rPr lang="en-US" dirty="0"/>
              <a:t> fonts are </a:t>
            </a:r>
            <a:r>
              <a:rPr lang="en-US" b="1" dirty="0"/>
              <a:t>decorative/playful </a:t>
            </a:r>
            <a:r>
              <a:rPr lang="en-US" dirty="0"/>
              <a:t>fonts.</a:t>
            </a:r>
          </a:p>
          <a:p>
            <a:pPr marL="342900" indent="-342900">
              <a:buFont typeface="+mj-lt"/>
              <a:buAutoNum type="arabicPeriod"/>
            </a:pPr>
            <a:endParaRPr lang="en-US" dirty="0"/>
          </a:p>
          <a:p>
            <a:r>
              <a:rPr lang="en-US" b="1" dirty="0"/>
              <a:t>Note</a:t>
            </a:r>
            <a:r>
              <a:rPr lang="en-US" dirty="0"/>
              <a:t>: On computer screens, sans-serif fonts </a:t>
            </a:r>
            <a:br>
              <a:rPr lang="en-US" dirty="0"/>
            </a:br>
            <a:r>
              <a:rPr lang="en-US" dirty="0"/>
              <a:t>are considered easier to read than serif fonts.</a:t>
            </a:r>
          </a:p>
          <a:p>
            <a:endParaRPr lang="en-US" dirty="0"/>
          </a:p>
        </p:txBody>
      </p:sp>
      <p:sp>
        <p:nvSpPr>
          <p:cNvPr id="4" name="Slide Number Placeholder 3">
            <a:extLst>
              <a:ext uri="{FF2B5EF4-FFF2-40B4-BE49-F238E27FC236}">
                <a16:creationId xmlns:a16="http://schemas.microsoft.com/office/drawing/2014/main" xmlns="" id="{495E5956-CD7D-4962-B6CE-AEBBDC9DA42A}"/>
              </a:ext>
            </a:extLst>
          </p:cNvPr>
          <p:cNvSpPr>
            <a:spLocks noGrp="1"/>
          </p:cNvSpPr>
          <p:nvPr>
            <p:ph type="sldNum" sz="quarter" idx="14"/>
          </p:nvPr>
        </p:nvSpPr>
        <p:spPr/>
        <p:txBody>
          <a:bodyPr/>
          <a:lstStyle/>
          <a:p>
            <a:fld id="{3DD97BEB-BAEF-0344-9D5C-EC73E478698A}" type="slidenum">
              <a:rPr lang="en-US" smtClean="0"/>
              <a:pPr/>
              <a:t>5</a:t>
            </a:fld>
            <a:endParaRPr lang="en-US"/>
          </a:p>
        </p:txBody>
      </p:sp>
      <p:sp>
        <p:nvSpPr>
          <p:cNvPr id="5" name="Text Placeholder 4">
            <a:extLst>
              <a:ext uri="{FF2B5EF4-FFF2-40B4-BE49-F238E27FC236}">
                <a16:creationId xmlns:a16="http://schemas.microsoft.com/office/drawing/2014/main" xmlns="" id="{4539729B-14AB-4C4B-964E-6B4BE03CE29F}"/>
              </a:ext>
            </a:extLst>
          </p:cNvPr>
          <p:cNvSpPr>
            <a:spLocks noGrp="1"/>
          </p:cNvSpPr>
          <p:nvPr>
            <p:ph type="body" sz="quarter" idx="15"/>
          </p:nvPr>
        </p:nvSpPr>
        <p:spPr/>
        <p:txBody>
          <a:bodyPr>
            <a:normAutofit fontScale="85000" lnSpcReduction="20000"/>
          </a:bodyPr>
          <a:lstStyle/>
          <a:p>
            <a:r>
              <a:rPr lang="en-US" dirty="0"/>
              <a:t>Choosing the right font has a huge impact on how the </a:t>
            </a:r>
            <a:r>
              <a:rPr lang="en-US" u="sng" dirty="0"/>
              <a:t>readers experience </a:t>
            </a:r>
            <a:r>
              <a:rPr lang="en-US" dirty="0"/>
              <a:t>a website.</a:t>
            </a:r>
          </a:p>
          <a:p>
            <a:endParaRPr lang="en-US" dirty="0"/>
          </a:p>
          <a:p>
            <a:endParaRPr lang="en-US" dirty="0"/>
          </a:p>
        </p:txBody>
      </p:sp>
      <p:pic>
        <p:nvPicPr>
          <p:cNvPr id="6" name="Picture 5">
            <a:extLst>
              <a:ext uri="{FF2B5EF4-FFF2-40B4-BE49-F238E27FC236}">
                <a16:creationId xmlns:a16="http://schemas.microsoft.com/office/drawing/2014/main" xmlns="" id="{8E2B44C1-13DC-40D0-A8C3-73670EC32092}"/>
              </a:ext>
            </a:extLst>
          </p:cNvPr>
          <p:cNvPicPr>
            <a:picLocks noChangeAspect="1"/>
          </p:cNvPicPr>
          <p:nvPr/>
        </p:nvPicPr>
        <p:blipFill>
          <a:blip r:embed="rId2"/>
          <a:stretch>
            <a:fillRect/>
          </a:stretch>
        </p:blipFill>
        <p:spPr>
          <a:xfrm>
            <a:off x="4572000" y="3234117"/>
            <a:ext cx="3790950" cy="1352550"/>
          </a:xfrm>
          <a:prstGeom prst="rect">
            <a:avLst/>
          </a:prstGeom>
        </p:spPr>
      </p:pic>
    </p:spTree>
    <p:extLst>
      <p:ext uri="{BB962C8B-B14F-4D97-AF65-F5344CB8AC3E}">
        <p14:creationId xmlns:p14="http://schemas.microsoft.com/office/powerpoint/2010/main" xmlns="" val="338678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A718CD-C3D7-4CCA-ABE9-E0A7A7E06BE2}"/>
              </a:ext>
            </a:extLst>
          </p:cNvPr>
          <p:cNvSpPr>
            <a:spLocks noGrp="1"/>
          </p:cNvSpPr>
          <p:nvPr>
            <p:ph type="title"/>
          </p:nvPr>
        </p:nvSpPr>
        <p:spPr/>
        <p:txBody>
          <a:bodyPr/>
          <a:lstStyle/>
          <a:p>
            <a:r>
              <a:rPr lang="en-US" dirty="0"/>
              <a:t>CSS Fonts</a:t>
            </a:r>
          </a:p>
        </p:txBody>
      </p:sp>
      <p:sp>
        <p:nvSpPr>
          <p:cNvPr id="4" name="Slide Number Placeholder 3">
            <a:extLst>
              <a:ext uri="{FF2B5EF4-FFF2-40B4-BE49-F238E27FC236}">
                <a16:creationId xmlns:a16="http://schemas.microsoft.com/office/drawing/2014/main" xmlns="" id="{495E5956-CD7D-4962-B6CE-AEBBDC9DA42A}"/>
              </a:ext>
            </a:extLst>
          </p:cNvPr>
          <p:cNvSpPr>
            <a:spLocks noGrp="1"/>
          </p:cNvSpPr>
          <p:nvPr>
            <p:ph type="sldNum" sz="quarter" idx="14"/>
          </p:nvPr>
        </p:nvSpPr>
        <p:spPr/>
        <p:txBody>
          <a:bodyPr/>
          <a:lstStyle/>
          <a:p>
            <a:fld id="{3DD97BEB-BAEF-0344-9D5C-EC73E478698A}" type="slidenum">
              <a:rPr lang="en-US" smtClean="0"/>
              <a:pPr/>
              <a:t>6</a:t>
            </a:fld>
            <a:endParaRPr lang="en-US"/>
          </a:p>
        </p:txBody>
      </p:sp>
      <p:sp>
        <p:nvSpPr>
          <p:cNvPr id="5" name="Text Placeholder 4">
            <a:extLst>
              <a:ext uri="{FF2B5EF4-FFF2-40B4-BE49-F238E27FC236}">
                <a16:creationId xmlns:a16="http://schemas.microsoft.com/office/drawing/2014/main" xmlns="" id="{4539729B-14AB-4C4B-964E-6B4BE03CE29F}"/>
              </a:ext>
            </a:extLst>
          </p:cNvPr>
          <p:cNvSpPr>
            <a:spLocks noGrp="1"/>
          </p:cNvSpPr>
          <p:nvPr>
            <p:ph type="body" sz="quarter" idx="15"/>
          </p:nvPr>
        </p:nvSpPr>
        <p:spPr/>
        <p:txBody>
          <a:bodyPr>
            <a:normAutofit fontScale="85000" lnSpcReduction="20000"/>
          </a:bodyPr>
          <a:lstStyle/>
          <a:p>
            <a:r>
              <a:rPr lang="en-US" dirty="0"/>
              <a:t>Choosing the right font has a huge impact on how the </a:t>
            </a:r>
            <a:r>
              <a:rPr lang="en-US" u="sng" dirty="0"/>
              <a:t>readers experience </a:t>
            </a:r>
            <a:r>
              <a:rPr lang="en-US" dirty="0"/>
              <a:t>a website.</a:t>
            </a:r>
          </a:p>
          <a:p>
            <a:endParaRPr lang="en-US" dirty="0"/>
          </a:p>
          <a:p>
            <a:endParaRPr lang="en-US" dirty="0"/>
          </a:p>
        </p:txBody>
      </p:sp>
      <p:pic>
        <p:nvPicPr>
          <p:cNvPr id="10" name="Picture 9">
            <a:extLst>
              <a:ext uri="{FF2B5EF4-FFF2-40B4-BE49-F238E27FC236}">
                <a16:creationId xmlns:a16="http://schemas.microsoft.com/office/drawing/2014/main" xmlns="" id="{76440BEA-F78F-48F5-8DAB-22C0E0099E65}"/>
              </a:ext>
            </a:extLst>
          </p:cNvPr>
          <p:cNvPicPr>
            <a:picLocks noChangeAspect="1"/>
          </p:cNvPicPr>
          <p:nvPr/>
        </p:nvPicPr>
        <p:blipFill>
          <a:blip r:embed="rId2"/>
          <a:stretch>
            <a:fillRect/>
          </a:stretch>
        </p:blipFill>
        <p:spPr>
          <a:xfrm>
            <a:off x="1345390" y="1097280"/>
            <a:ext cx="6453219" cy="3769231"/>
          </a:xfrm>
          <a:prstGeom prst="rect">
            <a:avLst/>
          </a:prstGeom>
        </p:spPr>
      </p:pic>
    </p:spTree>
    <p:extLst>
      <p:ext uri="{BB962C8B-B14F-4D97-AF65-F5344CB8AC3E}">
        <p14:creationId xmlns:p14="http://schemas.microsoft.com/office/powerpoint/2010/main" xmlns="" val="2250127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A718CD-C3D7-4CCA-ABE9-E0A7A7E06BE2}"/>
              </a:ext>
            </a:extLst>
          </p:cNvPr>
          <p:cNvSpPr>
            <a:spLocks noGrp="1"/>
          </p:cNvSpPr>
          <p:nvPr>
            <p:ph type="title"/>
          </p:nvPr>
        </p:nvSpPr>
        <p:spPr/>
        <p:txBody>
          <a:bodyPr/>
          <a:lstStyle/>
          <a:p>
            <a:r>
              <a:rPr lang="en-US" dirty="0"/>
              <a:t>CSS Fonts</a:t>
            </a:r>
          </a:p>
        </p:txBody>
      </p:sp>
      <p:sp>
        <p:nvSpPr>
          <p:cNvPr id="4" name="Slide Number Placeholder 3">
            <a:extLst>
              <a:ext uri="{FF2B5EF4-FFF2-40B4-BE49-F238E27FC236}">
                <a16:creationId xmlns:a16="http://schemas.microsoft.com/office/drawing/2014/main" xmlns="" id="{495E5956-CD7D-4962-B6CE-AEBBDC9DA42A}"/>
              </a:ext>
            </a:extLst>
          </p:cNvPr>
          <p:cNvSpPr>
            <a:spLocks noGrp="1"/>
          </p:cNvSpPr>
          <p:nvPr>
            <p:ph type="sldNum" sz="quarter" idx="14"/>
          </p:nvPr>
        </p:nvSpPr>
        <p:spPr/>
        <p:txBody>
          <a:bodyPr/>
          <a:lstStyle/>
          <a:p>
            <a:fld id="{3DD97BEB-BAEF-0344-9D5C-EC73E478698A}" type="slidenum">
              <a:rPr lang="en-US" smtClean="0"/>
              <a:pPr/>
              <a:t>7</a:t>
            </a:fld>
            <a:endParaRPr lang="en-US"/>
          </a:p>
        </p:txBody>
      </p:sp>
      <p:sp>
        <p:nvSpPr>
          <p:cNvPr id="5" name="Text Placeholder 4">
            <a:extLst>
              <a:ext uri="{FF2B5EF4-FFF2-40B4-BE49-F238E27FC236}">
                <a16:creationId xmlns:a16="http://schemas.microsoft.com/office/drawing/2014/main" xmlns="" id="{4539729B-14AB-4C4B-964E-6B4BE03CE29F}"/>
              </a:ext>
            </a:extLst>
          </p:cNvPr>
          <p:cNvSpPr>
            <a:spLocks noGrp="1"/>
          </p:cNvSpPr>
          <p:nvPr>
            <p:ph type="body" sz="quarter" idx="15"/>
          </p:nvPr>
        </p:nvSpPr>
        <p:spPr/>
        <p:txBody>
          <a:bodyPr>
            <a:normAutofit fontScale="85000" lnSpcReduction="20000"/>
          </a:bodyPr>
          <a:lstStyle/>
          <a:p>
            <a:r>
              <a:rPr lang="en-US" dirty="0"/>
              <a:t>Choosing the right font has a huge impact on how the </a:t>
            </a:r>
            <a:r>
              <a:rPr lang="en-US" u="sng" dirty="0"/>
              <a:t>readers experience </a:t>
            </a:r>
            <a:r>
              <a:rPr lang="en-US" dirty="0"/>
              <a:t>a website.</a:t>
            </a:r>
          </a:p>
          <a:p>
            <a:endParaRPr lang="en-US" dirty="0"/>
          </a:p>
          <a:p>
            <a:endParaRPr lang="en-US" dirty="0"/>
          </a:p>
        </p:txBody>
      </p:sp>
      <p:pic>
        <p:nvPicPr>
          <p:cNvPr id="6" name="Picture 5">
            <a:extLst>
              <a:ext uri="{FF2B5EF4-FFF2-40B4-BE49-F238E27FC236}">
                <a16:creationId xmlns:a16="http://schemas.microsoft.com/office/drawing/2014/main" xmlns="" id="{0BDA15AF-13AC-4250-8EAF-1E8F627002C4}"/>
              </a:ext>
            </a:extLst>
          </p:cNvPr>
          <p:cNvPicPr>
            <a:picLocks noChangeAspect="1"/>
          </p:cNvPicPr>
          <p:nvPr/>
        </p:nvPicPr>
        <p:blipFill>
          <a:blip r:embed="rId2"/>
          <a:stretch>
            <a:fillRect/>
          </a:stretch>
        </p:blipFill>
        <p:spPr>
          <a:xfrm>
            <a:off x="182880" y="1193343"/>
            <a:ext cx="8608771" cy="3195559"/>
          </a:xfrm>
          <a:prstGeom prst="rect">
            <a:avLst/>
          </a:prstGeom>
        </p:spPr>
      </p:pic>
    </p:spTree>
    <p:extLst>
      <p:ext uri="{BB962C8B-B14F-4D97-AF65-F5344CB8AC3E}">
        <p14:creationId xmlns:p14="http://schemas.microsoft.com/office/powerpoint/2010/main" xmlns="" val="2270787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0CDA32-3383-4386-A74F-B901BB542E3B}"/>
              </a:ext>
            </a:extLst>
          </p:cNvPr>
          <p:cNvSpPr>
            <a:spLocks noGrp="1"/>
          </p:cNvSpPr>
          <p:nvPr>
            <p:ph type="title"/>
          </p:nvPr>
        </p:nvSpPr>
        <p:spPr/>
        <p:txBody>
          <a:bodyPr/>
          <a:lstStyle/>
          <a:p>
            <a:r>
              <a:rPr lang="en-US" dirty="0"/>
              <a:t>CSS Pseudo-classes</a:t>
            </a:r>
          </a:p>
        </p:txBody>
      </p:sp>
      <p:sp>
        <p:nvSpPr>
          <p:cNvPr id="3" name="Text Placeholder 2">
            <a:extLst>
              <a:ext uri="{FF2B5EF4-FFF2-40B4-BE49-F238E27FC236}">
                <a16:creationId xmlns:a16="http://schemas.microsoft.com/office/drawing/2014/main" xmlns="" id="{EF418387-1DF5-4E4E-9883-111E920629EC}"/>
              </a:ext>
            </a:extLst>
          </p:cNvPr>
          <p:cNvSpPr>
            <a:spLocks noGrp="1"/>
          </p:cNvSpPr>
          <p:nvPr>
            <p:ph type="body" sz="quarter" idx="13"/>
          </p:nvPr>
        </p:nvSpPr>
        <p:spPr/>
        <p:txBody>
          <a:bodyPr/>
          <a:lstStyle/>
          <a:p>
            <a:r>
              <a:rPr lang="en-US" dirty="0"/>
              <a:t>For example, it can be used to:</a:t>
            </a:r>
          </a:p>
          <a:p>
            <a:pPr lvl="1"/>
            <a:r>
              <a:rPr lang="en-US" dirty="0"/>
              <a:t>Style an element when a user </a:t>
            </a:r>
            <a:r>
              <a:rPr lang="en-US" b="1" dirty="0"/>
              <a:t>mouses over </a:t>
            </a:r>
            <a:r>
              <a:rPr lang="en-US" dirty="0"/>
              <a:t>it</a:t>
            </a:r>
          </a:p>
          <a:p>
            <a:pPr lvl="1"/>
            <a:r>
              <a:rPr lang="en-US" dirty="0"/>
              <a:t>Style </a:t>
            </a:r>
            <a:r>
              <a:rPr lang="en-US" b="1" dirty="0"/>
              <a:t>visited</a:t>
            </a:r>
            <a:r>
              <a:rPr lang="en-US" dirty="0"/>
              <a:t> and unvisited links differently</a:t>
            </a:r>
          </a:p>
          <a:p>
            <a:pPr lvl="1"/>
            <a:r>
              <a:rPr lang="en-US" dirty="0"/>
              <a:t>Style an element when it gets </a:t>
            </a:r>
            <a:r>
              <a:rPr lang="en-US" b="1" dirty="0"/>
              <a:t>focus</a:t>
            </a:r>
          </a:p>
        </p:txBody>
      </p:sp>
      <p:sp>
        <p:nvSpPr>
          <p:cNvPr id="4" name="Slide Number Placeholder 3">
            <a:extLst>
              <a:ext uri="{FF2B5EF4-FFF2-40B4-BE49-F238E27FC236}">
                <a16:creationId xmlns:a16="http://schemas.microsoft.com/office/drawing/2014/main" xmlns="" id="{F4C4CB3B-5A9A-49E2-A01F-468FF98349AD}"/>
              </a:ext>
            </a:extLst>
          </p:cNvPr>
          <p:cNvSpPr>
            <a:spLocks noGrp="1"/>
          </p:cNvSpPr>
          <p:nvPr>
            <p:ph type="sldNum" sz="quarter" idx="14"/>
          </p:nvPr>
        </p:nvSpPr>
        <p:spPr/>
        <p:txBody>
          <a:bodyPr/>
          <a:lstStyle/>
          <a:p>
            <a:fld id="{3DD97BEB-BAEF-0344-9D5C-EC73E478698A}" type="slidenum">
              <a:rPr lang="en-US" smtClean="0"/>
              <a:pPr/>
              <a:t>8</a:t>
            </a:fld>
            <a:endParaRPr lang="en-US"/>
          </a:p>
        </p:txBody>
      </p:sp>
      <p:sp>
        <p:nvSpPr>
          <p:cNvPr id="5" name="Text Placeholder 4">
            <a:extLst>
              <a:ext uri="{FF2B5EF4-FFF2-40B4-BE49-F238E27FC236}">
                <a16:creationId xmlns:a16="http://schemas.microsoft.com/office/drawing/2014/main" xmlns="" id="{CD663F68-8137-4BFD-9A00-DD88B06C1EC3}"/>
              </a:ext>
            </a:extLst>
          </p:cNvPr>
          <p:cNvSpPr>
            <a:spLocks noGrp="1"/>
          </p:cNvSpPr>
          <p:nvPr>
            <p:ph type="body" sz="quarter" idx="15"/>
          </p:nvPr>
        </p:nvSpPr>
        <p:spPr/>
        <p:txBody>
          <a:bodyPr>
            <a:normAutofit fontScale="85000" lnSpcReduction="20000"/>
          </a:bodyPr>
          <a:lstStyle/>
          <a:p>
            <a:r>
              <a:rPr lang="en-US" dirty="0"/>
              <a:t>A pseudo-class is used to define a special state of an element.</a:t>
            </a:r>
          </a:p>
        </p:txBody>
      </p:sp>
      <p:pic>
        <p:nvPicPr>
          <p:cNvPr id="7" name="Picture 6">
            <a:extLst>
              <a:ext uri="{FF2B5EF4-FFF2-40B4-BE49-F238E27FC236}">
                <a16:creationId xmlns:a16="http://schemas.microsoft.com/office/drawing/2014/main" xmlns="" id="{8C9DAAE4-16CE-4EE8-B7F0-CD6BC3C7DEAB}"/>
              </a:ext>
            </a:extLst>
          </p:cNvPr>
          <p:cNvPicPr>
            <a:picLocks noChangeAspect="1"/>
          </p:cNvPicPr>
          <p:nvPr/>
        </p:nvPicPr>
        <p:blipFill>
          <a:blip r:embed="rId2"/>
          <a:stretch>
            <a:fillRect/>
          </a:stretch>
        </p:blipFill>
        <p:spPr>
          <a:xfrm>
            <a:off x="869468" y="2571750"/>
            <a:ext cx="6364700" cy="1944980"/>
          </a:xfrm>
          <a:prstGeom prst="rect">
            <a:avLst/>
          </a:prstGeom>
        </p:spPr>
      </p:pic>
    </p:spTree>
    <p:extLst>
      <p:ext uri="{BB962C8B-B14F-4D97-AF65-F5344CB8AC3E}">
        <p14:creationId xmlns:p14="http://schemas.microsoft.com/office/powerpoint/2010/main" xmlns="" val="3232640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0CDA32-3383-4386-A74F-B901BB542E3B}"/>
              </a:ext>
            </a:extLst>
          </p:cNvPr>
          <p:cNvSpPr>
            <a:spLocks noGrp="1"/>
          </p:cNvSpPr>
          <p:nvPr>
            <p:ph type="title"/>
          </p:nvPr>
        </p:nvSpPr>
        <p:spPr/>
        <p:txBody>
          <a:bodyPr/>
          <a:lstStyle/>
          <a:p>
            <a:r>
              <a:rPr lang="en-US" dirty="0"/>
              <a:t>CSS Pseudo-classes</a:t>
            </a:r>
          </a:p>
        </p:txBody>
      </p:sp>
      <p:sp>
        <p:nvSpPr>
          <p:cNvPr id="4" name="Slide Number Placeholder 3">
            <a:extLst>
              <a:ext uri="{FF2B5EF4-FFF2-40B4-BE49-F238E27FC236}">
                <a16:creationId xmlns:a16="http://schemas.microsoft.com/office/drawing/2014/main" xmlns="" id="{F4C4CB3B-5A9A-49E2-A01F-468FF98349AD}"/>
              </a:ext>
            </a:extLst>
          </p:cNvPr>
          <p:cNvSpPr>
            <a:spLocks noGrp="1"/>
          </p:cNvSpPr>
          <p:nvPr>
            <p:ph type="sldNum" sz="quarter" idx="14"/>
          </p:nvPr>
        </p:nvSpPr>
        <p:spPr/>
        <p:txBody>
          <a:bodyPr/>
          <a:lstStyle/>
          <a:p>
            <a:fld id="{3DD97BEB-BAEF-0344-9D5C-EC73E478698A}" type="slidenum">
              <a:rPr lang="en-US" smtClean="0"/>
              <a:pPr/>
              <a:t>9</a:t>
            </a:fld>
            <a:endParaRPr lang="en-US"/>
          </a:p>
        </p:txBody>
      </p:sp>
      <p:sp>
        <p:nvSpPr>
          <p:cNvPr id="5" name="Text Placeholder 4">
            <a:extLst>
              <a:ext uri="{FF2B5EF4-FFF2-40B4-BE49-F238E27FC236}">
                <a16:creationId xmlns:a16="http://schemas.microsoft.com/office/drawing/2014/main" xmlns="" id="{CD663F68-8137-4BFD-9A00-DD88B06C1EC3}"/>
              </a:ext>
            </a:extLst>
          </p:cNvPr>
          <p:cNvSpPr>
            <a:spLocks noGrp="1"/>
          </p:cNvSpPr>
          <p:nvPr>
            <p:ph type="body" sz="quarter" idx="15"/>
          </p:nvPr>
        </p:nvSpPr>
        <p:spPr/>
        <p:txBody>
          <a:bodyPr>
            <a:normAutofit fontScale="85000" lnSpcReduction="20000"/>
          </a:bodyPr>
          <a:lstStyle/>
          <a:p>
            <a:r>
              <a:rPr lang="en-US" dirty="0"/>
              <a:t>A pseudo-class is used to define a special state of an element.</a:t>
            </a:r>
          </a:p>
        </p:txBody>
      </p:sp>
      <p:pic>
        <p:nvPicPr>
          <p:cNvPr id="10" name="Picture 9">
            <a:extLst>
              <a:ext uri="{FF2B5EF4-FFF2-40B4-BE49-F238E27FC236}">
                <a16:creationId xmlns:a16="http://schemas.microsoft.com/office/drawing/2014/main" xmlns="" id="{A496EEB2-2D5B-4261-911D-0C9D06E3E65C}"/>
              </a:ext>
            </a:extLst>
          </p:cNvPr>
          <p:cNvPicPr>
            <a:picLocks noChangeAspect="1"/>
          </p:cNvPicPr>
          <p:nvPr/>
        </p:nvPicPr>
        <p:blipFill>
          <a:blip r:embed="rId2"/>
          <a:stretch>
            <a:fillRect/>
          </a:stretch>
        </p:blipFill>
        <p:spPr>
          <a:xfrm>
            <a:off x="282290" y="1080337"/>
            <a:ext cx="8094669" cy="3646027"/>
          </a:xfrm>
          <a:prstGeom prst="rect">
            <a:avLst/>
          </a:prstGeom>
        </p:spPr>
      </p:pic>
    </p:spTree>
    <p:extLst>
      <p:ext uri="{BB962C8B-B14F-4D97-AF65-F5344CB8AC3E}">
        <p14:creationId xmlns:p14="http://schemas.microsoft.com/office/powerpoint/2010/main" xmlns="" val="3809557627"/>
      </p:ext>
    </p:extLst>
  </p:cSld>
  <p:clrMapOvr>
    <a:masterClrMapping/>
  </p:clrMapOvr>
</p:sld>
</file>

<file path=ppt/theme/theme1.xml><?xml version="1.0" encoding="utf-8"?>
<a:theme xmlns:a="http://schemas.openxmlformats.org/drawingml/2006/main" name="Theme 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16-DCI-113_Branded_PPT_Template_B_Final_FullScreen" id="{42F2A728-38A7-F741-8697-F23A46403293}" vid="{291ADA43-C1E7-0449-827C-A2959B3E2C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16-DCI-113_Branded_PPT_Template_B_Final_FullScreen</Template>
  <TotalTime>514</TotalTime>
  <Words>1429</Words>
  <Application>Microsoft Office PowerPoint</Application>
  <PresentationFormat>On-screen Show (16:9)</PresentationFormat>
  <Paragraphs>193</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Theme 1</vt:lpstr>
      <vt:lpstr>MERN – ES6 + React</vt:lpstr>
      <vt:lpstr>Outline</vt:lpstr>
      <vt:lpstr>CSS Text</vt:lpstr>
      <vt:lpstr>CSS Text</vt:lpstr>
      <vt:lpstr>CSS Fonts</vt:lpstr>
      <vt:lpstr>CSS Fonts</vt:lpstr>
      <vt:lpstr>CSS Fonts</vt:lpstr>
      <vt:lpstr>CSS Pseudo-classes</vt:lpstr>
      <vt:lpstr>CSS Pseudo-classes</vt:lpstr>
      <vt:lpstr>CSS Pseudo-elements</vt:lpstr>
      <vt:lpstr>CSS Pseudo-elements</vt:lpstr>
      <vt:lpstr>CSS Links</vt:lpstr>
      <vt:lpstr>CSS Links</vt:lpstr>
      <vt:lpstr>CSS Lists</vt:lpstr>
      <vt:lpstr>CSS Tables</vt:lpstr>
      <vt:lpstr>CSS Layout</vt:lpstr>
      <vt:lpstr>CSS Layout - The display Property</vt:lpstr>
      <vt:lpstr>CSS Layout - The position Property</vt:lpstr>
      <vt:lpstr>CSS Layout - The position Property</vt:lpstr>
      <vt:lpstr>CSS Layout - The position Property</vt:lpstr>
      <vt:lpstr>CSS Layout - The position Property</vt:lpstr>
      <vt:lpstr>CSS Layout - The position Property</vt:lpstr>
      <vt:lpstr>CSS Layout - The position Property</vt:lpstr>
      <vt:lpstr>CSS Website Layout</vt:lpstr>
      <vt:lpstr>CSS Layout – float and clear</vt:lpstr>
      <vt:lpstr>CSS Layout - Overflow</vt:lpstr>
      <vt:lpstr>CSS Vertical Navigation Bar</vt:lpstr>
      <vt:lpstr>CSS Horizontal Navigation Bar</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XODER</cp:lastModifiedBy>
  <cp:revision>27</cp:revision>
  <dcterms:created xsi:type="dcterms:W3CDTF">2016-10-24T19:40:55Z</dcterms:created>
  <dcterms:modified xsi:type="dcterms:W3CDTF">2023-04-08T03:22:17Z</dcterms:modified>
</cp:coreProperties>
</file>