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04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04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121F-B518-46F8-9077-E1431F9C1C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E6B9DA-39FA-4BC5-BF12-B291EF1B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idabdulkaudeyr/Summative-3-Netflix-Jav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0CA-B2EC-4F19-9231-B8986C769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Bootcamp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B531-0F1E-4211-8E53-2279B647E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Chloe Taylor and Zaid Abdul-Kaudeyr</a:t>
            </a:r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EAA1FC8-1693-4B86-8986-12148112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" y="4599282"/>
            <a:ext cx="1905000" cy="1905000"/>
          </a:xfrm>
          <a:prstGeom prst="rect">
            <a:avLst/>
          </a:prstGeom>
        </p:spPr>
      </p:pic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1166A2E-F5EE-4465-98FA-63A52B7C6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58" y="45992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5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BFA-939D-4A85-91DD-69BC3C79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60B5-C2C9-4F00-9C19-C8BAF19D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was to create a game store web service. The user would be able to decide between items that they would like to purchase such as games, consoles, or </a:t>
            </a:r>
            <a:r>
              <a:rPr lang="en-US" dirty="0" err="1"/>
              <a:t>tshirts</a:t>
            </a:r>
            <a:r>
              <a:rPr lang="en-US" dirty="0"/>
              <a:t> and receive an invoice based on the information that they entered. The invoice would contain the information they entered along with the amount they should pay.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6C9FE-66C4-4DF9-8B92-FE3DB348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9" y="4100975"/>
            <a:ext cx="284797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4B3D5-CD80-44B9-90A3-F82048C7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693" y="4100975"/>
            <a:ext cx="1885950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6E6A8-9F94-4287-8FB2-8D9DE5C0E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102" y="4100975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084A-3FBE-4849-8114-B285C8D0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8147-D744-47AE-9B29-87977A11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/>
              <a:t>Technologies Used-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Swagger Inspector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Pivotal Tracker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r>
              <a:rPr lang="en-US" sz="1900" b="1" dirty="0"/>
              <a:t>Breakdown of Tasks-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Input the tables and data into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the Models, </a:t>
            </a:r>
            <a:r>
              <a:rPr lang="en-US" dirty="0" err="1"/>
              <a:t>Daos</a:t>
            </a:r>
            <a:r>
              <a:rPr lang="en-US" dirty="0"/>
              <a:t>, Controllers, Service Layer, </a:t>
            </a:r>
            <a:r>
              <a:rPr lang="en-US" dirty="0" err="1"/>
              <a:t>JdbcTemplateImpl</a:t>
            </a:r>
            <a:r>
              <a:rPr lang="en-US" dirty="0"/>
              <a:t>, and View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tests for everything in the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 and go over the finished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FC2E7-D448-45AD-862C-7774DBC6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6314"/>
            <a:ext cx="26193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42382-D68D-415D-94E5-5987860B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57" y="2506346"/>
            <a:ext cx="1483043" cy="14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B576-D152-4BD3-A83C-A786A00C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1788-9808-457E-A158-CBBD777E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Understanding how to use Tax and Processing Fees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Service Layer had many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was very difficult for some parts</a:t>
            </a:r>
          </a:p>
          <a:p>
            <a:r>
              <a:rPr lang="en-US" b="1" dirty="0"/>
              <a:t>Successes-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Fixing the Invoice portion of the Service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Models were completed with relatively little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for the </a:t>
            </a:r>
            <a:r>
              <a:rPr lang="en-US" dirty="0" err="1"/>
              <a:t>Daos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95B63-087B-4AEC-BA61-9683DB9D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63" y="2813538"/>
            <a:ext cx="3507504" cy="19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B4CE-ADCC-4135-AD9E-22A66E2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5A9-2C9B-4E4A-9484-99470C90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3753-1F7E-48BA-91B1-4022CFE9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F38C-B23A-4103-838A-7E51D72B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Front End</a:t>
            </a:r>
          </a:p>
          <a:p>
            <a:r>
              <a:rPr lang="en-US" dirty="0"/>
              <a:t>Finding all errors and completely debugging the code</a:t>
            </a:r>
          </a:p>
          <a:p>
            <a:r>
              <a:rPr lang="en-US" dirty="0"/>
              <a:t>Using view models for all models and not just the invoice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16A9-3861-4659-B1E8-87FCDB56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18" y="4355437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9C23-9B06-407B-B315-163ED56C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0A0D-9F20-49BF-8B13-CA494475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https://github.com/zaidabdulkaudeyr/Summative-3-Netflix-Java.git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794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215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Netflix Bootcamp Capstone</vt:lpstr>
      <vt:lpstr>Description</vt:lpstr>
      <vt:lpstr>Process</vt:lpstr>
      <vt:lpstr>Process (cont.)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Bootcamp Capstone</dc:title>
  <dc:creator>Abdul-Kaudeyr, Zaid I.</dc:creator>
  <cp:lastModifiedBy>Abdul-Kaudeyr, Zaid I.</cp:lastModifiedBy>
  <cp:revision>11</cp:revision>
  <dcterms:created xsi:type="dcterms:W3CDTF">2021-05-06T19:13:34Z</dcterms:created>
  <dcterms:modified xsi:type="dcterms:W3CDTF">2021-05-06T20:03:20Z</dcterms:modified>
</cp:coreProperties>
</file>