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4084-8D06-4F8E-B9A0-8F258C599AA8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8236-F05C-42CF-B8AB-6798FCD8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493152" y="4125294"/>
            <a:ext cx="4224538" cy="201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20" y="1122363"/>
            <a:ext cx="9144000" cy="2636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Bank Negara Malaysia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71956" y="1256900"/>
            <a:ext cx="9144000" cy="510139"/>
          </a:xfrm>
        </p:spPr>
        <p:txBody>
          <a:bodyPr/>
          <a:lstStyle/>
          <a:p>
            <a:r>
              <a:rPr lang="en-US" b="1" dirty="0"/>
              <a:t>Cryptocurrency Laundering Tool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9516" y="2026012"/>
            <a:ext cx="264053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7541" y="2390167"/>
            <a:ext cx="1638149" cy="27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18587" y="1658648"/>
            <a:ext cx="1078030" cy="510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Deposit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625069" y="1961843"/>
            <a:ext cx="1179099" cy="510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Account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633094" y="2316368"/>
            <a:ext cx="1179099" cy="510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6411" y="2034037"/>
            <a:ext cx="2640530" cy="274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4436" y="2398192"/>
            <a:ext cx="1361974" cy="3002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430721" y="1724437"/>
            <a:ext cx="1403666" cy="510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Withdrawal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771964" y="1969868"/>
            <a:ext cx="1179099" cy="510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Account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779989" y="2324393"/>
            <a:ext cx="1179099" cy="510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Amount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676400" y="2751083"/>
            <a:ext cx="9144000" cy="51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Latest balance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2643" y="3092259"/>
            <a:ext cx="8153809" cy="40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828802" y="3718421"/>
            <a:ext cx="9144000" cy="51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Suspected Accounts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97358" y="4112040"/>
            <a:ext cx="4224538" cy="20131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926554" y="4141825"/>
            <a:ext cx="1412994" cy="510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Depositors: 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400801" y="4201491"/>
            <a:ext cx="1560441" cy="510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Withdrawers: </a:t>
            </a:r>
          </a:p>
        </p:txBody>
      </p:sp>
      <p:pic>
        <p:nvPicPr>
          <p:cNvPr id="1026" name="Picture 2" descr="Central Bank of Malaysia - Wikipedia">
            <a:extLst>
              <a:ext uri="{FF2B5EF4-FFF2-40B4-BE49-F238E27FC236}">
                <a16:creationId xmlns:a16="http://schemas.microsoft.com/office/drawing/2014/main" id="{BA07227A-C9F8-471C-AE2A-0CFCFBB6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424" y="570781"/>
            <a:ext cx="1824606" cy="121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C6D1F4-3798-4A9A-898D-105CAEB2DCAB}"/>
              </a:ext>
            </a:extLst>
          </p:cNvPr>
          <p:cNvSpPr/>
          <p:nvPr/>
        </p:nvSpPr>
        <p:spPr>
          <a:xfrm rot="18996812">
            <a:off x="7867123" y="3022242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sample only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5A565D-FC65-4B28-8181-CB1C3A6F8723}"/>
              </a:ext>
            </a:extLst>
          </p:cNvPr>
          <p:cNvSpPr/>
          <p:nvPr/>
        </p:nvSpPr>
        <p:spPr>
          <a:xfrm rot="18996812">
            <a:off x="2424943" y="3135314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sample only</a:t>
            </a:r>
          </a:p>
        </p:txBody>
      </p:sp>
    </p:spTree>
    <p:extLst>
      <p:ext uri="{BB962C8B-B14F-4D97-AF65-F5344CB8AC3E}">
        <p14:creationId xmlns:p14="http://schemas.microsoft.com/office/powerpoint/2010/main" val="299131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Bank Negara Malaysia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Negara Malaysia</dc:title>
  <dc:creator>norbik idris</dc:creator>
  <cp:lastModifiedBy>Norbik Idris</cp:lastModifiedBy>
  <cp:revision>7</cp:revision>
  <dcterms:created xsi:type="dcterms:W3CDTF">2019-12-03T01:00:19Z</dcterms:created>
  <dcterms:modified xsi:type="dcterms:W3CDTF">2020-12-30T04:53:42Z</dcterms:modified>
</cp:coreProperties>
</file>