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8"/>
  </p:notesMasterIdLst>
  <p:sldIdLst>
    <p:sldId id="256" r:id="rId3"/>
    <p:sldId id="667" r:id="rId4"/>
    <p:sldId id="674" r:id="rId5"/>
    <p:sldId id="611" r:id="rId6"/>
    <p:sldId id="612" r:id="rId7"/>
    <p:sldId id="643" r:id="rId8"/>
    <p:sldId id="644" r:id="rId9"/>
    <p:sldId id="645" r:id="rId10"/>
    <p:sldId id="646" r:id="rId11"/>
    <p:sldId id="648" r:id="rId12"/>
    <p:sldId id="650" r:id="rId13"/>
    <p:sldId id="677" r:id="rId14"/>
    <p:sldId id="676" r:id="rId15"/>
    <p:sldId id="675" r:id="rId16"/>
    <p:sldId id="663" r:id="rId17"/>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AC"/>
    <a:srgbClr val="12F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7592" autoAdjust="0"/>
  </p:normalViewPr>
  <p:slideViewPr>
    <p:cSldViewPr>
      <p:cViewPr varScale="1">
        <p:scale>
          <a:sx n="68" d="100"/>
          <a:sy n="68" d="100"/>
        </p:scale>
        <p:origin x="307" y="53"/>
      </p:cViewPr>
      <p:guideLst>
        <p:guide orient="horz" pos="2160"/>
        <p:guide pos="2880"/>
      </p:guideLst>
    </p:cSldViewPr>
  </p:slideViewPr>
  <p:outlineViewPr>
    <p:cViewPr>
      <p:scale>
        <a:sx n="33" d="100"/>
        <a:sy n="33" d="100"/>
      </p:scale>
      <p:origin x="0" y="-17189"/>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3172" tIns="46586" rIns="93172" bIns="46586"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3850443" y="0"/>
            <a:ext cx="2945659" cy="496411"/>
          </a:xfrm>
          <a:prstGeom prst="rect">
            <a:avLst/>
          </a:prstGeom>
        </p:spPr>
        <p:txBody>
          <a:bodyPr vert="horz" lIns="93172" tIns="46586" rIns="93172" bIns="46586" rtlCol="0"/>
          <a:lstStyle>
            <a:lvl1pPr algn="r" fontAlgn="auto">
              <a:spcBef>
                <a:spcPts val="0"/>
              </a:spcBef>
              <a:spcAft>
                <a:spcPts val="0"/>
              </a:spcAft>
              <a:defRPr sz="1300">
                <a:latin typeface="+mn-lt"/>
              </a:defRPr>
            </a:lvl1pPr>
          </a:lstStyle>
          <a:p>
            <a:pPr>
              <a:defRPr/>
            </a:pPr>
            <a:fld id="{0118C455-DCBE-41F6-9A52-324D6BC54AEC}" type="datetimeFigureOut">
              <a:rPr lang="en-US"/>
              <a:pPr>
                <a:defRPr/>
              </a:pPr>
              <a:t>12/15/2020</a:t>
            </a:fld>
            <a:endParaRPr lang="en-US" dirty="0"/>
          </a:p>
        </p:txBody>
      </p:sp>
      <p:sp>
        <p:nvSpPr>
          <p:cNvPr id="4" name="Slide Image Placeholder 3"/>
          <p:cNvSpPr>
            <a:spLocks noGrp="1" noRot="1" noChangeAspect="1"/>
          </p:cNvSpPr>
          <p:nvPr>
            <p:ph type="sldImg" idx="2"/>
          </p:nvPr>
        </p:nvSpPr>
        <p:spPr>
          <a:xfrm>
            <a:off x="917575" y="746125"/>
            <a:ext cx="4962525" cy="3722688"/>
          </a:xfrm>
          <a:prstGeom prst="rect">
            <a:avLst/>
          </a:prstGeom>
          <a:noFill/>
          <a:ln w="12700">
            <a:solidFill>
              <a:prstClr val="black"/>
            </a:solidFill>
          </a:ln>
        </p:spPr>
        <p:txBody>
          <a:bodyPr vert="horz" lIns="93172" tIns="46586" rIns="93172" bIns="46586" rtlCol="0" anchor="ctr"/>
          <a:lstStyle/>
          <a:p>
            <a:pPr lvl="0"/>
            <a:endParaRPr lang="en-US" noProof="0"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3172" tIns="46586" rIns="93172" bIns="465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3172" tIns="46586" rIns="93172" bIns="46586"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3172" tIns="46586" rIns="93172" bIns="46586" rtlCol="0" anchor="b"/>
          <a:lstStyle>
            <a:lvl1pPr algn="r" fontAlgn="auto">
              <a:spcBef>
                <a:spcPts val="0"/>
              </a:spcBef>
              <a:spcAft>
                <a:spcPts val="0"/>
              </a:spcAft>
              <a:defRPr sz="13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17">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Global Edition by William Stallings, Chapter 5 “</a:t>
            </a:r>
            <a:r>
              <a:rPr kumimoji="1" lang="en-GB" dirty="0">
                <a:latin typeface="Times New Roman" pitchFamily="-106" charset="0"/>
                <a:ea typeface="ＭＳ Ｐゴシック" pitchFamily="-106" charset="-128"/>
                <a:cs typeface="ＭＳ Ｐゴシック" pitchFamily="-106" charset="-128"/>
              </a:rPr>
              <a:t>Concurrency:</a:t>
            </a:r>
            <a:r>
              <a:rPr kumimoji="1" lang="en-GB" baseline="0" dirty="0">
                <a:latin typeface="Times New Roman" pitchFamily="-106" charset="0"/>
                <a:ea typeface="ＭＳ Ｐゴシック" pitchFamily="-106" charset="-128"/>
                <a:cs typeface="ＭＳ Ｐゴシック" pitchFamily="-106" charset="-128"/>
              </a:rPr>
              <a:t> Mutual Exclusion and Synchronization</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pPr defTabSz="931717">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262137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094235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111117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205837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758276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529495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300" dirty="0" err="1"/>
              <a:t>uniprocessor</a:t>
            </a:r>
            <a:r>
              <a:rPr lang="en-US" sz="1300"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289834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1529495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75690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437135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509825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95015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57236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92993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2636656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82886EA-5A8B-4CA2-8350-5BFA0804E967}"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8AB26DC-6093-4DC5-AFDC-9DB10E952F82}"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760D6C-7ED2-44B2-9AF2-2DFE256507DB}"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1C556B55-81C2-49A3-AED0-FADD7B1786D7}" type="datetime1">
              <a:rPr lang="en-US" smtClean="0"/>
              <a:t>12/15/2020</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2A9FE50-47AD-4BBC-B4F4-5DB4EA3EB467}" type="datetime1">
              <a:rPr lang="en-US" smtClean="0"/>
              <a:t>12/15/2020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userDrawn="1"/>
        </p:nvPicPr>
        <p:blipFill>
          <a:blip r:embed="rId3"/>
          <a:stretch>
            <a:fillRect/>
          </a:stretch>
        </p:blipFill>
        <p:spPr>
          <a:xfrm>
            <a:off x="522076" y="2113115"/>
            <a:ext cx="2129039" cy="26908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8B4A3D3B-38CC-4966-8A82-1DF2B4F0B981}"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53D0E4FA-5AA8-47AC-8A4F-292C77ED0394}" type="datetime1">
              <a:rPr lang="en-US" smtClean="0"/>
              <a:t>12/15/2020</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4EC4D520-2C65-460E-A399-467846683406}"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7C728A9-FD2C-49D5-BFAE-3C27FDCE9C8C}"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9955FC77-E255-461E-968A-F38CB75C0FD2}"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9A60F6C-3245-4BAF-9806-C183611533F2}"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9BE2C7A4-8E20-42DF-91D5-D20C72904BD0}" type="datetime1">
              <a:rPr lang="en-US" smtClean="0"/>
              <a:t>12/15/2020</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374F1268-2299-4A0E-A913-E974A051B358}" type="datetime1">
              <a:rPr lang="en-US" smtClean="0"/>
              <a:t>12/15/2020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8C0DC67-5609-4B4E-A766-D4DFDB2DC90F}"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CC45F1C-43C8-4E21-806F-8BA21BEABF96}" type="datetime1">
              <a:rPr lang="en-US" smtClean="0"/>
              <a:t>12/15/2020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a:t>Click icon to add picture</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2D5DF12-13C4-4818-8066-17EDAE0819F9}" type="datetime1">
              <a:rPr lang="en-US" smtClean="0"/>
              <a:t>12/15/2020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22DC0000-4166-4C72-B2C4-4BED720E4F20}" type="datetime1">
              <a:rPr lang="en-US" smtClean="0"/>
              <a:t>12/15/2020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F8ECAEA-17E0-4F1A-BD5D-05E992176824}" type="datetime1">
              <a:rPr lang="en-US" smtClean="0"/>
              <a:t>12/15/2020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54E9745-724C-4DCA-A5E4-3FFD19784BD2}" type="datetime1">
              <a:rPr lang="en-US" smtClean="0"/>
              <a:t>12/15/2020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941DC42-CC4E-4771-995D-9961585BB28B}" type="datetime1">
              <a:rPr lang="en-US" smtClean="0"/>
              <a:t>12/15/2020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FE747B3-E7CB-4BD4-A8D1-8A74E7AA5CE0}" type="datetime1">
              <a:rPr lang="en-US" smtClean="0"/>
              <a:t>12/15/2020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5D5D1F-6139-42EA-A5E6-19B978F2655E}" type="datetime1">
              <a:rPr lang="en-US" smtClean="0"/>
              <a:t>12/15/2020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9F6587E-AA2A-4057-91F0-2BC67ECBBD09}" type="datetime1">
              <a:rPr lang="en-US" smtClean="0"/>
              <a:t>12/15/2020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0B4DBA-426C-4C2F-8F58-EB3E58605765}" type="datetime1">
              <a:rPr lang="en-US" smtClean="0"/>
              <a:t>12/15/2020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56D99CF-92BF-40AB-8116-4EFCE881D727}" type="datetime1">
              <a:rPr lang="en-US" smtClean="0"/>
              <a:t>12/15/2020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B00A6717-5767-4D01-8C42-5033DADF498D}" type="datetime1">
              <a:rPr lang="en-US" smtClean="0"/>
              <a:t>12/15/2020</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FwsVS9BzXzM&amp;list=RDCMUCZM8XQjNOyG2ElPpEUtNasA&amp;index=1"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a:t>Topic – Launching a local test blockchain</a:t>
            </a:r>
            <a:br>
              <a:rPr lang="en-US" dirty="0"/>
            </a:br>
            <a:endParaRPr lang="en-US" dirty="0"/>
          </a:p>
        </p:txBody>
      </p:sp>
      <p:sp>
        <p:nvSpPr>
          <p:cNvPr id="2" name="Footer Placeholder 1"/>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3238FDB-2D8C-4804-B582-7DB90366B95F}" type="slidenum">
              <a:rPr lang="en-US" smtClean="0"/>
              <a:pPr>
                <a:defRPr/>
              </a:pPr>
              <a:t>1</a:t>
            </a:fld>
            <a:endParaRPr lang="en-US" dirty="0"/>
          </a:p>
        </p:txBody>
      </p:sp>
      <p:pic>
        <p:nvPicPr>
          <p:cNvPr id="1026" name="Picture 2" descr="Blockchain and Smart Contracts for Insurance: Is the Technology Mature  Enough? - The Digital Insurer">
            <a:extLst>
              <a:ext uri="{FF2B5EF4-FFF2-40B4-BE49-F238E27FC236}">
                <a16:creationId xmlns:a16="http://schemas.microsoft.com/office/drawing/2014/main" id="{8153D43D-F002-4C89-8677-C5ACF5890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835724"/>
            <a:ext cx="2057400" cy="1184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49" y="381000"/>
            <a:ext cx="8165354" cy="1143948"/>
          </a:xfrm>
        </p:spPr>
        <p:txBody>
          <a:bodyPr/>
          <a:lstStyle/>
          <a:p>
            <a:r>
              <a:rPr lang="en-US" b="1" dirty="0">
                <a:solidFill>
                  <a:schemeClr val="tx1"/>
                </a:solidFill>
              </a:rPr>
              <a:t>7 of the 10 accounts</a:t>
            </a:r>
            <a:endParaRPr lang="en-US" b="1" dirty="0">
              <a:ln w="1905"/>
              <a:solidFill>
                <a:schemeClr val="tx1"/>
              </a:solidFill>
              <a:effectLst>
                <a:innerShdw blurRad="69850" dist="43180" dir="5400000">
                  <a:srgbClr val="000000">
                    <a:alpha val="65000"/>
                  </a:srgbClr>
                </a:innerShdw>
              </a:effectLst>
            </a:endParaRP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10</a:t>
            </a:fld>
            <a:endParaRPr lang="en-US" dirty="0"/>
          </a:p>
        </p:txBody>
      </p:sp>
      <p:pic>
        <p:nvPicPr>
          <p:cNvPr id="7" name="Picture 6">
            <a:extLst>
              <a:ext uri="{FF2B5EF4-FFF2-40B4-BE49-F238E27FC236}">
                <a16:creationId xmlns:a16="http://schemas.microsoft.com/office/drawing/2014/main" id="{55A06BB3-479D-4F57-8F87-3CC324F6AD5D}"/>
              </a:ext>
            </a:extLst>
          </p:cNvPr>
          <p:cNvPicPr>
            <a:picLocks noChangeAspect="1"/>
          </p:cNvPicPr>
          <p:nvPr/>
        </p:nvPicPr>
        <p:blipFill>
          <a:blip r:embed="rId3"/>
          <a:stretch>
            <a:fillRect/>
          </a:stretch>
        </p:blipFill>
        <p:spPr>
          <a:xfrm>
            <a:off x="1371600" y="1980176"/>
            <a:ext cx="6985961" cy="4669861"/>
          </a:xfrm>
          <a:prstGeom prst="rect">
            <a:avLst/>
          </a:prstGeom>
        </p:spPr>
      </p:pic>
    </p:spTree>
    <p:extLst>
      <p:ext uri="{BB962C8B-B14F-4D97-AF65-F5344CB8AC3E}">
        <p14:creationId xmlns:p14="http://schemas.microsoft.com/office/powerpoint/2010/main" val="690555024"/>
      </p:ext>
    </p:extLst>
  </p:cSld>
  <p:clrMapOvr>
    <a:masterClrMapping/>
  </p:clrMapOvr>
  <p:transition spd="slow" advTm="128718">
    <p:push dir="u"/>
  </p:transition>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49" y="381000"/>
            <a:ext cx="8165354" cy="1143948"/>
          </a:xfrm>
        </p:spPr>
        <p:txBody>
          <a:bodyPr/>
          <a:lstStyle/>
          <a:p>
            <a:r>
              <a:rPr lang="en-US" b="1" dirty="0">
                <a:ln w="1905"/>
                <a:solidFill>
                  <a:schemeClr val="tx1"/>
                </a:solidFill>
                <a:effectLst>
                  <a:innerShdw blurRad="69850" dist="43180" dir="5400000">
                    <a:srgbClr val="000000">
                      <a:alpha val="65000"/>
                    </a:srgbClr>
                  </a:innerShdw>
                </a:effectLst>
              </a:rPr>
              <a:t>Starting – genesis block</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11</a:t>
            </a:fld>
            <a:endParaRPr lang="en-US" dirty="0"/>
          </a:p>
        </p:txBody>
      </p:sp>
      <p:pic>
        <p:nvPicPr>
          <p:cNvPr id="7" name="Picture 6">
            <a:extLst>
              <a:ext uri="{FF2B5EF4-FFF2-40B4-BE49-F238E27FC236}">
                <a16:creationId xmlns:a16="http://schemas.microsoft.com/office/drawing/2014/main" id="{8605D5B8-23CE-4ECA-9ABE-BBE498358312}"/>
              </a:ext>
            </a:extLst>
          </p:cNvPr>
          <p:cNvPicPr>
            <a:picLocks noChangeAspect="1"/>
          </p:cNvPicPr>
          <p:nvPr/>
        </p:nvPicPr>
        <p:blipFill>
          <a:blip r:embed="rId3"/>
          <a:stretch>
            <a:fillRect/>
          </a:stretch>
        </p:blipFill>
        <p:spPr>
          <a:xfrm>
            <a:off x="1108991" y="1911284"/>
            <a:ext cx="7010400" cy="4686197"/>
          </a:xfrm>
          <a:prstGeom prst="rect">
            <a:avLst/>
          </a:prstGeom>
        </p:spPr>
      </p:pic>
      <p:pic>
        <p:nvPicPr>
          <p:cNvPr id="9" name="Picture 8">
            <a:extLst>
              <a:ext uri="{FF2B5EF4-FFF2-40B4-BE49-F238E27FC236}">
                <a16:creationId xmlns:a16="http://schemas.microsoft.com/office/drawing/2014/main" id="{A0089137-2476-4A3D-A606-98297022E34B}"/>
              </a:ext>
            </a:extLst>
          </p:cNvPr>
          <p:cNvPicPr>
            <a:picLocks noChangeAspect="1"/>
          </p:cNvPicPr>
          <p:nvPr/>
        </p:nvPicPr>
        <p:blipFill>
          <a:blip r:embed="rId4"/>
          <a:stretch>
            <a:fillRect/>
          </a:stretch>
        </p:blipFill>
        <p:spPr>
          <a:xfrm>
            <a:off x="2895600" y="3179967"/>
            <a:ext cx="4876800" cy="3259963"/>
          </a:xfrm>
          <a:prstGeom prst="rect">
            <a:avLst/>
          </a:prstGeom>
        </p:spPr>
      </p:pic>
    </p:spTree>
    <p:extLst>
      <p:ext uri="{BB962C8B-B14F-4D97-AF65-F5344CB8AC3E}">
        <p14:creationId xmlns:p14="http://schemas.microsoft.com/office/powerpoint/2010/main" val="3992727667"/>
      </p:ext>
    </p:extLst>
  </p:cSld>
  <p:clrMapOvr>
    <a:masterClrMapping/>
  </p:clrMapOvr>
  <p:transition spd="slow" advTm="128718">
    <p:push dir="u"/>
  </p:transition>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sz="5400" dirty="0">
                <a:solidFill>
                  <a:schemeClr val="tx1"/>
                </a:solidFill>
              </a:rPr>
              <a:t>Installed via command line</a:t>
            </a:r>
            <a:endParaRPr lang="en-US" b="1" dirty="0">
              <a:ln w="1905"/>
              <a:solidFill>
                <a:schemeClr val="tx1"/>
              </a:solidFill>
              <a:effectLst>
                <a:innerShdw blurRad="69850" dist="43180" dir="5400000">
                  <a:srgbClr val="000000">
                    <a:alpha val="65000"/>
                  </a:srgbClr>
                </a:innerShdw>
              </a:effectLst>
            </a:endParaRP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12</a:t>
            </a:fld>
            <a:endParaRPr lang="en-US" dirty="0"/>
          </a:p>
        </p:txBody>
      </p:sp>
      <p:sp>
        <p:nvSpPr>
          <p:cNvPr id="6" name="Content Placeholder 2">
            <a:extLst>
              <a:ext uri="{FF2B5EF4-FFF2-40B4-BE49-F238E27FC236}">
                <a16:creationId xmlns:a16="http://schemas.microsoft.com/office/drawing/2014/main" id="{3B219616-94A8-4DB9-B51A-9B92BE865FE3}"/>
              </a:ext>
            </a:extLst>
          </p:cNvPr>
          <p:cNvSpPr>
            <a:spLocks noGrp="1"/>
          </p:cNvSpPr>
          <p:nvPr>
            <p:ph sz="half" idx="1"/>
          </p:nvPr>
        </p:nvSpPr>
        <p:spPr>
          <a:xfrm>
            <a:off x="425493" y="1970224"/>
            <a:ext cx="7622334" cy="3840163"/>
          </a:xfrm>
        </p:spPr>
        <p:txBody>
          <a:bodyPr>
            <a:normAutofit/>
          </a:bodyPr>
          <a:lstStyle/>
          <a:p>
            <a:r>
              <a:rPr lang="en-US" sz="2400" dirty="0"/>
              <a:t>This version is called ganache-cli (</a:t>
            </a:r>
            <a:r>
              <a:rPr lang="en-US" sz="2400" dirty="0" err="1"/>
              <a:t>ie</a:t>
            </a:r>
            <a:r>
              <a:rPr lang="en-US" sz="2400" dirty="0"/>
              <a:t> ganache-command line) This is the version preferred by serious developers, and it can do more things than the </a:t>
            </a:r>
            <a:r>
              <a:rPr lang="en-US" sz="2400" dirty="0" err="1"/>
              <a:t>gui</a:t>
            </a:r>
            <a:r>
              <a:rPr lang="en-US" sz="2400" dirty="0"/>
              <a:t> version.</a:t>
            </a:r>
          </a:p>
          <a:p>
            <a:r>
              <a:rPr lang="en-US" sz="2400" dirty="0"/>
              <a:t>Check page 363 of, </a:t>
            </a:r>
            <a:r>
              <a:rPr lang="en-US" sz="2400" dirty="0" err="1"/>
              <a:t>Antenopolous</a:t>
            </a:r>
            <a:endParaRPr lang="en-US" sz="2400" dirty="0"/>
          </a:p>
          <a:p>
            <a:pPr lvl="1"/>
            <a:r>
              <a:rPr lang="en-US" sz="2400" dirty="0" err="1"/>
              <a:t>github</a:t>
            </a:r>
            <a:r>
              <a:rPr lang="en-US" sz="2400" dirty="0"/>
              <a:t> URL for cloning</a:t>
            </a:r>
          </a:p>
          <a:p>
            <a:pPr lvl="1"/>
            <a:r>
              <a:rPr lang="en-US" sz="2400" dirty="0"/>
              <a:t>installation</a:t>
            </a:r>
          </a:p>
          <a:p>
            <a:endParaRPr lang="en-US" sz="2400" dirty="0"/>
          </a:p>
        </p:txBody>
      </p:sp>
    </p:spTree>
    <p:extLst>
      <p:ext uri="{BB962C8B-B14F-4D97-AF65-F5344CB8AC3E}">
        <p14:creationId xmlns:p14="http://schemas.microsoft.com/office/powerpoint/2010/main" val="959564819"/>
      </p:ext>
    </p:extLst>
  </p:cSld>
  <p:clrMapOvr>
    <a:masterClrMapping/>
  </p:clrMapOvr>
  <mc:AlternateContent xmlns:mc="http://schemas.openxmlformats.org/markup-compatibility/2006" xmlns:p14="http://schemas.microsoft.com/office/powerpoint/2010/main">
    <mc:Choice Requires="p14">
      <p:transition spd="slow" p14:dur="1600" advTm="128718">
        <p14:gallery dir="l"/>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49" y="381000"/>
            <a:ext cx="8165354" cy="1143948"/>
          </a:xfrm>
        </p:spPr>
        <p:txBody>
          <a:bodyPr/>
          <a:lstStyle/>
          <a:p>
            <a:r>
              <a:rPr lang="en-US" b="1" dirty="0" err="1">
                <a:solidFill>
                  <a:schemeClr val="tx1"/>
                </a:solidFill>
              </a:rPr>
              <a:t>Youtube</a:t>
            </a:r>
            <a:r>
              <a:rPr lang="en-US" b="1" dirty="0">
                <a:solidFill>
                  <a:schemeClr val="tx1"/>
                </a:solidFill>
              </a:rPr>
              <a:t> on installation</a:t>
            </a:r>
            <a:endParaRPr lang="en-US" b="1" dirty="0">
              <a:ln w="1905"/>
              <a:solidFill>
                <a:schemeClr val="tx1"/>
              </a:solidFill>
              <a:effectLst>
                <a:innerShdw blurRad="69850" dist="43180" dir="5400000">
                  <a:srgbClr val="000000">
                    <a:alpha val="65000"/>
                  </a:srgbClr>
                </a:innerShdw>
              </a:effectLst>
            </a:endParaRP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13</a:t>
            </a:fld>
            <a:endParaRPr lang="en-US" dirty="0"/>
          </a:p>
        </p:txBody>
      </p:sp>
      <p:sp>
        <p:nvSpPr>
          <p:cNvPr id="3" name="Content Placeholder 2"/>
          <p:cNvSpPr>
            <a:spLocks noGrp="1"/>
          </p:cNvSpPr>
          <p:nvPr>
            <p:ph sz="half" idx="1"/>
          </p:nvPr>
        </p:nvSpPr>
        <p:spPr>
          <a:xfrm>
            <a:off x="389182" y="2138081"/>
            <a:ext cx="8450018" cy="3840163"/>
          </a:xfrm>
        </p:spPr>
        <p:txBody>
          <a:bodyPr>
            <a:normAutofit/>
          </a:bodyPr>
          <a:lstStyle/>
          <a:p>
            <a:r>
              <a:rPr lang="en-US" sz="2400" dirty="0">
                <a:solidFill>
                  <a:schemeClr val="accent6">
                    <a:lumMod val="60000"/>
                    <a:lumOff val="40000"/>
                  </a:schemeClr>
                </a:solidFill>
              </a:rPr>
              <a:t>https://www.youtube.com/watch?v=ziRw31OTQOE</a:t>
            </a:r>
          </a:p>
          <a:p>
            <a:pPr marL="0" indent="0">
              <a:buNone/>
            </a:pPr>
            <a:endParaRPr lang="en-US" sz="2400" dirty="0"/>
          </a:p>
        </p:txBody>
      </p:sp>
      <p:pic>
        <p:nvPicPr>
          <p:cNvPr id="9" name="Picture 8">
            <a:extLst>
              <a:ext uri="{FF2B5EF4-FFF2-40B4-BE49-F238E27FC236}">
                <a16:creationId xmlns:a16="http://schemas.microsoft.com/office/drawing/2014/main" id="{5CAEF272-2780-4F3C-8EDA-1BC4C12F4341}"/>
              </a:ext>
            </a:extLst>
          </p:cNvPr>
          <p:cNvPicPr>
            <a:picLocks noChangeAspect="1"/>
          </p:cNvPicPr>
          <p:nvPr/>
        </p:nvPicPr>
        <p:blipFill>
          <a:blip r:embed="rId3"/>
          <a:stretch>
            <a:fillRect/>
          </a:stretch>
        </p:blipFill>
        <p:spPr>
          <a:xfrm>
            <a:off x="2286000" y="2683062"/>
            <a:ext cx="5435941" cy="3380954"/>
          </a:xfrm>
          <a:prstGeom prst="rect">
            <a:avLst/>
          </a:prstGeom>
        </p:spPr>
      </p:pic>
    </p:spTree>
    <p:extLst>
      <p:ext uri="{BB962C8B-B14F-4D97-AF65-F5344CB8AC3E}">
        <p14:creationId xmlns:p14="http://schemas.microsoft.com/office/powerpoint/2010/main" val="3306992270"/>
      </p:ext>
    </p:extLst>
  </p:cSld>
  <p:clrMapOvr>
    <a:masterClrMapping/>
  </p:clrMapOvr>
  <p:transition spd="slow" advTm="128718">
    <p:push dir="u"/>
  </p:transition>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sz="5400" dirty="0">
                <a:solidFill>
                  <a:schemeClr val="tx1"/>
                </a:solidFill>
              </a:rPr>
              <a:t>Launched via truffle command line</a:t>
            </a:r>
            <a:endParaRPr lang="en-US" b="1" dirty="0">
              <a:ln w="1905"/>
              <a:solidFill>
                <a:schemeClr val="tx1"/>
              </a:solidFill>
              <a:effectLst>
                <a:innerShdw blurRad="69850" dist="43180" dir="5400000">
                  <a:srgbClr val="000000">
                    <a:alpha val="65000"/>
                  </a:srgbClr>
                </a:innerShdw>
              </a:effectLst>
            </a:endParaRP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14</a:t>
            </a:fld>
            <a:endParaRPr lang="en-US" dirty="0"/>
          </a:p>
        </p:txBody>
      </p:sp>
      <p:pic>
        <p:nvPicPr>
          <p:cNvPr id="7" name="Picture 6">
            <a:extLst>
              <a:ext uri="{FF2B5EF4-FFF2-40B4-BE49-F238E27FC236}">
                <a16:creationId xmlns:a16="http://schemas.microsoft.com/office/drawing/2014/main" id="{A291CA5E-F6A5-47B2-8FF3-E25B16E02008}"/>
              </a:ext>
            </a:extLst>
          </p:cNvPr>
          <p:cNvPicPr>
            <a:picLocks noChangeAspect="1"/>
          </p:cNvPicPr>
          <p:nvPr/>
        </p:nvPicPr>
        <p:blipFill>
          <a:blip r:embed="rId3"/>
          <a:stretch>
            <a:fillRect/>
          </a:stretch>
        </p:blipFill>
        <p:spPr>
          <a:xfrm>
            <a:off x="1447800" y="1970224"/>
            <a:ext cx="6487407" cy="4804901"/>
          </a:xfrm>
          <a:prstGeom prst="rect">
            <a:avLst/>
          </a:prstGeom>
        </p:spPr>
      </p:pic>
      <p:sp>
        <p:nvSpPr>
          <p:cNvPr id="9" name="Rectangle 8">
            <a:extLst>
              <a:ext uri="{FF2B5EF4-FFF2-40B4-BE49-F238E27FC236}">
                <a16:creationId xmlns:a16="http://schemas.microsoft.com/office/drawing/2014/main" id="{84966204-4F19-412D-BFE7-9E84D16F03B5}"/>
              </a:ext>
            </a:extLst>
          </p:cNvPr>
          <p:cNvSpPr/>
          <p:nvPr/>
        </p:nvSpPr>
        <p:spPr>
          <a:xfrm>
            <a:off x="6477000" y="2057400"/>
            <a:ext cx="1524000" cy="228600"/>
          </a:xfrm>
          <a:prstGeom prst="rect">
            <a:avLst/>
          </a:prstGeom>
          <a:noFill/>
          <a:ln w="53975">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126399239"/>
      </p:ext>
    </p:extLst>
  </p:cSld>
  <p:clrMapOvr>
    <a:masterClrMapping/>
  </p:clrMapOvr>
  <mc:AlternateContent xmlns:mc="http://schemas.openxmlformats.org/markup-compatibility/2006" xmlns:p14="http://schemas.microsoft.com/office/powerpoint/2010/main">
    <mc:Choice Requires="p14">
      <p:transition spd="slow" p14:dur="1600" advTm="128718">
        <p14:gallery dir="l"/>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End…</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15</a:t>
            </a:fld>
            <a:endParaRPr lang="en-US" dirty="0"/>
          </a:p>
        </p:txBody>
      </p:sp>
      <p:sp>
        <p:nvSpPr>
          <p:cNvPr id="6" name="Title 1">
            <a:extLst>
              <a:ext uri="{FF2B5EF4-FFF2-40B4-BE49-F238E27FC236}">
                <a16:creationId xmlns:a16="http://schemas.microsoft.com/office/drawing/2014/main" id="{FBD53CE6-7190-4126-9C88-C9ACF6326458}"/>
              </a:ext>
            </a:extLst>
          </p:cNvPr>
          <p:cNvSpPr txBox="1">
            <a:spLocks/>
          </p:cNvSpPr>
          <p:nvPr/>
        </p:nvSpPr>
        <p:spPr>
          <a:xfrm>
            <a:off x="838200" y="3417711"/>
            <a:ext cx="7824788" cy="1143948"/>
          </a:xfrm>
          <a:prstGeom prst="rect">
            <a:avLst/>
          </a:prstGeom>
          <a:effectLst/>
        </p:spPr>
        <p:txBody>
          <a:bodyPr vert="horz" lIns="91440" tIns="0" rIns="91440" bIns="0" rtlCol="0" anchor="b" anchorCtr="0">
            <a:noAutofit/>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fontAlgn="auto">
              <a:spcAft>
                <a:spcPts val="0"/>
              </a:spcAft>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You must try it…</a:t>
            </a:r>
          </a:p>
        </p:txBody>
      </p:sp>
    </p:spTree>
    <p:extLst>
      <p:ext uri="{BB962C8B-B14F-4D97-AF65-F5344CB8AC3E}">
        <p14:creationId xmlns:p14="http://schemas.microsoft.com/office/powerpoint/2010/main" val="15881540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Developing a SC</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2</a:t>
            </a:fld>
            <a:endParaRPr lang="en-US" dirty="0"/>
          </a:p>
        </p:txBody>
      </p:sp>
      <p:sp>
        <p:nvSpPr>
          <p:cNvPr id="3" name="Content Placeholder 2"/>
          <p:cNvSpPr>
            <a:spLocks noGrp="1"/>
          </p:cNvSpPr>
          <p:nvPr>
            <p:ph sz="half" idx="1"/>
          </p:nvPr>
        </p:nvSpPr>
        <p:spPr>
          <a:xfrm>
            <a:off x="425493" y="1970224"/>
            <a:ext cx="7622334" cy="3840163"/>
          </a:xfrm>
        </p:spPr>
        <p:txBody>
          <a:bodyPr>
            <a:normAutofit fontScale="92500"/>
          </a:bodyPr>
          <a:lstStyle/>
          <a:p>
            <a:r>
              <a:rPr lang="en-US" sz="2400" dirty="0"/>
              <a:t>When developing, and testing a SC, and correcting errors, we better not use the </a:t>
            </a:r>
            <a:r>
              <a:rPr lang="en-US" sz="2400" b="1" u="sng" dirty="0" err="1"/>
              <a:t>mainnet</a:t>
            </a:r>
            <a:r>
              <a:rPr lang="en-US" sz="2400" dirty="0"/>
              <a:t> where ether values are real.</a:t>
            </a:r>
          </a:p>
          <a:p>
            <a:r>
              <a:rPr lang="en-US" sz="2400" dirty="0"/>
              <a:t>Once the program is (believed to be) correct then only we deploy it on a real blockchain such as the </a:t>
            </a:r>
            <a:r>
              <a:rPr lang="en-US" sz="2400" dirty="0" err="1"/>
              <a:t>mainnet</a:t>
            </a:r>
            <a:endParaRPr lang="en-US" sz="2400" dirty="0"/>
          </a:p>
          <a:p>
            <a:r>
              <a:rPr lang="en-US" sz="2400" dirty="0"/>
              <a:t>Truffle provides a tool to setup our own blockchain in our own machine, called </a:t>
            </a:r>
            <a:r>
              <a:rPr lang="en-US" sz="2400" b="1" u="sng" dirty="0"/>
              <a:t>ganache</a:t>
            </a:r>
          </a:p>
          <a:p>
            <a:r>
              <a:rPr lang="en-US" sz="2400" dirty="0"/>
              <a:t>Launching ganache can be done either through</a:t>
            </a:r>
            <a:r>
              <a:rPr lang="en-US" sz="2400" b="1" dirty="0"/>
              <a:t> command-line </a:t>
            </a:r>
            <a:r>
              <a:rPr lang="en-US" sz="2400" dirty="0"/>
              <a:t>or </a:t>
            </a:r>
            <a:r>
              <a:rPr lang="en-US" sz="2400" b="1" dirty="0" err="1"/>
              <a:t>gui</a:t>
            </a:r>
            <a:r>
              <a:rPr lang="en-US" sz="2400" b="1" dirty="0"/>
              <a:t>, </a:t>
            </a:r>
            <a:r>
              <a:rPr lang="en-US" sz="2400" dirty="0"/>
              <a:t>and it is launched locally at http://</a:t>
            </a:r>
            <a:r>
              <a:rPr lang="en-US" sz="2400" b="1" dirty="0"/>
              <a:t>localhost</a:t>
            </a:r>
            <a:r>
              <a:rPr lang="en-US" sz="2400" dirty="0"/>
              <a:t>:PORT#</a:t>
            </a:r>
            <a:r>
              <a:rPr lang="en-US" sz="2400" b="1" dirty="0"/>
              <a:t>,  </a:t>
            </a:r>
            <a:r>
              <a:rPr lang="en-US" sz="2400" dirty="0" err="1"/>
              <a:t>ie</a:t>
            </a:r>
            <a:r>
              <a:rPr lang="en-US" sz="2400" dirty="0"/>
              <a:t> http://127.0.0.1:PORT#</a:t>
            </a:r>
            <a:endParaRPr lang="en-US" sz="2400" b="1" dirty="0"/>
          </a:p>
          <a:p>
            <a:pPr marL="0" indent="0">
              <a:buNone/>
            </a:pPr>
            <a:endParaRPr lang="en-US" sz="2400" dirty="0"/>
          </a:p>
        </p:txBody>
      </p:sp>
    </p:spTree>
    <p:extLst>
      <p:ext uri="{BB962C8B-B14F-4D97-AF65-F5344CB8AC3E}">
        <p14:creationId xmlns:p14="http://schemas.microsoft.com/office/powerpoint/2010/main" val="4109417234"/>
      </p:ext>
    </p:extLst>
  </p:cSld>
  <p:clrMapOvr>
    <a:masterClrMapping/>
  </p:clrMapOvr>
  <mc:AlternateContent xmlns:mc="http://schemas.openxmlformats.org/markup-compatibility/2006" xmlns:p14="http://schemas.microsoft.com/office/powerpoint/2010/main">
    <mc:Choice Requires="p14">
      <p:transition spd="slow" p14:dur="1600" advTm="128718">
        <p14:gallery dir="l"/>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First, get it…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3</a:t>
            </a:fld>
            <a:endParaRPr lang="en-US" dirty="0"/>
          </a:p>
        </p:txBody>
      </p:sp>
      <p:sp>
        <p:nvSpPr>
          <p:cNvPr id="3" name="Content Placeholder 2"/>
          <p:cNvSpPr>
            <a:spLocks noGrp="1"/>
          </p:cNvSpPr>
          <p:nvPr>
            <p:ph sz="half" idx="1"/>
          </p:nvPr>
        </p:nvSpPr>
        <p:spPr>
          <a:xfrm>
            <a:off x="425492" y="1970224"/>
            <a:ext cx="8413707" cy="3840163"/>
          </a:xfrm>
        </p:spPr>
        <p:txBody>
          <a:bodyPr>
            <a:normAutofit/>
          </a:bodyPr>
          <a:lstStyle/>
          <a:p>
            <a:r>
              <a:rPr lang="en-US" sz="2400" dirty="0"/>
              <a:t>Download &amp; install it, if you haven’t done so.</a:t>
            </a:r>
          </a:p>
          <a:p>
            <a:r>
              <a:rPr lang="en-US" sz="2400" dirty="0"/>
              <a:t>Search and look for the logo of </a:t>
            </a:r>
            <a:r>
              <a:rPr lang="en-US" sz="2400" b="1" u="sng" dirty="0">
                <a:solidFill>
                  <a:srgbClr val="FF0000"/>
                </a:solidFill>
              </a:rPr>
              <a:t>ganache</a:t>
            </a:r>
          </a:p>
          <a:p>
            <a:endParaRPr lang="en-US" sz="2400" dirty="0"/>
          </a:p>
          <a:p>
            <a:endParaRPr lang="en-US" sz="2400" dirty="0"/>
          </a:p>
        </p:txBody>
      </p:sp>
      <p:pic>
        <p:nvPicPr>
          <p:cNvPr id="9" name="Picture 8">
            <a:extLst>
              <a:ext uri="{FF2B5EF4-FFF2-40B4-BE49-F238E27FC236}">
                <a16:creationId xmlns:a16="http://schemas.microsoft.com/office/drawing/2014/main" id="{652EADC9-4A5D-48F8-950C-4E99C7C27A06}"/>
              </a:ext>
            </a:extLst>
          </p:cNvPr>
          <p:cNvPicPr>
            <a:picLocks noChangeAspect="1"/>
          </p:cNvPicPr>
          <p:nvPr/>
        </p:nvPicPr>
        <p:blipFill>
          <a:blip r:embed="rId3"/>
          <a:stretch>
            <a:fillRect/>
          </a:stretch>
        </p:blipFill>
        <p:spPr>
          <a:xfrm>
            <a:off x="2014735" y="3176554"/>
            <a:ext cx="6287390" cy="2973234"/>
          </a:xfrm>
          <a:prstGeom prst="rect">
            <a:avLst/>
          </a:prstGeom>
        </p:spPr>
      </p:pic>
      <p:sp>
        <p:nvSpPr>
          <p:cNvPr id="10" name="Oval 9">
            <a:extLst>
              <a:ext uri="{FF2B5EF4-FFF2-40B4-BE49-F238E27FC236}">
                <a16:creationId xmlns:a16="http://schemas.microsoft.com/office/drawing/2014/main" id="{CAB41C09-4668-47B2-8B0C-21E6B804C4C1}"/>
              </a:ext>
            </a:extLst>
          </p:cNvPr>
          <p:cNvSpPr/>
          <p:nvPr/>
        </p:nvSpPr>
        <p:spPr>
          <a:xfrm>
            <a:off x="4320230" y="3429000"/>
            <a:ext cx="1676400" cy="1371600"/>
          </a:xfrm>
          <a:prstGeom prst="ellipse">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cxnSp>
        <p:nvCxnSpPr>
          <p:cNvPr id="8" name="Straight Arrow Connector 7">
            <a:extLst>
              <a:ext uri="{FF2B5EF4-FFF2-40B4-BE49-F238E27FC236}">
                <a16:creationId xmlns:a16="http://schemas.microsoft.com/office/drawing/2014/main" id="{2446F783-6433-4F70-9ACE-4E70F762736F}"/>
              </a:ext>
            </a:extLst>
          </p:cNvPr>
          <p:cNvCxnSpPr>
            <a:cxnSpLocks/>
          </p:cNvCxnSpPr>
          <p:nvPr/>
        </p:nvCxnSpPr>
        <p:spPr>
          <a:xfrm>
            <a:off x="5638800" y="2895600"/>
            <a:ext cx="0" cy="685800"/>
          </a:xfrm>
          <a:prstGeom prst="straightConnector1">
            <a:avLst/>
          </a:prstGeom>
          <a:ln w="5397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5809441"/>
      </p:ext>
    </p:extLst>
  </p:cSld>
  <p:clrMapOvr>
    <a:masterClrMapping/>
  </p:clrMapOvr>
  <mc:AlternateContent xmlns:mc="http://schemas.openxmlformats.org/markup-compatibility/2006" xmlns:p14="http://schemas.microsoft.com/office/powerpoint/2010/main">
    <mc:Choice Requires="p14">
      <p:transition spd="slow" p14:dur="1600" advTm="128718">
        <p14:gallery dir="l"/>
      </p:transition>
    </mc:Choice>
    <mc:Fallback xmlns="">
      <p:transition spd="slow" advTm="12871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49" y="381000"/>
            <a:ext cx="8165354" cy="1143948"/>
          </a:xfrm>
        </p:spPr>
        <p:txBody>
          <a:bodyPr/>
          <a:lstStyle/>
          <a:p>
            <a:r>
              <a:rPr lang="en-US" b="1" dirty="0">
                <a:ln w="1905"/>
                <a:solidFill>
                  <a:schemeClr val="tx1"/>
                </a:solidFill>
                <a:effectLst>
                  <a:innerShdw blurRad="69850" dist="43180" dir="5400000">
                    <a:srgbClr val="000000">
                      <a:alpha val="65000"/>
                    </a:srgbClr>
                  </a:innerShdw>
                </a:effectLst>
              </a:rPr>
              <a:t>Or clone it from </a:t>
            </a:r>
            <a:r>
              <a:rPr lang="en-US" b="1" dirty="0" err="1">
                <a:ln w="1905"/>
                <a:solidFill>
                  <a:schemeClr val="tx1"/>
                </a:solidFill>
                <a:effectLst>
                  <a:innerShdw blurRad="69850" dist="43180" dir="5400000">
                    <a:srgbClr val="000000">
                      <a:alpha val="65000"/>
                    </a:srgbClr>
                  </a:innerShdw>
                </a:effectLst>
              </a:rPr>
              <a:t>github</a:t>
            </a:r>
            <a:endParaRPr lang="en-US" b="1" dirty="0">
              <a:ln w="1905"/>
              <a:solidFill>
                <a:schemeClr val="tx1"/>
              </a:solidFill>
              <a:effectLst>
                <a:innerShdw blurRad="69850" dist="43180" dir="5400000">
                  <a:srgbClr val="000000">
                    <a:alpha val="65000"/>
                  </a:srgbClr>
                </a:innerShdw>
              </a:effectLst>
            </a:endParaRP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4</a:t>
            </a:fld>
            <a:endParaRPr lang="en-US" dirty="0"/>
          </a:p>
        </p:txBody>
      </p:sp>
      <p:pic>
        <p:nvPicPr>
          <p:cNvPr id="9" name="Picture 8">
            <a:extLst>
              <a:ext uri="{FF2B5EF4-FFF2-40B4-BE49-F238E27FC236}">
                <a16:creationId xmlns:a16="http://schemas.microsoft.com/office/drawing/2014/main" id="{BE291D9A-95C2-4DAC-B1A2-83D7797920C5}"/>
              </a:ext>
            </a:extLst>
          </p:cNvPr>
          <p:cNvPicPr>
            <a:picLocks noChangeAspect="1"/>
          </p:cNvPicPr>
          <p:nvPr/>
        </p:nvPicPr>
        <p:blipFill>
          <a:blip r:embed="rId3"/>
          <a:stretch>
            <a:fillRect/>
          </a:stretch>
        </p:blipFill>
        <p:spPr>
          <a:xfrm>
            <a:off x="736417" y="2384616"/>
            <a:ext cx="7671165" cy="2974329"/>
          </a:xfrm>
          <a:prstGeom prst="rect">
            <a:avLst/>
          </a:prstGeom>
        </p:spPr>
      </p:pic>
      <p:sp>
        <p:nvSpPr>
          <p:cNvPr id="3" name="Rectangle 2">
            <a:extLst>
              <a:ext uri="{FF2B5EF4-FFF2-40B4-BE49-F238E27FC236}">
                <a16:creationId xmlns:a16="http://schemas.microsoft.com/office/drawing/2014/main" id="{230A0DCC-0B8D-4A13-A5BA-3F1AB060C3B7}"/>
              </a:ext>
            </a:extLst>
          </p:cNvPr>
          <p:cNvSpPr/>
          <p:nvPr/>
        </p:nvSpPr>
        <p:spPr>
          <a:xfrm>
            <a:off x="2743200" y="2514600"/>
            <a:ext cx="5181600" cy="304800"/>
          </a:xfrm>
          <a:prstGeom prst="rect">
            <a:avLst/>
          </a:prstGeom>
          <a:noFill/>
          <a:ln w="53975">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16867715"/>
      </p:ext>
    </p:extLst>
  </p:cSld>
  <p:clrMapOvr>
    <a:masterClrMapping/>
  </p:clrMapOvr>
  <p:transition spd="slow" advTm="280169">
    <p:push dir="u"/>
  </p:transition>
  <p:extLst>
    <p:ext uri="{3A86A75C-4F4B-4683-9AE1-C65F6400EC91}">
      <p14:laserTraceLst xmlns:p14="http://schemas.microsoft.com/office/powerpoint/2010/main">
        <p14:tracePtLst>
          <p14:tracePt t="149394" x="4911725" y="3763963"/>
          <p14:tracePt t="149400" x="4929188" y="3781425"/>
          <p14:tracePt t="149406" x="4946650" y="3790950"/>
          <p14:tracePt t="149414" x="4962525" y="3806825"/>
          <p14:tracePt t="149422" x="4979988" y="3824288"/>
          <p14:tracePt t="149430" x="5013325" y="3841750"/>
          <p14:tracePt t="149438" x="5064125" y="3857625"/>
          <p14:tracePt t="149446" x="5116513" y="3875088"/>
          <p14:tracePt t="149454" x="5157788" y="3900488"/>
          <p14:tracePt t="149462" x="5208588" y="3917950"/>
          <p14:tracePt t="149470" x="5243513" y="3935413"/>
          <p14:tracePt t="149478" x="5276850" y="3951288"/>
          <p14:tracePt t="149484" x="5302250" y="3968750"/>
          <p14:tracePt t="149492" x="5319713" y="3986213"/>
          <p14:tracePt t="149500" x="5337175" y="4002088"/>
          <p14:tracePt t="149508" x="5345113" y="4019550"/>
          <p14:tracePt t="149516" x="5362575" y="4044950"/>
          <p14:tracePt t="149524" x="5380038" y="4079875"/>
          <p14:tracePt t="149532" x="5395913" y="4105275"/>
          <p14:tracePt t="149540" x="5413375" y="4138613"/>
          <p14:tracePt t="149547" x="5430838" y="4171950"/>
          <p14:tracePt t="149556" x="5456238" y="4189413"/>
          <p14:tracePt t="149564" x="5472113" y="4206875"/>
          <p14:tracePt t="149572" x="5507038" y="4224338"/>
          <p14:tracePt t="149580" x="5549900" y="4232275"/>
          <p14:tracePt t="149586" x="5600700" y="4240213"/>
          <p14:tracePt t="149594" x="5651500" y="4240213"/>
          <p14:tracePt t="149602" x="5735638" y="4240213"/>
          <p14:tracePt t="149610" x="5829300" y="4240213"/>
          <p14:tracePt t="149618" x="5922963" y="4240213"/>
          <p14:tracePt t="149626" x="6024563" y="4240213"/>
          <p14:tracePt t="149634" x="6127750" y="4240213"/>
          <p14:tracePt t="149642" x="6221413" y="4224338"/>
          <p14:tracePt t="149650" x="6338888" y="4214813"/>
          <p14:tracePt t="149658" x="6424613" y="4206875"/>
          <p14:tracePt t="149666" x="6510338" y="4189413"/>
          <p14:tracePt t="149674" x="6594475" y="4181475"/>
          <p14:tracePt t="149682" x="6696075" y="4171950"/>
          <p14:tracePt t="149690" x="6789738" y="4156075"/>
          <p14:tracePt t="149698" x="6883400" y="4146550"/>
          <p14:tracePt t="149704" x="6985000" y="4146550"/>
          <p14:tracePt t="149712" x="7070725" y="4146550"/>
          <p14:tracePt t="149721" x="7138988" y="4146550"/>
          <p14:tracePt t="149728" x="7205663" y="4164013"/>
          <p14:tracePt t="149736" x="7265988" y="4171950"/>
          <p14:tracePt t="149744" x="7291388" y="4181475"/>
          <p14:tracePt t="149752" x="7316788" y="4197350"/>
          <p14:tracePt t="149760" x="7342188" y="4206875"/>
          <p14:tracePt t="149768" x="7359650" y="4224338"/>
          <p14:tracePt t="149776" x="7377113" y="4240213"/>
          <p14:tracePt t="149784" x="7385050" y="4249738"/>
          <p14:tracePt t="149792" x="7392988" y="4265613"/>
          <p14:tracePt t="149800" x="7402513" y="4275138"/>
          <p14:tracePt t="149808" x="7410450" y="4291013"/>
          <p14:tracePt t="149816" x="7418388" y="4300538"/>
          <p14:tracePt t="149823" x="7418388" y="4308475"/>
          <p14:tracePt t="149829" x="7418388" y="4316413"/>
          <p14:tracePt t="149838" x="7418388" y="4325938"/>
          <p14:tracePt t="149858" x="7418388" y="4333875"/>
          <p14:tracePt t="149866" x="7418388" y="4341813"/>
          <p14:tracePt t="149874" x="7410450" y="4351338"/>
          <p14:tracePt t="149882" x="7402513" y="4359275"/>
          <p14:tracePt t="149906" x="7350125" y="4394200"/>
          <p14:tracePt t="149914" x="7324725" y="4402138"/>
          <p14:tracePt t="149922" x="7299325" y="4402138"/>
          <p14:tracePt t="149930" x="7258050" y="4410075"/>
          <p14:tracePt t="149937" x="7197725" y="4427538"/>
          <p14:tracePt t="149944" x="7138988" y="4427538"/>
          <p14:tracePt t="149954" x="7078663" y="4427538"/>
          <p14:tracePt t="149960" x="7019925" y="4427538"/>
          <p14:tracePt t="149968" x="6959600" y="4427538"/>
          <p14:tracePt t="149976" x="6900863" y="4419600"/>
          <p14:tracePt t="149984" x="6832600" y="4402138"/>
          <p14:tracePt t="149992" x="6764338" y="4384675"/>
          <p14:tracePt t="150000" x="6696075" y="4359275"/>
          <p14:tracePt t="150008" x="6619875" y="4341813"/>
          <p14:tracePt t="150016" x="6543675" y="4316413"/>
          <p14:tracePt t="150024" x="6457950" y="4291013"/>
          <p14:tracePt t="150032" x="6365875" y="4275138"/>
          <p14:tracePt t="150040" x="6262688" y="4249738"/>
          <p14:tracePt t="150048" x="6161088" y="4232275"/>
          <p14:tracePt t="150055" x="6049963" y="4214813"/>
          <p14:tracePt t="150062" x="5922963" y="4206875"/>
          <p14:tracePt t="150071" x="5770563" y="4189413"/>
          <p14:tracePt t="150078" x="5549900" y="4181475"/>
          <p14:tracePt t="150087" x="5311775" y="4164013"/>
          <p14:tracePt t="150094" x="5038725" y="4146550"/>
          <p14:tracePt t="150103" x="4802188" y="4130675"/>
          <p14:tracePt t="150110" x="4554538" y="4105275"/>
          <p14:tracePt t="150118" x="4402138" y="4087813"/>
          <p14:tracePt t="150126" x="4265613" y="4079875"/>
          <p14:tracePt t="150134" x="4146550" y="4079875"/>
          <p14:tracePt t="150142" x="4079875" y="4070350"/>
          <p14:tracePt t="150150" x="4027488" y="4070350"/>
          <p14:tracePt t="150158" x="4019550" y="4062413"/>
          <p14:tracePt t="150166" x="4011613" y="4062413"/>
          <p14:tracePt t="150171" x="4002088" y="4052888"/>
          <p14:tracePt t="150200" x="4002088" y="4044950"/>
          <p14:tracePt t="150208" x="4002088" y="4027488"/>
          <p14:tracePt t="150216" x="4002088" y="4019550"/>
          <p14:tracePt t="150224" x="4002088" y="4002088"/>
          <p14:tracePt t="150232" x="4019550" y="3986213"/>
          <p14:tracePt t="150240" x="4037013" y="3968750"/>
          <p14:tracePt t="150248" x="4052888" y="3960813"/>
          <p14:tracePt t="150256" x="4070350" y="3943350"/>
          <p14:tracePt t="150264" x="4087813" y="3925888"/>
          <p14:tracePt t="150272" x="4113213" y="3908425"/>
          <p14:tracePt t="150280" x="4130675" y="3892550"/>
          <p14:tracePt t="150286" x="4146550" y="3883025"/>
          <p14:tracePt t="150294" x="4164013" y="3867150"/>
          <p14:tracePt t="150303" x="4171950" y="3857625"/>
          <p14:tracePt t="150310" x="4197350" y="3849688"/>
          <p14:tracePt t="150318" x="4224338" y="3849688"/>
          <p14:tracePt t="150326" x="4265613" y="3849688"/>
          <p14:tracePt t="150334" x="4325938" y="3841750"/>
          <p14:tracePt t="150342" x="4376738" y="3841750"/>
          <p14:tracePt t="150350" x="4452938" y="3841750"/>
          <p14:tracePt t="150358" x="4538663" y="3849688"/>
          <p14:tracePt t="150366" x="4614863" y="3867150"/>
          <p14:tracePt t="150374" x="4699000" y="3875088"/>
          <p14:tracePt t="150382" x="4784725" y="3892550"/>
          <p14:tracePt t="150390" x="4878388" y="3917950"/>
          <p14:tracePt t="150398" x="4954588" y="3935413"/>
          <p14:tracePt t="150406" x="5038725" y="3960813"/>
          <p14:tracePt t="150412" x="5141913" y="3986213"/>
          <p14:tracePt t="150420" x="5268913" y="4002088"/>
          <p14:tracePt t="150428" x="5446713" y="4037013"/>
          <p14:tracePt t="150436" x="5684838" y="4037013"/>
          <p14:tracePt t="150444" x="6024563" y="4037013"/>
          <p14:tracePt t="150453" x="6399213" y="4037013"/>
          <p14:tracePt t="150460" x="6789738" y="4070350"/>
          <p14:tracePt t="150468" x="7197725" y="4105275"/>
          <p14:tracePt t="150476" x="7512050" y="4156075"/>
          <p14:tracePt t="150484" x="7681913" y="4214813"/>
          <p14:tracePt t="150492" x="7800975" y="4257675"/>
          <p14:tracePt t="150500" x="7877175" y="4283075"/>
          <p14:tracePt t="150508" x="7902575" y="4300538"/>
          <p14:tracePt t="150516" x="7912100" y="4300538"/>
          <p14:tracePt t="150550" x="7920038" y="4308475"/>
          <p14:tracePt t="150570" x="7937500" y="4316413"/>
          <p14:tracePt t="150578" x="7937500" y="4325938"/>
          <p14:tracePt t="150586" x="7954963" y="4341813"/>
          <p14:tracePt t="150594" x="7970838" y="4359275"/>
          <p14:tracePt t="150603" x="7988300" y="4384675"/>
          <p14:tracePt t="150610" x="8005763" y="4402138"/>
          <p14:tracePt t="150618" x="8021638" y="4435475"/>
          <p14:tracePt t="150626" x="8031163" y="4452938"/>
          <p14:tracePt t="150634" x="8056563" y="4503738"/>
          <p14:tracePt t="150640" x="8064500" y="4521200"/>
          <p14:tracePt t="150648" x="8081963" y="4554538"/>
          <p14:tracePt t="150656" x="8099425" y="4579938"/>
          <p14:tracePt t="150664" x="8124825" y="4597400"/>
          <p14:tracePt t="150672" x="8140700" y="4622800"/>
          <p14:tracePt t="150680" x="8175625" y="4648200"/>
          <p14:tracePt t="150688" x="8208963" y="4665663"/>
          <p14:tracePt t="150696" x="8251825" y="4691063"/>
          <p14:tracePt t="150704" x="8302625" y="4741863"/>
          <p14:tracePt t="150712" x="8328025" y="4792663"/>
          <p14:tracePt t="150720" x="8370888" y="4843463"/>
          <p14:tracePt t="150728" x="8388350" y="4894263"/>
          <p14:tracePt t="150736" x="8404225" y="4929188"/>
          <p14:tracePt t="150744" x="8413750" y="4979988"/>
          <p14:tracePt t="150754" x="8413750" y="5030788"/>
          <p14:tracePt t="150758" x="8404225" y="5099050"/>
          <p14:tracePt t="150765" x="8388350" y="5157788"/>
          <p14:tracePt t="150774" x="8335963" y="5235575"/>
          <p14:tracePt t="150782" x="8285163" y="5294313"/>
          <p14:tracePt t="150790" x="8243888" y="5362575"/>
          <p14:tracePt t="150798" x="8201025" y="5413375"/>
          <p14:tracePt t="150806" x="8183563" y="5430838"/>
          <p14:tracePt t="150904" x="8175625" y="5430838"/>
          <p14:tracePt t="150916" x="8166100" y="5430838"/>
          <p14:tracePt t="150924" x="8107363" y="5430838"/>
          <p14:tracePt t="150932" x="8047038" y="5421313"/>
          <p14:tracePt t="150940" x="7988300" y="5405438"/>
          <p14:tracePt t="150948" x="7927975" y="5380038"/>
          <p14:tracePt t="150957" x="7877175" y="5362575"/>
          <p14:tracePt t="150964" x="7843838" y="5345113"/>
          <p14:tracePt t="150972" x="7818438" y="5327650"/>
          <p14:tracePt t="150980" x="7800975" y="5311775"/>
          <p14:tracePt t="150988" x="7775575" y="5302250"/>
          <p14:tracePt t="150994" x="7758113" y="5286375"/>
          <p14:tracePt t="151003" x="7724775" y="5260975"/>
          <p14:tracePt t="151010" x="7707313" y="5235575"/>
          <p14:tracePt t="151018" x="7691438" y="5208588"/>
          <p14:tracePt t="151026" x="7673975" y="5175250"/>
          <p14:tracePt t="151034" x="7656513" y="5124450"/>
          <p14:tracePt t="151042" x="7631113" y="5091113"/>
          <p14:tracePt t="151050" x="7623175" y="5030788"/>
          <p14:tracePt t="151058" x="7623175" y="4962525"/>
          <p14:tracePt t="151066" x="7639050" y="4868863"/>
          <p14:tracePt t="151074" x="7666038" y="4784725"/>
          <p14:tracePt t="151082" x="7732713" y="4665663"/>
          <p14:tracePt t="151090" x="7800975" y="4546600"/>
          <p14:tracePt t="151097" x="7927975" y="4419600"/>
          <p14:tracePt t="151106" x="8089900" y="4291013"/>
          <p14:tracePt t="151114" x="8251825" y="4197350"/>
          <p14:tracePt t="151121" x="8429625" y="4138613"/>
          <p14:tracePt t="151128" x="8574088" y="4113213"/>
          <p14:tracePt t="151138" x="8685213" y="4113213"/>
          <p14:tracePt t="151144" x="8778875" y="4130675"/>
          <p14:tracePt t="151153" x="8837613" y="4146550"/>
          <p14:tracePt t="151160" x="8872538" y="4181475"/>
          <p14:tracePt t="151168" x="8888413" y="4197350"/>
          <p14:tracePt t="151176" x="8897938" y="4257675"/>
          <p14:tracePt t="151184" x="8897938" y="4325938"/>
          <p14:tracePt t="151192" x="8863013" y="4419600"/>
          <p14:tracePt t="151200" x="8804275" y="4513263"/>
          <p14:tracePt t="151208" x="8736013" y="4589463"/>
          <p14:tracePt t="151216" x="8667750" y="4665663"/>
          <p14:tracePt t="151224" x="8609013" y="4733925"/>
          <p14:tracePt t="151232" x="8515350" y="4792663"/>
          <p14:tracePt t="151239" x="8439150" y="4843463"/>
          <p14:tracePt t="151246" x="8370888" y="4886325"/>
          <p14:tracePt t="151254" x="8310563" y="4919663"/>
          <p14:tracePt t="151262" x="8251825" y="4937125"/>
          <p14:tracePt t="151271" x="8208963" y="4962525"/>
          <p14:tracePt t="151278" x="8175625" y="4987925"/>
          <p14:tracePt t="151286" x="8150225" y="5005388"/>
          <p14:tracePt t="151294" x="8140700" y="5013325"/>
          <p14:tracePt t="151302" x="8124825" y="5030788"/>
          <p14:tracePt t="151310" x="8107363" y="5048250"/>
          <p14:tracePt t="151318" x="8089900" y="5064125"/>
          <p14:tracePt t="151326" x="8074025" y="5081588"/>
          <p14:tracePt t="151333" x="8064500" y="5081588"/>
          <p14:tracePt t="151342" x="8047038" y="5099050"/>
          <p14:tracePt t="151349" x="8031163" y="5106988"/>
          <p14:tracePt t="151356" x="8021638" y="5106988"/>
          <p14:tracePt t="151363" x="8005763" y="5106988"/>
          <p14:tracePt t="151372" x="7988300" y="5106988"/>
          <p14:tracePt t="151379" x="7970838" y="5106988"/>
          <p14:tracePt t="151388" x="7937500" y="5099050"/>
          <p14:tracePt t="151396" x="7886700" y="5081588"/>
          <p14:tracePt t="151405" x="7826375" y="5056188"/>
          <p14:tracePt t="151412" x="7750175" y="5038725"/>
          <p14:tracePt t="151421" x="7673975" y="5013325"/>
          <p14:tracePt t="151428" x="7588250" y="4972050"/>
          <p14:tracePt t="151436" x="7494588" y="4937125"/>
          <p14:tracePt t="151444" x="7418388" y="4903788"/>
          <p14:tracePt t="151453" x="7359650" y="4886325"/>
          <p14:tracePt t="151460" x="7324725" y="4868863"/>
          <p14:tracePt t="151468" x="7299325" y="4852988"/>
          <p14:tracePt t="151474" x="7283450" y="4835525"/>
          <p14:tracePt t="151482" x="7273925" y="4818063"/>
          <p14:tracePt t="151490" x="7265988" y="4818063"/>
          <p14:tracePt t="151498" x="7258050" y="4818063"/>
          <p14:tracePt t="151506" x="7258050" y="4810125"/>
          <p14:tracePt t="151514" x="7248525" y="4810125"/>
          <p14:tracePt t="151876" x="7258050" y="4810125"/>
          <p14:tracePt t="151885" x="7273925" y="4827588"/>
          <p14:tracePt t="151892" x="7291388" y="4843463"/>
          <p14:tracePt t="151900" x="7299325" y="4860925"/>
          <p14:tracePt t="151908" x="7316788" y="4878388"/>
          <p14:tracePt t="151916" x="7334250" y="4878388"/>
          <p14:tracePt t="151924" x="7350125" y="4894263"/>
          <p14:tracePt t="151932" x="7359650" y="4911725"/>
          <p14:tracePt t="151940" x="7377113" y="4929188"/>
          <p14:tracePt t="151946" x="7402513" y="4946650"/>
          <p14:tracePt t="151955" x="7427913" y="4962525"/>
          <p14:tracePt t="151962" x="7453313" y="4972050"/>
          <p14:tracePt t="151971" x="7494588" y="4997450"/>
          <p14:tracePt t="151978" x="7521575" y="5013325"/>
          <p14:tracePt t="151987" x="7546975" y="5038725"/>
          <p14:tracePt t="151994" x="7588250" y="5064125"/>
          <p14:tracePt t="152004" x="7639050" y="5091113"/>
          <p14:tracePt t="152010" x="7666038" y="5106988"/>
          <p14:tracePt t="152018" x="7691438" y="5124450"/>
          <p14:tracePt t="152026" x="7707313" y="5141913"/>
          <p14:tracePt t="152034" x="7724775" y="5149850"/>
          <p14:tracePt t="152042" x="7742238" y="5167313"/>
          <p14:tracePt t="152050" x="7758113" y="5175250"/>
          <p14:tracePt t="152058" x="7767638" y="5183188"/>
          <p14:tracePt t="152064" x="7767638" y="5192713"/>
          <p14:tracePt t="152072" x="7775575" y="5192713"/>
          <p14:tracePt t="153642" x="7775575" y="5167313"/>
          <p14:tracePt t="153650" x="7758113" y="5157788"/>
          <p14:tracePt t="153658" x="7750175" y="5141913"/>
          <p14:tracePt t="153666" x="7742238" y="5124450"/>
          <p14:tracePt t="153674" x="7724775" y="5106988"/>
          <p14:tracePt t="153682" x="7716838" y="5106988"/>
          <p14:tracePt t="153690" x="7716838" y="5099050"/>
          <p14:tracePt t="153704" x="7707313" y="5091113"/>
          <p14:tracePt t="153710" x="7699375" y="5081588"/>
          <p14:tracePt t="153720" x="7681913" y="5064125"/>
          <p14:tracePt t="153726" x="7666038" y="5048250"/>
          <p14:tracePt t="153734" x="7656513" y="5030788"/>
          <p14:tracePt t="153740" x="7639050" y="5013325"/>
          <p14:tracePt t="153748" x="7623175" y="5005388"/>
          <p14:tracePt t="153756" x="7597775" y="4987925"/>
          <p14:tracePt t="153764" x="7580313" y="4972050"/>
          <p14:tracePt t="153772" x="7554913" y="4954588"/>
          <p14:tracePt t="153780" x="7537450" y="4937125"/>
          <p14:tracePt t="153788" x="7521575" y="4929188"/>
          <p14:tracePt t="153796" x="7512050" y="4929188"/>
          <p14:tracePt t="153804" x="7494588" y="4929188"/>
          <p14:tracePt t="153812" x="7478713" y="4919663"/>
          <p14:tracePt t="153820" x="7469188" y="4911725"/>
          <p14:tracePt t="153828" x="7453313" y="4903788"/>
          <p14:tracePt t="153836" x="7435850" y="4894263"/>
          <p14:tracePt t="153844" x="7418388" y="4878388"/>
          <p14:tracePt t="153852" x="7385050" y="4860925"/>
          <p14:tracePt t="153860" x="7342188" y="4843463"/>
          <p14:tracePt t="153865" x="7291388" y="4827588"/>
          <p14:tracePt t="153874" x="7232650" y="4810125"/>
          <p14:tracePt t="153882" x="7172325" y="4784725"/>
          <p14:tracePt t="153890" x="7121525" y="4767263"/>
          <p14:tracePt t="153902" x="7096125" y="4749800"/>
          <p14:tracePt t="153906" x="7070725" y="4733925"/>
          <p14:tracePt t="153914" x="7061200" y="4716463"/>
          <p14:tracePt t="153922" x="7053263" y="4716463"/>
          <p14:tracePt t="153934" x="7045325" y="4716463"/>
          <p14:tracePt t="153942" x="7045325" y="4708525"/>
          <p14:tracePt t="154024" x="7035800" y="4708525"/>
          <p14:tracePt t="154036" x="7019925" y="4708525"/>
          <p14:tracePt t="154044" x="6959600" y="4724400"/>
          <p14:tracePt t="154052" x="6875463" y="4749800"/>
          <p14:tracePt t="154060" x="6789738" y="4767263"/>
          <p14:tracePt t="154071" x="6688138" y="4792663"/>
          <p14:tracePt t="154076" x="6569075" y="4810125"/>
          <p14:tracePt t="154084" x="6391275" y="4835525"/>
          <p14:tracePt t="154092" x="6203950" y="4868863"/>
          <p14:tracePt t="154098" x="5897563" y="4903788"/>
          <p14:tracePt t="154106" x="5540375" y="4937125"/>
          <p14:tracePt t="154115" x="5157788" y="4954588"/>
          <p14:tracePt t="154122" x="4784725" y="4972050"/>
          <p14:tracePt t="154130" x="4427538" y="4987925"/>
          <p14:tracePt t="154138" x="4052888" y="4987925"/>
          <p14:tracePt t="154146" x="3705225" y="4987925"/>
          <p14:tracePt t="154155" x="3416300" y="4987925"/>
          <p14:tracePt t="154162" x="3203575" y="4987925"/>
          <p14:tracePt t="154170" x="3051175" y="4987925"/>
          <p14:tracePt t="154178" x="2922588" y="4987925"/>
          <p14:tracePt t="154186" x="2855913" y="4987925"/>
          <p14:tracePt t="154194" x="2795588" y="4987925"/>
          <p14:tracePt t="154204" x="2744788" y="4997450"/>
          <p14:tracePt t="154210" x="2727325" y="5005388"/>
          <p14:tracePt t="154216" x="2693988" y="5013325"/>
          <p14:tracePt t="154224" x="2668588" y="5022850"/>
          <p14:tracePt t="154232" x="2643188" y="5022850"/>
          <p14:tracePt t="154240" x="2633663" y="5030788"/>
          <p14:tracePt t="154248" x="2608263" y="5030788"/>
          <p14:tracePt t="154256" x="2582863" y="5038725"/>
          <p14:tracePt t="154264" x="2566988" y="5038725"/>
          <p14:tracePt t="154272" x="2541588" y="5048250"/>
          <p14:tracePt t="154280" x="2516188" y="5056188"/>
          <p14:tracePt t="154288" x="2489200" y="5056188"/>
          <p14:tracePt t="154296" x="2447925" y="5064125"/>
          <p14:tracePt t="154305" x="2387600" y="5073650"/>
          <p14:tracePt t="154312" x="2328863" y="5099050"/>
          <p14:tracePt t="154320" x="2268538" y="5106988"/>
          <p14:tracePt t="154328" x="2209800" y="5116513"/>
          <p14:tracePt t="154334" x="2149475" y="5116513"/>
          <p14:tracePt t="154342" x="2108200" y="5124450"/>
          <p14:tracePt t="154350" x="2065338" y="5124450"/>
          <p14:tracePt t="154358" x="2039938" y="5124450"/>
          <p14:tracePt t="154366" x="2005013" y="5132388"/>
          <p14:tracePt t="154374" x="1997075" y="5132388"/>
          <p14:tracePt t="154382" x="1963738" y="5132388"/>
          <p14:tracePt t="154390" x="1920875" y="5141913"/>
          <p14:tracePt t="154398" x="1885950" y="5141913"/>
          <p14:tracePt t="154406" x="1835150" y="5149850"/>
          <p14:tracePt t="154414" x="1776413" y="5149850"/>
          <p14:tracePt t="154422" x="1716088" y="5149850"/>
          <p14:tracePt t="154430" x="1674813" y="5149850"/>
          <p14:tracePt t="154438" x="1614488" y="5149850"/>
          <p14:tracePt t="154444" x="1571625" y="5149850"/>
          <p14:tracePt t="154453" x="1512888" y="5149850"/>
          <p14:tracePt t="154460" x="1470025" y="5157788"/>
          <p14:tracePt t="154470" x="1427163" y="5157788"/>
          <p14:tracePt t="154476" x="1368425" y="5167313"/>
          <p14:tracePt t="154484" x="1308100" y="5183188"/>
          <p14:tracePt t="154492" x="1241425" y="5192713"/>
          <p14:tracePt t="154500" x="1181100" y="5208588"/>
          <p14:tracePt t="154508" x="1122363" y="5235575"/>
          <p14:tracePt t="154516" x="1062038" y="5243513"/>
          <p14:tracePt t="154524" x="1003300" y="5251450"/>
          <p14:tracePt t="154532" x="942975" y="5268913"/>
          <p14:tracePt t="154540" x="900113" y="5268913"/>
          <p14:tracePt t="154548" x="866775" y="5276850"/>
          <p14:tracePt t="154556" x="833438" y="5276850"/>
          <p14:tracePt t="154562" x="823913" y="5276850"/>
          <p14:tracePt t="154570" x="798513" y="5276850"/>
          <p14:tracePt t="154578" x="781050" y="5276850"/>
          <p14:tracePt t="154586" x="773113" y="5276850"/>
          <p14:tracePt t="154594" x="765175" y="5276850"/>
          <p14:tracePt t="154602" x="747713" y="5268913"/>
          <p14:tracePt t="154610" x="739775" y="5268913"/>
          <p14:tracePt t="154620" x="722313" y="5260975"/>
          <p14:tracePt t="154626" x="696913" y="5251450"/>
          <p14:tracePt t="154634" x="679450" y="5235575"/>
          <p14:tracePt t="154642" x="663575" y="5226050"/>
          <p14:tracePt t="154650" x="636588" y="5208588"/>
          <p14:tracePt t="154658" x="620713" y="5200650"/>
          <p14:tracePt t="154666" x="603250" y="5183188"/>
          <p14:tracePt t="154674" x="577850" y="5167313"/>
          <p14:tracePt t="154680" x="569913" y="5149850"/>
          <p14:tracePt t="154688" x="552450" y="5132388"/>
          <p14:tracePt t="154696" x="534988" y="5132388"/>
          <p14:tracePt t="154704" x="519113" y="5116513"/>
          <p14:tracePt t="154712" x="509588" y="5106988"/>
          <p14:tracePt t="154720" x="501650" y="5099050"/>
          <p14:tracePt t="154728" x="492125" y="5099050"/>
          <p14:tracePt t="154736" x="492125" y="5091113"/>
          <p14:tracePt t="154748" x="492125" y="5081588"/>
          <p14:tracePt t="154756" x="492125" y="5073650"/>
          <p14:tracePt t="154764" x="492125" y="5056188"/>
          <p14:tracePt t="154772" x="492125" y="5038725"/>
          <p14:tracePt t="154780" x="492125" y="5030788"/>
          <p14:tracePt t="154788" x="501650" y="5013325"/>
          <p14:tracePt t="154794" x="509588" y="5005388"/>
          <p14:tracePt t="154810" x="519113" y="4987925"/>
          <p14:tracePt t="154820" x="519113" y="4979988"/>
          <p14:tracePt t="154826" x="527050" y="4972050"/>
          <p14:tracePt t="154834" x="527050" y="4962525"/>
          <p14:tracePt t="154842" x="527050" y="4954588"/>
          <p14:tracePt t="154850" x="534988" y="4946650"/>
          <p14:tracePt t="154858" x="534988" y="4937125"/>
          <p14:tracePt t="154866" x="534988" y="4919663"/>
          <p14:tracePt t="154874" x="534988" y="4911725"/>
          <p14:tracePt t="154882" x="544513" y="4894263"/>
          <p14:tracePt t="154890" x="544513" y="4886325"/>
          <p14:tracePt t="154897" x="552450" y="4878388"/>
          <p14:tracePt t="154906" x="552450" y="4868863"/>
          <p14:tracePt t="155147" x="552450" y="4878388"/>
          <p14:tracePt t="155164" x="544513" y="4878388"/>
          <p14:tracePt t="155180" x="544513" y="4886325"/>
          <p14:tracePt t="155200" x="544513" y="4894263"/>
          <p14:tracePt t="155208" x="534988" y="4894263"/>
          <p14:tracePt t="155216" x="527050" y="4903788"/>
          <p14:tracePt t="155224" x="527050" y="4911725"/>
          <p14:tracePt t="155232" x="519113" y="4919663"/>
          <p14:tracePt t="155244" x="509588" y="4929188"/>
          <p14:tracePt t="155375" x="519113" y="4929188"/>
          <p14:tracePt t="155433" x="519113" y="4946650"/>
          <p14:tracePt t="155448" x="519113" y="4954588"/>
          <p14:tracePt t="155574" x="527050" y="4954588"/>
          <p14:tracePt t="155582" x="544513" y="4937125"/>
          <p14:tracePt t="155590" x="544513" y="4929188"/>
          <p14:tracePt t="155598" x="560388" y="4929188"/>
          <p14:tracePt t="155606" x="569913" y="4919663"/>
          <p14:tracePt t="155614" x="569913" y="4911725"/>
          <p14:tracePt t="155755" x="569913" y="4903788"/>
          <p14:tracePt t="155766" x="569913" y="4894263"/>
          <p14:tracePt t="155775" x="577850" y="4886325"/>
          <p14:tracePt t="155952" x="585788" y="4878388"/>
          <p14:tracePt t="155961" x="595313" y="4868863"/>
          <p14:tracePt t="156006" x="585788" y="4878388"/>
          <p14:tracePt t="156014" x="569913" y="4894263"/>
          <p14:tracePt t="156022" x="569913" y="4903788"/>
          <p14:tracePt t="156030" x="560388" y="4911725"/>
          <p14:tracePt t="156040" x="552450" y="4919663"/>
          <p14:tracePt t="156140" x="560388" y="4919663"/>
          <p14:tracePt t="156275" x="569913" y="4919663"/>
          <p14:tracePt t="156283" x="569913" y="4911725"/>
          <p14:tracePt t="156290" x="569913" y="4903788"/>
          <p14:tracePt t="156298" x="569913" y="4886325"/>
          <p14:tracePt t="156306" x="569913" y="4868863"/>
          <p14:tracePt t="156322" x="569913" y="4860925"/>
          <p14:tracePt t="156334" x="569913" y="4852988"/>
          <p14:tracePt t="225804" x="560388" y="4852988"/>
          <p14:tracePt t="232876" x="560388" y="4843463"/>
          <p14:tracePt t="232896" x="560388" y="4827588"/>
          <p14:tracePt t="232904" x="552450" y="4827588"/>
          <p14:tracePt t="239576" x="569913" y="4827588"/>
          <p14:tracePt t="239584" x="739775" y="4810125"/>
          <p14:tracePt t="239592" x="1112838" y="4716463"/>
          <p14:tracePt t="239600" x="1571625" y="4597400"/>
          <p14:tracePt t="239608" x="2082800" y="4470400"/>
          <p14:tracePt t="239614" x="2617788" y="4368800"/>
          <p14:tracePt t="239622" x="3152775" y="4308475"/>
          <p14:tracePt t="239630" x="3687763" y="4206875"/>
          <p14:tracePt t="239638" x="4113213" y="4121150"/>
          <p14:tracePt t="239646" x="4513263" y="4011613"/>
          <p14:tracePt t="239654" x="4868863" y="3857625"/>
          <p14:tracePt t="239662" x="5175250" y="3713163"/>
          <p14:tracePt t="239670" x="5446713" y="3578225"/>
          <p14:tracePt t="239678" x="5702300" y="3441700"/>
          <p14:tracePt t="239686" x="5864225" y="3365500"/>
          <p14:tracePt t="239694" x="5999163" y="3305175"/>
          <p14:tracePt t="239704" x="6084888" y="3271838"/>
          <p14:tracePt t="239710" x="6143625" y="3246438"/>
          <p14:tracePt t="239718" x="6161088" y="3246438"/>
          <p14:tracePt t="239752" x="6161088" y="3271838"/>
          <p14:tracePt t="239760" x="6161088" y="3340100"/>
          <p14:tracePt t="239769" x="6153150" y="3416300"/>
          <p14:tracePt t="239776" x="6127750" y="3492500"/>
          <p14:tracePt t="239784" x="6110288" y="3552825"/>
          <p14:tracePt t="239792" x="6102350" y="3586163"/>
          <p14:tracePt t="239800" x="6102350" y="3594100"/>
          <p14:tracePt t="239808" x="6102350" y="3611563"/>
          <p14:tracePt t="239824" x="6110288" y="3611563"/>
          <p14:tracePt t="239832" x="6118225" y="3611563"/>
          <p14:tracePt t="239848" x="6135688" y="3611563"/>
          <p14:tracePt t="239855" x="6153150" y="3594100"/>
          <p14:tracePt t="239862" x="6169025" y="3586163"/>
          <p14:tracePt t="239870" x="6178550" y="3568700"/>
          <p14:tracePt t="239878" x="6194425" y="3560763"/>
          <p14:tracePt t="239886" x="6211888" y="3552825"/>
          <p14:tracePt t="239970" x="6203950" y="3552825"/>
          <p14:tracePt t="239978" x="6118225" y="3568700"/>
          <p14:tracePt t="239985" x="5965825" y="3629025"/>
          <p14:tracePt t="239992" x="5803900" y="3713163"/>
          <p14:tracePt t="240000" x="5608638" y="3816350"/>
          <p14:tracePt t="240008" x="5413375" y="3943350"/>
          <p14:tracePt t="240016" x="5235575" y="4052888"/>
          <p14:tracePt t="240024" x="5038725" y="4181475"/>
          <p14:tracePt t="240032" x="4868863" y="4275138"/>
          <p14:tracePt t="240040" x="4759325" y="4351338"/>
          <p14:tracePt t="240048" x="4673600" y="4419600"/>
          <p14:tracePt t="240056" x="4579938" y="4470400"/>
          <p14:tracePt t="240064" x="4503738" y="4503738"/>
          <p14:tracePt t="240072" x="4445000" y="4529138"/>
          <p14:tracePt t="240080" x="4368800" y="4546600"/>
          <p14:tracePt t="240090" x="4291013" y="4554538"/>
          <p14:tracePt t="240094" x="4224338" y="4554538"/>
          <p14:tracePt t="240103" x="4146550" y="4572000"/>
          <p14:tracePt t="240110" x="4087813" y="4579938"/>
          <p14:tracePt t="240119" x="4037013" y="4579938"/>
          <p14:tracePt t="240126" x="3976688" y="4579938"/>
          <p14:tracePt t="240134" x="3917950" y="4589463"/>
          <p14:tracePt t="240142" x="3857625" y="4597400"/>
          <p14:tracePt t="240150" x="3798888" y="4605338"/>
          <p14:tracePt t="240158" x="3713163" y="4622800"/>
          <p14:tracePt t="240166" x="3636963" y="4640263"/>
          <p14:tracePt t="240174" x="3552825" y="4648200"/>
          <p14:tracePt t="240182" x="3459163" y="4665663"/>
          <p14:tracePt t="240190" x="3390900" y="4673600"/>
          <p14:tracePt t="240198" x="3330575" y="4673600"/>
          <p14:tracePt t="240206" x="3271838" y="4673600"/>
          <p14:tracePt t="240212" x="3238500" y="4665663"/>
          <p14:tracePt t="240221" x="3221038" y="4648200"/>
          <p14:tracePt t="240228" x="3211513" y="4640263"/>
          <p14:tracePt t="240236" x="3203575" y="4622800"/>
          <p14:tracePt t="240244" x="3186113" y="4622800"/>
          <p14:tracePt t="240296" x="3178175" y="4622800"/>
          <p14:tracePt t="240398" x="3178175" y="4640263"/>
          <p14:tracePt t="240406" x="3178175" y="4648200"/>
          <p14:tracePt t="240415" x="3178175" y="4665663"/>
          <p14:tracePt t="240423" x="3160713" y="4691063"/>
          <p14:tracePt t="240430" x="3144838" y="4699000"/>
          <p14:tracePt t="240439" x="3127375" y="4733925"/>
          <p14:tracePt t="240444" x="3101975" y="4759325"/>
          <p14:tracePt t="240454" x="3067050" y="4827588"/>
          <p14:tracePt t="240460" x="3016250" y="4878388"/>
          <p14:tracePt t="240468" x="2949575" y="4946650"/>
          <p14:tracePt t="240476" x="2889250" y="5005388"/>
          <p14:tracePt t="240484" x="2805113" y="5073650"/>
          <p14:tracePt t="240492" x="2711450" y="5141913"/>
          <p14:tracePt t="240500" x="2625725" y="5218113"/>
          <p14:tracePt t="240508" x="2532063" y="5268913"/>
          <p14:tracePt t="240516" x="2430463" y="5302250"/>
          <p14:tracePt t="240524" x="2311400" y="5327650"/>
          <p14:tracePt t="240532" x="2227263" y="5353050"/>
          <p14:tracePt t="240540" x="2124075" y="5353050"/>
          <p14:tracePt t="240548" x="2039938" y="5345113"/>
          <p14:tracePt t="240556" x="1963738" y="5327650"/>
          <p14:tracePt t="240562" x="1903413" y="5302250"/>
          <p14:tracePt t="240571" x="1852613" y="5286375"/>
          <p14:tracePt t="240578" x="1844675" y="5260975"/>
          <p14:tracePt t="240586" x="1827213" y="5243513"/>
          <p14:tracePt t="240594" x="1819275" y="5208588"/>
          <p14:tracePt t="240603" x="1819275" y="5157788"/>
          <p14:tracePt t="240610" x="1835150" y="5099050"/>
          <p14:tracePt t="240620" x="1860550" y="5038725"/>
          <p14:tracePt t="240626" x="1895475" y="4987925"/>
          <p14:tracePt t="240634" x="1928813" y="4954588"/>
          <p14:tracePt t="240642" x="1946275" y="4929188"/>
          <p14:tracePt t="240650" x="1954213" y="4911725"/>
          <p14:tracePt t="240658" x="1971675" y="4903788"/>
          <p14:tracePt t="240666" x="1979613" y="4903788"/>
          <p14:tracePt t="240720" x="1979613" y="4919663"/>
          <p14:tracePt t="240728" x="1979613" y="4946650"/>
          <p14:tracePt t="240736" x="1979613" y="4972050"/>
          <p14:tracePt t="240744" x="1963738" y="5005388"/>
          <p14:tracePt t="240752" x="1946275" y="5022850"/>
          <p14:tracePt t="240760" x="1928813" y="5056188"/>
          <p14:tracePt t="240771" x="1911350" y="5081588"/>
          <p14:tracePt t="240777" x="1895475" y="5099050"/>
          <p14:tracePt t="240785" x="1895475" y="5106988"/>
          <p14:tracePt t="240793" x="1885950" y="5106988"/>
          <p14:tracePt t="240798" x="1885950" y="5116513"/>
          <p14:tracePt t="240890" x="1895475" y="5091113"/>
          <p14:tracePt t="240898" x="1911350" y="5064125"/>
          <p14:tracePt t="240906" x="1928813" y="5030788"/>
          <p14:tracePt t="240914" x="1938338" y="5005388"/>
          <p14:tracePt t="240921" x="1954213" y="4972050"/>
          <p14:tracePt t="240928" x="1989138" y="4919663"/>
          <p14:tracePt t="240936" x="2005013" y="4886325"/>
          <p14:tracePt t="240944" x="2047875" y="4852988"/>
          <p14:tracePt t="240953" x="2055813" y="4827588"/>
          <p14:tracePt t="240960" x="2073275" y="4810125"/>
          <p14:tracePt t="240970" x="2090738" y="4792663"/>
          <p14:tracePt t="241030" x="2082800" y="4810125"/>
          <p14:tracePt t="241038" x="2073275" y="4827588"/>
          <p14:tracePt t="241046" x="2047875" y="4852988"/>
          <p14:tracePt t="241055" x="2030413" y="4878388"/>
          <p14:tracePt t="241062" x="1989138" y="4894263"/>
          <p14:tracePt t="241071" x="1938338" y="4929188"/>
          <p14:tracePt t="241078" x="1885950" y="4946650"/>
          <p14:tracePt t="241086" x="1852613" y="4946650"/>
          <p14:tracePt t="241094" x="1827213" y="4954588"/>
          <p14:tracePt t="241102" x="1809750" y="4954588"/>
          <p14:tracePt t="241110" x="1801813" y="4937125"/>
          <p14:tracePt t="241120" x="1793875" y="4929188"/>
          <p14:tracePt t="241126" x="1793875" y="4903788"/>
          <p14:tracePt t="241134" x="1793875" y="4868863"/>
          <p14:tracePt t="241142" x="1801813" y="4835525"/>
          <p14:tracePt t="241150" x="1819275" y="4792663"/>
          <p14:tracePt t="241156" x="1835150" y="4775200"/>
          <p14:tracePt t="241164" x="1852613" y="4759325"/>
          <p14:tracePt t="241172" x="1860550" y="4749800"/>
          <p14:tracePt t="241200" x="1844675" y="4775200"/>
          <p14:tracePt t="241208" x="1819275" y="4827588"/>
          <p14:tracePt t="241216" x="1776413" y="4894263"/>
          <p14:tracePt t="241224" x="1733550" y="4946650"/>
          <p14:tracePt t="241232" x="1700213" y="4979988"/>
          <p14:tracePt t="241240" x="1657350" y="4997450"/>
          <p14:tracePt t="241248" x="1639888" y="5013325"/>
          <p14:tracePt t="241256" x="1622425" y="5022850"/>
          <p14:tracePt t="241264" x="1606550" y="5022850"/>
          <p14:tracePt t="241290" x="1606550" y="5005388"/>
          <p14:tracePt t="241298" x="1622425" y="4946650"/>
          <p14:tracePt t="241306" x="1649413" y="4886325"/>
          <p14:tracePt t="241314" x="1674813" y="4827588"/>
          <p14:tracePt t="241322" x="1700213" y="4792663"/>
          <p14:tracePt t="241330" x="1700213" y="4784725"/>
          <p14:tracePt t="241362" x="1665288" y="4810125"/>
          <p14:tracePt t="241370" x="1546225" y="4886325"/>
          <p14:tracePt t="241378" x="1393825" y="4937125"/>
          <p14:tracePt t="241384" x="1173163" y="4979988"/>
          <p14:tracePt t="241392" x="985838" y="5005388"/>
          <p14:tracePt t="241400" x="858838" y="5030788"/>
          <p14:tracePt t="241408" x="773113" y="5030788"/>
          <p14:tracePt t="241416" x="696913" y="5030788"/>
          <p14:tracePt t="241424" x="663575" y="5022850"/>
          <p14:tracePt t="241432" x="646113" y="5005388"/>
          <p14:tracePt t="241440" x="636588" y="4987925"/>
          <p14:tracePt t="241448" x="636588" y="4962525"/>
          <p14:tracePt t="241457" x="654050" y="4903788"/>
          <p14:tracePt t="241464" x="679450" y="4843463"/>
          <p14:tracePt t="241472" x="696913" y="4818063"/>
          <p14:tracePt t="241480" x="730250" y="4802188"/>
          <p14:tracePt t="241489" x="747713" y="4792663"/>
          <p14:tracePt t="241512" x="739775" y="4818063"/>
          <p14:tracePt t="241520" x="704850" y="4886325"/>
          <p14:tracePt t="241526" x="663575" y="4946650"/>
          <p14:tracePt t="241541" x="611188" y="4987925"/>
          <p14:tracePt t="241542" x="595313" y="5013325"/>
          <p14:tracePt t="241550" x="585788" y="5022850"/>
          <p14:tracePt t="241558" x="577850" y="5022850"/>
          <p14:tracePt t="241582" x="585788" y="5013325"/>
          <p14:tracePt t="241590" x="628650" y="4972050"/>
          <p14:tracePt t="241598" x="696913" y="4911725"/>
          <p14:tracePt t="241606" x="765175" y="4843463"/>
          <p14:tracePt t="241614" x="823913" y="4775200"/>
          <p14:tracePt t="241622" x="909638" y="4708525"/>
          <p14:tracePt t="241628" x="993775" y="4648200"/>
          <p14:tracePt t="241636" x="1062038" y="4622800"/>
          <p14:tracePt t="241644" x="1122363" y="4597400"/>
          <p14:tracePt t="241652" x="1147763" y="4589463"/>
          <p14:tracePt t="241660" x="1155700" y="4589463"/>
          <p14:tracePt t="241704" x="1155700" y="4605338"/>
          <p14:tracePt t="241712" x="1155700" y="4614863"/>
          <p14:tracePt t="241720" x="1147763" y="4630738"/>
          <p14:tracePt t="241728" x="1138238" y="4648200"/>
          <p14:tracePt t="241737" x="1130300" y="4665663"/>
          <p14:tracePt t="241742" x="1130300" y="4673600"/>
          <p14:tracePt t="241750" x="1130300" y="4683125"/>
          <p14:tracePt t="241758" x="1130300" y="4691063"/>
          <p14:tracePt t="241782" x="1138238" y="4691063"/>
          <p14:tracePt t="241790" x="1147763" y="4691063"/>
          <p14:tracePt t="241798" x="1163638" y="4691063"/>
          <p14:tracePt t="241806" x="1173163" y="4691063"/>
          <p14:tracePt t="241814" x="1189038" y="4691063"/>
          <p14:tracePt t="241822" x="1198563" y="4691063"/>
          <p14:tracePt t="241830" x="1216025" y="4691063"/>
          <p14:tracePt t="241838" x="1231900" y="4691063"/>
          <p14:tracePt t="241888" x="1231900" y="4708525"/>
          <p14:tracePt t="241904" x="1223963" y="4724400"/>
          <p14:tracePt t="241912" x="1216025" y="4733925"/>
          <p14:tracePt t="241920" x="1206500" y="4741863"/>
          <p14:tracePt t="241928" x="1198563" y="4749800"/>
          <p14:tracePt t="241936" x="1189038" y="4759325"/>
          <p14:tracePt t="241952" x="1181100" y="4767263"/>
          <p14:tracePt t="241960" x="1173163" y="4775200"/>
          <p14:tracePt t="241974" x="1163638" y="4775200"/>
          <p14:tracePt t="241986" x="1155700" y="4784725"/>
          <p14:tracePt t="241994" x="1147763" y="4784725"/>
          <p14:tracePt t="242002" x="1130300" y="4784725"/>
          <p14:tracePt t="242010" x="1122363" y="4784725"/>
          <p14:tracePt t="242201" x="1181100" y="4802188"/>
          <p14:tracePt t="242209" x="1241425" y="4827588"/>
          <p14:tracePt t="242217" x="1300163" y="4852988"/>
          <p14:tracePt t="242223" x="1350963" y="4886325"/>
          <p14:tracePt t="242230" x="1376363" y="4903788"/>
          <p14:tracePt t="242238" x="1393825" y="4919663"/>
          <p14:tracePt t="242246" x="1401763" y="4929188"/>
          <p14:tracePt t="242386" x="1401763" y="4919663"/>
          <p14:tracePt t="242428" x="1401763" y="4911725"/>
          <p14:tracePt t="242436" x="1385888" y="4911725"/>
          <p14:tracePt t="242444" x="1360488" y="4911725"/>
          <p14:tracePt t="242452" x="1343025" y="4911725"/>
          <p14:tracePt t="242458" x="1333500" y="4911725"/>
          <p14:tracePt t="242466" x="1325563" y="4911725"/>
          <p14:tracePt t="242482" x="1317625" y="4911725"/>
          <p14:tracePt t="242518" x="1317625" y="4903788"/>
          <p14:tracePt t="242538" x="1308100" y="4894263"/>
          <p14:tracePt t="242546" x="1300163" y="4894263"/>
          <p14:tracePt t="242576" x="1292225" y="4886325"/>
          <p14:tracePt t="242584" x="1292225" y="4878388"/>
          <p14:tracePt t="242596" x="1292225" y="4868863"/>
          <p14:tracePt t="242652" x="1292225" y="4860925"/>
          <p14:tracePt t="242664" x="1292225" y="4852988"/>
          <p14:tracePt t="242672" x="1292225" y="4843463"/>
          <p14:tracePt t="242680" x="1292225" y="4835525"/>
          <p14:tracePt t="242688" x="1292225" y="4827588"/>
          <p14:tracePt t="242696" x="1292225" y="4818063"/>
          <p14:tracePt t="242702" x="1292225" y="4802188"/>
          <p14:tracePt t="242710" x="1292225" y="4784725"/>
          <p14:tracePt t="242726" x="1300163" y="4767263"/>
          <p14:tracePt t="242735" x="1308100" y="4759325"/>
          <p14:tracePt t="242742" x="1308100" y="4749800"/>
          <p14:tracePt t="242750" x="1317625" y="4733925"/>
          <p14:tracePt t="242758" x="1325563" y="4724400"/>
          <p14:tracePt t="242765" x="1333500" y="4708525"/>
          <p14:tracePt t="242774" x="1333500" y="4691063"/>
          <p14:tracePt t="242782" x="1333500" y="4683125"/>
          <p14:tracePt t="242790" x="1343025" y="4683125"/>
          <p14:tracePt t="242885" x="1325563" y="4699000"/>
          <p14:tracePt t="242895" x="1317625" y="4708525"/>
          <p14:tracePt t="242900" x="1308100" y="4716463"/>
          <p14:tracePt t="242909" x="1300163" y="4733925"/>
          <p14:tracePt t="242916" x="1292225" y="4741863"/>
          <p14:tracePt t="242924" x="1274763" y="4741863"/>
          <p14:tracePt t="242930" x="1274763" y="4749800"/>
          <p14:tracePt t="242938" x="1257300" y="4767263"/>
          <p14:tracePt t="242946" x="1241425" y="4775200"/>
          <p14:tracePt t="242954" x="1231900" y="4775200"/>
          <p14:tracePt t="242962" x="1216025" y="4784725"/>
          <p14:tracePt t="242970" x="1198563" y="4792663"/>
          <p14:tracePt t="242978" x="1189038" y="4792663"/>
          <p14:tracePt t="242987" x="1173163" y="4792663"/>
          <p14:tracePt t="242994" x="1155700" y="4792663"/>
          <p14:tracePt t="243003" x="1147763" y="4792663"/>
          <p14:tracePt t="243010" x="1130300" y="4792663"/>
          <p14:tracePt t="243040" x="1130300" y="4775200"/>
          <p14:tracePt t="243048" x="1130300" y="4767263"/>
          <p14:tracePt t="243056" x="1130300" y="4749800"/>
          <p14:tracePt t="243064" x="1130300" y="4733925"/>
          <p14:tracePt t="243072" x="1138238" y="4724400"/>
          <p14:tracePt t="243080" x="1147763" y="4724400"/>
          <p14:tracePt t="243128" x="1138238" y="4724400"/>
          <p14:tracePt t="243136" x="1122363" y="4749800"/>
          <p14:tracePt t="243144" x="1104900" y="4767263"/>
          <p14:tracePt t="243152" x="1096963" y="4767263"/>
          <p14:tracePt t="243158" x="1096963" y="4775200"/>
          <p14:tracePt t="243202" x="1112838" y="4767263"/>
          <p14:tracePt t="243210" x="1163638" y="4699000"/>
          <p14:tracePt t="243218" x="1231900" y="4630738"/>
          <p14:tracePt t="243226" x="1300163" y="4564063"/>
          <p14:tracePt t="243235" x="1360488" y="4521200"/>
          <p14:tracePt t="243242" x="1411288" y="4503738"/>
          <p14:tracePt t="243250" x="1427163" y="4503738"/>
          <p14:tracePt t="243258" x="1444625" y="4513263"/>
          <p14:tracePt t="243266" x="1452563" y="4546600"/>
          <p14:tracePt t="243272" x="1452563" y="4605338"/>
          <p14:tracePt t="243280" x="1452563" y="4691063"/>
          <p14:tracePt t="243288" x="1427163" y="4775200"/>
          <p14:tracePt t="243296" x="1393825" y="4868863"/>
          <p14:tracePt t="243304" x="1350963" y="4954588"/>
          <p14:tracePt t="243312" x="1317625" y="5022850"/>
          <p14:tracePt t="243320" x="1292225" y="5056188"/>
          <p14:tracePt t="243328" x="1274763" y="5073650"/>
          <p14:tracePt t="243360" x="1292225" y="5056188"/>
          <p14:tracePt t="243368" x="1350963" y="5005388"/>
          <p14:tracePt t="243376" x="1427163" y="4937125"/>
          <p14:tracePt t="243385" x="1520825" y="4852988"/>
          <p14:tracePt t="243392" x="1597025" y="4775200"/>
          <p14:tracePt t="243398" x="1674813" y="4708525"/>
          <p14:tracePt t="243406" x="1741488" y="4665663"/>
          <p14:tracePt t="243414" x="1776413" y="4657725"/>
          <p14:tracePt t="243422" x="1784350" y="4657725"/>
          <p14:tracePt t="243442" x="1776413" y="4699000"/>
          <p14:tracePt t="243450" x="1741488" y="4759325"/>
          <p14:tracePt t="243458" x="1690688" y="4827588"/>
          <p14:tracePt t="243466" x="1649413" y="4894263"/>
          <p14:tracePt t="243474" x="1581150" y="4954588"/>
          <p14:tracePt t="243482" x="1555750" y="4979988"/>
          <p14:tracePt t="243490" x="1546225" y="4987925"/>
          <p14:tracePt t="243516" x="1563688" y="4972050"/>
          <p14:tracePt t="243524" x="1622425" y="4919663"/>
          <p14:tracePt t="243532" x="1682750" y="4852988"/>
          <p14:tracePt t="243542" x="1751013" y="4784725"/>
          <p14:tracePt t="243548" x="1819275" y="4733925"/>
          <p14:tracePt t="243556" x="1844675" y="4716463"/>
          <p14:tracePt t="243592" x="1819275" y="4759325"/>
          <p14:tracePt t="243600" x="1758950" y="4827588"/>
          <p14:tracePt t="243608" x="1690688" y="4894263"/>
          <p14:tracePt t="243616" x="1639888" y="4946650"/>
          <p14:tracePt t="243624" x="1614488" y="4972050"/>
          <p14:tracePt t="243630" x="1614488" y="4979988"/>
          <p14:tracePt t="243686" x="1614488" y="4962525"/>
          <p14:tracePt t="243694" x="1597025" y="4954588"/>
          <p14:tracePt t="243702" x="1546225" y="4929188"/>
          <p14:tracePt t="243710" x="1462088" y="4919663"/>
          <p14:tracePt t="243719" x="1333500" y="4911725"/>
          <p14:tracePt t="243726" x="1198563" y="4911725"/>
          <p14:tracePt t="243735" x="1054100" y="4929188"/>
          <p14:tracePt t="243742" x="925513" y="4946650"/>
          <p14:tracePt t="243750" x="808038" y="4972050"/>
          <p14:tracePt t="243756" x="722313" y="4997450"/>
          <p14:tracePt t="243764" x="663575" y="4997450"/>
          <p14:tracePt t="243772" x="636588" y="4997450"/>
          <p14:tracePt t="243796" x="636588" y="4979988"/>
          <p14:tracePt t="243804" x="636588" y="4962525"/>
          <p14:tracePt t="243812" x="636588" y="4937125"/>
          <p14:tracePt t="243820" x="636588" y="4919663"/>
          <p14:tracePt t="243828" x="620713" y="4911725"/>
          <p14:tracePt t="243837" x="603250" y="4903788"/>
          <p14:tracePt t="243844" x="585788" y="4894263"/>
          <p14:tracePt t="243852" x="577850" y="4886325"/>
          <p14:tracePt t="243858" x="560388" y="4886325"/>
          <p14:tracePt t="243910" x="569913" y="4878388"/>
          <p14:tracePt t="243918" x="636588" y="4860925"/>
          <p14:tracePt t="243926" x="696913" y="4843463"/>
          <p14:tracePt t="243934" x="730250" y="4835525"/>
          <p14:tracePt t="243974" x="722313" y="4843463"/>
          <p14:tracePt t="243982" x="696913" y="4860925"/>
          <p14:tracePt t="243988" x="688975" y="4886325"/>
          <p14:tracePt t="243996" x="671513" y="4894263"/>
          <p14:tracePt t="244004" x="654050" y="4903788"/>
          <p14:tracePt t="244012" x="654050" y="4911725"/>
          <p14:tracePt t="244040" x="679450" y="4911725"/>
          <p14:tracePt t="244048" x="714375" y="4903788"/>
          <p14:tracePt t="244056" x="765175" y="4868863"/>
          <p14:tracePt t="244064" x="823913" y="4843463"/>
          <p14:tracePt t="244072" x="841375" y="4827588"/>
          <p14:tracePt t="244080" x="858838" y="4810125"/>
          <p14:tracePt t="244088" x="866775" y="4802188"/>
          <p14:tracePt t="244096" x="866775" y="4784725"/>
          <p14:tracePt t="244102" x="866775" y="4767263"/>
          <p14:tracePt t="244146" x="858838" y="4767263"/>
          <p14:tracePt t="244154" x="841375" y="4775200"/>
          <p14:tracePt t="244162" x="833438" y="4784725"/>
          <p14:tracePt t="244170" x="823913" y="4784725"/>
          <p14:tracePt t="244228" x="841375" y="4775200"/>
          <p14:tracePt t="244236" x="849313" y="4759325"/>
          <p14:tracePt t="244252" x="849313" y="4749800"/>
          <p14:tracePt t="244264" x="849313" y="4741863"/>
          <p14:tracePt t="244308" x="849313" y="4749800"/>
          <p14:tracePt t="244338" x="884238" y="4759325"/>
          <p14:tracePt t="244346" x="935038" y="4759325"/>
          <p14:tracePt t="244354" x="1003300" y="4749800"/>
          <p14:tracePt t="244362" x="1069975" y="4724400"/>
          <p14:tracePt t="244371" x="1138238" y="4708525"/>
          <p14:tracePt t="244378" x="1198563" y="4683125"/>
          <p14:tracePt t="244386" x="1216025" y="4673600"/>
          <p14:tracePt t="244394" x="1223963" y="4665663"/>
          <p14:tracePt t="244404" x="1231900" y="4657725"/>
          <p14:tracePt t="244410" x="1241425" y="4657725"/>
          <p14:tracePt t="244481" x="1257300" y="4657725"/>
          <p14:tracePt t="244492" x="1266825" y="4665663"/>
          <p14:tracePt t="244501" x="1274763" y="4665663"/>
          <p14:tracePt t="244508" x="1292225" y="4673600"/>
          <p14:tracePt t="244516" x="1308100" y="4683125"/>
          <p14:tracePt t="244524" x="1317625" y="4683125"/>
          <p14:tracePt t="244532" x="1333500" y="4691063"/>
          <p14:tracePt t="244540" x="1350963" y="4699000"/>
          <p14:tracePt t="244548" x="1360488" y="4708525"/>
          <p14:tracePt t="244556" x="1376363" y="4708525"/>
          <p14:tracePt t="244564" x="1393825" y="4716463"/>
          <p14:tracePt t="244570" x="1401763" y="4724400"/>
          <p14:tracePt t="244578" x="1411288" y="4741863"/>
          <p14:tracePt t="244586" x="1427163" y="4741863"/>
          <p14:tracePt t="244594" x="1444625" y="4759325"/>
          <p14:tracePt t="244604" x="1452563" y="4767263"/>
          <p14:tracePt t="244610" x="1470025" y="4784725"/>
          <p14:tracePt t="244618" x="1487488" y="4784725"/>
          <p14:tracePt t="244626" x="1495425" y="4792663"/>
          <p14:tracePt t="244634" x="1504950" y="4792663"/>
          <p14:tracePt t="244642" x="1520825" y="4792663"/>
          <p14:tracePt t="244700" x="1530350" y="4792663"/>
          <p14:tracePt t="244748" x="1538288" y="4792663"/>
          <p14:tracePt t="244768" x="1555750" y="4792663"/>
          <p14:tracePt t="244776" x="1571625" y="4784725"/>
          <p14:tracePt t="244784" x="1597025" y="4767263"/>
          <p14:tracePt t="244792" x="1614488" y="4759325"/>
          <p14:tracePt t="244803" x="1639888" y="4741863"/>
          <p14:tracePt t="244808" x="1665288" y="4733925"/>
          <p14:tracePt t="244814" x="1674813" y="4733925"/>
          <p14:tracePt t="244822" x="1700213" y="4724400"/>
          <p14:tracePt t="244830" x="1716088" y="4724400"/>
          <p14:tracePt t="244838" x="1733550" y="4724400"/>
          <p14:tracePt t="244854" x="1751013" y="4724400"/>
          <p14:tracePt t="244878" x="1766888" y="4733925"/>
          <p14:tracePt t="244887" x="1766888" y="4741863"/>
          <p14:tracePt t="244894" x="1766888" y="4759325"/>
          <p14:tracePt t="244906" x="1766888" y="4784725"/>
          <p14:tracePt t="244910" x="1766888" y="4810125"/>
          <p14:tracePt t="244919" x="1766888" y="4860925"/>
          <p14:tracePt t="244924" x="1751013" y="4903788"/>
          <p14:tracePt t="244932" x="1725613" y="4962525"/>
          <p14:tracePt t="244940" x="1708150" y="5030788"/>
          <p14:tracePt t="244948" x="1690688" y="5091113"/>
          <p14:tracePt t="244956" x="1665288" y="5149850"/>
          <p14:tracePt t="244964" x="1631950" y="5208588"/>
          <p14:tracePt t="244972" x="1614488" y="5276850"/>
          <p14:tracePt t="244980" x="1581150" y="5337175"/>
          <p14:tracePt t="244988" x="1563688" y="5395913"/>
          <p14:tracePt t="244996" x="1546225" y="5456238"/>
          <p14:tracePt t="245004" x="1520825" y="5524500"/>
          <p14:tracePt t="245012" x="1504950" y="5583238"/>
          <p14:tracePt t="245020" x="1477963" y="5626100"/>
          <p14:tracePt t="245028" x="1462088" y="5676900"/>
          <p14:tracePt t="245037" x="1444625" y="5727700"/>
          <p14:tracePt t="245042" x="1436688" y="5753100"/>
          <p14:tracePt t="245050" x="1436688" y="5770563"/>
          <p14:tracePt t="245058" x="1427163" y="5788025"/>
          <p14:tracePt t="245066" x="1419225" y="5803900"/>
          <p14:tracePt t="245074" x="1419225" y="5813425"/>
          <p14:tracePt t="245082" x="1419225" y="5829300"/>
          <p14:tracePt t="245090" x="1419225" y="5838825"/>
          <p14:tracePt t="245098" x="1419225" y="5854700"/>
          <p14:tracePt t="245106" x="1419225" y="5872163"/>
          <p14:tracePt t="245114" x="1419225" y="5880100"/>
          <p14:tracePt t="245122" x="1419225" y="5897563"/>
          <p14:tracePt t="245130" x="1419225" y="5905500"/>
          <p14:tracePt t="245138" x="1427163" y="5915025"/>
          <p14:tracePt t="245146" x="1436688" y="5922963"/>
          <p14:tracePt t="245154" x="1436688" y="5932488"/>
          <p14:tracePt t="245160" x="1444625" y="5940425"/>
          <p14:tracePt t="245168" x="1452563" y="5948363"/>
          <p14:tracePt t="245176" x="1462088" y="5965825"/>
          <p14:tracePt t="245184" x="1477963" y="5965825"/>
          <p14:tracePt t="245192" x="1495425" y="5973763"/>
          <p14:tracePt t="245201" x="1512888" y="5991225"/>
          <p14:tracePt t="245208" x="1520825" y="6008688"/>
          <p14:tracePt t="245216" x="1538288" y="6016625"/>
          <p14:tracePt t="245224" x="1555750" y="6024563"/>
          <p14:tracePt t="245232" x="1563688" y="6034088"/>
          <p14:tracePt t="245240" x="1571625" y="6049963"/>
          <p14:tracePt t="245248" x="1589088" y="6049963"/>
          <p14:tracePt t="245256" x="1606550" y="6059488"/>
          <p14:tracePt t="245264" x="1614488" y="6059488"/>
          <p14:tracePt t="245272" x="1631950" y="6059488"/>
          <p14:tracePt t="245279" x="1639888" y="6059488"/>
          <p14:tracePt t="245287" x="1657350" y="6059488"/>
          <p14:tracePt t="245294" x="1665288" y="6059488"/>
          <p14:tracePt t="245303" x="1674813" y="6059488"/>
          <p14:tracePt t="245310" x="1682750" y="6059488"/>
          <p14:tracePt t="245320" x="1700213" y="6059488"/>
          <p14:tracePt t="245326" x="1708150" y="6059488"/>
          <p14:tracePt t="245334" x="1725613" y="6059488"/>
          <p14:tracePt t="245342" x="1741488" y="6049963"/>
          <p14:tracePt t="245354" x="1751013" y="6049963"/>
          <p14:tracePt t="245358" x="1766888" y="6042025"/>
          <p14:tracePt t="245366" x="1776413" y="6034088"/>
          <p14:tracePt t="245374" x="1784350" y="6034088"/>
          <p14:tracePt t="245382" x="1801813" y="6024563"/>
          <p14:tracePt t="245390" x="1819275" y="6008688"/>
          <p14:tracePt t="245396" x="1827213" y="5999163"/>
          <p14:tracePt t="245404" x="1844675" y="5983288"/>
          <p14:tracePt t="245412" x="1860550" y="5965825"/>
          <p14:tracePt t="245420" x="1878013" y="5957888"/>
          <p14:tracePt t="245428" x="1895475" y="5940425"/>
          <p14:tracePt t="245437" x="1903413" y="5922963"/>
          <p14:tracePt t="245444" x="1920875" y="5915025"/>
          <p14:tracePt t="245453" x="1938338" y="5905500"/>
          <p14:tracePt t="245460" x="1954213" y="5889625"/>
          <p14:tracePt t="245468" x="1963738" y="5880100"/>
          <p14:tracePt t="245476" x="1979613" y="5872163"/>
          <p14:tracePt t="245485" x="1997075" y="5872163"/>
          <p14:tracePt t="245492" x="2005013" y="5864225"/>
          <p14:tracePt t="245502" x="2022475" y="5864225"/>
          <p14:tracePt t="245508" x="2030413" y="5864225"/>
          <p14:tracePt t="245522" x="2039938" y="5864225"/>
          <p14:tracePt t="245530" x="2047875" y="5864225"/>
          <p14:tracePt t="245554" x="2055813" y="5854700"/>
          <p14:tracePt t="245562" x="2065338" y="5854700"/>
          <p14:tracePt t="245570" x="2073275" y="5854700"/>
          <p14:tracePt t="245588" x="2082800" y="5854700"/>
          <p14:tracePt t="245598" x="2090738" y="5854700"/>
          <p14:tracePt t="245684" x="2098675" y="5854700"/>
          <p14:tracePt t="245692" x="2108200" y="5864225"/>
          <p14:tracePt t="245700" x="2116138" y="5864225"/>
          <p14:tracePt t="245708" x="2124075" y="5872163"/>
          <p14:tracePt t="245716" x="2133600" y="5872163"/>
          <p14:tracePt t="245724" x="2141538" y="5880100"/>
          <p14:tracePt t="245732" x="2141538" y="5889625"/>
          <p14:tracePt t="245740" x="2149475" y="5889625"/>
          <p14:tracePt t="245746" x="2159000" y="5897563"/>
          <p14:tracePt t="245754" x="2166938" y="5915025"/>
          <p14:tracePt t="245762" x="2184400" y="5922963"/>
          <p14:tracePt t="245770" x="2192338" y="5932488"/>
          <p14:tracePt t="245778" x="2200275" y="5940425"/>
          <p14:tracePt t="245787" x="2209800" y="5957888"/>
          <p14:tracePt t="245794" x="2227263" y="5965825"/>
          <p14:tracePt t="245802" x="2243138" y="5965825"/>
          <p14:tracePt t="245810" x="2243138" y="5973763"/>
          <p14:tracePt t="245820" x="2252663" y="5983288"/>
          <p14:tracePt t="245826" x="2260600" y="5983288"/>
          <p14:tracePt t="245834" x="2260600" y="5991225"/>
          <p14:tracePt t="245851" x="2278063" y="5991225"/>
          <p14:tracePt t="245860" x="2286000" y="5999163"/>
          <p14:tracePt t="245868" x="2286000" y="6008688"/>
          <p14:tracePt t="245876" x="2303463" y="6008688"/>
          <p14:tracePt t="245888" x="2311400" y="6016625"/>
          <p14:tracePt t="245904" x="2319338" y="6016625"/>
          <p14:tracePt t="245912" x="2328863" y="6024563"/>
          <p14:tracePt t="245936" x="2336800" y="6024563"/>
          <p14:tracePt t="245952" x="2344738" y="6024563"/>
          <p14:tracePt t="245960" x="2354263" y="6024563"/>
          <p14:tracePt t="245969" x="2371725" y="6024563"/>
          <p14:tracePt t="245976" x="2379663" y="6024563"/>
          <p14:tracePt t="245985" x="2387600" y="6024563"/>
          <p14:tracePt t="245990" x="2397125" y="6024563"/>
          <p14:tracePt t="245998" x="2405063" y="6024563"/>
          <p14:tracePt t="246014" x="2413000" y="6034088"/>
          <p14:tracePt t="246087" x="2422525" y="6034088"/>
          <p14:tracePt t="246103" x="2430463" y="6034088"/>
          <p14:tracePt t="246116" x="2438400" y="6024563"/>
          <p14:tracePt t="246124" x="2447925" y="6024563"/>
          <p14:tracePt t="246132" x="2447925" y="6016625"/>
          <p14:tracePt t="246140" x="2455863" y="6016625"/>
          <p14:tracePt t="246148" x="2463800" y="6016625"/>
          <p14:tracePt t="246156" x="2463800" y="6008688"/>
          <p14:tracePt t="246172" x="2473325" y="5991225"/>
          <p14:tracePt t="246185" x="2481263" y="5991225"/>
          <p14:tracePt t="246192" x="2489200" y="5991225"/>
          <p14:tracePt t="246202" x="2489200" y="5983288"/>
          <p14:tracePt t="246208" x="2498725" y="5973763"/>
          <p14:tracePt t="246216" x="2506663" y="5973763"/>
          <p14:tracePt t="246222" x="2516188" y="5965825"/>
          <p14:tracePt t="246230" x="2516188" y="5957888"/>
          <p14:tracePt t="246624" x="2532063" y="5948363"/>
          <p14:tracePt t="246632" x="2557463" y="5940425"/>
          <p14:tracePt t="246640" x="2574925" y="5940425"/>
          <p14:tracePt t="246648" x="2600325" y="5940425"/>
          <p14:tracePt t="246656" x="2633663" y="5932488"/>
          <p14:tracePt t="246664" x="2660650" y="5922963"/>
          <p14:tracePt t="246672" x="2676525" y="5915025"/>
          <p14:tracePt t="246680" x="2701925" y="5905500"/>
          <p14:tracePt t="246689" x="2736850" y="5897563"/>
          <p14:tracePt t="246694" x="2762250" y="5889625"/>
          <p14:tracePt t="246703" x="2770188" y="5889625"/>
          <p14:tracePt t="246710" x="2787650" y="5880100"/>
          <p14:tracePt t="246720" x="2805113" y="5872163"/>
          <p14:tracePt t="246726" x="2813050" y="5864225"/>
          <p14:tracePt t="246736" x="2830513" y="5864225"/>
          <p14:tracePt t="246742" x="2846388" y="5854700"/>
          <p14:tracePt t="246758" x="2863850" y="5846763"/>
          <p14:tracePt t="246766" x="2871788" y="5846763"/>
          <p14:tracePt t="246774" x="2881313" y="5838825"/>
          <p14:tracePt t="246782" x="2897188" y="5829300"/>
          <p14:tracePt t="246790" x="2914650" y="5821363"/>
          <p14:tracePt t="246798" x="2922588" y="5821363"/>
          <p14:tracePt t="246806" x="2940050" y="5813425"/>
          <p14:tracePt t="246814" x="2957513" y="5795963"/>
          <p14:tracePt t="246820" x="2974975" y="5788025"/>
          <p14:tracePt t="246828" x="2990850" y="5778500"/>
          <p14:tracePt t="246837" x="3008313" y="5770563"/>
          <p14:tracePt t="246844" x="3025775" y="5761038"/>
          <p14:tracePt t="246852" x="3033713" y="5761038"/>
          <p14:tracePt t="246860" x="3051175" y="5761038"/>
          <p14:tracePt t="246869" x="3067050" y="5753100"/>
          <p14:tracePt t="246876" x="3076575" y="5753100"/>
          <p14:tracePt t="246885" x="3084513" y="5753100"/>
          <p14:tracePt t="246908" x="3119438" y="5735638"/>
          <p14:tracePt t="246916" x="3135313" y="5727700"/>
          <p14:tracePt t="246932" x="3152775" y="5719763"/>
          <p14:tracePt t="246938" x="3170238" y="5710238"/>
          <p14:tracePt t="246946" x="3178175" y="5702300"/>
          <p14:tracePt t="246954" x="3195638" y="5694363"/>
          <p14:tracePt t="246962" x="3211513" y="5694363"/>
          <p14:tracePt t="246970" x="3221038" y="5694363"/>
          <p14:tracePt t="246978" x="3238500" y="5684838"/>
          <p14:tracePt t="246987" x="3254375" y="5676900"/>
          <p14:tracePt t="246994" x="3271838" y="5668963"/>
          <p14:tracePt t="247003" x="3297238" y="5668963"/>
          <p14:tracePt t="247010" x="3330575" y="5659438"/>
          <p14:tracePt t="247018" x="3365500" y="5651500"/>
          <p14:tracePt t="247026" x="3408363" y="5641975"/>
          <p14:tracePt t="247037" x="3467100" y="5641975"/>
          <p14:tracePt t="247040" x="3509963" y="5634038"/>
          <p14:tracePt t="247048" x="3568700" y="5626100"/>
          <p14:tracePt t="247056" x="3636963" y="5608638"/>
          <p14:tracePt t="247064" x="3687763" y="5608638"/>
          <p14:tracePt t="247072" x="3748088" y="5600700"/>
          <p14:tracePt t="247080" x="3806825" y="5600700"/>
          <p14:tracePt t="247088" x="3867150" y="5600700"/>
          <p14:tracePt t="247096" x="3908425" y="5600700"/>
          <p14:tracePt t="247104" x="3935413" y="5600700"/>
          <p14:tracePt t="247112" x="3960813" y="5600700"/>
          <p14:tracePt t="247120" x="3986213" y="5600700"/>
          <p14:tracePt t="247128" x="4002088" y="5600700"/>
          <p14:tracePt t="247136" x="4027488" y="5608638"/>
          <p14:tracePt t="247144" x="4044950" y="5608638"/>
          <p14:tracePt t="247152" x="4070350" y="5616575"/>
          <p14:tracePt t="247158" x="4087813" y="5626100"/>
          <p14:tracePt t="247166" x="4105275" y="5634038"/>
          <p14:tracePt t="247174" x="4130675" y="5634038"/>
          <p14:tracePt t="247182" x="4146550" y="5641975"/>
          <p14:tracePt t="247190" x="4171950" y="5651500"/>
          <p14:tracePt t="247198" x="4197350" y="5651500"/>
          <p14:tracePt t="247206" x="4232275" y="5659438"/>
          <p14:tracePt t="247214" x="4291013" y="5659438"/>
          <p14:tracePt t="247222" x="4333875" y="5659438"/>
          <p14:tracePt t="247230" x="4376738" y="5659438"/>
          <p14:tracePt t="247238" x="4435475" y="5659438"/>
          <p14:tracePt t="247246" x="4495800" y="5659438"/>
          <p14:tracePt t="247254" x="4554538" y="5659438"/>
          <p14:tracePt t="247262" x="4605338" y="5659438"/>
          <p14:tracePt t="247269" x="4665663" y="5659438"/>
          <p14:tracePt t="247276" x="4708525" y="5659438"/>
          <p14:tracePt t="247284" x="4767263" y="5659438"/>
          <p14:tracePt t="247292" x="4827588" y="5659438"/>
          <p14:tracePt t="247302" x="4868863" y="5676900"/>
          <p14:tracePt t="247308" x="4919663" y="5676900"/>
          <p14:tracePt t="247316" x="4946650" y="5676900"/>
          <p14:tracePt t="247324" x="4972050" y="5676900"/>
          <p14:tracePt t="247332" x="4997450" y="5684838"/>
          <p14:tracePt t="247340" x="5022850" y="5694363"/>
          <p14:tracePt t="247348" x="5038725" y="5694363"/>
          <p14:tracePt t="247356" x="5056188" y="5694363"/>
          <p14:tracePt t="247364" x="5064125" y="5702300"/>
          <p14:tracePt t="247372" x="5073650" y="5702300"/>
          <p14:tracePt t="247380" x="5081588" y="5702300"/>
          <p14:tracePt t="247388" x="5091113" y="5702300"/>
          <p14:tracePt t="247403" x="5099050" y="5702300"/>
          <p14:tracePt t="247410" x="5106988" y="5702300"/>
          <p14:tracePt t="247422" x="5116513" y="5702300"/>
          <p14:tracePt t="247446" x="5124450" y="5702300"/>
          <p14:tracePt t="247458" x="5132388" y="5702300"/>
          <p14:tracePt t="247474" x="5149850" y="5702300"/>
          <p14:tracePt t="247482" x="5157788" y="5702300"/>
          <p14:tracePt t="247498" x="5167313" y="5702300"/>
          <p14:tracePt t="247506" x="5175250" y="5702300"/>
          <p14:tracePt t="247520" x="5183188" y="5702300"/>
          <p14:tracePt t="247536" x="5192713" y="5702300"/>
          <p14:tracePt t="247556" x="5200650" y="5702300"/>
          <p14:tracePt t="247584" x="5208588" y="5702300"/>
          <p14:tracePt t="247592" x="5218113" y="5702300"/>
          <p14:tracePt t="247608" x="5226050" y="5694363"/>
          <p14:tracePt t="247616" x="5235575" y="5694363"/>
          <p14:tracePt t="247622" x="5243513" y="5694363"/>
          <p14:tracePt t="247630" x="5251450" y="5694363"/>
          <p14:tracePt t="247638" x="5260975" y="5694363"/>
          <p14:tracePt t="247646" x="5268913" y="5694363"/>
          <p14:tracePt t="247654" x="5286375" y="5694363"/>
          <p14:tracePt t="247662" x="5302250" y="5694363"/>
          <p14:tracePt t="247670" x="5311775" y="5694363"/>
          <p14:tracePt t="247678" x="5327650" y="5694363"/>
          <p14:tracePt t="247686" x="5337175" y="5694363"/>
          <p14:tracePt t="247694" x="5353050" y="5694363"/>
          <p14:tracePt t="247702" x="5370513" y="5694363"/>
          <p14:tracePt t="247710" x="5380038" y="5694363"/>
          <p14:tracePt t="247718" x="5395913" y="5694363"/>
          <p14:tracePt t="247726" x="5405438" y="5694363"/>
          <p14:tracePt t="247734" x="5421313" y="5694363"/>
          <p14:tracePt t="247742" x="5438775" y="5694363"/>
          <p14:tracePt t="247748" x="5446713" y="5694363"/>
          <p14:tracePt t="247756" x="5464175" y="5694363"/>
          <p14:tracePt t="247764" x="5472113" y="5694363"/>
          <p14:tracePt t="247772" x="5489575" y="5694363"/>
          <p14:tracePt t="247780" x="5507038" y="5694363"/>
          <p14:tracePt t="247788" x="5514975" y="5694363"/>
          <p14:tracePt t="247796" x="5532438" y="5694363"/>
          <p14:tracePt t="247804" x="5540375" y="5694363"/>
          <p14:tracePt t="247812" x="5557838" y="5694363"/>
          <p14:tracePt t="247820" x="5575300" y="5694363"/>
          <p14:tracePt t="247828" x="5583238" y="5684838"/>
          <p14:tracePt t="247836" x="5600700" y="5684838"/>
          <p14:tracePt t="247844" x="5608638" y="5684838"/>
          <p14:tracePt t="247852" x="5626100" y="5684838"/>
          <p14:tracePt t="247860" x="5641975" y="5684838"/>
          <p14:tracePt t="247874" x="5651500" y="5684838"/>
          <p14:tracePt t="247918" x="5659438" y="5684838"/>
          <p14:tracePt t="248024" x="5668963" y="5684838"/>
          <p14:tracePt t="248032" x="5668963" y="5694363"/>
          <p14:tracePt t="248040" x="5676900" y="5694363"/>
          <p14:tracePt t="248048" x="5684838" y="5694363"/>
          <p14:tracePt t="248069" x="5694363" y="5694363"/>
          <p14:tracePt t="248076" x="5702300" y="5694363"/>
          <p14:tracePt t="248100" x="5710238" y="5702300"/>
          <p14:tracePt t="248114" x="5719763" y="5702300"/>
          <p14:tracePt t="248158" x="5727700" y="5702300"/>
          <p14:tracePt t="248288" x="5735638" y="5702300"/>
          <p14:tracePt t="248726" x="5745163" y="5702300"/>
          <p14:tracePt t="248742" x="5753100" y="5702300"/>
          <p14:tracePt t="248754" x="5770563" y="5702300"/>
          <p14:tracePt t="248764" x="5778500" y="5702300"/>
          <p14:tracePt t="248772" x="5788025" y="5702300"/>
          <p14:tracePt t="248780" x="5795963" y="5694363"/>
          <p14:tracePt t="248792" x="5803900" y="5694363"/>
          <p14:tracePt t="248801" x="5813425" y="5694363"/>
          <p14:tracePt t="248808" x="5821363" y="5694363"/>
          <p14:tracePt t="248830" x="5829300" y="5694363"/>
          <p14:tracePt t="248846" x="5838825" y="5684838"/>
          <p14:tracePt t="248866" x="5846763" y="5684838"/>
          <p14:tracePt t="248878" x="5854700" y="5684838"/>
          <p14:tracePt t="248886" x="5854700" y="5676900"/>
          <p14:tracePt t="248894" x="5864225" y="5676900"/>
          <p14:tracePt t="248918" x="5872163" y="5676900"/>
          <p14:tracePt t="248930" x="5880100" y="5676900"/>
          <p14:tracePt t="248956" x="5889625" y="5676900"/>
          <p14:tracePt t="248964" x="5897563" y="5676900"/>
          <p14:tracePt t="248980" x="5905500" y="5676900"/>
          <p14:tracePt t="248988" x="5922963" y="5668963"/>
          <p14:tracePt t="249004" x="5940425" y="5659438"/>
          <p14:tracePt t="249012" x="5957888" y="5659438"/>
          <p14:tracePt t="249020" x="5965825" y="5651500"/>
          <p14:tracePt t="249028" x="5983288" y="5651500"/>
          <p14:tracePt t="249037" x="5999163" y="5651500"/>
          <p14:tracePt t="249045" x="6008688" y="5641975"/>
          <p14:tracePt t="249053" x="6024563" y="5641975"/>
          <p14:tracePt t="249060" x="6034088" y="5641975"/>
          <p14:tracePt t="249070" x="6049963" y="5641975"/>
          <p14:tracePt t="249075" x="6067425" y="5634038"/>
          <p14:tracePt t="249082" x="6076950" y="5634038"/>
          <p14:tracePt t="249090" x="6092825" y="5634038"/>
          <p14:tracePt t="249098" x="6110288" y="5634038"/>
          <p14:tracePt t="249106" x="6118225" y="5634038"/>
          <p14:tracePt t="249114" x="6135688" y="5634038"/>
          <p14:tracePt t="249122" x="6143625" y="5634038"/>
          <p14:tracePt t="249130" x="6161088" y="5634038"/>
          <p14:tracePt t="249138" x="6178550" y="5634038"/>
          <p14:tracePt t="249146" x="6186488" y="5634038"/>
          <p14:tracePt t="249154" x="6203950" y="5634038"/>
          <p14:tracePt t="249162" x="6211888" y="5634038"/>
          <p14:tracePt t="249170" x="6229350" y="5634038"/>
          <p14:tracePt t="249176" x="6246813" y="5634038"/>
          <p14:tracePt t="249184" x="6254750" y="5634038"/>
          <p14:tracePt t="249192" x="6272213" y="5634038"/>
          <p14:tracePt t="249200" x="6280150" y="5634038"/>
          <p14:tracePt t="249208" x="6297613" y="5634038"/>
          <p14:tracePt t="249217" x="6305550" y="5634038"/>
          <p14:tracePt t="249232" x="6313488" y="5634038"/>
          <p14:tracePt t="249240" x="6323013" y="5634038"/>
          <p14:tracePt t="250780" x="6330950" y="5626100"/>
          <p14:tracePt t="250789" x="6348413" y="5616575"/>
          <p14:tracePt t="250794" x="6365875" y="5616575"/>
          <p14:tracePt t="250802" x="6373813" y="5608638"/>
          <p14:tracePt t="250810" x="6391275" y="5600700"/>
          <p14:tracePt t="250818" x="6407150" y="5591175"/>
          <p14:tracePt t="250826" x="6424613" y="5591175"/>
          <p14:tracePt t="250835" x="6432550" y="5591175"/>
          <p14:tracePt t="250842" x="6450013" y="5583238"/>
          <p14:tracePt t="250848" x="6457950" y="5575300"/>
          <p14:tracePt t="250864" x="6467475" y="5565775"/>
          <p14:tracePt t="250872" x="6475413" y="5565775"/>
          <p14:tracePt t="250880" x="6483350" y="5565775"/>
          <p14:tracePt t="250888" x="6492875" y="5565775"/>
          <p14:tracePt t="250906" x="6518275" y="5557838"/>
          <p14:tracePt t="250912" x="6535738" y="5549900"/>
          <p14:tracePt t="250920" x="6543675" y="5549900"/>
          <p14:tracePt t="250928" x="6561138" y="5549900"/>
          <p14:tracePt t="250936" x="6577013" y="5540375"/>
          <p14:tracePt t="250944" x="6586538" y="5540375"/>
          <p14:tracePt t="250952" x="6602413" y="5532438"/>
          <p14:tracePt t="250958" x="6619875" y="5532438"/>
          <p14:tracePt t="250967" x="6627813" y="5532438"/>
          <p14:tracePt t="250974" x="6645275" y="5532438"/>
          <p14:tracePt t="250982" x="6654800" y="5532438"/>
          <p14:tracePt t="250990" x="6670675" y="5524500"/>
          <p14:tracePt t="250998" x="6688138" y="5524500"/>
          <p14:tracePt t="251006" x="6696075" y="5524500"/>
          <p14:tracePt t="251014" x="6713538" y="5524500"/>
          <p14:tracePt t="251022" x="6731000" y="5524500"/>
          <p14:tracePt t="251030" x="6738938" y="5524500"/>
          <p14:tracePt t="251038" x="6746875" y="5524500"/>
          <p14:tracePt t="251046" x="6756400" y="5524500"/>
          <p14:tracePt t="251054" x="6764338" y="5524500"/>
          <p14:tracePt t="251062" x="6781800" y="5524500"/>
          <p14:tracePt t="251070" x="6789738" y="5524500"/>
          <p14:tracePt t="251076" x="6807200" y="5524500"/>
          <p14:tracePt t="251084" x="6815138" y="5524500"/>
          <p14:tracePt t="251092" x="6832600" y="5524500"/>
          <p14:tracePt t="251100" x="6850063" y="5524500"/>
          <p14:tracePt t="251108" x="6858000" y="5524500"/>
          <p14:tracePt t="251117" x="6875463" y="5524500"/>
          <p14:tracePt t="251124" x="6891338" y="5524500"/>
          <p14:tracePt t="251132" x="6900863" y="5524500"/>
          <p14:tracePt t="251140" x="6916738" y="5532438"/>
          <p14:tracePt t="251148" x="6926263" y="5532438"/>
          <p14:tracePt t="251156" x="6943725" y="5532438"/>
          <p14:tracePt t="251164" x="6959600" y="5540375"/>
          <p14:tracePt t="251180" x="6969125" y="5540375"/>
          <p14:tracePt t="251188" x="6985000" y="5549900"/>
          <p14:tracePt t="251196" x="6994525" y="5549900"/>
          <p14:tracePt t="251203" x="7002463" y="5549900"/>
          <p14:tracePt t="251210" x="7019925" y="5549900"/>
          <p14:tracePt t="251219" x="7027863" y="5549900"/>
          <p14:tracePt t="251226" x="7045325" y="5557838"/>
          <p14:tracePt t="251236" x="7053263" y="5557838"/>
          <p14:tracePt t="251242" x="7070725" y="5557838"/>
          <p14:tracePt t="251252" x="7088188" y="5557838"/>
          <p14:tracePt t="251258" x="7096125" y="5557838"/>
          <p14:tracePt t="251268" x="7113588" y="5557838"/>
          <p14:tracePt t="251274" x="7121525" y="5557838"/>
          <p14:tracePt t="251290" x="7138988" y="5565775"/>
          <p14:tracePt t="251298" x="7154863" y="5565775"/>
          <p14:tracePt t="251306" x="7164388" y="5565775"/>
          <p14:tracePt t="251312" x="7180263" y="5565775"/>
          <p14:tracePt t="251320" x="7189788" y="5565775"/>
          <p14:tracePt t="251328" x="7205663" y="5565775"/>
          <p14:tracePt t="251336" x="7223125" y="5565775"/>
          <p14:tracePt t="251344" x="7232650" y="5565775"/>
          <p14:tracePt t="251352" x="7248525" y="5565775"/>
          <p14:tracePt t="251360" x="7265988" y="5565775"/>
          <p14:tracePt t="251368" x="7291388" y="5565775"/>
          <p14:tracePt t="251376" x="7324725" y="5565775"/>
          <p14:tracePt t="251384" x="7359650" y="5565775"/>
          <p14:tracePt t="251392" x="7402513" y="5565775"/>
          <p14:tracePt t="251401" x="7443788" y="5565775"/>
          <p14:tracePt t="251408" x="7494588" y="5565775"/>
          <p14:tracePt t="251417" x="7529513" y="5565775"/>
          <p14:tracePt t="251424" x="7572375" y="5565775"/>
          <p14:tracePt t="251430" x="7605713" y="5565775"/>
          <p14:tracePt t="251438" x="7623175" y="5565775"/>
          <p14:tracePt t="251446" x="7631113" y="5565775"/>
          <p14:tracePt t="251454" x="7648575" y="5565775"/>
          <p14:tracePt t="251470" x="7656513" y="5565775"/>
          <p14:tracePt t="251478" x="7666038" y="5565775"/>
          <p14:tracePt t="251580" x="7648575" y="5565775"/>
          <p14:tracePt t="251588" x="7623175" y="5583238"/>
          <p14:tracePt t="251596" x="7605713" y="5591175"/>
          <p14:tracePt t="251604" x="7572375" y="5600700"/>
          <p14:tracePt t="251612" x="7537450" y="5616575"/>
          <p14:tracePt t="251620" x="7504113" y="5626100"/>
          <p14:tracePt t="251628" x="7443788" y="5634038"/>
          <p14:tracePt t="251636" x="7385050" y="5641975"/>
          <p14:tracePt t="251644" x="7324725" y="5659438"/>
          <p14:tracePt t="251653" x="7265988" y="5668963"/>
          <p14:tracePt t="251660" x="7197725" y="5676900"/>
          <p14:tracePt t="251668" x="7121525" y="5684838"/>
          <p14:tracePt t="251674" x="7053263" y="5694363"/>
          <p14:tracePt t="251686" x="6959600" y="5710238"/>
          <p14:tracePt t="251690" x="6875463" y="5719763"/>
          <p14:tracePt t="251698" x="6789738" y="5745163"/>
          <p14:tracePt t="251706" x="6688138" y="5753100"/>
          <p14:tracePt t="251714" x="6602413" y="5761038"/>
          <p14:tracePt t="251722" x="6500813" y="5770563"/>
          <p14:tracePt t="251730" x="6416675" y="5795963"/>
          <p14:tracePt t="251738" x="6313488" y="5803900"/>
          <p14:tracePt t="251746" x="6221413" y="5829300"/>
          <p14:tracePt t="251754" x="6135688" y="5846763"/>
          <p14:tracePt t="251762" x="6049963" y="5872163"/>
          <p14:tracePt t="251770" x="5973763" y="5897563"/>
          <p14:tracePt t="251778" x="5889625" y="5905500"/>
          <p14:tracePt t="251786" x="5795963" y="5922963"/>
          <p14:tracePt t="251792" x="5710238" y="5948363"/>
          <p14:tracePt t="251800" x="5626100" y="5957888"/>
          <p14:tracePt t="251808" x="5532438" y="5983288"/>
          <p14:tracePt t="251816" x="5464175" y="5991225"/>
          <p14:tracePt t="251824" x="5370513" y="6016625"/>
          <p14:tracePt t="251833" x="5302250" y="6024563"/>
          <p14:tracePt t="251840" x="5226050" y="6034088"/>
          <p14:tracePt t="251848" x="5157788" y="6042025"/>
          <p14:tracePt t="251856" x="5064125" y="6059488"/>
          <p14:tracePt t="251864" x="4979988" y="6067425"/>
          <p14:tracePt t="251872" x="4911725" y="6076950"/>
          <p14:tracePt t="251880" x="4818063" y="6102350"/>
          <p14:tracePt t="251902" x="4648200" y="6135688"/>
          <p14:tracePt t="251903" x="4554538" y="6153150"/>
          <p14:tracePt t="251910" x="4470400" y="6178550"/>
          <p14:tracePt t="251918" x="4368800" y="6194425"/>
          <p14:tracePt t="251926" x="4283075" y="6221413"/>
          <p14:tracePt t="251934" x="4189413" y="6246813"/>
          <p14:tracePt t="251942" x="4105275" y="6262688"/>
          <p14:tracePt t="251950" x="4019550" y="6288088"/>
          <p14:tracePt t="251958" x="3925888" y="6305550"/>
          <p14:tracePt t="251968" x="3841750" y="6330950"/>
          <p14:tracePt t="251974" x="3756025" y="6356350"/>
          <p14:tracePt t="251983" x="3662363" y="6373813"/>
          <p14:tracePt t="251990" x="3578225" y="6399213"/>
          <p14:tracePt t="251998" x="3484563" y="6416675"/>
          <p14:tracePt t="252006" x="3398838" y="6442075"/>
          <p14:tracePt t="252014" x="3314700" y="6467475"/>
          <p14:tracePt t="252022" x="3221038" y="6475413"/>
          <p14:tracePt t="252028" x="3135313" y="6492875"/>
          <p14:tracePt t="252036" x="3051175" y="6518275"/>
          <p14:tracePt t="252044" x="2957513" y="6543675"/>
          <p14:tracePt t="252052" x="2871788" y="6561138"/>
          <p14:tracePt t="252060" x="2787650" y="6586538"/>
          <p14:tracePt t="252068" x="2693988" y="6602413"/>
          <p14:tracePt t="252076" x="2625725" y="6627813"/>
          <p14:tracePt t="252084" x="2549525" y="6645275"/>
          <p14:tracePt t="252092" x="2489200" y="6670675"/>
          <p14:tracePt t="252100" x="2422525" y="6688138"/>
          <p14:tracePt t="252108" x="2362200" y="6696075"/>
          <p14:tracePt t="252117" x="2303463" y="6713538"/>
          <p14:tracePt t="252124" x="2243138" y="6721475"/>
          <p14:tracePt t="252132" x="2184400" y="6731000"/>
          <p14:tracePt t="252140" x="2141538" y="6731000"/>
          <p14:tracePt t="252146" x="2098675" y="6738938"/>
          <p14:tracePt t="252154" x="2065338" y="6738938"/>
          <p14:tracePt t="252162" x="2039938" y="6746875"/>
          <p14:tracePt t="252170" x="2030413" y="6746875"/>
          <p14:tracePt t="252178" x="2014538" y="6746875"/>
          <p14:tracePt t="252186" x="2005013" y="6746875"/>
          <p14:tracePt t="252272" x="2005013" y="6738938"/>
          <p14:tracePt t="252280" x="2005013" y="6731000"/>
          <p14:tracePt t="252288" x="2005013" y="6713538"/>
          <p14:tracePt t="252296" x="1997075" y="6705600"/>
          <p14:tracePt t="252304" x="1997075" y="6688138"/>
          <p14:tracePt t="252312" x="1997075" y="6680200"/>
          <p14:tracePt t="252321" x="1997075" y="6662738"/>
          <p14:tracePt t="252328" x="1997075" y="6645275"/>
          <p14:tracePt t="252337" x="1997075" y="6637338"/>
          <p14:tracePt t="252344" x="2005013" y="6619875"/>
          <p14:tracePt t="252353" x="2014538" y="6602413"/>
          <p14:tracePt t="252360" x="2022475" y="6586538"/>
          <p14:tracePt t="252370" x="2030413" y="6577013"/>
          <p14:tracePt t="252374" x="2039938" y="6561138"/>
          <p14:tracePt t="252383" x="2047875" y="6543675"/>
          <p14:tracePt t="252390" x="2055813" y="6518275"/>
          <p14:tracePt t="252398" x="2073275" y="6510338"/>
          <p14:tracePt t="252406" x="2090738" y="6475413"/>
          <p14:tracePt t="252414" x="2108200" y="6450013"/>
          <p14:tracePt t="252422" x="2124075" y="6424613"/>
          <p14:tracePt t="252430" x="2141538" y="6399213"/>
          <p14:tracePt t="252438" x="2159000" y="6391275"/>
          <p14:tracePt t="252446" x="2166938" y="6373813"/>
          <p14:tracePt t="252454" x="2184400" y="6356350"/>
          <p14:tracePt t="252462" x="2200275" y="6338888"/>
          <p14:tracePt t="252470" x="2217738" y="6323013"/>
          <p14:tracePt t="252478" x="2227263" y="6313488"/>
          <p14:tracePt t="252486" x="2235200" y="6297613"/>
          <p14:tracePt t="252494" x="2252663" y="6280150"/>
          <p14:tracePt t="252500" x="2268538" y="6262688"/>
          <p14:tracePt t="252508" x="2286000" y="6254750"/>
          <p14:tracePt t="252516" x="2303463" y="6237288"/>
          <p14:tracePt t="252524" x="2311400" y="6221413"/>
          <p14:tracePt t="252534" x="2328863" y="6203950"/>
          <p14:tracePt t="252540" x="2344738" y="6186488"/>
          <p14:tracePt t="252548" x="2362200" y="6178550"/>
          <p14:tracePt t="252556" x="2371725" y="6161088"/>
          <p14:tracePt t="252564" x="2387600" y="6143625"/>
          <p14:tracePt t="252572" x="2405063" y="6127750"/>
          <p14:tracePt t="252580" x="2422525" y="6118225"/>
          <p14:tracePt t="252588" x="2438400" y="6102350"/>
          <p14:tracePt t="252596" x="2447925" y="6084888"/>
          <p14:tracePt t="252604" x="2473325" y="6067425"/>
          <p14:tracePt t="252610" x="2498725" y="6049963"/>
          <p14:tracePt t="252619" x="2524125" y="6034088"/>
          <p14:tracePt t="252626" x="2532063" y="6034088"/>
          <p14:tracePt t="252634" x="2557463" y="6016625"/>
          <p14:tracePt t="252642" x="2574925" y="6008688"/>
          <p14:tracePt t="252650" x="2592388" y="5999163"/>
          <p14:tracePt t="252658" x="2600325" y="5991225"/>
          <p14:tracePt t="252666" x="2617788" y="5973763"/>
          <p14:tracePt t="252674" x="2633663" y="5965825"/>
          <p14:tracePt t="252683" x="2660650" y="5965825"/>
          <p14:tracePt t="252690" x="2676525" y="5957888"/>
          <p14:tracePt t="252698" x="2701925" y="5940425"/>
          <p14:tracePt t="252706" x="2727325" y="5932488"/>
          <p14:tracePt t="252714" x="2752725" y="5932488"/>
          <p14:tracePt t="252722" x="2778125" y="5922963"/>
          <p14:tracePt t="252730" x="2805113" y="5915025"/>
          <p14:tracePt t="252736" x="2830513" y="5915025"/>
          <p14:tracePt t="252744" x="2838450" y="5915025"/>
          <p14:tracePt t="252753" x="2863850" y="5905500"/>
          <p14:tracePt t="252760" x="2889250" y="5905500"/>
          <p14:tracePt t="252769" x="2914650" y="5897563"/>
          <p14:tracePt t="252776" x="2922588" y="5897563"/>
          <p14:tracePt t="252785" x="2949575" y="5897563"/>
          <p14:tracePt t="252792" x="2957513" y="5897563"/>
          <p14:tracePt t="252801" x="2990850" y="5897563"/>
          <p14:tracePt t="252808" x="3016250" y="5897563"/>
          <p14:tracePt t="252817" x="3025775" y="5897563"/>
          <p14:tracePt t="252824" x="3051175" y="5897563"/>
          <p14:tracePt t="252833" x="3076575" y="5897563"/>
          <p14:tracePt t="252840" x="3094038" y="5897563"/>
          <p14:tracePt t="252846" x="3109913" y="5897563"/>
          <p14:tracePt t="252854" x="3135313" y="5897563"/>
          <p14:tracePt t="252862" x="3144838" y="5897563"/>
          <p14:tracePt t="252870" x="3170238" y="5897563"/>
          <p14:tracePt t="252887" x="3203575" y="5897563"/>
          <p14:tracePt t="252894" x="3221038" y="5897563"/>
          <p14:tracePt t="252902" x="3228975" y="5897563"/>
          <p14:tracePt t="252910" x="3246438" y="5897563"/>
          <p14:tracePt t="252918" x="3263900" y="5897563"/>
          <p14:tracePt t="252938" x="3271838" y="5897563"/>
          <p14:tracePt t="252946" x="3279775" y="5897563"/>
          <p14:tracePt t="252954" x="3289300" y="5897563"/>
          <p14:tracePt t="252968" x="3305175" y="5897563"/>
          <p14:tracePt t="252976" x="3314700" y="5897563"/>
          <p14:tracePt t="252984" x="3330575" y="5897563"/>
          <p14:tracePt t="252992" x="3348038" y="5897563"/>
          <p14:tracePt t="253000" x="3355975" y="5889625"/>
          <p14:tracePt t="253008" x="3373438" y="5889625"/>
          <p14:tracePt t="253016" x="3382963" y="5889625"/>
          <p14:tracePt t="253024" x="3398838" y="5889625"/>
          <p14:tracePt t="253035" x="3416300" y="5889625"/>
          <p14:tracePt t="253040" x="3424238" y="5880100"/>
          <p14:tracePt t="253048" x="3441700" y="5880100"/>
          <p14:tracePt t="253056" x="3467100" y="5880100"/>
          <p14:tracePt t="253064" x="3475038" y="5880100"/>
          <p14:tracePt t="253072" x="3492500" y="5880100"/>
          <p14:tracePt t="253078" x="3509963" y="5872163"/>
          <p14:tracePt t="253086" x="3517900" y="5872163"/>
          <p14:tracePt t="253094" x="3535363" y="5864225"/>
          <p14:tracePt t="253102" x="3543300" y="5864225"/>
          <p14:tracePt t="253118" x="3552825" y="5864225"/>
          <p14:tracePt t="253126" x="3560763" y="5864225"/>
          <p14:tracePt t="253146" x="3568700" y="5854700"/>
          <p14:tracePt t="253154" x="3586163" y="5854700"/>
          <p14:tracePt t="253170" x="3603625" y="5854700"/>
          <p14:tracePt t="253178" x="3619500" y="5854700"/>
          <p14:tracePt t="253186" x="3629025" y="5846763"/>
          <p14:tracePt t="253194" x="3646488" y="5846763"/>
          <p14:tracePt t="253200" x="3671888" y="5838825"/>
          <p14:tracePt t="253208" x="3687763" y="5838825"/>
          <p14:tracePt t="253218" x="3705225" y="5838825"/>
          <p14:tracePt t="253224" x="3730625" y="5829300"/>
          <p14:tracePt t="253234" x="3748088" y="5829300"/>
          <p14:tracePt t="253240" x="3781425" y="5829300"/>
          <p14:tracePt t="253248" x="3824288" y="5821363"/>
          <p14:tracePt t="253256" x="3857625" y="5821363"/>
          <p14:tracePt t="253264" x="3892550" y="5821363"/>
          <p14:tracePt t="253272" x="3900488" y="5821363"/>
          <p14:tracePt t="253280" x="3935413" y="5821363"/>
          <p14:tracePt t="253288" x="3951288" y="5821363"/>
          <p14:tracePt t="253296" x="3960813" y="5821363"/>
          <p14:tracePt t="253304" x="3976688" y="5821363"/>
          <p14:tracePt t="253312" x="3994150" y="5821363"/>
          <p14:tracePt t="253318" x="3994150" y="5829300"/>
          <p14:tracePt t="253326" x="4002088" y="5829300"/>
          <p14:tracePt t="253334" x="4011613" y="5829300"/>
          <p14:tracePt t="253342" x="4019550" y="5829300"/>
          <p14:tracePt t="253350" x="4027488" y="5829300"/>
          <p14:tracePt t="253358" x="4037013" y="5829300"/>
          <p14:tracePt t="253366" x="4044950" y="5829300"/>
          <p14:tracePt t="253374" x="4052888" y="5829300"/>
          <p14:tracePt t="253383" x="4062413" y="5829300"/>
          <p14:tracePt t="253390" x="4079875" y="5829300"/>
          <p14:tracePt t="253398" x="4087813" y="5829300"/>
          <p14:tracePt t="253414" x="4095750" y="5829300"/>
          <p14:tracePt t="253422" x="4113213" y="5838825"/>
          <p14:tracePt t="253430" x="4121150" y="5838825"/>
          <p14:tracePt t="253436" x="4130675" y="5838825"/>
          <p14:tracePt t="253444" x="4138613" y="5838825"/>
          <p14:tracePt t="253460" x="4146550" y="5838825"/>
          <p14:tracePt t="253469" x="4156075" y="5838825"/>
          <p14:tracePt t="253480" x="4164013" y="5838825"/>
          <p14:tracePt t="253736" x="4181475" y="5838825"/>
          <p14:tracePt t="253748" x="4189413" y="5838825"/>
          <p14:tracePt t="253764" x="4197350" y="5838825"/>
          <p14:tracePt t="253772" x="4206875" y="5838825"/>
          <p14:tracePt t="253780" x="4224338" y="5838825"/>
          <p14:tracePt t="253787" x="4240213" y="5838825"/>
          <p14:tracePt t="253794" x="4249738" y="5838825"/>
          <p14:tracePt t="253803" x="4265613" y="5838825"/>
          <p14:tracePt t="253810" x="4283075" y="5838825"/>
          <p14:tracePt t="253818" x="4291013" y="5838825"/>
          <p14:tracePt t="253826" x="4308475" y="5838825"/>
          <p14:tracePt t="253834" x="4316413" y="5829300"/>
          <p14:tracePt t="253932" x="4325938" y="5829300"/>
          <p14:tracePt t="253944" x="4333875" y="5829300"/>
          <p14:tracePt t="253960" x="4341813" y="5829300"/>
          <p14:tracePt t="253969" x="4359275" y="5829300"/>
          <p14:tracePt t="253976" x="4368800" y="5829300"/>
          <p14:tracePt t="253989" x="4384675" y="5829300"/>
          <p14:tracePt t="253992" x="4394200" y="5829300"/>
          <p14:tracePt t="254001" x="4410075" y="5829300"/>
          <p14:tracePt t="254008" x="4427538" y="5829300"/>
          <p14:tracePt t="254017" x="4435475" y="5829300"/>
          <p14:tracePt t="254024" x="4452938" y="5829300"/>
          <p14:tracePt t="254030" x="4460875" y="5829300"/>
          <p14:tracePt t="254038" x="4478338" y="5829300"/>
          <p14:tracePt t="254046" x="4495800" y="5829300"/>
          <p14:tracePt t="254062" x="4513263" y="5829300"/>
          <p14:tracePt t="254070" x="4521200" y="5829300"/>
          <p14:tracePt t="254086" x="4538663" y="5829300"/>
          <p14:tracePt t="254094" x="4546600" y="5829300"/>
          <p14:tracePt t="254102" x="4554538" y="5829300"/>
          <p14:tracePt t="254110" x="4564063" y="5829300"/>
          <p14:tracePt t="254118" x="4572000" y="5829300"/>
          <p14:tracePt t="254126" x="4579938" y="5829300"/>
          <p14:tracePt t="254134" x="4589463" y="5829300"/>
          <p14:tracePt t="254152" x="4597400" y="5829300"/>
          <p14:tracePt t="254160" x="4605338" y="5829300"/>
          <p14:tracePt t="254172" x="4614863" y="5829300"/>
          <p14:tracePt t="254262" x="4622800" y="5829300"/>
          <p14:tracePt t="254334" x="4630738" y="5829300"/>
          <p14:tracePt t="254358" x="4630738" y="5821363"/>
          <p14:tracePt t="254370" x="4640263" y="5821363"/>
          <p14:tracePt t="254384" x="4648200" y="5813425"/>
          <p14:tracePt t="254396" x="4657725" y="5813425"/>
          <p14:tracePt t="254408" x="4657725" y="5803900"/>
          <p14:tracePt t="254440" x="4665663" y="5803900"/>
          <p14:tracePt t="254583" x="4673600" y="5795963"/>
          <p14:tracePt t="254594" x="4673600" y="5788025"/>
          <p14:tracePt t="262274" x="4673600" y="5803900"/>
          <p14:tracePt t="262283" x="4683125" y="5864225"/>
          <p14:tracePt t="262290" x="4708525" y="5922963"/>
          <p14:tracePt t="262296" x="4749800" y="5991225"/>
          <p14:tracePt t="262304" x="4792663" y="6049963"/>
          <p14:tracePt t="262312" x="4860925" y="6110288"/>
          <p14:tracePt t="262320" x="4919663" y="6161088"/>
          <p14:tracePt t="262328" x="5013325" y="6221413"/>
          <p14:tracePt t="262336" x="5106988" y="6288088"/>
          <p14:tracePt t="262344" x="5208588" y="6356350"/>
          <p14:tracePt t="262352" x="5345113" y="6432550"/>
          <p14:tracePt t="262360" x="5481638" y="6510338"/>
          <p14:tracePt t="262368" x="5641975" y="6586538"/>
          <p14:tracePt t="262376" x="5821363" y="6705600"/>
          <p14:tracePt t="262384" x="5991225" y="6799263"/>
          <p14:tracePt t="279078" x="8515350" y="4079875"/>
          <p14:tracePt t="279086" x="7877175" y="4121150"/>
          <p14:tracePt t="279094" x="7180263" y="4146550"/>
          <p14:tracePt t="279102" x="6323013" y="4146550"/>
          <p14:tracePt t="279112" x="5430838" y="4105275"/>
          <p14:tracePt t="279118" x="4529138" y="4037013"/>
          <p14:tracePt t="279126" x="3654425" y="3900488"/>
          <p14:tracePt t="279134" x="2863850" y="3738563"/>
          <p14:tracePt t="279142" x="2090738" y="3535363"/>
          <p14:tracePt t="279150" x="1376363" y="3382963"/>
          <p14:tracePt t="279158" x="722313" y="3254375"/>
          <p14:tracePt t="279166" x="119063" y="3033713"/>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49" y="381000"/>
            <a:ext cx="8165354" cy="1143948"/>
          </a:xfrm>
        </p:spPr>
        <p:txBody>
          <a:bodyPr/>
          <a:lstStyle/>
          <a:p>
            <a:r>
              <a:rPr lang="en-US" b="1" dirty="0" err="1">
                <a:solidFill>
                  <a:schemeClr val="tx1"/>
                </a:solidFill>
              </a:rPr>
              <a:t>Youtube</a:t>
            </a:r>
            <a:r>
              <a:rPr lang="en-US" b="1" dirty="0">
                <a:solidFill>
                  <a:schemeClr val="tx1"/>
                </a:solidFill>
              </a:rPr>
              <a:t> on installation</a:t>
            </a:r>
            <a:endParaRPr lang="en-US" b="1" dirty="0">
              <a:ln w="1905"/>
              <a:solidFill>
                <a:schemeClr val="tx1"/>
              </a:solidFill>
              <a:effectLst>
                <a:innerShdw blurRad="69850" dist="43180" dir="5400000">
                  <a:srgbClr val="000000">
                    <a:alpha val="65000"/>
                  </a:srgbClr>
                </a:innerShdw>
              </a:effectLst>
            </a:endParaRP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5</a:t>
            </a:fld>
            <a:endParaRPr lang="en-US" dirty="0"/>
          </a:p>
        </p:txBody>
      </p:sp>
      <p:sp>
        <p:nvSpPr>
          <p:cNvPr id="3" name="Content Placeholder 2"/>
          <p:cNvSpPr>
            <a:spLocks noGrp="1"/>
          </p:cNvSpPr>
          <p:nvPr>
            <p:ph sz="half" idx="1"/>
          </p:nvPr>
        </p:nvSpPr>
        <p:spPr>
          <a:xfrm>
            <a:off x="389182" y="2138081"/>
            <a:ext cx="8450018" cy="3840163"/>
          </a:xfrm>
        </p:spPr>
        <p:txBody>
          <a:bodyPr>
            <a:normAutofit/>
          </a:bodyPr>
          <a:lstStyle/>
          <a:p>
            <a:r>
              <a:rPr lang="en-US" sz="2400"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https://www.youtube.com/watch?v=FwsVS9BzXzM&amp;list=RDCMUCZM8XQjNOyG2ElPpEUtNasA&amp;index=1</a:t>
            </a:r>
            <a:endParaRPr lang="en-US" sz="2400" dirty="0">
              <a:solidFill>
                <a:schemeClr val="accent6">
                  <a:lumMod val="60000"/>
                  <a:lumOff val="40000"/>
                </a:schemeClr>
              </a:solidFill>
            </a:endParaRPr>
          </a:p>
          <a:p>
            <a:pPr marL="0" indent="0">
              <a:buNone/>
            </a:pPr>
            <a:r>
              <a:rPr lang="en-US" sz="2400" dirty="0"/>
              <a:t> </a:t>
            </a:r>
          </a:p>
        </p:txBody>
      </p:sp>
      <p:pic>
        <p:nvPicPr>
          <p:cNvPr id="14" name="Picture 13">
            <a:extLst>
              <a:ext uri="{FF2B5EF4-FFF2-40B4-BE49-F238E27FC236}">
                <a16:creationId xmlns:a16="http://schemas.microsoft.com/office/drawing/2014/main" id="{4F6184F5-CEA2-475D-B3A7-11ACD67E1C8C}"/>
              </a:ext>
            </a:extLst>
          </p:cNvPr>
          <p:cNvPicPr>
            <a:picLocks noChangeAspect="1"/>
          </p:cNvPicPr>
          <p:nvPr/>
        </p:nvPicPr>
        <p:blipFill>
          <a:blip r:embed="rId4"/>
          <a:stretch>
            <a:fillRect/>
          </a:stretch>
        </p:blipFill>
        <p:spPr>
          <a:xfrm>
            <a:off x="3048000" y="3141032"/>
            <a:ext cx="4473928" cy="2847044"/>
          </a:xfrm>
          <a:prstGeom prst="rect">
            <a:avLst/>
          </a:prstGeom>
        </p:spPr>
      </p:pic>
    </p:spTree>
    <p:extLst>
      <p:ext uri="{BB962C8B-B14F-4D97-AF65-F5344CB8AC3E}">
        <p14:creationId xmlns:p14="http://schemas.microsoft.com/office/powerpoint/2010/main" val="2986150298"/>
      </p:ext>
    </p:extLst>
  </p:cSld>
  <p:clrMapOvr>
    <a:masterClrMapping/>
  </p:clrMapOvr>
  <p:transition spd="slow" advTm="128718">
    <p:push dir="u"/>
  </p:transition>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49" y="381000"/>
            <a:ext cx="8165354" cy="1143948"/>
          </a:xfrm>
        </p:spPr>
        <p:txBody>
          <a:bodyPr/>
          <a:lstStyle/>
          <a:p>
            <a:r>
              <a:rPr lang="en-US" b="1" dirty="0">
                <a:ln w="1905"/>
                <a:solidFill>
                  <a:schemeClr val="tx1"/>
                </a:solidFill>
                <a:effectLst>
                  <a:innerShdw blurRad="69850" dist="43180" dir="5400000">
                    <a:srgbClr val="000000">
                      <a:alpha val="65000"/>
                    </a:srgbClr>
                  </a:innerShdw>
                </a:effectLst>
              </a:rPr>
              <a:t>Just choose the default</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6</a:t>
            </a:fld>
            <a:endParaRPr lang="en-US" dirty="0"/>
          </a:p>
        </p:txBody>
      </p:sp>
      <p:pic>
        <p:nvPicPr>
          <p:cNvPr id="7" name="Picture 6">
            <a:extLst>
              <a:ext uri="{FF2B5EF4-FFF2-40B4-BE49-F238E27FC236}">
                <a16:creationId xmlns:a16="http://schemas.microsoft.com/office/drawing/2014/main" id="{FDB3BF30-2244-4C76-900F-019115AE0D07}"/>
              </a:ext>
            </a:extLst>
          </p:cNvPr>
          <p:cNvPicPr>
            <a:picLocks noChangeAspect="1"/>
          </p:cNvPicPr>
          <p:nvPr/>
        </p:nvPicPr>
        <p:blipFill>
          <a:blip r:embed="rId3"/>
          <a:stretch>
            <a:fillRect/>
          </a:stretch>
        </p:blipFill>
        <p:spPr>
          <a:xfrm>
            <a:off x="1600200" y="2039579"/>
            <a:ext cx="6476580" cy="4329358"/>
          </a:xfrm>
          <a:prstGeom prst="rect">
            <a:avLst/>
          </a:prstGeom>
        </p:spPr>
      </p:pic>
    </p:spTree>
    <p:extLst>
      <p:ext uri="{BB962C8B-B14F-4D97-AF65-F5344CB8AC3E}">
        <p14:creationId xmlns:p14="http://schemas.microsoft.com/office/powerpoint/2010/main" val="1926083772"/>
      </p:ext>
    </p:extLst>
  </p:cSld>
  <p:clrMapOvr>
    <a:masterClrMapping/>
  </p:clrMapOvr>
  <p:transition spd="slow" advTm="128718">
    <p:push dir="u"/>
  </p:transition>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666" y="457200"/>
            <a:ext cx="8165354" cy="1143948"/>
          </a:xfrm>
        </p:spPr>
        <p:txBody>
          <a:bodyPr/>
          <a:lstStyle/>
          <a:p>
            <a:r>
              <a:rPr lang="en-US" b="1" dirty="0">
                <a:ln w="1905"/>
                <a:solidFill>
                  <a:schemeClr val="tx1"/>
                </a:solidFill>
                <a:effectLst>
                  <a:innerShdw blurRad="69850" dist="43180" dir="5400000">
                    <a:srgbClr val="000000">
                      <a:alpha val="65000"/>
                    </a:srgbClr>
                  </a:innerShdw>
                </a:effectLst>
              </a:rPr>
              <a:t>Note a few basic info</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7</a:t>
            </a:fld>
            <a:endParaRPr lang="en-US" dirty="0"/>
          </a:p>
        </p:txBody>
      </p:sp>
      <p:pic>
        <p:nvPicPr>
          <p:cNvPr id="7" name="Picture 6">
            <a:extLst>
              <a:ext uri="{FF2B5EF4-FFF2-40B4-BE49-F238E27FC236}">
                <a16:creationId xmlns:a16="http://schemas.microsoft.com/office/drawing/2014/main" id="{2EBE51C6-955C-48AB-B004-C943806C266B}"/>
              </a:ext>
            </a:extLst>
          </p:cNvPr>
          <p:cNvPicPr>
            <a:picLocks noChangeAspect="1"/>
          </p:cNvPicPr>
          <p:nvPr/>
        </p:nvPicPr>
        <p:blipFill>
          <a:blip r:embed="rId3"/>
          <a:stretch>
            <a:fillRect/>
          </a:stretch>
        </p:blipFill>
        <p:spPr>
          <a:xfrm>
            <a:off x="964018" y="1996692"/>
            <a:ext cx="6702397" cy="4480308"/>
          </a:xfrm>
          <a:prstGeom prst="rect">
            <a:avLst/>
          </a:prstGeom>
        </p:spPr>
      </p:pic>
    </p:spTree>
    <p:extLst>
      <p:ext uri="{BB962C8B-B14F-4D97-AF65-F5344CB8AC3E}">
        <p14:creationId xmlns:p14="http://schemas.microsoft.com/office/powerpoint/2010/main" val="3281421092"/>
      </p:ext>
    </p:extLst>
  </p:cSld>
  <p:clrMapOvr>
    <a:masterClrMapping/>
  </p:clrMapOvr>
  <p:transition spd="slow" advTm="128718">
    <p:push dir="u"/>
  </p:transition>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8</a:t>
            </a:fld>
            <a:endParaRPr lang="en-US" dirty="0"/>
          </a:p>
        </p:txBody>
      </p:sp>
      <p:pic>
        <p:nvPicPr>
          <p:cNvPr id="7" name="Picture 6">
            <a:extLst>
              <a:ext uri="{FF2B5EF4-FFF2-40B4-BE49-F238E27FC236}">
                <a16:creationId xmlns:a16="http://schemas.microsoft.com/office/drawing/2014/main" id="{A1BEB73C-7F80-42A7-A4E9-C09B28ED9B6B}"/>
              </a:ext>
            </a:extLst>
          </p:cNvPr>
          <p:cNvPicPr>
            <a:picLocks noChangeAspect="1"/>
          </p:cNvPicPr>
          <p:nvPr/>
        </p:nvPicPr>
        <p:blipFill>
          <a:blip r:embed="rId3"/>
          <a:stretch>
            <a:fillRect/>
          </a:stretch>
        </p:blipFill>
        <p:spPr>
          <a:xfrm>
            <a:off x="1143000" y="1803855"/>
            <a:ext cx="7099071" cy="4745471"/>
          </a:xfrm>
          <a:prstGeom prst="rect">
            <a:avLst/>
          </a:prstGeom>
        </p:spPr>
      </p:pic>
      <p:sp>
        <p:nvSpPr>
          <p:cNvPr id="11" name="Title 1">
            <a:extLst>
              <a:ext uri="{FF2B5EF4-FFF2-40B4-BE49-F238E27FC236}">
                <a16:creationId xmlns:a16="http://schemas.microsoft.com/office/drawing/2014/main" id="{8DE24493-A3C9-43D5-86C6-07E0A8882896}"/>
              </a:ext>
            </a:extLst>
          </p:cNvPr>
          <p:cNvSpPr>
            <a:spLocks noGrp="1"/>
          </p:cNvSpPr>
          <p:nvPr>
            <p:ph type="title"/>
          </p:nvPr>
        </p:nvSpPr>
        <p:spPr>
          <a:xfrm>
            <a:off x="378666" y="457200"/>
            <a:ext cx="8165354" cy="1143948"/>
          </a:xfrm>
        </p:spPr>
        <p:txBody>
          <a:bodyPr/>
          <a:lstStyle/>
          <a:p>
            <a:r>
              <a:rPr lang="en-US" b="1" dirty="0">
                <a:ln w="1905"/>
                <a:solidFill>
                  <a:schemeClr val="tx1"/>
                </a:solidFill>
                <a:effectLst>
                  <a:innerShdw blurRad="69850" dist="43180" dir="5400000">
                    <a:srgbClr val="000000">
                      <a:alpha val="65000"/>
                    </a:srgbClr>
                  </a:innerShdw>
                </a:effectLst>
              </a:rPr>
              <a:t>Note a few basic info</a:t>
            </a:r>
          </a:p>
        </p:txBody>
      </p:sp>
    </p:spTree>
    <p:extLst>
      <p:ext uri="{BB962C8B-B14F-4D97-AF65-F5344CB8AC3E}">
        <p14:creationId xmlns:p14="http://schemas.microsoft.com/office/powerpoint/2010/main" val="2816820105"/>
      </p:ext>
    </p:extLst>
  </p:cSld>
  <p:clrMapOvr>
    <a:masterClrMapping/>
  </p:clrMapOvr>
  <p:transition spd="slow" advTm="128718">
    <p:push dir="u"/>
  </p:transition>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9</a:t>
            </a:fld>
            <a:endParaRPr lang="en-US" dirty="0"/>
          </a:p>
        </p:txBody>
      </p:sp>
      <p:pic>
        <p:nvPicPr>
          <p:cNvPr id="7" name="Picture 6">
            <a:extLst>
              <a:ext uri="{FF2B5EF4-FFF2-40B4-BE49-F238E27FC236}">
                <a16:creationId xmlns:a16="http://schemas.microsoft.com/office/drawing/2014/main" id="{E6A03F96-5765-497F-9F8E-FD6CFB7F25E2}"/>
              </a:ext>
            </a:extLst>
          </p:cNvPr>
          <p:cNvPicPr>
            <a:picLocks noChangeAspect="1"/>
          </p:cNvPicPr>
          <p:nvPr/>
        </p:nvPicPr>
        <p:blipFill>
          <a:blip r:embed="rId3"/>
          <a:stretch>
            <a:fillRect/>
          </a:stretch>
        </p:blipFill>
        <p:spPr>
          <a:xfrm>
            <a:off x="1523999" y="1963833"/>
            <a:ext cx="7019247" cy="4692111"/>
          </a:xfrm>
          <a:prstGeom prst="rect">
            <a:avLst/>
          </a:prstGeom>
        </p:spPr>
      </p:pic>
      <p:sp>
        <p:nvSpPr>
          <p:cNvPr id="9" name="Title 1">
            <a:extLst>
              <a:ext uri="{FF2B5EF4-FFF2-40B4-BE49-F238E27FC236}">
                <a16:creationId xmlns:a16="http://schemas.microsoft.com/office/drawing/2014/main" id="{2FA9033A-FB57-4396-BB44-AFBEF4F5C4B6}"/>
              </a:ext>
            </a:extLst>
          </p:cNvPr>
          <p:cNvSpPr>
            <a:spLocks noGrp="1"/>
          </p:cNvSpPr>
          <p:nvPr>
            <p:ph type="title"/>
          </p:nvPr>
        </p:nvSpPr>
        <p:spPr>
          <a:xfrm>
            <a:off x="378666" y="457200"/>
            <a:ext cx="8165354" cy="1143948"/>
          </a:xfrm>
        </p:spPr>
        <p:txBody>
          <a:bodyPr/>
          <a:lstStyle/>
          <a:p>
            <a:r>
              <a:rPr lang="en-US" b="1" dirty="0">
                <a:ln w="1905"/>
                <a:solidFill>
                  <a:schemeClr val="tx1"/>
                </a:solidFill>
                <a:effectLst>
                  <a:innerShdw blurRad="69850" dist="43180" dir="5400000">
                    <a:srgbClr val="000000">
                      <a:alpha val="65000"/>
                    </a:srgbClr>
                  </a:innerShdw>
                </a:effectLst>
              </a:rPr>
              <a:t>Note a few basic info</a:t>
            </a:r>
          </a:p>
        </p:txBody>
      </p:sp>
    </p:spTree>
    <p:extLst>
      <p:ext uri="{BB962C8B-B14F-4D97-AF65-F5344CB8AC3E}">
        <p14:creationId xmlns:p14="http://schemas.microsoft.com/office/powerpoint/2010/main" val="3036721444"/>
      </p:ext>
    </p:extLst>
  </p:cSld>
  <p:clrMapOvr>
    <a:masterClrMapping/>
  </p:clrMapOvr>
  <p:transition spd="slow" advTm="128718">
    <p:push dir="u"/>
  </p:transition>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1690</Words>
  <Application>Microsoft Office PowerPoint</Application>
  <PresentationFormat>On-screen Show (4:3)</PresentationFormat>
  <Paragraphs>74</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Calisto MT</vt:lpstr>
      <vt:lpstr>Times New Roman</vt:lpstr>
      <vt:lpstr>Wingdings</vt:lpstr>
      <vt:lpstr>Custom Design</vt:lpstr>
      <vt:lpstr>Codex</vt:lpstr>
      <vt:lpstr>Topic – Launching a local test blockchain </vt:lpstr>
      <vt:lpstr>Developing a SC</vt:lpstr>
      <vt:lpstr>First, get it…</vt:lpstr>
      <vt:lpstr>Or clone it from github</vt:lpstr>
      <vt:lpstr>Youtube on installation</vt:lpstr>
      <vt:lpstr>Just choose the default</vt:lpstr>
      <vt:lpstr>Note a few basic info</vt:lpstr>
      <vt:lpstr>Note a few basic info</vt:lpstr>
      <vt:lpstr>Note a few basic info</vt:lpstr>
      <vt:lpstr>7 of the 10 accounts</vt:lpstr>
      <vt:lpstr>Starting – genesis block</vt:lpstr>
      <vt:lpstr>Installed via command line</vt:lpstr>
      <vt:lpstr>Youtube on installation</vt:lpstr>
      <vt:lpstr>Launched via truffle command line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2011-02-18T21:50:36Z</cp:lastPrinted>
  <dcterms:created xsi:type="dcterms:W3CDTF">2014-01-18T03:06:08Z</dcterms:created>
  <dcterms:modified xsi:type="dcterms:W3CDTF">2020-12-15T09:49:36Z</dcterms:modified>
</cp:coreProperties>
</file>