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Lst>
  <p:notesMasterIdLst>
    <p:notesMasterId r:id="rId21"/>
  </p:notesMasterIdLst>
  <p:sldIdLst>
    <p:sldId id="256" r:id="rId3"/>
    <p:sldId id="671" r:id="rId4"/>
    <p:sldId id="672" r:id="rId5"/>
    <p:sldId id="676" r:id="rId6"/>
    <p:sldId id="667" r:id="rId7"/>
    <p:sldId id="673" r:id="rId8"/>
    <p:sldId id="669" r:id="rId9"/>
    <p:sldId id="674" r:id="rId10"/>
    <p:sldId id="670" r:id="rId11"/>
    <p:sldId id="677" r:id="rId12"/>
    <p:sldId id="665" r:id="rId13"/>
    <p:sldId id="678" r:id="rId14"/>
    <p:sldId id="679" r:id="rId15"/>
    <p:sldId id="682" r:id="rId16"/>
    <p:sldId id="683" r:id="rId17"/>
    <p:sldId id="684" r:id="rId18"/>
    <p:sldId id="680" r:id="rId19"/>
    <p:sldId id="663" r:id="rId20"/>
  </p:sldIdLst>
  <p:sldSz cx="9144000" cy="6858000" type="screen4x3"/>
  <p:notesSz cx="6797675" cy="992822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72AC"/>
    <a:srgbClr val="12FF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57592" autoAdjust="0"/>
  </p:normalViewPr>
  <p:slideViewPr>
    <p:cSldViewPr>
      <p:cViewPr varScale="1">
        <p:scale>
          <a:sx n="78" d="100"/>
          <a:sy n="78" d="100"/>
        </p:scale>
        <p:origin x="1550" y="43"/>
      </p:cViewPr>
      <p:guideLst>
        <p:guide orient="horz" pos="2160"/>
        <p:guide pos="2880"/>
      </p:guideLst>
    </p:cSldViewPr>
  </p:slideViewPr>
  <p:outlineViewPr>
    <p:cViewPr>
      <p:scale>
        <a:sx n="33" d="100"/>
        <a:sy n="33" d="100"/>
      </p:scale>
      <p:origin x="0" y="-17189"/>
    </p:cViewPr>
  </p:outlin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3172" tIns="46586" rIns="93172" bIns="46586" rtlCol="0"/>
          <a:lstStyle>
            <a:lvl1pPr algn="l" fontAlgn="auto">
              <a:spcBef>
                <a:spcPts val="0"/>
              </a:spcBef>
              <a:spcAft>
                <a:spcPts val="0"/>
              </a:spcAft>
              <a:defRPr sz="1300">
                <a:latin typeface="+mn-lt"/>
              </a:defRPr>
            </a:lvl1pPr>
          </a:lstStyle>
          <a:p>
            <a:pPr>
              <a:defRPr/>
            </a:pPr>
            <a:endParaRPr lang="en-US" dirty="0"/>
          </a:p>
        </p:txBody>
      </p:sp>
      <p:sp>
        <p:nvSpPr>
          <p:cNvPr id="3" name="Date Placeholder 2"/>
          <p:cNvSpPr>
            <a:spLocks noGrp="1"/>
          </p:cNvSpPr>
          <p:nvPr>
            <p:ph type="dt" idx="1"/>
          </p:nvPr>
        </p:nvSpPr>
        <p:spPr>
          <a:xfrm>
            <a:off x="3850443" y="0"/>
            <a:ext cx="2945659" cy="496411"/>
          </a:xfrm>
          <a:prstGeom prst="rect">
            <a:avLst/>
          </a:prstGeom>
        </p:spPr>
        <p:txBody>
          <a:bodyPr vert="horz" lIns="93172" tIns="46586" rIns="93172" bIns="46586" rtlCol="0"/>
          <a:lstStyle>
            <a:lvl1pPr algn="r" fontAlgn="auto">
              <a:spcBef>
                <a:spcPts val="0"/>
              </a:spcBef>
              <a:spcAft>
                <a:spcPts val="0"/>
              </a:spcAft>
              <a:defRPr sz="1300">
                <a:latin typeface="+mn-lt"/>
              </a:defRPr>
            </a:lvl1pPr>
          </a:lstStyle>
          <a:p>
            <a:pPr>
              <a:defRPr/>
            </a:pPr>
            <a:fld id="{0118C455-DCBE-41F6-9A52-324D6BC54AEC}" type="datetimeFigureOut">
              <a:rPr lang="en-US"/>
              <a:pPr>
                <a:defRPr/>
              </a:pPr>
              <a:t>12/15/2020</a:t>
            </a:fld>
            <a:endParaRPr lang="en-US" dirty="0"/>
          </a:p>
        </p:txBody>
      </p:sp>
      <p:sp>
        <p:nvSpPr>
          <p:cNvPr id="4" name="Slide Image Placeholder 3"/>
          <p:cNvSpPr>
            <a:spLocks noGrp="1" noRot="1" noChangeAspect="1"/>
          </p:cNvSpPr>
          <p:nvPr>
            <p:ph type="sldImg" idx="2"/>
          </p:nvPr>
        </p:nvSpPr>
        <p:spPr>
          <a:xfrm>
            <a:off x="917575" y="746125"/>
            <a:ext cx="4962525" cy="3722688"/>
          </a:xfrm>
          <a:prstGeom prst="rect">
            <a:avLst/>
          </a:prstGeom>
          <a:noFill/>
          <a:ln w="12700">
            <a:solidFill>
              <a:prstClr val="black"/>
            </a:solidFill>
          </a:ln>
        </p:spPr>
        <p:txBody>
          <a:bodyPr vert="horz" lIns="93172" tIns="46586" rIns="93172" bIns="46586" rtlCol="0" anchor="ctr"/>
          <a:lstStyle/>
          <a:p>
            <a:pPr lvl="0"/>
            <a:endParaRPr lang="en-US" noProof="0" dirty="0"/>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3172" tIns="46586" rIns="93172" bIns="465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30091"/>
            <a:ext cx="2945659" cy="496411"/>
          </a:xfrm>
          <a:prstGeom prst="rect">
            <a:avLst/>
          </a:prstGeom>
        </p:spPr>
        <p:txBody>
          <a:bodyPr vert="horz" lIns="93172" tIns="46586" rIns="93172" bIns="46586" rtlCol="0" anchor="b"/>
          <a:lstStyle>
            <a:lvl1pPr algn="l" fontAlgn="auto">
              <a:spcBef>
                <a:spcPts val="0"/>
              </a:spcBef>
              <a:spcAft>
                <a:spcPts val="0"/>
              </a:spcAft>
              <a:defRPr sz="1300">
                <a:latin typeface="+mn-lt"/>
              </a:defRPr>
            </a:lvl1pPr>
          </a:lstStyle>
          <a:p>
            <a:pPr>
              <a:defRPr/>
            </a:pPr>
            <a:endParaRPr lang="en-US" dirty="0"/>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3172" tIns="46586" rIns="93172" bIns="46586" rtlCol="0" anchor="b"/>
          <a:lstStyle>
            <a:lvl1pPr algn="r" fontAlgn="auto">
              <a:spcBef>
                <a:spcPts val="0"/>
              </a:spcBef>
              <a:spcAft>
                <a:spcPts val="0"/>
              </a:spcAft>
              <a:defRPr sz="13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22927130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1717">
              <a:defRPr/>
            </a:pPr>
            <a:r>
              <a:rPr lang="en-US" dirty="0">
                <a:latin typeface="Times New Roman" pitchFamily="-106" charset="0"/>
                <a:ea typeface="ＭＳ Ｐゴシック" pitchFamily="-106" charset="-128"/>
                <a:cs typeface="ＭＳ Ｐゴシック" pitchFamily="-106" charset="-128"/>
              </a:rPr>
              <a:t>“</a:t>
            </a:r>
            <a:r>
              <a:rPr kumimoji="1" lang="en-US" dirty="0">
                <a:latin typeface="Times New Roman" pitchFamily="-106" charset="0"/>
                <a:ea typeface="ＭＳ Ｐゴシック" pitchFamily="-106" charset="-128"/>
                <a:cs typeface="ＭＳ Ｐゴシック" pitchFamily="-106" charset="-128"/>
              </a:rPr>
              <a:t>Operating</a:t>
            </a:r>
            <a:r>
              <a:rPr kumimoji="1" lang="en-US" baseline="0" dirty="0">
                <a:latin typeface="Times New Roman" pitchFamily="-106" charset="0"/>
                <a:ea typeface="ＭＳ Ｐゴシック" pitchFamily="-106" charset="-128"/>
                <a:cs typeface="ＭＳ Ｐゴシック" pitchFamily="-106" charset="-128"/>
              </a:rPr>
              <a:t> Systems: Internal and Design Principles</a:t>
            </a:r>
            <a:r>
              <a:rPr lang="en-US" dirty="0">
                <a:latin typeface="Times New Roman" pitchFamily="-106" charset="0"/>
                <a:ea typeface="ＭＳ Ｐゴシック" pitchFamily="-106" charset="-128"/>
                <a:cs typeface="ＭＳ Ｐゴシック" pitchFamily="-106" charset="-128"/>
              </a:rPr>
              <a:t>”, 8/e, Global Edition by William Stallings, Chapter 5 “</a:t>
            </a:r>
            <a:r>
              <a:rPr kumimoji="1" lang="en-GB" dirty="0">
                <a:latin typeface="Times New Roman" pitchFamily="-106" charset="0"/>
                <a:ea typeface="ＭＳ Ｐゴシック" pitchFamily="-106" charset="-128"/>
                <a:cs typeface="ＭＳ Ｐゴシック" pitchFamily="-106" charset="-128"/>
              </a:rPr>
              <a:t>Concurrency:</a:t>
            </a:r>
            <a:r>
              <a:rPr kumimoji="1" lang="en-GB" baseline="0" dirty="0">
                <a:latin typeface="Times New Roman" pitchFamily="-106" charset="0"/>
                <a:ea typeface="ＭＳ Ｐゴシック" pitchFamily="-106" charset="-128"/>
                <a:cs typeface="ＭＳ Ｐゴシック" pitchFamily="-106" charset="-128"/>
              </a:rPr>
              <a:t> Mutual Exclusion and Synchronization</a:t>
            </a:r>
            <a:r>
              <a:rPr lang="en-US" dirty="0">
                <a:latin typeface="Times New Roman" pitchFamily="-106" charset="0"/>
                <a:ea typeface="ＭＳ Ｐゴシック" pitchFamily="-106" charset="-128"/>
                <a:cs typeface="ＭＳ Ｐゴシック" pitchFamily="-106" charset="-128"/>
              </a:rPr>
              <a:t>”.</a:t>
            </a:r>
            <a:endParaRPr lang="en-AU" dirty="0">
              <a:latin typeface="Times New Roman" pitchFamily="-106" charset="0"/>
              <a:ea typeface="ＭＳ Ｐゴシック" pitchFamily="-106" charset="-128"/>
              <a:cs typeface="ＭＳ Ｐゴシック" pitchFamily="-106" charset="-128"/>
            </a:endParaRPr>
          </a:p>
          <a:p>
            <a:pPr defTabSz="931717">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extLst>
      <p:ext uri="{BB962C8B-B14F-4D97-AF65-F5344CB8AC3E}">
        <p14:creationId xmlns:p14="http://schemas.microsoft.com/office/powerpoint/2010/main" val="2621373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dirty="0" err="1"/>
              <a:t>uniprocessor</a:t>
            </a:r>
            <a:r>
              <a:rPr lang="en-US" dirty="0"/>
              <a:t>, the problems stem from a basic characteristic of multiprogramming systems: The relative speed of execution of processes cannot be predicted. It depends on the activities of other processes, the way in which the OS handles interrupts, and the scheduling policies of the OS.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extLst>
      <p:ext uri="{BB962C8B-B14F-4D97-AF65-F5344CB8AC3E}">
        <p14:creationId xmlns:p14="http://schemas.microsoft.com/office/powerpoint/2010/main" val="1958711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dirty="0" err="1"/>
              <a:t>uniprocessor</a:t>
            </a:r>
            <a:r>
              <a:rPr lang="en-US" dirty="0"/>
              <a:t>, the problems stem from a basic characteristic of multiprogramming systems: The relative speed of execution of processes cannot be predicted. It depends on the activities of other processes, the way in which the OS handles interrupts, and the scheduling policies of the OS.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extLst>
      <p:ext uri="{BB962C8B-B14F-4D97-AF65-F5344CB8AC3E}">
        <p14:creationId xmlns:p14="http://schemas.microsoft.com/office/powerpoint/2010/main" val="797174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dirty="0" err="1"/>
              <a:t>uniprocessor</a:t>
            </a:r>
            <a:r>
              <a:rPr lang="en-US" dirty="0"/>
              <a:t>, the problems stem from a basic characteristic of multiprogramming systems: The relative speed of execution of processes cannot be predicted. It depends on the activities of other processes, the way in which the OS handles interrupts, and the scheduling policies of the OS.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extLst>
      <p:ext uri="{BB962C8B-B14F-4D97-AF65-F5344CB8AC3E}">
        <p14:creationId xmlns:p14="http://schemas.microsoft.com/office/powerpoint/2010/main" val="3316607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dirty="0" err="1"/>
              <a:t>uniprocessor</a:t>
            </a:r>
            <a:r>
              <a:rPr lang="en-US" dirty="0"/>
              <a:t>, the problems stem from a basic characteristic of multiprogramming systems: The relative speed of execution of processes cannot be predicted. It depends on the activities of other processes, the way in which the OS handles interrupts, and the scheduling policies of the OS.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extLst>
      <p:ext uri="{BB962C8B-B14F-4D97-AF65-F5344CB8AC3E}">
        <p14:creationId xmlns:p14="http://schemas.microsoft.com/office/powerpoint/2010/main" val="1258036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dirty="0" err="1"/>
              <a:t>uniprocessor</a:t>
            </a:r>
            <a:r>
              <a:rPr lang="en-US" dirty="0"/>
              <a:t>, the problems stem from a basic characteristic of multiprogramming systems: The relative speed of execution of processes cannot be predicted. It depends on the activities of other processes, the way in which the OS handles interrupts, and the scheduling policies of the OS.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extLst>
      <p:ext uri="{BB962C8B-B14F-4D97-AF65-F5344CB8AC3E}">
        <p14:creationId xmlns:p14="http://schemas.microsoft.com/office/powerpoint/2010/main" val="27914856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dirty="0" err="1"/>
              <a:t>uniprocessor</a:t>
            </a:r>
            <a:r>
              <a:rPr lang="en-US" dirty="0"/>
              <a:t>, the problems stem from a basic characteristic of multiprogramming systems: The relative speed of execution of processes cannot be predicted. It depends on the activities of other processes, the way in which the OS handles interrupts, and the scheduling policies of the OS.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extLst>
      <p:ext uri="{BB962C8B-B14F-4D97-AF65-F5344CB8AC3E}">
        <p14:creationId xmlns:p14="http://schemas.microsoft.com/office/powerpoint/2010/main" val="39011628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dirty="0" err="1"/>
              <a:t>uniprocessor</a:t>
            </a:r>
            <a:r>
              <a:rPr lang="en-US" dirty="0"/>
              <a:t>, the problems stem from a basic characteristic of multiprogramming systems: The relative speed of execution of processes cannot be predicted. It depends on the activities of other processes, the way in which the OS handles interrupts, and the scheduling policies of the OS.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extLst>
      <p:ext uri="{BB962C8B-B14F-4D97-AF65-F5344CB8AC3E}">
        <p14:creationId xmlns:p14="http://schemas.microsoft.com/office/powerpoint/2010/main" val="1026930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dirty="0" err="1"/>
              <a:t>uniprocessor</a:t>
            </a:r>
            <a:r>
              <a:rPr lang="en-US" dirty="0"/>
              <a:t>, the problems stem from a basic characteristic of multiprogramming systems: The relative speed of execution of processes cannot be predicted. It depends on the activities of other processes, the way in which the OS handles interrupts, and the scheduling policies of the OS.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extLst>
      <p:ext uri="{BB962C8B-B14F-4D97-AF65-F5344CB8AC3E}">
        <p14:creationId xmlns:p14="http://schemas.microsoft.com/office/powerpoint/2010/main" val="1391803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300" dirty="0" err="1"/>
              <a:t>uniprocessor</a:t>
            </a:r>
            <a:r>
              <a:rPr lang="en-US" sz="1300" dirty="0"/>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extLst>
      <p:ext uri="{BB962C8B-B14F-4D97-AF65-F5344CB8AC3E}">
        <p14:creationId xmlns:p14="http://schemas.microsoft.com/office/powerpoint/2010/main" val="2289834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dirty="0" err="1"/>
              <a:t>uniprocessor</a:t>
            </a:r>
            <a:r>
              <a:rPr lang="en-US" dirty="0"/>
              <a:t>, the problems stem from a basic characteristic of multiprogramming systems: The relative speed of execution of processes cannot be predicted. It depends on the activities of other processes, the way in which the OS handles interrupts, and the scheduling policies of the OS.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extLst>
      <p:ext uri="{BB962C8B-B14F-4D97-AF65-F5344CB8AC3E}">
        <p14:creationId xmlns:p14="http://schemas.microsoft.com/office/powerpoint/2010/main" val="681126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dirty="0" err="1"/>
              <a:t>uniprocessor</a:t>
            </a:r>
            <a:r>
              <a:rPr lang="en-US" dirty="0"/>
              <a:t>, the problems stem from a basic characteristic of multiprogramming systems: The relative speed of execution of processes cannot be predicted. It depends on the activities of other processes, the way in which the OS handles interrupts, and the scheduling policies of the OS.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extLst>
      <p:ext uri="{BB962C8B-B14F-4D97-AF65-F5344CB8AC3E}">
        <p14:creationId xmlns:p14="http://schemas.microsoft.com/office/powerpoint/2010/main" val="3431950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dirty="0" err="1"/>
              <a:t>uniprocessor</a:t>
            </a:r>
            <a:r>
              <a:rPr lang="en-US" dirty="0"/>
              <a:t>, the problems stem from a basic characteristic of multiprogramming systems: The relative speed of execution of processes cannot be predicted. It depends on the activities of other processes, the way in which the OS handles interrupts, and the scheduling policies of the OS.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2187496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dirty="0" err="1"/>
              <a:t>uniprocessor</a:t>
            </a:r>
            <a:r>
              <a:rPr lang="en-US" dirty="0"/>
              <a:t>, the problems stem from a basic characteristic of multiprogramming systems: The relative speed of execution of processes cannot be predicted. It depends on the activities of other processes, the way in which the OS handles interrupts, and the scheduling policies of the OS.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extLst>
      <p:ext uri="{BB962C8B-B14F-4D97-AF65-F5344CB8AC3E}">
        <p14:creationId xmlns:p14="http://schemas.microsoft.com/office/powerpoint/2010/main" val="1529495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dirty="0" err="1"/>
              <a:t>uniprocessor</a:t>
            </a:r>
            <a:r>
              <a:rPr lang="en-US" dirty="0"/>
              <a:t>, the problems stem from a basic characteristic of multiprogramming systems: The relative speed of execution of processes cannot be predicted. It depends on the activities of other processes, the way in which the OS handles interrupts, and the scheduling policies of the OS.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3674898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dirty="0" err="1"/>
              <a:t>uniprocessor</a:t>
            </a:r>
            <a:r>
              <a:rPr lang="en-US" dirty="0"/>
              <a:t>, the problems stem from a basic characteristic of multiprogramming systems: The relative speed of execution of processes cannot be predicted. It depends on the activities of other processes, the way in which the OS handles interrupts, and the scheduling policies of the OS.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extLst>
      <p:ext uri="{BB962C8B-B14F-4D97-AF65-F5344CB8AC3E}">
        <p14:creationId xmlns:p14="http://schemas.microsoft.com/office/powerpoint/2010/main" val="3170732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dirty="0" err="1"/>
              <a:t>uniprocessor</a:t>
            </a:r>
            <a:r>
              <a:rPr lang="en-US" dirty="0"/>
              <a:t>, the problems stem from a basic characteristic of multiprogramming systems: The relative speed of execution of processes cannot be predicted. It depends on the activities of other processes, the way in which the OS handles interrupts, and the scheduling policies of the OS.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extLst>
      <p:ext uri="{BB962C8B-B14F-4D97-AF65-F5344CB8AC3E}">
        <p14:creationId xmlns:p14="http://schemas.microsoft.com/office/powerpoint/2010/main" val="2026355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dirty="0" err="1"/>
              <a:t>uniprocessor</a:t>
            </a:r>
            <a:r>
              <a:rPr lang="en-US" dirty="0"/>
              <a:t>, the problems stem from a basic characteristic of multiprogramming systems: The relative speed of execution of processes cannot be predicted. It depends on the activities of other processes, the way in which the OS handles interrupts, and the scheduling policies of the OS.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extLst>
      <p:ext uri="{BB962C8B-B14F-4D97-AF65-F5344CB8AC3E}">
        <p14:creationId xmlns:p14="http://schemas.microsoft.com/office/powerpoint/2010/main" val="3668809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sp>
        <p:nvSpPr>
          <p:cNvPr id="13" name="Slide Number Placeholder 6">
            <a:extLst>
              <a:ext uri="{FF2B5EF4-FFF2-40B4-BE49-F238E27FC236}">
                <a16:creationId xmlns:a16="http://schemas.microsoft.com/office/drawing/2014/main" id="{69DFF296-BA4E-49BD-BC98-8791109F7052}"/>
              </a:ext>
            </a:extLst>
          </p:cNvPr>
          <p:cNvSpPr>
            <a:spLocks noGrp="1"/>
          </p:cNvSpPr>
          <p:nvPr>
            <p:ph type="sldNum" sz="quarter" idx="12"/>
          </p:nvPr>
        </p:nvSpPr>
        <p:spPr>
          <a:xfrm>
            <a:off x="378666" y="6492875"/>
            <a:ext cx="533400" cy="365125"/>
          </a:xfrm>
        </p:spPr>
        <p:txBody>
          <a:bodyPr/>
          <a:lstStyle/>
          <a:p>
            <a:pPr>
              <a:defRPr/>
            </a:pPr>
            <a:fld id="{FD77EB8B-B6EB-443D-9CB4-B019CEC8F476}"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BECB42C0-94F8-45D6-A1FC-5AFB0E054780}"/>
              </a:ext>
            </a:extLst>
          </p:cNvPr>
          <p:cNvSpPr>
            <a:spLocks noGrp="1"/>
          </p:cNvSpPr>
          <p:nvPr>
            <p:ph type="sldNum" sz="quarter" idx="12"/>
          </p:nvPr>
        </p:nvSpPr>
        <p:spPr>
          <a:xfrm>
            <a:off x="378666" y="6492875"/>
            <a:ext cx="533400" cy="365125"/>
          </a:xfrm>
        </p:spPr>
        <p:txBody>
          <a:bodyPr/>
          <a:lstStyle/>
          <a:p>
            <a:pPr>
              <a:defRPr/>
            </a:pPr>
            <a:fld id="{FD77EB8B-B6EB-443D-9CB4-B019CEC8F476}"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userDrawn="1"/>
        </p:nvPicPr>
        <p:blipFill>
          <a:blip r:embed="rId3"/>
          <a:stretch>
            <a:fillRect/>
          </a:stretch>
        </p:blipFill>
        <p:spPr>
          <a:xfrm>
            <a:off x="522076" y="2113115"/>
            <a:ext cx="2129039" cy="26908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6"/>
          <p:cNvSpPr>
            <a:spLocks noGrp="1"/>
          </p:cNvSpPr>
          <p:nvPr>
            <p:ph type="sldNum" sz="quarter" idx="12"/>
          </p:nvPr>
        </p:nvSpPr>
        <p:spPr>
          <a:xfrm>
            <a:off x="378666" y="6492875"/>
            <a:ext cx="533400" cy="365125"/>
          </a:xfrm>
        </p:spPr>
        <p:txBody>
          <a:bodyPr/>
          <a:lstStyle/>
          <a:p>
            <a:pPr>
              <a:defRPr/>
            </a:pPr>
            <a:fld id="{FD77EB8B-B6EB-443D-9CB4-B019CEC8F476}"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a:t>Click icon to add picture</a:t>
            </a:r>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4"/>
          </p:nvPr>
        </p:nvSpPr>
        <p:spPr>
          <a:xfrm>
            <a:off x="378666" y="6492875"/>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hdr="0" dt="0"/>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r>
              <a:rPr lang="en-US" dirty="0"/>
              <a:t>Topic – Testing Smart contract</a:t>
            </a:r>
            <a:br>
              <a:rPr lang="en-US" dirty="0"/>
            </a:br>
            <a:endParaRPr lang="en-US" dirty="0"/>
          </a:p>
        </p:txBody>
      </p:sp>
      <p:sp>
        <p:nvSpPr>
          <p:cNvPr id="4" name="Slide Number Placeholder 3"/>
          <p:cNvSpPr>
            <a:spLocks noGrp="1"/>
          </p:cNvSpPr>
          <p:nvPr>
            <p:ph type="sldNum" sz="quarter" idx="4294967295"/>
          </p:nvPr>
        </p:nvSpPr>
        <p:spPr>
          <a:xfrm>
            <a:off x="4306824" y="6492240"/>
            <a:ext cx="533400" cy="365125"/>
          </a:xfrm>
        </p:spPr>
        <p:txBody>
          <a:bodyPr/>
          <a:lstStyle/>
          <a:p>
            <a:pPr>
              <a:defRPr/>
            </a:pPr>
            <a:fld id="{93238FDB-2D8C-4804-B582-7DB90366B95F}" type="slidenum">
              <a:rPr lang="en-US" smtClean="0"/>
              <a:pPr>
                <a:defRPr/>
              </a:pPr>
              <a:t>1</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23" y="651046"/>
            <a:ext cx="8165354" cy="1143948"/>
          </a:xfrm>
        </p:spPr>
        <p:txBody>
          <a:bodyPr/>
          <a:lstStyle/>
          <a:p>
            <a:r>
              <a:rPr lang="en-US" b="1" dirty="0">
                <a:ln w="1905"/>
                <a:solidFill>
                  <a:schemeClr val="tx1"/>
                </a:solidFill>
                <a:effectLst>
                  <a:innerShdw blurRad="69850" dist="43180" dir="5400000">
                    <a:srgbClr val="000000">
                      <a:alpha val="65000"/>
                    </a:srgbClr>
                  </a:innerShdw>
                </a:effectLst>
              </a:rPr>
              <a:t>Truffle test - successful</a:t>
            </a:r>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10</a:t>
            </a:fld>
            <a:endParaRPr lang="en-US" dirty="0"/>
          </a:p>
        </p:txBody>
      </p:sp>
      <p:pic>
        <p:nvPicPr>
          <p:cNvPr id="7" name="Picture 6">
            <a:extLst>
              <a:ext uri="{FF2B5EF4-FFF2-40B4-BE49-F238E27FC236}">
                <a16:creationId xmlns:a16="http://schemas.microsoft.com/office/drawing/2014/main" id="{B6118E9B-E91D-4C42-8EFB-FECA53558F28}"/>
              </a:ext>
            </a:extLst>
          </p:cNvPr>
          <p:cNvPicPr>
            <a:picLocks noChangeAspect="1"/>
          </p:cNvPicPr>
          <p:nvPr/>
        </p:nvPicPr>
        <p:blipFill>
          <a:blip r:embed="rId3"/>
          <a:stretch>
            <a:fillRect/>
          </a:stretch>
        </p:blipFill>
        <p:spPr>
          <a:xfrm>
            <a:off x="764334" y="1993971"/>
            <a:ext cx="8001000" cy="4664260"/>
          </a:xfrm>
          <a:prstGeom prst="rect">
            <a:avLst/>
          </a:prstGeom>
        </p:spPr>
      </p:pic>
    </p:spTree>
    <p:extLst>
      <p:ext uri="{BB962C8B-B14F-4D97-AF65-F5344CB8AC3E}">
        <p14:creationId xmlns:p14="http://schemas.microsoft.com/office/powerpoint/2010/main" val="11491865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28718">
        <p15:prstTrans prst="drape"/>
      </p:transition>
    </mc:Choice>
    <mc:Fallback xmlns="">
      <p:transition spd="slow" advTm="128718">
        <p:fade/>
      </p:transition>
    </mc:Fallback>
  </mc:AlternateContent>
  <p:extLst>
    <p:ext uri="{3A86A75C-4F4B-4683-9AE1-C65F6400EC91}">
      <p14:laserTraceLst xmlns:p14="http://schemas.microsoft.com/office/powerpoint/2010/main">
        <p14:tracePtLst>
          <p14:tracePt t="4715" x="8991600" y="3305175"/>
          <p14:tracePt t="4724" x="8863013" y="3297238"/>
          <p14:tracePt t="4732" x="8753475" y="3297238"/>
          <p14:tracePt t="4740" x="8616950" y="3297238"/>
          <p14:tracePt t="4748" x="8472488" y="3297238"/>
          <p14:tracePt t="4756" x="8335963" y="3297238"/>
          <p14:tracePt t="4764" x="8175625" y="3297238"/>
          <p14:tracePt t="4772" x="8021638" y="3297238"/>
          <p14:tracePt t="4780" x="7835900" y="3297238"/>
          <p14:tracePt t="4786" x="7639050" y="3263900"/>
          <p14:tracePt t="4794" x="7486650" y="3254375"/>
          <p14:tracePt t="4802" x="7342188" y="3228975"/>
          <p14:tracePt t="4809" x="7215188" y="3221038"/>
          <p14:tracePt t="4818" x="7088188" y="3203575"/>
          <p14:tracePt t="4826" x="6977063" y="3203575"/>
          <p14:tracePt t="4834" x="6858000" y="3195638"/>
          <p14:tracePt t="4842" x="6731000" y="3195638"/>
          <p14:tracePt t="4850" x="6602413" y="3186113"/>
          <p14:tracePt t="4858" x="6467475" y="3186113"/>
          <p14:tracePt t="4866" x="6323013" y="3186113"/>
          <p14:tracePt t="4874" x="6186488" y="3186113"/>
          <p14:tracePt t="4883" x="6042025" y="3211513"/>
          <p14:tracePt t="4888" x="5897563" y="3238500"/>
          <p14:tracePt t="4896" x="5735638" y="3263900"/>
          <p14:tracePt t="4920" x="5175250" y="3322638"/>
          <p14:tracePt t="4928" x="4954588" y="3355975"/>
          <p14:tracePt t="4936" x="4741863" y="3382963"/>
          <p14:tracePt t="4944" x="4521200" y="3416300"/>
          <p14:tracePt t="4952" x="4333875" y="3441700"/>
          <p14:tracePt t="4960" x="4189413" y="3467100"/>
          <p14:tracePt t="4968" x="4044950" y="3492500"/>
          <p14:tracePt t="4976" x="3917950" y="3509963"/>
          <p14:tracePt t="4984" x="3790950" y="3535363"/>
          <p14:tracePt t="4992" x="3662363" y="3560763"/>
          <p14:tracePt t="4999" x="3543300" y="3578225"/>
          <p14:tracePt t="5006" x="3433763" y="3619500"/>
          <p14:tracePt t="5014" x="3297238" y="3636963"/>
          <p14:tracePt t="5022" x="3160713" y="3679825"/>
          <p14:tracePt t="5029" x="3008313" y="3722688"/>
          <p14:tracePt t="5038" x="2863850" y="3773488"/>
          <p14:tracePt t="5046" x="2660650" y="3816350"/>
          <p14:tracePt t="5053" x="2524125" y="3841750"/>
          <p14:tracePt t="5062" x="2362200" y="3867150"/>
          <p14:tracePt t="5070" x="2217738" y="3867150"/>
          <p14:tracePt t="5078" x="2065338" y="3867150"/>
          <p14:tracePt t="5085" x="1911350" y="3867150"/>
          <p14:tracePt t="5092" x="1690688" y="3857625"/>
          <p14:tracePt t="5100" x="1444625" y="3832225"/>
          <p14:tracePt t="5108" x="1173163" y="3798888"/>
          <p14:tracePt t="5115" x="892175" y="3748088"/>
          <p14:tracePt t="5124" x="603250" y="3662363"/>
          <p14:tracePt t="5132" x="288925" y="3552825"/>
          <p14:tracePt t="9414" x="33338" y="3781425"/>
          <p14:tracePt t="9422" x="58738" y="3781425"/>
          <p14:tracePt t="9430" x="93663" y="3773488"/>
          <p14:tracePt t="9438" x="152400" y="3763963"/>
          <p14:tracePt t="9446" x="212725" y="3738563"/>
          <p14:tracePt t="9454" x="271463" y="3722688"/>
          <p14:tracePt t="9462" x="331788" y="3705225"/>
          <p14:tracePt t="9470" x="390525" y="3697288"/>
          <p14:tracePt t="9478" x="433388" y="3697288"/>
          <p14:tracePt t="9486" x="484188" y="3697288"/>
          <p14:tracePt t="9494" x="501650" y="3697288"/>
          <p14:tracePt t="9502" x="519113" y="3697288"/>
          <p14:tracePt t="9508" x="527050" y="3697288"/>
          <p14:tracePt t="9520" x="534988" y="3697288"/>
          <p14:tracePt t="9753" x="534988" y="3687763"/>
          <p14:tracePt t="9772" x="527050" y="3679825"/>
          <p14:tracePt t="9780" x="509588" y="3671888"/>
          <p14:tracePt t="9788" x="501650" y="3662363"/>
          <p14:tracePt t="9796" x="484188" y="3662363"/>
          <p14:tracePt t="9804" x="458788" y="3654425"/>
          <p14:tracePt t="9812" x="425450" y="3636963"/>
          <p14:tracePt t="9818" x="390525" y="3619500"/>
          <p14:tracePt t="9826" x="365125" y="3611563"/>
          <p14:tracePt t="9834" x="322263" y="3594100"/>
          <p14:tracePt t="9842" x="288925" y="3586163"/>
          <p14:tracePt t="9850" x="246063" y="3560763"/>
          <p14:tracePt t="9858" x="195263" y="3543300"/>
          <p14:tracePt t="9867" x="152400" y="3535363"/>
          <p14:tracePt t="9874" x="85725" y="3517900"/>
          <p14:tracePt t="9882" x="42863" y="3509963"/>
          <p14:tracePt t="10234" x="68263" y="3279775"/>
          <p14:tracePt t="10242" x="127000" y="3254375"/>
          <p14:tracePt t="10251" x="187325" y="3238500"/>
          <p14:tracePt t="10258" x="255588" y="3211513"/>
          <p14:tracePt t="10266" x="296863" y="3203575"/>
          <p14:tracePt t="10274" x="357188" y="3186113"/>
          <p14:tracePt t="10284" x="415925" y="3170238"/>
          <p14:tracePt t="10290" x="476250" y="3152775"/>
          <p14:tracePt t="10299" x="552450" y="3135313"/>
          <p14:tracePt t="10306" x="628650" y="3109913"/>
          <p14:tracePt t="10315" x="714375" y="3094038"/>
          <p14:tracePt t="10322" x="815975" y="3059113"/>
          <p14:tracePt t="10330" x="935038" y="3025775"/>
          <p14:tracePt t="10336" x="1079500" y="2982913"/>
          <p14:tracePt t="10344" x="1223963" y="2965450"/>
          <p14:tracePt t="10352" x="1401763" y="2940050"/>
          <p14:tracePt t="10360" x="1581150" y="2922588"/>
          <p14:tracePt t="10368" x="1725613" y="2914650"/>
          <p14:tracePt t="10376" x="1870075" y="2914650"/>
          <p14:tracePt t="10385" x="1979613" y="2922588"/>
          <p14:tracePt t="10392" x="2098675" y="2940050"/>
          <p14:tracePt t="10401" x="2184400" y="2949575"/>
          <p14:tracePt t="10408" x="2268538" y="2949575"/>
          <p14:tracePt t="10416" x="2371725" y="2949575"/>
          <p14:tracePt t="10424" x="2455863" y="2949575"/>
          <p14:tracePt t="10432" x="2549525" y="2949575"/>
          <p14:tracePt t="10438" x="2668588" y="2932113"/>
          <p14:tracePt t="10446" x="2795588" y="2922588"/>
          <p14:tracePt t="10454" x="2940050" y="2897188"/>
          <p14:tracePt t="10462" x="3076575" y="2897188"/>
          <p14:tracePt t="10470" x="3221038" y="2897188"/>
          <p14:tracePt t="10478" x="3348038" y="2897188"/>
          <p14:tracePt t="10486" x="3441700" y="2914650"/>
          <p14:tracePt t="10494" x="3517900" y="2932113"/>
          <p14:tracePt t="10502" x="3578225" y="2957513"/>
          <p14:tracePt t="10510" x="3629025" y="2974975"/>
          <p14:tracePt t="10518" x="3646488" y="2982913"/>
          <p14:tracePt t="10526" x="3662363" y="2990850"/>
          <p14:tracePt t="10534" x="3671888" y="2990850"/>
          <p14:tracePt t="10542" x="3687763" y="2990850"/>
          <p14:tracePt t="10548" x="3697288" y="2990850"/>
          <p14:tracePt t="10556" x="3713163" y="2990850"/>
          <p14:tracePt t="10565" x="3738563" y="2990850"/>
          <p14:tracePt t="10572" x="3756025" y="2990850"/>
          <p14:tracePt t="10580" x="3790950" y="2982913"/>
          <p14:tracePt t="10587" x="3841750" y="2974975"/>
          <p14:tracePt t="10596" x="3883025" y="2965450"/>
          <p14:tracePt t="10603" x="3908425" y="2965450"/>
          <p14:tracePt t="10612" x="3925888" y="2965450"/>
          <p14:tracePt t="10620" x="3943350" y="2965450"/>
          <p14:tracePt t="10628" x="3960813" y="2965450"/>
          <p14:tracePt t="10643" x="3960813" y="2957513"/>
          <p14:tracePt t="10653" x="3968750" y="2957513"/>
          <p14:tracePt t="10730" x="3960813" y="2957513"/>
          <p14:tracePt t="10738" x="3925888" y="2974975"/>
          <p14:tracePt t="10746" x="3883025" y="2990850"/>
          <p14:tracePt t="10754" x="3824288" y="3008313"/>
          <p14:tracePt t="10760" x="3756025" y="3033713"/>
          <p14:tracePt t="10767" x="3697288" y="3041650"/>
          <p14:tracePt t="10776" x="3636963" y="3051175"/>
          <p14:tracePt t="10784" x="3578225" y="3076575"/>
          <p14:tracePt t="10792" x="3517900" y="3084513"/>
          <p14:tracePt t="10800" x="3449638" y="3094038"/>
          <p14:tracePt t="10808" x="3373438" y="3109913"/>
          <p14:tracePt t="10816" x="3297238" y="3109913"/>
          <p14:tracePt t="10824" x="3211513" y="3127375"/>
          <p14:tracePt t="10832" x="3144838" y="3127375"/>
          <p14:tracePt t="10839" x="3067050" y="3109913"/>
          <p14:tracePt t="10848" x="2990850" y="3101975"/>
          <p14:tracePt t="10854" x="2932113" y="3084513"/>
          <p14:tracePt t="10862" x="2871788" y="3059113"/>
          <p14:tracePt t="10869" x="2813050" y="3041650"/>
          <p14:tracePt t="10878" x="2752725" y="3033713"/>
          <p14:tracePt t="10886" x="2701925" y="3008313"/>
          <p14:tracePt t="10893" x="2676525" y="3000375"/>
          <p14:tracePt t="10902" x="2660650" y="2990850"/>
          <p14:tracePt t="10909" x="2643188" y="2982913"/>
          <p14:tracePt t="10931" x="2608263" y="2965450"/>
          <p14:tracePt t="10935" x="2600325" y="2957513"/>
          <p14:tracePt t="10942" x="2582863" y="2957513"/>
          <p14:tracePt t="10950" x="2574925" y="2957513"/>
          <p14:tracePt t="10958" x="2557463" y="2957513"/>
          <p14:tracePt t="10965" x="2541588" y="2957513"/>
          <p14:tracePt t="10972" x="2532063" y="2949575"/>
          <p14:tracePt t="10980" x="2516188" y="2949575"/>
          <p14:tracePt t="10988" x="2506663" y="2949575"/>
          <p14:tracePt t="18351" x="2516188" y="2940050"/>
          <p14:tracePt t="18359" x="2524125" y="2922588"/>
          <p14:tracePt t="18367" x="2532063" y="2922588"/>
          <p14:tracePt t="18374" x="2541588" y="2914650"/>
          <p14:tracePt t="18472" x="2549525" y="2906713"/>
          <p14:tracePt t="18484" x="2557463" y="2897188"/>
          <p14:tracePt t="18530" x="2566988" y="2897188"/>
          <p14:tracePt t="18542" x="2566988" y="2889250"/>
          <p14:tracePt t="18550" x="2582863" y="2871788"/>
          <p14:tracePt t="18558" x="2600325" y="2863850"/>
          <p14:tracePt t="18567" x="2608263" y="2855913"/>
          <p14:tracePt t="18574" x="2625725" y="2838450"/>
          <p14:tracePt t="18582" x="2633663" y="2830513"/>
          <p14:tracePt t="18652" x="2643188" y="2830513"/>
          <p14:tracePt t="18664" x="2643188" y="2820988"/>
          <p14:tracePt t="18672" x="2651125" y="2805113"/>
          <p14:tracePt t="18680" x="2668588" y="2795588"/>
          <p14:tracePt t="18688" x="2676525" y="2778125"/>
          <p14:tracePt t="18696" x="2686050" y="2762250"/>
          <p14:tracePt t="18704" x="2693988" y="2752725"/>
          <p14:tracePt t="18713" x="2701925" y="2752725"/>
          <p14:tracePt t="18728" x="2701925" y="2744788"/>
          <p14:tracePt t="18738" x="2711450" y="2744788"/>
          <p14:tracePt t="18750" x="2711450" y="2736850"/>
          <p14:tracePt t="18758" x="2727325" y="2727325"/>
          <p14:tracePt t="18766" x="2744788" y="2711450"/>
          <p14:tracePt t="18773" x="2752725" y="2693988"/>
          <p14:tracePt t="18782" x="2762250" y="2676525"/>
          <p14:tracePt t="18789" x="2778125" y="2668588"/>
          <p14:tracePt t="18798" x="2787650" y="2651125"/>
          <p14:tracePt t="18806" x="2805113" y="2633663"/>
          <p14:tracePt t="18814" x="2805113" y="2625725"/>
          <p14:tracePt t="18822" x="2820988" y="2617788"/>
          <p14:tracePt t="18828" x="2820988" y="2608263"/>
          <p14:tracePt t="18836" x="2830513" y="2600325"/>
          <p14:tracePt t="18932" x="2838450" y="2600325"/>
          <p14:tracePt t="18942" x="2846388" y="2592388"/>
          <p14:tracePt t="18949" x="2855913" y="2582863"/>
          <p14:tracePt t="18966" x="2863850" y="2582863"/>
          <p14:tracePt t="19002" x="2871788" y="2574925"/>
          <p14:tracePt t="19014" x="2871788" y="2566988"/>
          <p14:tracePt t="19022" x="2881313" y="2557463"/>
          <p14:tracePt t="19029" x="2889250" y="2557463"/>
          <p14:tracePt t="19038" x="2897188" y="2549525"/>
          <p14:tracePt t="19044" x="2897188" y="2541588"/>
          <p14:tracePt t="19052" x="2906713" y="2541588"/>
          <p14:tracePt t="19060" x="2914650" y="2532063"/>
          <p14:tracePt t="19080" x="2914650" y="2524125"/>
          <p14:tracePt t="19124" x="2922588" y="2516188"/>
          <p14:tracePt t="19136" x="2932113" y="2516188"/>
          <p14:tracePt t="19144" x="2940050" y="2506663"/>
          <p14:tracePt t="19242" x="2949575" y="2498725"/>
          <p14:tracePt t="19254" x="2957513" y="2498725"/>
          <p14:tracePt t="21923" x="2974975" y="2532063"/>
          <p14:tracePt t="21931" x="2982913" y="2541588"/>
          <p14:tracePt t="21938" x="2990850" y="2557463"/>
          <p14:tracePt t="21946" x="2990850" y="2574925"/>
          <p14:tracePt t="21955" x="3000375" y="2592388"/>
          <p14:tracePt t="21965" x="3008313" y="2608263"/>
          <p14:tracePt t="21970" x="3008313" y="2625725"/>
          <p14:tracePt t="21979" x="3016250" y="2633663"/>
          <p14:tracePt t="21986" x="3025775" y="2651125"/>
          <p14:tracePt t="21994" x="3033713" y="2660650"/>
          <p14:tracePt t="22002" x="3041650" y="2668588"/>
          <p14:tracePt t="22009" x="3051175" y="2686050"/>
          <p14:tracePt t="22016" x="3059113" y="2701925"/>
          <p14:tracePt t="22024" x="3076575" y="2719388"/>
          <p14:tracePt t="22032" x="3084513" y="2727325"/>
          <p14:tracePt t="22040" x="3094038" y="2744788"/>
          <p14:tracePt t="22048" x="3109913" y="2762250"/>
          <p14:tracePt t="22056" x="3109913" y="2778125"/>
          <p14:tracePt t="22064" x="3119438" y="2787650"/>
          <p14:tracePt t="22072" x="3127375" y="2795588"/>
          <p14:tracePt t="22081" x="3135313" y="2813050"/>
          <p14:tracePt t="22088" x="3144838" y="2820988"/>
          <p14:tracePt t="22096" x="3152775" y="2838450"/>
          <p14:tracePt t="22104" x="3160713" y="2855913"/>
          <p14:tracePt t="22113" x="3170238" y="2855913"/>
          <p14:tracePt t="22118" x="3178175" y="2871788"/>
          <p14:tracePt t="22126" x="3186113" y="2889250"/>
          <p14:tracePt t="22134" x="3186113" y="2897188"/>
          <p14:tracePt t="22142" x="3195638" y="2914650"/>
          <p14:tracePt t="22150" x="3195638" y="2922588"/>
          <p14:tracePt t="22158" x="3195638" y="2932113"/>
          <p14:tracePt t="22166" x="3203575" y="2940050"/>
          <p14:tracePt t="22872" x="3211513" y="2949575"/>
          <p14:tracePt t="22884" x="3221038" y="2957513"/>
          <p14:tracePt t="22892" x="3238500" y="2974975"/>
          <p14:tracePt t="22900" x="3254375" y="2990850"/>
          <p14:tracePt t="22912" x="3271838" y="3008313"/>
          <p14:tracePt t="22916" x="3279775" y="3025775"/>
          <p14:tracePt t="22924" x="3297238" y="3033713"/>
          <p14:tracePt t="22932" x="3314700" y="3051175"/>
          <p14:tracePt t="22940" x="3340100" y="3059113"/>
          <p14:tracePt t="22948" x="3365500" y="3076575"/>
          <p14:tracePt t="22956" x="3382963" y="3094038"/>
          <p14:tracePt t="22964" x="3408363" y="3101975"/>
          <p14:tracePt t="22972" x="3441700" y="3109913"/>
          <p14:tracePt t="22979" x="3459163" y="3109913"/>
          <p14:tracePt t="22986" x="3467100" y="3109913"/>
          <p14:tracePt t="22994" x="3484563" y="3109913"/>
          <p14:tracePt t="23002" x="3492500" y="3119438"/>
          <p14:tracePt t="23010" x="3502025" y="3119438"/>
          <p14:tracePt t="23018" x="3517900" y="3127375"/>
          <p14:tracePt t="23034" x="3535363" y="3127375"/>
          <p14:tracePt t="23042" x="3552825" y="3127375"/>
          <p14:tracePt t="23050" x="3560763" y="3127375"/>
          <p14:tracePt t="23058" x="3578225" y="3127375"/>
          <p14:tracePt t="23066" x="3586163" y="3127375"/>
          <p14:tracePt t="23136" x="3594100" y="3127375"/>
          <p14:tracePt t="23148" x="3603625" y="3119438"/>
          <p14:tracePt t="23156" x="3611563" y="3109913"/>
          <p14:tracePt t="23164" x="3629025" y="3094038"/>
          <p14:tracePt t="23172" x="3646488" y="3084513"/>
          <p14:tracePt t="23181" x="3654425" y="3076575"/>
          <p14:tracePt t="23186" x="3671888" y="3067050"/>
          <p14:tracePt t="23194" x="3687763" y="3059113"/>
          <p14:tracePt t="23202" x="3697288" y="3051175"/>
          <p14:tracePt t="23218" x="3705225" y="3051175"/>
          <p14:tracePt t="23230" x="3713163" y="3051175"/>
          <p14:tracePt t="23261" x="3722688" y="3041650"/>
          <p14:tracePt t="23270" x="3730625" y="3033713"/>
          <p14:tracePt t="23281" x="3738563" y="3025775"/>
          <p14:tracePt t="23284" x="3756025" y="3008313"/>
          <p14:tracePt t="23292" x="3773488" y="2990850"/>
          <p14:tracePt t="23300" x="3790950" y="2974975"/>
          <p14:tracePt t="23308" x="3798888" y="2965450"/>
          <p14:tracePt t="23316" x="3806825" y="2949575"/>
          <p14:tracePt t="23324" x="3816350" y="2949575"/>
          <p14:tracePt t="23360" x="3824288" y="2940050"/>
          <p14:tracePt t="23368" x="3832225" y="2932113"/>
          <p14:tracePt t="23376" x="3832225" y="2922588"/>
          <p14:tracePt t="23384" x="3849688" y="2914650"/>
          <p14:tracePt t="23389" x="3857625" y="2906713"/>
          <p14:tracePt t="23398" x="3867150" y="2897188"/>
          <p14:tracePt t="23564" x="3867150" y="2889250"/>
          <p14:tracePt t="23744" x="3875088" y="2889250"/>
          <p14:tracePt t="23756" x="3883025" y="2889250"/>
          <p14:tracePt t="23765" x="3892550" y="2889250"/>
          <p14:tracePt t="23772" x="3900488" y="2889250"/>
          <p14:tracePt t="23797" x="3908425" y="2889250"/>
          <p14:tracePt t="23984" x="3917950" y="2889250"/>
          <p14:tracePt t="24033" x="3925888" y="2889250"/>
          <p14:tracePt t="24054" x="3935413" y="2889250"/>
          <p14:tracePt t="24063" x="3943350" y="2889250"/>
          <p14:tracePt t="24082" x="3951288" y="2889250"/>
          <p14:tracePt t="24098" x="3968750" y="2889250"/>
          <p14:tracePt t="24106" x="3976688" y="2889250"/>
          <p14:tracePt t="24114" x="3994150" y="2889250"/>
          <p14:tracePt t="24122" x="4011613" y="2889250"/>
          <p14:tracePt t="24130" x="4019550" y="2889250"/>
          <p14:tracePt t="24136" x="4027488" y="2889250"/>
          <p14:tracePt t="24144" x="4037013" y="2889250"/>
          <p14:tracePt t="24152" x="4044950" y="2889250"/>
          <p14:tracePt t="24160" x="4052888" y="2889250"/>
          <p14:tracePt t="24168" x="4062413" y="2889250"/>
          <p14:tracePt t="24176" x="4079875" y="2889250"/>
          <p14:tracePt t="24184" x="4087813" y="2889250"/>
          <p14:tracePt t="24192" x="4095750" y="2889250"/>
          <p14:tracePt t="24200" x="4113213" y="2889250"/>
          <p14:tracePt t="24208" x="4130675" y="2881313"/>
          <p14:tracePt t="24224" x="4138613" y="2881313"/>
          <p14:tracePt t="24270" x="4146550" y="2881313"/>
          <p14:tracePt t="24547" x="4156075" y="2881313"/>
          <p14:tracePt t="24554" x="4181475" y="2881313"/>
          <p14:tracePt t="24561" x="4197350" y="2889250"/>
          <p14:tracePt t="24569" x="4206875" y="2889250"/>
          <p14:tracePt t="24577" x="4224338" y="2897188"/>
          <p14:tracePt t="24584" x="4240213" y="2906713"/>
          <p14:tracePt t="24592" x="4249738" y="2906713"/>
          <p14:tracePt t="24599" x="4265613" y="2906713"/>
          <p14:tracePt t="24608" x="4283075" y="2906713"/>
          <p14:tracePt t="24616" x="4291013" y="2906713"/>
          <p14:tracePt t="24624" x="4300538" y="2906713"/>
          <p14:tracePt t="24632" x="4308475" y="2914650"/>
          <p14:tracePt t="24845" x="4308475" y="2922588"/>
          <p14:tracePt t="24856" x="4308475" y="2932113"/>
          <p14:tracePt t="24872" x="4300538" y="2940050"/>
          <p14:tracePt t="24879" x="4291013" y="2957513"/>
          <p14:tracePt t="24886" x="4283075" y="2957513"/>
          <p14:tracePt t="24894" x="4275138" y="2974975"/>
          <p14:tracePt t="24902" x="4257675" y="2982913"/>
          <p14:tracePt t="24922" x="4240213" y="3000375"/>
          <p14:tracePt t="24926" x="4224338" y="3008313"/>
          <p14:tracePt t="24934" x="4214813" y="3008313"/>
          <p14:tracePt t="24942" x="4214813" y="3016250"/>
          <p14:tracePt t="24950" x="4206875" y="3016250"/>
          <p14:tracePt t="24958" x="4197350" y="3025775"/>
          <p14:tracePt t="24966" x="4189413" y="3025775"/>
          <p14:tracePt t="24988" x="4181475" y="3025775"/>
          <p14:tracePt t="24996" x="4171950" y="3033713"/>
          <p14:tracePt t="25012" x="4164013" y="3033713"/>
          <p14:tracePt t="25019" x="4146550" y="3033713"/>
          <p14:tracePt t="25028" x="4138613" y="3041650"/>
          <p14:tracePt t="25036" x="4121150" y="3041650"/>
          <p14:tracePt t="25044" x="4113213" y="3041650"/>
          <p14:tracePt t="25052" x="4095750" y="3051175"/>
          <p14:tracePt t="25060" x="4079875" y="3051175"/>
          <p14:tracePt t="25068" x="4070350" y="3059113"/>
          <p14:tracePt t="25076" x="4044950" y="3059113"/>
          <p14:tracePt t="25082" x="4027488" y="3059113"/>
          <p14:tracePt t="25089" x="4019550" y="3059113"/>
          <p14:tracePt t="25098" x="4002088" y="3059113"/>
          <p14:tracePt t="25106" x="3976688" y="3059113"/>
          <p14:tracePt t="25114" x="3960813" y="3059113"/>
          <p14:tracePt t="25122" x="3935413" y="3059113"/>
          <p14:tracePt t="25130" x="3908425" y="3059113"/>
          <p14:tracePt t="25138" x="3867150" y="3059113"/>
          <p14:tracePt t="25146" x="3841750" y="3059113"/>
          <p14:tracePt t="25154" x="3798888" y="3059113"/>
          <p14:tracePt t="25162" x="3738563" y="3059113"/>
          <p14:tracePt t="25170" x="3687763" y="3076575"/>
          <p14:tracePt t="25178" x="3636963" y="3076575"/>
          <p14:tracePt t="25184" x="3586163" y="3076575"/>
          <p14:tracePt t="25192" x="3560763" y="3076575"/>
          <p14:tracePt t="25200" x="3517900" y="3076575"/>
          <p14:tracePt t="25208" x="3459163" y="3084513"/>
          <p14:tracePt t="25216" x="3416300" y="3084513"/>
          <p14:tracePt t="25224" x="3355975" y="3094038"/>
          <p14:tracePt t="25232" x="3305175" y="3101975"/>
          <p14:tracePt t="25240" x="3263900" y="3101975"/>
          <p14:tracePt t="25248" x="3238500" y="3101975"/>
          <p14:tracePt t="25256" x="3221038" y="3101975"/>
          <p14:tracePt t="25264" x="3195638" y="3101975"/>
          <p14:tracePt t="25271" x="3178175" y="3101975"/>
          <p14:tracePt t="25280" x="3170238" y="3101975"/>
          <p14:tracePt t="25288" x="3152775" y="3101975"/>
          <p14:tracePt t="25294" x="3144838" y="3101975"/>
          <p14:tracePt t="25302" x="3135313" y="3101975"/>
          <p14:tracePt t="25314" x="3127375" y="3101975"/>
          <p14:tracePt t="25330" x="3109913" y="3101975"/>
          <p14:tracePt t="25338" x="3094038" y="3101975"/>
          <p14:tracePt t="25346" x="3084513" y="3101975"/>
          <p14:tracePt t="25354" x="3067050" y="3101975"/>
          <p14:tracePt t="25362" x="3059113" y="3101975"/>
          <p14:tracePt t="25370" x="3041650" y="3101975"/>
          <p14:tracePt t="25378" x="3025775" y="3101975"/>
          <p14:tracePt t="25392" x="3016250" y="3101975"/>
          <p14:tracePt t="25408" x="3008313" y="3101975"/>
          <p14:tracePt t="26324" x="3016250" y="3101975"/>
          <p14:tracePt t="26721" x="3016250" y="3094038"/>
          <p14:tracePt t="26733" x="3025775" y="3084513"/>
          <p14:tracePt t="26752" x="3033713" y="3084513"/>
          <p14:tracePt t="26776" x="3033713" y="3076575"/>
          <p14:tracePt t="26786" x="3041650" y="3076575"/>
          <p14:tracePt t="26795" x="3051175" y="3059113"/>
          <p14:tracePt t="26802" x="3059113" y="3041650"/>
          <p14:tracePt t="26810" x="3076575" y="3041650"/>
          <p14:tracePt t="26826" x="3076575" y="3033713"/>
          <p14:tracePt t="26838" x="3084513" y="3025775"/>
          <p14:tracePt t="26900" x="3094038" y="3025775"/>
          <p14:tracePt t="26914" x="3094038" y="3008313"/>
          <p14:tracePt t="26920" x="3101975" y="3000375"/>
          <p14:tracePt t="26928" x="3119438" y="2982913"/>
          <p14:tracePt t="26936" x="3127375" y="2965450"/>
          <p14:tracePt t="26944" x="3135313" y="2949575"/>
          <p14:tracePt t="26952" x="3144838" y="2949575"/>
          <p14:tracePt t="26960" x="3152775" y="2940050"/>
          <p14:tracePt t="26968" x="3160713" y="2932113"/>
          <p14:tracePt t="26984" x="3160713" y="2922588"/>
          <p14:tracePt t="26990" x="3170238" y="2922588"/>
          <p14:tracePt t="26998" x="3178175" y="2914650"/>
          <p14:tracePt t="27006" x="3178175" y="2906713"/>
          <p14:tracePt t="27014" x="3186113" y="2906713"/>
          <p14:tracePt t="27034" x="3195638" y="2897188"/>
          <p14:tracePt t="27054" x="3203575" y="2897188"/>
          <p14:tracePt t="27063" x="3203575" y="2889250"/>
          <p14:tracePt t="27462" x="3228975" y="2881313"/>
          <p14:tracePt t="27470" x="3238500" y="2881313"/>
          <p14:tracePt t="27478" x="3263900" y="2881313"/>
          <p14:tracePt t="27486" x="3289300" y="2881313"/>
          <p14:tracePt t="27496" x="3297238" y="2881313"/>
          <p14:tracePt t="27502" x="3305175" y="2881313"/>
          <p14:tracePt t="27510" x="3314700" y="2881313"/>
          <p14:tracePt t="27518" x="3322638" y="2881313"/>
          <p14:tracePt t="27526" x="3330575" y="2881313"/>
          <p14:tracePt t="27532" x="3340100" y="2881313"/>
          <p14:tracePt t="27540" x="3355975" y="2881313"/>
          <p14:tracePt t="27548" x="3365500" y="2881313"/>
          <p14:tracePt t="27556" x="3373438" y="2881313"/>
          <p14:tracePt t="27564" x="3382963" y="2881313"/>
          <p14:tracePt t="27571" x="3390900" y="2881313"/>
          <p14:tracePt t="27580" x="3398838" y="2881313"/>
          <p14:tracePt t="27588" x="3408363" y="2881313"/>
          <p14:tracePt t="27596" x="3416300" y="2881313"/>
          <p14:tracePt t="27604" x="3424238" y="2889250"/>
          <p14:tracePt t="27612" x="3441700" y="2889250"/>
          <p14:tracePt t="27627" x="3459163" y="2889250"/>
          <p14:tracePt t="27633" x="3475038" y="2889250"/>
          <p14:tracePt t="27642" x="3484563" y="2889250"/>
          <p14:tracePt t="27650" x="3502025" y="2897188"/>
          <p14:tracePt t="27658" x="3517900" y="2897188"/>
          <p14:tracePt t="27666" x="3527425" y="2897188"/>
          <p14:tracePt t="27673" x="3543300" y="2897188"/>
          <p14:tracePt t="27682" x="3552825" y="2897188"/>
          <p14:tracePt t="27690" x="3568700" y="2897188"/>
          <p14:tracePt t="27698" x="3586163" y="2897188"/>
          <p14:tracePt t="27706" x="3594100" y="2897188"/>
          <p14:tracePt t="27714" x="3611563" y="2897188"/>
          <p14:tracePt t="27722" x="3619500" y="2897188"/>
          <p14:tracePt t="27730" x="3636963" y="2897188"/>
          <p14:tracePt t="27735" x="3671888" y="2897188"/>
          <p14:tracePt t="27745" x="3697288" y="2897188"/>
          <p14:tracePt t="27752" x="3730625" y="2897188"/>
          <p14:tracePt t="27760" x="3763963" y="2897188"/>
          <p14:tracePt t="27768" x="3798888" y="2897188"/>
          <p14:tracePt t="27776" x="3824288" y="2897188"/>
          <p14:tracePt t="27784" x="3849688" y="2906713"/>
          <p14:tracePt t="27792" x="3875088" y="2906713"/>
          <p14:tracePt t="27800" x="3883025" y="2906713"/>
          <p14:tracePt t="27808" x="3900488" y="2906713"/>
          <p14:tracePt t="27816" x="3917950" y="2906713"/>
          <p14:tracePt t="27824" x="3925888" y="2906713"/>
          <p14:tracePt t="27832" x="3951288" y="2906713"/>
          <p14:tracePt t="27838" x="3968750" y="2906713"/>
          <p14:tracePt t="27846" x="3994150" y="2906713"/>
          <p14:tracePt t="27854" x="4019550" y="2906713"/>
          <p14:tracePt t="27862" x="4044950" y="2906713"/>
          <p14:tracePt t="27869" x="4070350" y="2906713"/>
          <p14:tracePt t="27878" x="4095750" y="2906713"/>
          <p14:tracePt t="27885" x="4121150" y="2906713"/>
          <p14:tracePt t="27894" x="4130675" y="2906713"/>
          <p14:tracePt t="27902" x="4146550" y="2906713"/>
          <p14:tracePt t="27910" x="4164013" y="2906713"/>
          <p14:tracePt t="27930" x="4189413" y="2906713"/>
          <p14:tracePt t="27933" x="4206875" y="2897188"/>
          <p14:tracePt t="27942" x="4224338" y="2889250"/>
          <p14:tracePt t="27948" x="4240213" y="2889250"/>
          <p14:tracePt t="27956" x="4257675" y="2881313"/>
          <p14:tracePt t="27963" x="4265613" y="2881313"/>
          <p14:tracePt t="27972" x="4283075" y="2871788"/>
          <p14:tracePt t="27980" x="4300538" y="2871788"/>
          <p14:tracePt t="27988" x="4308475" y="2871788"/>
          <p14:tracePt t="27996" x="4325938" y="2871788"/>
          <p14:tracePt t="28012" x="4341813" y="2871788"/>
          <p14:tracePt t="28020" x="4359275" y="2871788"/>
          <p14:tracePt t="28028" x="4368800" y="2871788"/>
          <p14:tracePt t="28036" x="4384675" y="2871788"/>
          <p14:tracePt t="28042" x="4394200" y="2871788"/>
          <p14:tracePt t="28049" x="4410075" y="2871788"/>
          <p14:tracePt t="28058" x="4427538" y="2871788"/>
          <p14:tracePt t="28065" x="4435475" y="2871788"/>
          <p14:tracePt t="28074" x="4452938" y="2863850"/>
          <p14:tracePt t="28082" x="4478338" y="2863850"/>
          <p14:tracePt t="28089" x="4486275" y="2863850"/>
          <p14:tracePt t="28098" x="4503738" y="2863850"/>
          <p14:tracePt t="28106" x="4513263" y="2863850"/>
          <p14:tracePt t="28114" x="4529138" y="2871788"/>
          <p14:tracePt t="28122" x="4546600" y="2881313"/>
          <p14:tracePt t="28130" x="4554538" y="2881313"/>
          <p14:tracePt t="28138" x="4572000" y="2889250"/>
          <p14:tracePt t="28146" x="4589463" y="2897188"/>
          <p14:tracePt t="28152" x="4597400" y="2897188"/>
          <p14:tracePt t="28160" x="4605338" y="2897188"/>
          <p14:tracePt t="28168" x="4622800" y="2897188"/>
          <p14:tracePt t="28176" x="4630738" y="2906713"/>
          <p14:tracePt t="28184" x="4640263" y="2906713"/>
          <p14:tracePt t="28192" x="4648200" y="2906713"/>
          <p14:tracePt t="28200" x="4657725" y="2906713"/>
          <p14:tracePt t="28216" x="4665663" y="2914650"/>
          <p14:tracePt t="28224" x="4673600" y="2914650"/>
          <p14:tracePt t="28232" x="4683125" y="2914650"/>
          <p14:tracePt t="28239" x="4691063" y="2922588"/>
          <p14:tracePt t="28248" x="4699000" y="2922588"/>
          <p14:tracePt t="28256" x="4716463" y="2922588"/>
          <p14:tracePt t="28262" x="4733925" y="2932113"/>
          <p14:tracePt t="28270" x="4741863" y="2932113"/>
          <p14:tracePt t="28278" x="4749800" y="2932113"/>
          <p14:tracePt t="28286" x="4759325" y="2932113"/>
          <p14:tracePt t="28294" x="4767263" y="2932113"/>
          <p14:tracePt t="28310" x="4775200" y="2932113"/>
          <p14:tracePt t="28322" x="4784725" y="2932113"/>
          <p14:tracePt t="28342" x="4792663" y="2932113"/>
          <p14:tracePt t="28350" x="4802188" y="2932113"/>
          <p14:tracePt t="28366" x="4810125" y="2940050"/>
          <p14:tracePt t="28372" x="4827588" y="2940050"/>
          <p14:tracePt t="28384" x="4827588" y="2949575"/>
          <p14:tracePt t="28404" x="4835525" y="2949575"/>
          <p14:tracePt t="28420" x="4843463" y="2949575"/>
          <p14:tracePt t="28452" x="4852988" y="2949575"/>
          <p14:tracePt t="28468" x="4860925" y="2949575"/>
          <p14:tracePt t="28473" x="4868863" y="2949575"/>
          <p14:tracePt t="28482" x="4886325" y="2949575"/>
          <p14:tracePt t="28489" x="4903788" y="2949575"/>
          <p14:tracePt t="28498" x="4911725" y="2957513"/>
          <p14:tracePt t="28506" x="4929188" y="2957513"/>
          <p14:tracePt t="28514" x="4946650" y="2957513"/>
          <p14:tracePt t="28530" x="4962525" y="2957513"/>
          <p14:tracePt t="28538" x="4972050" y="2957513"/>
          <p14:tracePt t="28546" x="4979988" y="2957513"/>
          <p14:tracePt t="28554" x="4997450" y="2957513"/>
          <p14:tracePt t="28562" x="5005388" y="2965450"/>
          <p14:tracePt t="28570" x="5022850" y="2965450"/>
          <p14:tracePt t="28576" x="5038725" y="2965450"/>
          <p14:tracePt t="28592" x="5038725" y="2974975"/>
          <p14:tracePt t="28612" x="5048250" y="2974975"/>
          <p14:tracePt t="28620" x="5064125" y="2982913"/>
          <p14:tracePt t="28628" x="5073650" y="2982913"/>
          <p14:tracePt t="28635" x="5091113" y="2982913"/>
          <p14:tracePt t="28644" x="5099050" y="2982913"/>
          <p14:tracePt t="28652" x="5116513" y="2982913"/>
          <p14:tracePt t="28660" x="5132388" y="2990850"/>
          <p14:tracePt t="28668" x="5141913" y="3000375"/>
          <p14:tracePt t="28676" x="5157788" y="3000375"/>
          <p14:tracePt t="28682" x="5175250" y="3008313"/>
          <p14:tracePt t="28690" x="5183188" y="3016250"/>
          <p14:tracePt t="28698" x="5200650" y="3016250"/>
          <p14:tracePt t="28706" x="5218113" y="3025775"/>
          <p14:tracePt t="28714" x="5226050" y="3025775"/>
          <p14:tracePt t="28722" x="5243513" y="3033713"/>
          <p14:tracePt t="28730" x="5268913" y="3033713"/>
          <p14:tracePt t="28738" x="5286375" y="3033713"/>
          <p14:tracePt t="28746" x="5302250" y="3033713"/>
          <p14:tracePt t="28754" x="5337175" y="3033713"/>
          <p14:tracePt t="28762" x="5345113" y="3033713"/>
          <p14:tracePt t="28770" x="5362575" y="3033713"/>
          <p14:tracePt t="28776" x="5380038" y="3033713"/>
          <p14:tracePt t="28784" x="5387975" y="3041650"/>
          <p14:tracePt t="28792" x="5405438" y="3041650"/>
          <p14:tracePt t="28800" x="5421313" y="3051175"/>
          <p14:tracePt t="28816" x="5438775" y="3051175"/>
          <p14:tracePt t="28824" x="5446713" y="3051175"/>
          <p14:tracePt t="28832" x="5456238" y="3051175"/>
          <p14:tracePt t="28840" x="5472113" y="3051175"/>
          <p14:tracePt t="28848" x="5481638" y="3051175"/>
          <p14:tracePt t="28856" x="5497513" y="3051175"/>
          <p14:tracePt t="28864" x="5514975" y="3051175"/>
          <p14:tracePt t="28872" x="5524500" y="3051175"/>
          <p14:tracePt t="28877" x="5549900" y="3051175"/>
          <p14:tracePt t="28886" x="5557838" y="3051175"/>
          <p14:tracePt t="28894" x="5583238" y="3051175"/>
          <p14:tracePt t="28901" x="5608638" y="3051175"/>
          <p14:tracePt t="28913" x="5626100" y="3051175"/>
          <p14:tracePt t="28918" x="5651500" y="3051175"/>
          <p14:tracePt t="28926" x="5676900" y="3051175"/>
          <p14:tracePt t="28934" x="5702300" y="3051175"/>
          <p14:tracePt t="28942" x="5727700" y="3041650"/>
          <p14:tracePt t="28950" x="5761038" y="3033713"/>
          <p14:tracePt t="28958" x="5788025" y="3016250"/>
          <p14:tracePt t="28966" x="5821363" y="3008313"/>
          <p14:tracePt t="28973" x="5838825" y="3000375"/>
          <p14:tracePt t="28982" x="5846763" y="2990850"/>
          <p14:tracePt t="28990" x="5864225" y="2982913"/>
          <p14:tracePt t="28996" x="5880100" y="2974975"/>
          <p14:tracePt t="29004" x="5889625" y="2974975"/>
          <p14:tracePt t="29013" x="5905500" y="2965450"/>
          <p14:tracePt t="29019" x="5932488" y="2949575"/>
          <p14:tracePt t="29029" x="5957888" y="2940050"/>
          <p14:tracePt t="29036" x="5973763" y="2932113"/>
          <p14:tracePt t="29046" x="5999163" y="2914650"/>
          <p14:tracePt t="29052" x="6016625" y="2897188"/>
          <p14:tracePt t="29060" x="6042025" y="2881313"/>
          <p14:tracePt t="29068" x="6067425" y="2863850"/>
          <p14:tracePt t="29076" x="6076950" y="2855913"/>
          <p14:tracePt t="29084" x="6092825" y="2855913"/>
          <p14:tracePt t="29089" x="6110288" y="2855913"/>
          <p14:tracePt t="29098" x="6118225" y="2846388"/>
          <p14:tracePt t="29106" x="6127750" y="2846388"/>
          <p14:tracePt t="29125" x="6135688" y="2846388"/>
          <p14:tracePt t="29220" x="6143625" y="2846388"/>
          <p14:tracePt t="29229" x="6153150" y="2846388"/>
          <p14:tracePt t="29237" x="6161088" y="2846388"/>
          <p14:tracePt t="29249" x="6161088" y="2838450"/>
          <p14:tracePt t="29257" x="6169025" y="2838450"/>
          <p14:tracePt t="29268" x="6178550" y="2838450"/>
          <p14:tracePt t="29432" x="6186488" y="2838450"/>
          <p14:tracePt t="29444" x="6194425" y="2838450"/>
          <p14:tracePt t="29452" x="6203950" y="2838450"/>
          <p14:tracePt t="29476" x="6211888" y="2846388"/>
          <p14:tracePt t="29484" x="6221413" y="2846388"/>
          <p14:tracePt t="29504" x="6229350" y="2846388"/>
          <p14:tracePt t="29514" x="6237288" y="2846388"/>
          <p14:tracePt t="29522" x="6246813" y="2846388"/>
          <p14:tracePt t="29538" x="6254750" y="2855913"/>
          <p14:tracePt t="29547" x="6262688" y="2855913"/>
          <p14:tracePt t="29564" x="6272213" y="2855913"/>
          <p14:tracePt t="29574" x="6272213" y="2863850"/>
          <p14:tracePt t="29582" x="6280150" y="2863850"/>
          <p14:tracePt t="29602" x="6288088" y="2863850"/>
          <p14:tracePt t="29632" x="6297613" y="2863850"/>
          <p14:tracePt t="29640" x="6305550" y="2871788"/>
          <p14:tracePt t="29648" x="6305550" y="2881313"/>
          <p14:tracePt t="29656" x="6313488" y="2881313"/>
          <p14:tracePt t="29664" x="6330950" y="2889250"/>
          <p14:tracePt t="29672" x="6330950" y="2897188"/>
          <p14:tracePt t="29680" x="6348413" y="2906713"/>
          <p14:tracePt t="29688" x="6356350" y="2906713"/>
          <p14:tracePt t="29696" x="6356350" y="2914650"/>
          <p14:tracePt t="29704" x="6373813" y="2922588"/>
          <p14:tracePt t="29713" x="6391275" y="2932113"/>
          <p14:tracePt t="29728" x="6407150" y="2932113"/>
          <p14:tracePt t="29734" x="6416675" y="2932113"/>
          <p14:tracePt t="29742" x="6424613" y="2932113"/>
          <p14:tracePt t="29750" x="6424613" y="2940050"/>
          <p14:tracePt t="29758" x="6432550" y="2940050"/>
          <p14:tracePt t="29786" x="6442075" y="2940050"/>
          <p14:tracePt t="29802" x="6450013" y="2940050"/>
          <p14:tracePt t="29810" x="6457950" y="2940050"/>
          <p14:tracePt t="29826" x="6475413" y="2940050"/>
          <p14:tracePt t="29834" x="6483350" y="2940050"/>
          <p14:tracePt t="29848" x="6492875" y="2940050"/>
          <p14:tracePt t="29856" x="6500813" y="2940050"/>
          <p14:tracePt t="29864" x="6510338" y="2940050"/>
          <p14:tracePt t="30574" x="6526213" y="2940050"/>
          <p14:tracePt t="30582" x="6543675" y="2932113"/>
          <p14:tracePt t="30589" x="6551613" y="2922588"/>
          <p14:tracePt t="30598" x="6577013" y="2914650"/>
          <p14:tracePt t="30606" x="6611938" y="2906713"/>
          <p14:tracePt t="30614" x="6645275" y="2897188"/>
          <p14:tracePt t="30622" x="6705600" y="2889250"/>
          <p14:tracePt t="30630" x="6746875" y="2881313"/>
          <p14:tracePt t="30637" x="6781800" y="2881313"/>
          <p14:tracePt t="30646" x="6815138" y="2881313"/>
          <p14:tracePt t="30654" x="6824663" y="2881313"/>
          <p14:tracePt t="30663" x="6840538" y="2881313"/>
          <p14:tracePt t="30712" x="6850063" y="2881313"/>
          <p14:tracePt t="30724" x="6875463" y="2881313"/>
          <p14:tracePt t="30732" x="6883400" y="2889250"/>
          <p14:tracePt t="30740" x="6900863" y="2889250"/>
          <p14:tracePt t="30748" x="6926263" y="2889250"/>
          <p14:tracePt t="30756" x="6934200" y="2889250"/>
          <p14:tracePt t="30764" x="6951663" y="2889250"/>
          <p14:tracePt t="30772" x="6969125" y="2889250"/>
          <p14:tracePt t="30780" x="6977063" y="2889250"/>
          <p14:tracePt t="30786" x="6994525" y="2889250"/>
          <p14:tracePt t="30794" x="6994525" y="2897188"/>
          <p14:tracePt t="30802" x="7010400" y="2897188"/>
          <p14:tracePt t="30812" x="7019925" y="2897188"/>
          <p14:tracePt t="30826" x="7035800" y="2897188"/>
          <p14:tracePt t="30834" x="7045325" y="2897188"/>
          <p14:tracePt t="30842" x="7061200" y="2897188"/>
          <p14:tracePt t="30849" x="7078663" y="2897188"/>
          <p14:tracePt t="30858" x="7088188" y="2897188"/>
          <p14:tracePt t="30866" x="7104063" y="2897188"/>
          <p14:tracePt t="30874" x="7113588" y="2897188"/>
          <p14:tracePt t="30882" x="7129463" y="2897188"/>
          <p14:tracePt t="30888" x="7146925" y="2897188"/>
          <p14:tracePt t="30896" x="7154863" y="2897188"/>
          <p14:tracePt t="30904" x="7172325" y="2897188"/>
          <p14:tracePt t="30912" x="7180263" y="2897188"/>
          <p14:tracePt t="30920" x="7197725" y="2906713"/>
          <p14:tracePt t="30928" x="7215188" y="2914650"/>
          <p14:tracePt t="30936" x="7223125" y="2914650"/>
          <p14:tracePt t="30945" x="7232650" y="2914650"/>
          <p14:tracePt t="30952" x="7240588" y="2914650"/>
          <p14:tracePt t="30962" x="7248525" y="2914650"/>
          <p14:tracePt t="30976" x="7265988" y="2914650"/>
          <p14:tracePt t="30992" x="7283450" y="2914650"/>
          <p14:tracePt t="30998" x="7291388" y="2914650"/>
          <p14:tracePt t="31013" x="7308850" y="2906713"/>
          <p14:tracePt t="31022" x="7316788" y="2906713"/>
          <p14:tracePt t="31038" x="7324725" y="2906713"/>
          <p14:tracePt t="31050" x="7334250" y="2906713"/>
          <p14:tracePt t="31070" x="7342188" y="2906713"/>
          <p14:tracePt t="31086" x="7350125" y="2906713"/>
          <p14:tracePt t="31094" x="7359650" y="2897188"/>
          <p14:tracePt t="31108" x="7377113" y="2889250"/>
          <p14:tracePt t="31115" x="7385050" y="2881313"/>
          <p14:tracePt t="31124" x="7392988" y="2881313"/>
          <p14:tracePt t="31132" x="7402513" y="2881313"/>
          <p14:tracePt t="31726" x="7418388" y="2871788"/>
          <p14:tracePt t="31734" x="7453313" y="2855913"/>
          <p14:tracePt t="31743" x="7486650" y="2838450"/>
          <p14:tracePt t="31748" x="7521575" y="2830513"/>
          <p14:tracePt t="31756" x="7546975" y="2830513"/>
          <p14:tracePt t="31766" x="7562850" y="2820988"/>
          <p14:tracePt t="31780" x="7580313" y="2820988"/>
          <p14:tracePt t="31788" x="7588250" y="2820988"/>
          <p14:tracePt t="31796" x="7597775" y="2820988"/>
          <p14:tracePt t="31804" x="7613650" y="2820988"/>
          <p14:tracePt t="31812" x="7623175" y="2820988"/>
          <p14:tracePt t="31819" x="7639050" y="2820988"/>
          <p14:tracePt t="31828" x="7648575" y="2820988"/>
          <p14:tracePt t="31836" x="7666038" y="2820988"/>
          <p14:tracePt t="31844" x="7673975" y="2820988"/>
          <p14:tracePt t="31849" x="7681913" y="2820988"/>
          <p14:tracePt t="31858" x="7691438" y="2820988"/>
          <p14:tracePt t="31866" x="7699375" y="2820988"/>
          <p14:tracePt t="31874" x="7707313" y="2820988"/>
          <p14:tracePt t="31882" x="7724775" y="2820988"/>
          <p14:tracePt t="31889" x="7732713" y="2820988"/>
          <p14:tracePt t="31906" x="7750175" y="2820988"/>
          <p14:tracePt t="31926" x="7758113" y="2813050"/>
          <p14:tracePt t="31934" x="7767638" y="2813050"/>
          <p14:tracePt t="31942" x="7775575" y="2813050"/>
          <p14:tracePt t="31947" x="7793038" y="2813050"/>
          <p14:tracePt t="31956" x="7800975" y="2813050"/>
          <p14:tracePt t="32351" x="7810500" y="2813050"/>
          <p14:tracePt t="32360" x="7818438" y="2813050"/>
          <p14:tracePt t="32367" x="7826375" y="2813050"/>
          <p14:tracePt t="32373" x="7835900" y="2813050"/>
          <p14:tracePt t="32382" x="7843838" y="2813050"/>
          <p14:tracePt t="32392" x="7851775" y="2813050"/>
          <p14:tracePt t="32648" x="7851775" y="2820988"/>
          <p14:tracePt t="32943" x="7843838" y="2830513"/>
          <p14:tracePt t="32950" x="7835900" y="2838450"/>
          <p14:tracePt t="32958" x="7826375" y="2846388"/>
          <p14:tracePt t="32966" x="7826375" y="2855913"/>
          <p14:tracePt t="32974" x="7810500" y="2871788"/>
          <p14:tracePt t="32990" x="7800975" y="2881313"/>
          <p14:tracePt t="33016" x="7800975" y="2889250"/>
          <p14:tracePt t="33512" x="7800975" y="2897188"/>
          <p14:tracePt t="33868" x="7783513" y="2897188"/>
          <p14:tracePt t="33877" x="7732713" y="2906713"/>
          <p14:tracePt t="33884" x="7656513" y="2922588"/>
          <p14:tracePt t="33892" x="7554913" y="2949575"/>
          <p14:tracePt t="33914" x="7367588" y="2982913"/>
          <p14:tracePt t="33925" x="7205663" y="2982913"/>
          <p14:tracePt t="33932" x="7121525" y="2990850"/>
          <p14:tracePt t="33940" x="7045325" y="3000375"/>
          <p14:tracePt t="33948" x="6959600" y="3016250"/>
          <p14:tracePt t="33956" x="6832600" y="3025775"/>
          <p14:tracePt t="33962" x="6696075" y="3033713"/>
          <p14:tracePt t="33970" x="6518275" y="3033713"/>
          <p14:tracePt t="33978" x="6313488" y="3033713"/>
          <p14:tracePt t="33986" x="6076950" y="3051175"/>
          <p14:tracePt t="33994" x="5846763" y="3051175"/>
          <p14:tracePt t="34002" x="5608638" y="3041650"/>
          <p14:tracePt t="34010" x="5446713" y="3033713"/>
          <p14:tracePt t="34018" x="5311775" y="3033713"/>
          <p14:tracePt t="34027" x="5183188" y="3025775"/>
          <p14:tracePt t="34034" x="5081588" y="3025775"/>
          <p14:tracePt t="34042" x="4997450" y="3025775"/>
          <p14:tracePt t="34050" x="4929188" y="3025775"/>
          <p14:tracePt t="34057" x="4868863" y="3025775"/>
          <p14:tracePt t="34065" x="4810125" y="3025775"/>
          <p14:tracePt t="34072" x="4749800" y="3025775"/>
          <p14:tracePt t="34080" x="4708525" y="3025775"/>
          <p14:tracePt t="34088" x="4665663" y="3025775"/>
          <p14:tracePt t="34096" x="4630738" y="3025775"/>
          <p14:tracePt t="34103" x="4597400" y="3025775"/>
          <p14:tracePt t="34112" x="4554538" y="3041650"/>
          <p14:tracePt t="34120" x="4521200" y="3059113"/>
          <p14:tracePt t="34129" x="4470400" y="3076575"/>
          <p14:tracePt t="34136" x="4427538" y="3094038"/>
          <p14:tracePt t="34143" x="4376738" y="3101975"/>
          <p14:tracePt t="34152" x="4333875" y="3127375"/>
          <p14:tracePt t="34162" x="4283075" y="3135313"/>
          <p14:tracePt t="34168" x="4240213" y="3144838"/>
          <p14:tracePt t="34174" x="4206875" y="3152775"/>
          <p14:tracePt t="34182" x="4181475" y="3170238"/>
          <p14:tracePt t="34190" x="4156075" y="3170238"/>
          <p14:tracePt t="34198" x="4146550" y="3178175"/>
          <p14:tracePt t="34206" x="4113213" y="3186113"/>
          <p14:tracePt t="34214" x="4087813" y="3195638"/>
          <p14:tracePt t="34222" x="4062413" y="3203575"/>
          <p14:tracePt t="34230" x="4037013" y="3211513"/>
          <p14:tracePt t="34238" x="3994150" y="3228975"/>
          <p14:tracePt t="34246" x="3960813" y="3246438"/>
          <p14:tracePt t="34254" x="3908425" y="3263900"/>
          <p14:tracePt t="34262" x="3867150" y="3279775"/>
          <p14:tracePt t="34270" x="3806825" y="3297238"/>
          <p14:tracePt t="34276" x="3748088" y="3305175"/>
          <p14:tracePt t="34284" x="3697288" y="3314700"/>
          <p14:tracePt t="34292" x="3636963" y="3322638"/>
          <p14:tracePt t="34300" x="3578225" y="3330575"/>
          <p14:tracePt t="34308" x="3517900" y="3348038"/>
          <p14:tracePt t="34316" x="3459163" y="3355975"/>
          <p14:tracePt t="34324" x="3398838" y="3373438"/>
          <p14:tracePt t="34332" x="3340100" y="3382963"/>
          <p14:tracePt t="34340" x="3279775" y="3408363"/>
          <p14:tracePt t="34348" x="3221038" y="3408363"/>
          <p14:tracePt t="34356" x="3160713" y="3424238"/>
          <p14:tracePt t="34364" x="3101975" y="3433763"/>
          <p14:tracePt t="34372" x="3041650" y="3449638"/>
          <p14:tracePt t="34378" x="2982913" y="3459163"/>
          <p14:tracePt t="34386" x="2922588" y="3467100"/>
          <p14:tracePt t="34394" x="2897188" y="3467100"/>
          <p14:tracePt t="34402" x="2881313" y="3467100"/>
          <p14:tracePt t="34411" x="2863850" y="3467100"/>
          <p14:tracePt t="34418" x="2846388" y="3475038"/>
          <p14:tracePt t="34427" x="2838450" y="3475038"/>
          <p14:tracePt t="34434" x="2820988" y="3475038"/>
          <p14:tracePt t="34442" x="2813050" y="3475038"/>
          <p14:tracePt t="34462" x="2805113" y="3475038"/>
          <p14:tracePt t="34670" x="2805113" y="3484563"/>
          <p14:tracePt t="34683" x="2805113" y="3492500"/>
          <p14:tracePt t="34690" x="2795588" y="3492500"/>
          <p14:tracePt t="34698" x="2795588" y="3502025"/>
          <p14:tracePt t="34716" x="2787650" y="3517900"/>
          <p14:tracePt t="34724" x="2787650" y="3527425"/>
          <p14:tracePt t="34732" x="2787650" y="3535363"/>
          <p14:tracePt t="34740" x="2787650" y="3552825"/>
          <p14:tracePt t="34748" x="2787650" y="3560763"/>
          <p14:tracePt t="34756" x="2787650" y="3568700"/>
          <p14:tracePt t="34764" x="2787650" y="3578225"/>
          <p14:tracePt t="34906" x="2795588" y="3586163"/>
          <p14:tracePt t="34918" x="2805113" y="3594100"/>
          <p14:tracePt t="34920" x="2813050" y="3603625"/>
          <p14:tracePt t="34928" x="2830513" y="3603625"/>
          <p14:tracePt t="34936" x="2838450" y="3603625"/>
          <p14:tracePt t="34944" x="2846388" y="3611563"/>
          <p14:tracePt t="34952" x="2863850" y="3611563"/>
          <p14:tracePt t="34960" x="2871788" y="3619500"/>
          <p14:tracePt t="34968" x="2889250" y="3619500"/>
          <p14:tracePt t="34976" x="2897188" y="3619500"/>
          <p14:tracePt t="34984" x="2914650" y="3629025"/>
          <p14:tracePt t="34992" x="2940050" y="3629025"/>
          <p14:tracePt t="35000" x="2949575" y="3629025"/>
          <p14:tracePt t="35008" x="2965450" y="3636963"/>
          <p14:tracePt t="35016" x="2982913" y="3636963"/>
          <p14:tracePt t="35022" x="2990850" y="3636963"/>
          <p14:tracePt t="35030" x="3008313" y="3646488"/>
          <p14:tracePt t="35038" x="3025775" y="3646488"/>
          <p14:tracePt t="35046" x="3033713" y="3646488"/>
          <p14:tracePt t="35054" x="3051175" y="3654425"/>
          <p14:tracePt t="35062" x="3067050" y="3662363"/>
          <p14:tracePt t="35070" x="3076575" y="3662363"/>
          <p14:tracePt t="35078" x="3101975" y="3671888"/>
          <p14:tracePt t="35086" x="3119438" y="3679825"/>
          <p14:tracePt t="35094" x="3135313" y="3687763"/>
          <p14:tracePt t="35102" x="3144838" y="3687763"/>
          <p14:tracePt t="35110" x="3170238" y="3687763"/>
          <p14:tracePt t="35118" x="3178175" y="3697288"/>
          <p14:tracePt t="35124" x="3195638" y="3697288"/>
          <p14:tracePt t="35132" x="3211513" y="3697288"/>
          <p14:tracePt t="35148" x="3221038" y="3697288"/>
          <p14:tracePt t="35156" x="3238500" y="3697288"/>
          <p14:tracePt t="35172" x="3246438" y="3697288"/>
          <p14:tracePt t="35180" x="3263900" y="3697288"/>
          <p14:tracePt t="35196" x="3271838" y="3697288"/>
          <p14:tracePt t="35204" x="3279775" y="3697288"/>
          <p14:tracePt t="35220" x="3297238" y="3697288"/>
          <p14:tracePt t="35226" x="3314700" y="3697288"/>
          <p14:tracePt t="35242" x="3330575" y="3697288"/>
          <p14:tracePt t="35250" x="3348038" y="3697288"/>
          <p14:tracePt t="35258" x="3355975" y="3687763"/>
          <p14:tracePt t="35266" x="3365500" y="3687763"/>
          <p14:tracePt t="35274" x="3382963" y="3679825"/>
          <p14:tracePt t="35282" x="3390900" y="3671888"/>
          <p14:tracePt t="35290" x="3408363" y="3671888"/>
          <p14:tracePt t="35298" x="3424238" y="3662363"/>
          <p14:tracePt t="35306" x="3433763" y="3654425"/>
          <p14:tracePt t="35314" x="3449638" y="3654425"/>
          <p14:tracePt t="35322" x="3467100" y="3654425"/>
          <p14:tracePt t="35348" x="3475038" y="3654425"/>
          <p14:tracePt t="35420" x="3484563" y="3654425"/>
          <p14:tracePt t="35438" x="3484563" y="3646488"/>
          <p14:tracePt t="35478" x="3492500" y="3646488"/>
          <p14:tracePt t="35498" x="3502025" y="3646488"/>
          <p14:tracePt t="35506" x="3509963" y="3646488"/>
          <p14:tracePt t="35522" x="3517900" y="3646488"/>
          <p14:tracePt t="35530" x="3527425" y="3646488"/>
          <p14:tracePt t="35538" x="3535363" y="3636963"/>
          <p14:tracePt t="35544" x="3543300" y="3636963"/>
          <p14:tracePt t="35552" x="3552825" y="3636963"/>
          <p14:tracePt t="35568" x="3560763" y="3636963"/>
          <p14:tracePt t="35578" x="3578225" y="3636963"/>
          <p14:tracePt t="35592" x="3594100" y="3636963"/>
          <p14:tracePt t="35599" x="3603625" y="3636963"/>
          <p14:tracePt t="35608" x="3619500" y="3636963"/>
          <p14:tracePt t="35616" x="3636963" y="3636963"/>
          <p14:tracePt t="35624" x="3646488" y="3636963"/>
          <p14:tracePt t="35632" x="3671888" y="3636963"/>
          <p14:tracePt t="35640" x="3687763" y="3629025"/>
          <p14:tracePt t="35645" x="3697288" y="3629025"/>
          <p14:tracePt t="35653" x="3713163" y="3619500"/>
          <p14:tracePt t="35662" x="3730625" y="3619500"/>
          <p14:tracePt t="35670" x="3738563" y="3619500"/>
          <p14:tracePt t="35679" x="3756025" y="3619500"/>
          <p14:tracePt t="35686" x="3763963" y="3619500"/>
          <p14:tracePt t="35694" x="3781425" y="3611563"/>
          <p14:tracePt t="35702" x="3790950" y="3611563"/>
          <p14:tracePt t="35710" x="3798888" y="3611563"/>
          <p14:tracePt t="35718" x="3806825" y="3611563"/>
          <p14:tracePt t="35726" x="3824288" y="3611563"/>
          <p14:tracePt t="35743" x="3832225" y="3611563"/>
          <p14:tracePt t="35748" x="3841750" y="3611563"/>
          <p14:tracePt t="36008" x="3841750" y="3603625"/>
          <p14:tracePt t="36032" x="3849688" y="3603625"/>
          <p14:tracePt t="62533" x="3857625" y="3603625"/>
          <p14:tracePt t="62538" x="3857625" y="3594100"/>
          <p14:tracePt t="62546" x="3867150" y="3594100"/>
          <p14:tracePt t="62554" x="3867150" y="3586163"/>
          <p14:tracePt t="62562" x="3875088" y="3578225"/>
          <p14:tracePt t="62571" x="3883025" y="3568700"/>
          <p14:tracePt t="62578" x="3892550" y="3568700"/>
          <p14:tracePt t="62586" x="3900488" y="3552825"/>
          <p14:tracePt t="62594" x="3908425" y="3552825"/>
          <p14:tracePt t="62602" x="3917950" y="3535363"/>
          <p14:tracePt t="62618" x="3925888" y="3535363"/>
          <p14:tracePt t="62634" x="3925888" y="3527425"/>
          <p14:tracePt t="63403" x="3935413" y="3517900"/>
          <p14:tracePt t="63414" x="3951288" y="3509963"/>
          <p14:tracePt t="63422" x="3968750" y="3509963"/>
          <p14:tracePt t="63430" x="3986213" y="3502025"/>
          <p14:tracePt t="63440" x="3994150" y="3492500"/>
          <p14:tracePt t="63446" x="4011613" y="3492500"/>
          <p14:tracePt t="63455" x="4027488" y="3484563"/>
          <p14:tracePt t="63470" x="4037013" y="3475038"/>
          <p14:tracePt t="63478" x="4044950" y="3475038"/>
          <p14:tracePt t="63486" x="4052888" y="3475038"/>
          <p14:tracePt t="63492" x="4062413" y="3475038"/>
          <p14:tracePt t="63500" x="4070350" y="3475038"/>
          <p14:tracePt t="63516" x="4079875" y="3475038"/>
          <p14:tracePt t="63524" x="4087813" y="3475038"/>
          <p14:tracePt t="63532" x="4095750" y="3475038"/>
          <p14:tracePt t="63540" x="4105275" y="3475038"/>
          <p14:tracePt t="63548" x="4113213" y="3475038"/>
          <p14:tracePt t="63556" x="4121150" y="3467100"/>
          <p14:tracePt t="63564" x="4138613" y="3467100"/>
          <p14:tracePt t="63572" x="4146550" y="3467100"/>
          <p14:tracePt t="63580" x="4164013" y="3467100"/>
          <p14:tracePt t="63588" x="4181475" y="3467100"/>
          <p14:tracePt t="63594" x="4189413" y="3467100"/>
          <p14:tracePt t="63602" x="4206875" y="3467100"/>
          <p14:tracePt t="63610" x="4214813" y="3467100"/>
          <p14:tracePt t="63618" x="4232275" y="3459163"/>
          <p14:tracePt t="63626" x="4249738" y="3459163"/>
          <p14:tracePt t="63634" x="4257675" y="3459163"/>
          <p14:tracePt t="63642" x="4275138" y="3459163"/>
          <p14:tracePt t="63650" x="4291013" y="3459163"/>
          <p14:tracePt t="63658" x="4300538" y="3459163"/>
          <p14:tracePt t="63666" x="4316413" y="3459163"/>
          <p14:tracePt t="63673" x="4325938" y="3459163"/>
          <p14:tracePt t="63682" x="4333875" y="3459163"/>
          <p14:tracePt t="63690" x="4351338" y="3459163"/>
          <p14:tracePt t="63704" x="4359275" y="3459163"/>
          <p14:tracePt t="63712" x="4368800" y="3459163"/>
          <p14:tracePt t="63784" x="4376738" y="3459163"/>
          <p14:tracePt t="63830" x="4384675" y="3459163"/>
          <p14:tracePt t="63842" x="4394200" y="3459163"/>
          <p14:tracePt t="63850" x="4402138" y="3459163"/>
          <p14:tracePt t="63858" x="4410075" y="3467100"/>
          <p14:tracePt t="63866" x="4419600" y="3467100"/>
          <p14:tracePt t="63956" x="4427538" y="3475038"/>
          <p14:tracePt t="63968" x="4435475" y="3475038"/>
          <p14:tracePt t="63984" x="4452938" y="3484563"/>
          <p14:tracePt t="63992" x="4470400" y="3484563"/>
          <p14:tracePt t="64000" x="4470400" y="3492500"/>
          <p14:tracePt t="64008" x="4486275" y="3502025"/>
          <p14:tracePt t="64016" x="4495800" y="3502025"/>
          <p14:tracePt t="64022" x="4503738" y="3509963"/>
          <p14:tracePt t="64030" x="4521200" y="3509963"/>
          <p14:tracePt t="64037" x="4529138" y="3509963"/>
          <p14:tracePt t="64046" x="4546600" y="3517900"/>
          <p14:tracePt t="64054" x="4564063" y="3527425"/>
          <p14:tracePt t="64062" x="4579938" y="3535363"/>
          <p14:tracePt t="64071" x="4589463" y="3543300"/>
          <p14:tracePt t="64078" x="4605338" y="3552825"/>
          <p14:tracePt t="64086" x="4614863" y="3552825"/>
          <p14:tracePt t="64102" x="4630738" y="3560763"/>
          <p14:tracePt t="64110" x="4640263" y="3560763"/>
          <p14:tracePt t="64116" x="4648200" y="3568700"/>
          <p14:tracePt t="64124" x="4657725" y="3578225"/>
          <p14:tracePt t="64132" x="4665663" y="3578225"/>
          <p14:tracePt t="64140" x="4683125" y="3578225"/>
          <p14:tracePt t="64148" x="4699000" y="3586163"/>
          <p14:tracePt t="64156" x="4708525" y="3594100"/>
          <p14:tracePt t="64164" x="4724400" y="3594100"/>
          <p14:tracePt t="64173" x="4733925" y="3603625"/>
          <p14:tracePt t="64180" x="4741863" y="3611563"/>
          <p14:tracePt t="64188" x="4749800" y="3611563"/>
          <p14:tracePt t="64196" x="4767263" y="3619500"/>
          <p14:tracePt t="64204" x="4775200" y="3629025"/>
          <p14:tracePt t="64212" x="4792663" y="3636963"/>
          <p14:tracePt t="64222" x="4810125" y="3654425"/>
          <p14:tracePt t="64226" x="4818063" y="3654425"/>
          <p14:tracePt t="64234" x="4827588" y="3654425"/>
          <p14:tracePt t="64242" x="4843463" y="3662363"/>
          <p14:tracePt t="64250" x="4852988" y="3679825"/>
          <p14:tracePt t="64258" x="4860925" y="3687763"/>
          <p14:tracePt t="64266" x="4878388" y="3697288"/>
          <p14:tracePt t="64274" x="4894263" y="3697288"/>
          <p14:tracePt t="64283" x="4903788" y="3705225"/>
          <p14:tracePt t="64290" x="4919663" y="3713163"/>
          <p14:tracePt t="64298" x="4937125" y="3713163"/>
          <p14:tracePt t="64306" x="4946650" y="3713163"/>
          <p14:tracePt t="64314" x="4962525" y="3722688"/>
          <p14:tracePt t="64323" x="4979988" y="3722688"/>
          <p14:tracePt t="64328" x="4987925" y="3722688"/>
          <p14:tracePt t="64336" x="5005388" y="3722688"/>
          <p14:tracePt t="64344" x="5030788" y="3722688"/>
          <p14:tracePt t="64352" x="5048250" y="3722688"/>
          <p14:tracePt t="64360" x="5064125" y="3722688"/>
          <p14:tracePt t="64368" x="5073650" y="3722688"/>
          <p14:tracePt t="64376" x="5091113" y="3730625"/>
          <p14:tracePt t="64384" x="5106988" y="3730625"/>
          <p14:tracePt t="64470" x="5116513" y="3730625"/>
          <p14:tracePt t="64518" x="5124450" y="3722688"/>
          <p14:tracePt t="64530" x="5132388" y="3722688"/>
          <p14:tracePt t="64544" x="5132388" y="3713163"/>
          <p14:tracePt t="64552" x="5141913" y="3713163"/>
          <p14:tracePt t="64568" x="5141913" y="3705225"/>
          <p14:tracePt t="64576" x="5149850" y="3705225"/>
          <p14:tracePt t="65428" x="5157788" y="3697288"/>
          <p14:tracePt t="65437" x="5167313" y="3687763"/>
          <p14:tracePt t="65445" x="5175250" y="3687763"/>
          <p14:tracePt t="65453" x="5175250" y="3679825"/>
          <p14:tracePt t="65461" x="5183188" y="3679825"/>
          <p14:tracePt t="65468" x="5192713" y="3671888"/>
          <p14:tracePt t="65476" x="5192713" y="3662363"/>
          <p14:tracePt t="65482" x="5200650" y="3662363"/>
          <p14:tracePt t="65490" x="5218113" y="3646488"/>
          <p14:tracePt t="65498" x="5226050" y="3636963"/>
          <p14:tracePt t="65506" x="5243513" y="3619500"/>
          <p14:tracePt t="65514" x="5260975" y="3619500"/>
          <p14:tracePt t="65522" x="5276850" y="3603625"/>
          <p14:tracePt t="65530" x="5286375" y="3594100"/>
          <p14:tracePt t="65539" x="5302250" y="3578225"/>
          <p14:tracePt t="65546" x="5319713" y="3560763"/>
          <p14:tracePt t="65554" x="5337175" y="3552825"/>
          <p14:tracePt t="65562" x="5345113" y="3552825"/>
          <p14:tracePt t="65572" x="5362575" y="3552825"/>
          <p14:tracePt t="65578" x="5380038" y="3543300"/>
          <p14:tracePt t="65586" x="5387975" y="3543300"/>
          <p14:tracePt t="65592" x="5395913" y="3543300"/>
          <p14:tracePt t="65600" x="5405438" y="3543300"/>
          <p14:tracePt t="65608" x="5405438" y="3535363"/>
          <p14:tracePt t="65636" x="5413375" y="3535363"/>
          <p14:tracePt t="65657" x="5421313" y="3535363"/>
          <p14:tracePt t="65664" x="5430838" y="3535363"/>
          <p14:tracePt t="65674" x="5430838" y="3527425"/>
          <p14:tracePt t="65680" x="5438775" y="3527425"/>
          <p14:tracePt t="65688" x="5446713" y="3527425"/>
          <p14:tracePt t="65896" x="5456238" y="3527425"/>
          <p14:tracePt t="65918" x="5464175" y="3527425"/>
          <p14:tracePt t="65926" x="5472113" y="3527425"/>
          <p14:tracePt t="65942" x="5481638" y="3527425"/>
          <p14:tracePt t="65950" x="5489575" y="3535363"/>
          <p14:tracePt t="65966" x="5497513" y="3535363"/>
          <p14:tracePt t="65973" x="5507038" y="3535363"/>
          <p14:tracePt t="65982" x="5514975" y="3543300"/>
          <p14:tracePt t="65998" x="5524500" y="3552825"/>
          <p14:tracePt t="66006" x="5532438" y="3552825"/>
          <p14:tracePt t="66012" x="5532438" y="3560763"/>
          <p14:tracePt t="66020" x="5540375" y="3560763"/>
          <p14:tracePt t="66036" x="5549900" y="3560763"/>
          <p14:tracePt t="66044" x="5557838" y="3560763"/>
          <p14:tracePt t="66060" x="5565775" y="3560763"/>
          <p14:tracePt t="66068" x="5565775" y="3568700"/>
          <p14:tracePt t="66075" x="5575300" y="3568700"/>
          <p14:tracePt t="66092" x="5583238" y="3578225"/>
          <p14:tracePt t="66103" x="5591175" y="3578225"/>
          <p14:tracePt t="66112" x="5600700" y="3578225"/>
          <p14:tracePt t="66130" x="5608638" y="3586163"/>
          <p14:tracePt t="66138" x="5616575" y="3586163"/>
          <p14:tracePt t="66146" x="5616575" y="3594100"/>
          <p14:tracePt t="66948" x="5626100" y="3594100"/>
          <p14:tracePt t="66960" x="5634038" y="3586163"/>
          <p14:tracePt t="66966" x="5641975" y="3586163"/>
          <p14:tracePt t="66982" x="5676900" y="3578225"/>
          <p14:tracePt t="66990" x="5684838" y="3568700"/>
          <p14:tracePt t="66999" x="5702300" y="3560763"/>
          <p14:tracePt t="67006" x="5719763" y="3552825"/>
          <p14:tracePt t="67014" x="5735638" y="3543300"/>
          <p14:tracePt t="67023" x="5753100" y="3543300"/>
          <p14:tracePt t="67030" x="5778500" y="3535363"/>
          <p14:tracePt t="67038" x="5803900" y="3517900"/>
          <p14:tracePt t="67047" x="5829300" y="3509963"/>
          <p14:tracePt t="67054" x="5846763" y="3502025"/>
          <p14:tracePt t="67060" x="5880100" y="3492500"/>
          <p14:tracePt t="67068" x="5905500" y="3492500"/>
          <p14:tracePt t="67076" x="5922963" y="3484563"/>
          <p14:tracePt t="67084" x="5932488" y="3467100"/>
          <p14:tracePt t="67093" x="5965825" y="3449638"/>
          <p14:tracePt t="67100" x="6016625" y="3441700"/>
          <p14:tracePt t="67108" x="6059488" y="3424238"/>
          <p14:tracePt t="67116" x="6118225" y="3416300"/>
          <p14:tracePt t="67124" x="6178550" y="3408363"/>
          <p14:tracePt t="67132" x="6229350" y="3408363"/>
          <p14:tracePt t="67140" x="6272213" y="3408363"/>
          <p14:tracePt t="67148" x="6288088" y="3408363"/>
          <p14:tracePt t="67156" x="6305550" y="3408363"/>
          <p14:tracePt t="67162" x="6323013" y="3408363"/>
          <p14:tracePt t="67178" x="6330950" y="3408363"/>
          <p14:tracePt t="67189" x="6338888" y="3408363"/>
          <p14:tracePt t="67202" x="6348413" y="3408363"/>
          <p14:tracePt t="67214" x="6356350" y="3408363"/>
          <p14:tracePt t="67222" x="6365875" y="3408363"/>
          <p14:tracePt t="67239" x="6373813" y="3408363"/>
          <p14:tracePt t="67246" x="6381750" y="3408363"/>
          <p14:tracePt t="67280" x="6391275" y="3408363"/>
          <p14:tracePt t="67288" x="6407150" y="3416300"/>
          <p14:tracePt t="67296" x="6416675" y="3416300"/>
          <p14:tracePt t="67305" x="6432550" y="3416300"/>
          <p14:tracePt t="67312" x="6450013" y="3424238"/>
          <p14:tracePt t="68050" x="6450013" y="3433763"/>
          <p14:tracePt t="68058" x="6432550" y="3433763"/>
          <p14:tracePt t="68066" x="6416675" y="3449638"/>
          <p14:tracePt t="68074" x="6407150" y="3459163"/>
          <p14:tracePt t="68082" x="6391275" y="3475038"/>
          <p14:tracePt t="68090" x="6373813" y="3484563"/>
          <p14:tracePt t="68098" x="6356350" y="3502025"/>
          <p14:tracePt t="68106" x="6348413" y="3502025"/>
          <p14:tracePt t="68114" x="6330950" y="3509963"/>
          <p14:tracePt t="68121" x="6313488" y="3517900"/>
          <p14:tracePt t="68128" x="6313488" y="3527425"/>
          <p14:tracePt t="68138" x="6297613" y="3535363"/>
          <p14:tracePt t="68144" x="6280150" y="3535363"/>
          <p14:tracePt t="68152" x="6272213" y="3543300"/>
          <p14:tracePt t="68160" x="6254750" y="3560763"/>
          <p14:tracePt t="68168" x="6237288" y="3568700"/>
          <p14:tracePt t="68176" x="6221413" y="3586163"/>
          <p14:tracePt t="68184" x="6211888" y="3594100"/>
          <p14:tracePt t="68192" x="6194425" y="3603625"/>
          <p14:tracePt t="68200" x="6178550" y="3611563"/>
          <p14:tracePt t="68208" x="6161088" y="3619500"/>
          <p14:tracePt t="68223" x="6143625" y="3629025"/>
          <p14:tracePt t="68230" x="6135688" y="3629025"/>
          <p14:tracePt t="68239" x="6135688" y="3636963"/>
          <p14:tracePt t="68246" x="6118225" y="3636963"/>
          <p14:tracePt t="68254" x="6102350" y="3636963"/>
          <p14:tracePt t="68262" x="6102350" y="3646488"/>
          <p14:tracePt t="68271" x="6084888" y="3662363"/>
          <p14:tracePt t="68278" x="6067425" y="3662363"/>
          <p14:tracePt t="68287" x="6059488" y="3671888"/>
          <p14:tracePt t="68294" x="6042025" y="3679825"/>
          <p14:tracePt t="68302" x="6034088" y="3687763"/>
          <p14:tracePt t="68310" x="6034088" y="3697288"/>
          <p14:tracePt t="68318" x="6024563" y="3697288"/>
          <p14:tracePt t="69171" x="6016625" y="3705225"/>
          <p14:tracePt t="69180" x="6016625" y="3713163"/>
          <p14:tracePt t="69189" x="6008688" y="3713163"/>
          <p14:tracePt t="69196" x="5999163" y="3722688"/>
          <p14:tracePt t="69207" x="5991225" y="3722688"/>
          <p14:tracePt t="69213" x="5991225" y="3730625"/>
          <p14:tracePt t="69223" x="5983288" y="3738563"/>
          <p14:tracePt t="69228" x="5973763" y="3748088"/>
          <p14:tracePt t="69239" x="5957888" y="3756025"/>
          <p14:tracePt t="69244" x="5948363" y="3773488"/>
          <p14:tracePt t="69253" x="5932488" y="3781425"/>
          <p14:tracePt t="69260" x="5915025" y="3781425"/>
          <p14:tracePt t="69268" x="5905500" y="3790950"/>
          <p14:tracePt t="69276" x="5889625" y="3790950"/>
          <p14:tracePt t="69284" x="5872163" y="3790950"/>
          <p14:tracePt t="69290" x="5872163" y="3798888"/>
          <p14:tracePt t="69298" x="5864225" y="3798888"/>
          <p14:tracePt t="69306" x="5846763" y="3798888"/>
          <p14:tracePt t="69314" x="5846763" y="3806825"/>
          <p14:tracePt t="69322" x="5829300" y="3806825"/>
          <p14:tracePt t="69330" x="5821363" y="3806825"/>
          <p14:tracePt t="69339" x="5813425" y="3816350"/>
          <p14:tracePt t="69346" x="5795963" y="3816350"/>
          <p14:tracePt t="69355" x="5788025" y="3824288"/>
          <p14:tracePt t="69362" x="5770563" y="3832225"/>
          <p14:tracePt t="69371" x="5753100" y="3832225"/>
          <p14:tracePt t="69378" x="5745163" y="3841750"/>
          <p14:tracePt t="69386" x="5727700" y="3841750"/>
          <p14:tracePt t="69392" x="5710238" y="3841750"/>
          <p14:tracePt t="69400" x="5702300" y="3841750"/>
          <p14:tracePt t="69408" x="5684838" y="3849688"/>
          <p14:tracePt t="69416" x="5676900" y="3849688"/>
          <p14:tracePt t="69432" x="5659438" y="3849688"/>
          <p14:tracePt t="69440" x="5651500" y="3849688"/>
          <p14:tracePt t="69448" x="5641975" y="3849688"/>
          <p14:tracePt t="69456" x="5634038" y="3849688"/>
          <p14:tracePt t="69464" x="5626100" y="3849688"/>
          <p14:tracePt t="69472" x="5608638" y="3849688"/>
          <p14:tracePt t="69480" x="5591175" y="3849688"/>
          <p14:tracePt t="69487" x="5583238" y="3849688"/>
          <p14:tracePt t="69494" x="5565775" y="3841750"/>
          <p14:tracePt t="69502" x="5549900" y="3832225"/>
          <p14:tracePt t="69510" x="5532438" y="3816350"/>
          <p14:tracePt t="69518" x="5514975" y="3798888"/>
          <p14:tracePt t="69526" x="5497513" y="3798888"/>
          <p14:tracePt t="69534" x="5481638" y="3781425"/>
          <p14:tracePt t="69542" x="5472113" y="3773488"/>
          <p14:tracePt t="69550" x="5456238" y="3763963"/>
          <p14:tracePt t="69558" x="5438775" y="3756025"/>
          <p14:tracePt t="69566" x="5421313" y="3748088"/>
          <p14:tracePt t="69582" x="5413375" y="3748088"/>
          <p14:tracePt t="69590" x="5405438" y="3748088"/>
          <p14:tracePt t="69596" x="5395913" y="3748088"/>
          <p14:tracePt t="69604" x="5387975" y="3738563"/>
          <p14:tracePt t="69612" x="5380038" y="3738563"/>
          <p14:tracePt t="69620" x="5362575" y="3738563"/>
          <p14:tracePt t="69628" x="5345113" y="3730625"/>
          <p14:tracePt t="69644" x="5327650" y="3730625"/>
          <p14:tracePt t="69652" x="5311775" y="3730625"/>
          <p14:tracePt t="69659" x="5311775" y="3722688"/>
          <p14:tracePt t="69668" x="5294313" y="3722688"/>
          <p14:tracePt t="69676" x="5286375" y="3722688"/>
          <p14:tracePt t="69684" x="5268913" y="3722688"/>
          <p14:tracePt t="69692" x="5251450" y="3722688"/>
          <p14:tracePt t="69698" x="5243513" y="3722688"/>
          <p14:tracePt t="69706" x="5226050" y="3713163"/>
          <p14:tracePt t="69714" x="5208588" y="3713163"/>
          <p14:tracePt t="69722" x="5200650" y="3713163"/>
          <p14:tracePt t="69730" x="5183188" y="3705225"/>
          <p14:tracePt t="69738" x="5167313" y="3697288"/>
          <p14:tracePt t="69746" x="5157788" y="3687763"/>
          <p14:tracePt t="69754" x="5141913" y="3687763"/>
          <p14:tracePt t="69762" x="5116513" y="3679825"/>
          <p14:tracePt t="69770" x="5106988" y="3679825"/>
          <p14:tracePt t="69778" x="5091113" y="3671888"/>
          <p14:tracePt t="69786" x="5073650" y="3671888"/>
          <p14:tracePt t="69794" x="5056188" y="3662363"/>
          <p14:tracePt t="69803" x="5030788" y="3662363"/>
          <p14:tracePt t="69808" x="4997450" y="3662363"/>
          <p14:tracePt t="69816" x="4972050" y="3662363"/>
          <p14:tracePt t="69824" x="4937125" y="3662363"/>
          <p14:tracePt t="69832" x="4903788" y="3662363"/>
          <p14:tracePt t="69840" x="4878388" y="3662363"/>
          <p14:tracePt t="69848" x="4852988" y="3662363"/>
          <p14:tracePt t="69856" x="4818063" y="3662363"/>
          <p14:tracePt t="69864" x="4802188" y="3662363"/>
          <p14:tracePt t="69872" x="4784725" y="3662363"/>
          <p14:tracePt t="69880" x="4759325" y="3662363"/>
          <p14:tracePt t="69889" x="4733925" y="3662363"/>
          <p14:tracePt t="69896" x="4716463" y="3662363"/>
          <p14:tracePt t="69903" x="4691063" y="3662363"/>
          <p14:tracePt t="69910" x="4673600" y="3671888"/>
          <p14:tracePt t="69918" x="4640263" y="3679825"/>
          <p14:tracePt t="69926" x="4622800" y="3687763"/>
          <p14:tracePt t="69934" x="4597400" y="3687763"/>
          <p14:tracePt t="69942" x="4572000" y="3697288"/>
          <p14:tracePt t="69949" x="4546600" y="3705225"/>
          <p14:tracePt t="69958" x="4529138" y="3713163"/>
          <p14:tracePt t="69966" x="4513263" y="3722688"/>
          <p14:tracePt t="69974" x="4495800" y="3730625"/>
          <p14:tracePt t="69982" x="4486275" y="3730625"/>
          <p14:tracePt t="69990" x="4470400" y="3730625"/>
          <p14:tracePt t="69998" x="4460875" y="3730625"/>
          <p14:tracePt t="70006" x="4452938" y="3730625"/>
          <p14:tracePt t="70012" x="4435475" y="3738563"/>
          <p14:tracePt t="70019" x="4427538" y="3738563"/>
          <p14:tracePt t="70028" x="4419600" y="3748088"/>
          <p14:tracePt t="70036" x="4402138" y="3756025"/>
          <p14:tracePt t="70043" x="4384675" y="3756025"/>
          <p14:tracePt t="70052" x="4376738" y="3763963"/>
          <p14:tracePt t="70059" x="4359275" y="3773488"/>
          <p14:tracePt t="70068" x="4341813" y="3773488"/>
          <p14:tracePt t="70076" x="4333875" y="3773488"/>
          <p14:tracePt t="70084" x="4316413" y="3781425"/>
          <p14:tracePt t="70092" x="4300538" y="3790950"/>
          <p14:tracePt t="70100" x="4291013" y="3798888"/>
          <p14:tracePt t="70108" x="4275138" y="3798888"/>
          <p14:tracePt t="70114" x="4257675" y="3806825"/>
          <p14:tracePt t="70122" x="4249738" y="3806825"/>
          <p14:tracePt t="70129" x="4232275" y="3806825"/>
          <p14:tracePt t="70138" x="4214813" y="3816350"/>
          <p14:tracePt t="70146" x="4206875" y="3816350"/>
          <p14:tracePt t="70154" x="4189413" y="3824288"/>
          <p14:tracePt t="70162" x="4171950" y="3824288"/>
          <p14:tracePt t="70172" x="4164013" y="3824288"/>
          <p14:tracePt t="70178" x="4146550" y="3832225"/>
          <p14:tracePt t="70187" x="4130675" y="3841750"/>
          <p14:tracePt t="70203" x="4113213" y="3841750"/>
          <p14:tracePt t="70210" x="4105275" y="3849688"/>
          <p14:tracePt t="70296" x="4105275" y="3841750"/>
          <p14:tracePt t="70304" x="4121150" y="3806825"/>
          <p14:tracePt t="70312" x="4130675" y="3790950"/>
          <p14:tracePt t="70320" x="4146550" y="3773488"/>
          <p14:tracePt t="70328" x="4164013" y="3756025"/>
          <p14:tracePt t="70334" x="4181475" y="3738563"/>
          <p14:tracePt t="70342" x="4189413" y="3722688"/>
          <p14:tracePt t="70349" x="4197350" y="3713163"/>
          <p14:tracePt t="70358" x="4214813" y="3697288"/>
          <p14:tracePt t="70366" x="4232275" y="3671888"/>
          <p14:tracePt t="70374" x="4249738" y="3636963"/>
          <p14:tracePt t="70382" x="4275138" y="3603625"/>
          <p14:tracePt t="70390" x="4316413" y="3560763"/>
          <p14:tracePt t="70398" x="4333875" y="3527425"/>
          <p14:tracePt t="70405" x="4351338" y="3502025"/>
          <p14:tracePt t="70414" x="4368800" y="3492500"/>
          <p14:tracePt t="70422" x="4368800" y="3484563"/>
          <p14:tracePt t="70430" x="4376738" y="3475038"/>
          <p14:tracePt t="70528" x="4376738" y="3484563"/>
          <p14:tracePt t="70534" x="4368800" y="3492500"/>
          <p14:tracePt t="70542" x="4351338" y="3509963"/>
          <p14:tracePt t="70550" x="4333875" y="3527425"/>
          <p14:tracePt t="70558" x="4316413" y="3535363"/>
          <p14:tracePt t="70566" x="4308475" y="3552825"/>
          <p14:tracePt t="70574" x="4291013" y="3568700"/>
          <p14:tracePt t="70583" x="4275138" y="3578225"/>
          <p14:tracePt t="70590" x="4257675" y="3594100"/>
          <p14:tracePt t="70598" x="4249738" y="3603625"/>
          <p14:tracePt t="70605" x="4232275" y="3619500"/>
          <p14:tracePt t="70614" x="4214813" y="3629025"/>
          <p14:tracePt t="70622" x="4197350" y="3646488"/>
          <p14:tracePt t="70629" x="4189413" y="3662363"/>
          <p14:tracePt t="70636" x="4171950" y="3662363"/>
          <p14:tracePt t="70644" x="4156075" y="3679825"/>
          <p14:tracePt t="70653" x="4138613" y="3697288"/>
          <p14:tracePt t="70660" x="4121150" y="3713163"/>
          <p14:tracePt t="70668" x="4113213" y="3730625"/>
          <p14:tracePt t="70676" x="4095750" y="3738563"/>
          <p14:tracePt t="70684" x="4079875" y="3756025"/>
          <p14:tracePt t="70692" x="4062413" y="3773488"/>
          <p14:tracePt t="70700" x="4052888" y="3790950"/>
          <p14:tracePt t="70708" x="4037013" y="3798888"/>
          <p14:tracePt t="70716" x="4019550" y="3816350"/>
          <p14:tracePt t="70723" x="4002088" y="3832225"/>
          <p14:tracePt t="70732" x="3986213" y="3849688"/>
          <p14:tracePt t="70738" x="3976688" y="3867150"/>
          <p14:tracePt t="70746" x="3968750" y="3875088"/>
          <p14:tracePt t="70755" x="3960813" y="3875088"/>
          <p14:tracePt t="70762" x="3951288" y="3883025"/>
          <p14:tracePt t="70806" x="3951288" y="3892550"/>
          <p14:tracePt t="70838" x="3943350" y="3908425"/>
          <p14:tracePt t="70846" x="3925888" y="3925888"/>
          <p14:tracePt t="70853" x="3908425" y="3943350"/>
          <p14:tracePt t="70860" x="3900488" y="3951288"/>
          <p14:tracePt t="70868" x="3900488" y="3968750"/>
          <p14:tracePt t="70876" x="3883025" y="3994150"/>
          <p14:tracePt t="70884" x="3875088" y="4002088"/>
          <p14:tracePt t="70892" x="3867150" y="4019550"/>
          <p14:tracePt t="70906" x="3857625" y="4044950"/>
          <p14:tracePt t="70908" x="3849688" y="4070350"/>
          <p14:tracePt t="70916" x="3849688" y="4113213"/>
          <p14:tracePt t="70924" x="3841750" y="4146550"/>
          <p14:tracePt t="70932" x="3841750" y="4171950"/>
          <p14:tracePt t="70940" x="3841750" y="4206875"/>
          <p14:tracePt t="70948" x="3841750" y="4232275"/>
          <p14:tracePt t="70954" x="3841750" y="4240213"/>
          <p14:tracePt t="70962" x="3841750" y="4257675"/>
          <p14:tracePt t="70970" x="3841750" y="4265613"/>
          <p14:tracePt t="70986" x="3849688" y="4275138"/>
          <p14:tracePt t="70994" x="3849688" y="4283075"/>
          <p14:tracePt t="71010" x="3849688" y="4291013"/>
          <p14:tracePt t="71022" x="3857625" y="4300538"/>
          <p14:tracePt t="71068" x="3867150" y="4300538"/>
          <p14:tracePt t="71080" x="3867150" y="4308475"/>
          <p14:tracePt t="71088" x="3883025" y="4308475"/>
          <p14:tracePt t="71096" x="3892550" y="4308475"/>
          <p14:tracePt t="71112" x="3900488" y="4308475"/>
          <p14:tracePt t="71120" x="3917950" y="4308475"/>
          <p14:tracePt t="71128" x="3925888" y="4308475"/>
          <p14:tracePt t="71136" x="3943350" y="4308475"/>
          <p14:tracePt t="71144" x="3968750" y="4300538"/>
          <p14:tracePt t="71153" x="3976688" y="4300538"/>
          <p14:tracePt t="71160" x="4002088" y="4300538"/>
          <p14:tracePt t="71166" x="4019550" y="4300538"/>
          <p14:tracePt t="71174" x="4037013" y="4300538"/>
          <p14:tracePt t="71182" x="4052888" y="4300538"/>
          <p14:tracePt t="71190" x="4070350" y="4300538"/>
          <p14:tracePt t="71198" x="4079875" y="4300538"/>
          <p14:tracePt t="71206" x="4095750" y="4300538"/>
          <p14:tracePt t="71214" x="4105275" y="4300538"/>
          <p14:tracePt t="71222" x="4113213" y="4300538"/>
          <p14:tracePt t="71230" x="4130675" y="4300538"/>
          <p14:tracePt t="71238" x="4138613" y="4300538"/>
          <p14:tracePt t="71246" x="4156075" y="4300538"/>
          <p14:tracePt t="71254" x="4164013" y="4300538"/>
          <p14:tracePt t="71262" x="4171950" y="4300538"/>
          <p14:tracePt t="71268" x="4189413" y="4300538"/>
          <p14:tracePt t="71276" x="4197350" y="4300538"/>
          <p14:tracePt t="71284" x="4214813" y="4300538"/>
          <p14:tracePt t="71292" x="4232275" y="4300538"/>
          <p14:tracePt t="71308" x="4249738" y="4300538"/>
          <p14:tracePt t="71324" x="4249738" y="4308475"/>
          <p14:tracePt t="71332" x="4257675" y="4308475"/>
          <p14:tracePt t="71340" x="4265613" y="4308475"/>
          <p14:tracePt t="71356" x="4275138" y="4308475"/>
          <p14:tracePt t="71374" x="4283075" y="4308475"/>
          <p14:tracePt t="71382" x="4291013" y="4308475"/>
          <p14:tracePt t="71390" x="4300538" y="4308475"/>
          <p14:tracePt t="71398" x="4316413" y="4308475"/>
          <p14:tracePt t="71406" x="4325938" y="4308475"/>
          <p14:tracePt t="71414" x="4341813" y="4308475"/>
          <p14:tracePt t="71422" x="4359275" y="4308475"/>
          <p14:tracePt t="71430" x="4368800" y="4308475"/>
          <p14:tracePt t="71438" x="4384675" y="4300538"/>
          <p14:tracePt t="71446" x="4402138" y="4300538"/>
          <p14:tracePt t="71462" x="4410075" y="4300538"/>
          <p14:tracePt t="71471" x="4419600" y="4300538"/>
          <p14:tracePt t="71492" x="4427538" y="4300538"/>
          <p14:tracePt t="71508" x="4435475" y="4300538"/>
          <p14:tracePt t="71940" x="4452938" y="4291013"/>
          <p14:tracePt t="71948" x="4460875" y="4283075"/>
          <p14:tracePt t="71956" x="4478338" y="4283075"/>
          <p14:tracePt t="71972" x="4486275" y="4283075"/>
          <p14:tracePt t="71980" x="4503738" y="4283075"/>
          <p14:tracePt t="71989" x="4513263" y="4275138"/>
          <p14:tracePt t="71996" x="4529138" y="4275138"/>
          <p14:tracePt t="72004" x="4546600" y="4265613"/>
          <p14:tracePt t="72010" x="4554538" y="4265613"/>
          <p14:tracePt t="72018" x="4572000" y="4265613"/>
          <p14:tracePt t="72026" x="4579938" y="4265613"/>
          <p14:tracePt t="72034" x="4597400" y="4257675"/>
          <p14:tracePt t="72042" x="4605338" y="4257675"/>
          <p14:tracePt t="72058" x="4622800" y="4257675"/>
          <p14:tracePt t="72066" x="4640263" y="4257675"/>
          <p14:tracePt t="72074" x="4648200" y="4257675"/>
          <p14:tracePt t="72082" x="4673600" y="4249738"/>
          <p14:tracePt t="72090" x="4691063" y="4240213"/>
          <p14:tracePt t="72098" x="4733925" y="4224338"/>
          <p14:tracePt t="72106" x="4767263" y="4214813"/>
          <p14:tracePt t="72114" x="4802188" y="4214813"/>
          <p14:tracePt t="72120" x="4810125" y="4214813"/>
          <p14:tracePt t="72129" x="4827588" y="4214813"/>
          <p14:tracePt t="72136" x="4835525" y="4214813"/>
          <p14:tracePt t="72144" x="4843463" y="4214813"/>
          <p14:tracePt t="72188" x="4852988" y="4214813"/>
          <p14:tracePt t="72200" x="4860925" y="4214813"/>
          <p14:tracePt t="72216" x="4878388" y="4206875"/>
          <p14:tracePt t="72222" x="4886325" y="4206875"/>
          <p14:tracePt t="72230" x="4903788" y="4197350"/>
          <p14:tracePt t="72238" x="4911725" y="4189413"/>
          <p14:tracePt t="72246" x="4919663" y="4189413"/>
          <p14:tracePt t="72384" x="4911725" y="4197350"/>
          <p14:tracePt t="72392" x="4903788" y="4206875"/>
          <p14:tracePt t="72400" x="4886325" y="4224338"/>
          <p14:tracePt t="72408" x="4860925" y="4240213"/>
          <p14:tracePt t="72416" x="4818063" y="4257675"/>
          <p14:tracePt t="72424" x="4767263" y="4275138"/>
          <p14:tracePt t="72430" x="4708525" y="4291013"/>
          <p14:tracePt t="72439" x="4648200" y="4300538"/>
          <p14:tracePt t="72446" x="4572000" y="4308475"/>
          <p14:tracePt t="72455" x="4486275" y="4316413"/>
          <p14:tracePt t="72462" x="4402138" y="4316413"/>
          <p14:tracePt t="72472" x="4300538" y="4316413"/>
          <p14:tracePt t="72478" x="4214813" y="4316413"/>
          <p14:tracePt t="72488" x="4130675" y="4341813"/>
          <p14:tracePt t="72494" x="4044950" y="4341813"/>
          <p14:tracePt t="72505" x="3960813" y="4359275"/>
          <p14:tracePt t="72510" x="3867150" y="4376738"/>
          <p14:tracePt t="72518" x="3781425" y="4384675"/>
          <p14:tracePt t="72527" x="3679825" y="4410075"/>
          <p14:tracePt t="72534" x="3594100" y="4419600"/>
          <p14:tracePt t="72540" x="3509963" y="4445000"/>
          <p14:tracePt t="72548" x="3433763" y="4460875"/>
          <p14:tracePt t="72556" x="3373438" y="4470400"/>
          <p14:tracePt t="72564" x="3314700" y="4495800"/>
          <p14:tracePt t="72573" x="3254375" y="4513263"/>
          <p14:tracePt t="72580" x="3228975" y="4521200"/>
          <p14:tracePt t="72588" x="3195638" y="4529138"/>
          <p14:tracePt t="72596" x="3178175" y="4546600"/>
          <p14:tracePt t="72604" x="3170238" y="4554538"/>
          <p14:tracePt t="72612" x="3152775" y="4564063"/>
          <p14:tracePt t="72620" x="3135313" y="4572000"/>
          <p14:tracePt t="72628" x="3119438" y="4579938"/>
          <p14:tracePt t="72635" x="3109913" y="4589463"/>
          <p14:tracePt t="72642" x="3101975" y="4589463"/>
          <p14:tracePt t="72649" x="3094038" y="4589463"/>
          <p14:tracePt t="72671" x="3094038" y="4597400"/>
          <p14:tracePt t="72682" x="3084513" y="4597400"/>
          <p14:tracePt t="72698" x="3076575" y="4597400"/>
          <p14:tracePt t="72706" x="3067050" y="4605338"/>
          <p14:tracePt t="72722" x="3059113" y="4605338"/>
          <p14:tracePt t="72729" x="3051175" y="4605338"/>
          <p14:tracePt t="72742" x="3041650" y="4605338"/>
          <p14:tracePt t="73130" x="3041650" y="4597400"/>
          <p14:tracePt t="73143" x="3041650" y="4589463"/>
          <p14:tracePt t="73150" x="3051175" y="4579938"/>
          <p14:tracePt t="73158" x="3059113" y="4579938"/>
          <p14:tracePt t="73166" x="3059113" y="4564063"/>
          <p14:tracePt t="73173" x="3067050" y="4564063"/>
          <p14:tracePt t="73180" x="3067050" y="4554538"/>
          <p14:tracePt t="73188" x="3076575" y="4554538"/>
          <p14:tracePt t="73200" x="3076575" y="4546600"/>
          <p14:tracePt t="73208" x="3084513" y="4538663"/>
          <p14:tracePt t="73216" x="3084513" y="4529138"/>
          <p14:tracePt t="73224" x="3094038" y="4521200"/>
          <p14:tracePt t="73232" x="3101975" y="4513263"/>
          <p14:tracePt t="73240" x="3109913" y="4503738"/>
          <p14:tracePt t="73248" x="3109913" y="4495800"/>
          <p14:tracePt t="73256" x="3119438" y="4486275"/>
          <p14:tracePt t="73264" x="3127375" y="4486275"/>
          <p14:tracePt t="73272" x="3127375" y="4470400"/>
          <p14:tracePt t="73278" x="3135313" y="4452938"/>
          <p14:tracePt t="73287" x="3144838" y="4452938"/>
          <p14:tracePt t="73550" x="3144838" y="4445000"/>
          <p14:tracePt t="74120" x="3152775" y="4445000"/>
          <p14:tracePt t="74130" x="3152775" y="4435475"/>
          <p14:tracePt t="74138" x="3160713" y="4435475"/>
          <p14:tracePt t="74146" x="3170238" y="4427538"/>
          <p14:tracePt t="74218" x="3178175" y="4427538"/>
          <p14:tracePt t="74312" x="3178175" y="4419600"/>
          <p14:tracePt t="74324" x="3186113" y="4410075"/>
          <p14:tracePt t="74332" x="3195638" y="4410075"/>
          <p14:tracePt t="74426" x="3203575" y="4402138"/>
          <p14:tracePt t="74438" x="3203575" y="4394200"/>
          <p14:tracePt t="74444" x="3211513" y="4394200"/>
          <p14:tracePt t="74452" x="3221038" y="4394200"/>
          <p14:tracePt t="74460" x="3221038" y="4384675"/>
          <p14:tracePt t="74480" x="3228975" y="4376738"/>
          <p14:tracePt t="74492" x="3238500" y="4376738"/>
          <p14:tracePt t="74500" x="3238500" y="4368800"/>
          <p14:tracePt t="74524" x="3246438" y="4368800"/>
          <p14:tracePt t="74532" x="3254375" y="4368800"/>
          <p14:tracePt t="74540" x="3263900" y="4359275"/>
          <p14:tracePt t="74554" x="3263900" y="4351338"/>
          <p14:tracePt t="74558" x="3271838" y="4351338"/>
          <p14:tracePt t="74566" x="3289300" y="4341813"/>
          <p14:tracePt t="74574" x="3297238" y="4325938"/>
          <p14:tracePt t="74582" x="3314700" y="4316413"/>
          <p14:tracePt t="74590" x="3330575" y="4300538"/>
          <p14:tracePt t="74598" x="3355975" y="4291013"/>
          <p14:tracePt t="74606" x="3390900" y="4275138"/>
          <p14:tracePt t="74614" x="3424238" y="4249738"/>
          <p14:tracePt t="74622" x="3441700" y="4249738"/>
          <p14:tracePt t="74630" x="3475038" y="4232275"/>
          <p14:tracePt t="74638" x="3492500" y="4232275"/>
          <p14:tracePt t="74646" x="3517900" y="4224338"/>
          <p14:tracePt t="74654" x="3527425" y="4224338"/>
          <p14:tracePt t="74659" x="3535363" y="4224338"/>
          <p14:tracePt t="74669" x="3543300" y="4224338"/>
          <p14:tracePt t="74676" x="3552825" y="4224338"/>
          <p14:tracePt t="74684" x="3568700" y="4224338"/>
          <p14:tracePt t="74692" x="3586163" y="4224338"/>
          <p14:tracePt t="74700" x="3594100" y="4224338"/>
          <p14:tracePt t="74708" x="3611563" y="4224338"/>
          <p14:tracePt t="74716" x="3619500" y="4224338"/>
          <p14:tracePt t="74724" x="3636963" y="4224338"/>
          <p14:tracePt t="74732" x="3654425" y="4224338"/>
          <p14:tracePt t="74739" x="3662363" y="4224338"/>
          <p14:tracePt t="74748" x="3687763" y="4214813"/>
          <p14:tracePt t="74756" x="3697288" y="4214813"/>
          <p14:tracePt t="74762" x="3722688" y="4214813"/>
          <p14:tracePt t="74770" x="3738563" y="4214813"/>
          <p14:tracePt t="74778" x="3748088" y="4214813"/>
          <p14:tracePt t="74786" x="3763963" y="4214813"/>
          <p14:tracePt t="74794" x="3781425" y="4214813"/>
          <p14:tracePt t="74814" x="3790950" y="4214813"/>
          <p14:tracePt t="74822" x="3798888" y="4214813"/>
          <p14:tracePt t="74838" x="3806825" y="4214813"/>
          <p14:tracePt t="74846" x="3816350" y="4214813"/>
          <p14:tracePt t="74862" x="3824288" y="4214813"/>
          <p14:tracePt t="74868" x="3832225" y="4214813"/>
          <p14:tracePt t="74876" x="3841750" y="4214813"/>
          <p14:tracePt t="74892" x="3849688" y="4214813"/>
          <p14:tracePt t="74904" x="3857625" y="4214813"/>
          <p14:tracePt t="74916" x="3867150" y="4214813"/>
          <p14:tracePt t="74925" x="3883025" y="4214813"/>
          <p14:tracePt t="74932" x="3892550" y="4214813"/>
          <p14:tracePt t="74940" x="3908425" y="4214813"/>
          <p14:tracePt t="74948" x="3917950" y="4214813"/>
          <p14:tracePt t="74956" x="3925888" y="4214813"/>
          <p14:tracePt t="74964" x="3935413" y="4214813"/>
          <p14:tracePt t="74978" x="3943350" y="4214813"/>
          <p14:tracePt t="75396" x="3943350" y="4206875"/>
          <p14:tracePt t="75407" x="3951288" y="4197350"/>
          <p14:tracePt t="75414" x="3960813" y="4197350"/>
          <p14:tracePt t="75548" x="3968750" y="4197350"/>
          <p14:tracePt t="75572" x="3968750" y="4189413"/>
          <p14:tracePt t="75596" x="3976688" y="4189413"/>
          <p14:tracePt t="75606" x="3986213" y="4181475"/>
          <p14:tracePt t="75622" x="3994150" y="4171950"/>
          <p14:tracePt t="75634" x="4002088" y="4171950"/>
          <p14:tracePt t="76254" x="4019550" y="4164013"/>
          <p14:tracePt t="76262" x="4037013" y="4164013"/>
          <p14:tracePt t="76271" x="4044950" y="4164013"/>
          <p14:tracePt t="76278" x="4062413" y="4156075"/>
          <p14:tracePt t="76288" x="4079875" y="4156075"/>
          <p14:tracePt t="76294" x="4079875" y="4146550"/>
          <p14:tracePt t="76304" x="4095750" y="4146550"/>
          <p14:tracePt t="76319" x="4105275" y="4146550"/>
          <p14:tracePt t="76326" x="4113213" y="4146550"/>
          <p14:tracePt t="76338" x="4121150" y="4146550"/>
          <p14:tracePt t="77897" x="4130675" y="4146550"/>
          <p14:tracePt t="77923" x="4138613" y="4146550"/>
          <p14:tracePt t="77932" x="4146550" y="4146550"/>
          <p14:tracePt t="77944" x="4156075" y="4146550"/>
          <p14:tracePt t="77952" x="4164013" y="4156075"/>
          <p14:tracePt t="77982" x="4171950" y="4164013"/>
          <p14:tracePt t="77994" x="4181475" y="4164013"/>
          <p14:tracePt t="78014" x="4189413" y="4164013"/>
          <p14:tracePt t="78034" x="4197350" y="4164013"/>
          <p14:tracePt t="78042" x="4197350" y="4171950"/>
          <p14:tracePt t="78050" x="4206875" y="4171950"/>
          <p14:tracePt t="78064" x="4206875" y="4181475"/>
          <p14:tracePt t="78072" x="4214813" y="4181475"/>
          <p14:tracePt t="78116" x="4224338" y="4181475"/>
          <p14:tracePt t="78128" x="4224338" y="4189413"/>
          <p14:tracePt t="78136" x="4232275" y="4197350"/>
          <p14:tracePt t="78144" x="4240213" y="4206875"/>
          <p14:tracePt t="78152" x="4249738" y="4206875"/>
          <p14:tracePt t="78166" x="4257675" y="4214813"/>
          <p14:tracePt t="78173" x="4265613" y="4214813"/>
          <p14:tracePt t="78182" x="4265613" y="4224338"/>
          <p14:tracePt t="78203" x="4275138" y="4224338"/>
          <p14:tracePt t="78214" x="4283075" y="4224338"/>
          <p14:tracePt t="78254" x="4283075" y="4232275"/>
          <p14:tracePt t="78266" x="4291013" y="4232275"/>
          <p14:tracePt t="78288" x="4291013" y="4240213"/>
          <p14:tracePt t="78320" x="4300538" y="4240213"/>
          <p14:tracePt t="78356" x="4308475" y="4240213"/>
          <p14:tracePt t="78368" x="4308475" y="4249738"/>
          <p14:tracePt t="78463" x="4316413" y="4249738"/>
          <p14:tracePt t="78487" x="4325938" y="4257675"/>
          <p14:tracePt t="78504" x="4333875" y="4257675"/>
          <p14:tracePt t="78512" x="4351338" y="4257675"/>
          <p14:tracePt t="78520" x="4359275" y="4257675"/>
          <p14:tracePt t="78528" x="4368800" y="4257675"/>
          <p14:tracePt t="78536" x="4376738" y="4265613"/>
          <p14:tracePt t="78543" x="4384675" y="4265613"/>
          <p14:tracePt t="78552" x="4394200" y="4265613"/>
          <p14:tracePt t="78560" x="4402138" y="4265613"/>
          <p14:tracePt t="78598" x="4410075" y="4265613"/>
          <p14:tracePt t="78670" x="4419600" y="4265613"/>
          <p14:tracePt t="78682" x="4427538" y="4265613"/>
          <p14:tracePt t="79026" x="4419600" y="4265613"/>
          <p14:tracePt t="79034" x="4410075" y="4265613"/>
          <p14:tracePt t="79042" x="4402138" y="4265613"/>
          <p14:tracePt t="79050" x="4394200" y="4265613"/>
          <p14:tracePt t="79058" x="4384675" y="4265613"/>
          <p14:tracePt t="79074" x="4376738" y="4265613"/>
          <p14:tracePt t="79082" x="4368800" y="4265613"/>
          <p14:tracePt t="79090" x="4368800" y="4257675"/>
          <p14:tracePt t="79110" x="4368800" y="4249738"/>
          <p14:tracePt t="79121" x="4359275" y="4249738"/>
          <p14:tracePt t="79140" x="4351338" y="4249738"/>
          <p14:tracePt t="79152" x="4351338" y="4240213"/>
          <p14:tracePt t="79164" x="4351338" y="4232275"/>
          <p14:tracePt t="79200" x="4351338" y="4224338"/>
          <p14:tracePt t="79212" x="4351338" y="4214813"/>
          <p14:tracePt t="79542" x="4341813" y="4214813"/>
          <p14:tracePt t="79560" x="4333875" y="4214813"/>
          <p14:tracePt t="79568" x="4325938" y="4214813"/>
          <p14:tracePt t="79588" x="4316413" y="4214813"/>
          <p14:tracePt t="79596" x="4308475" y="4214813"/>
          <p14:tracePt t="79608" x="4300538" y="4214813"/>
          <p14:tracePt t="79636" x="4291013" y="4214813"/>
          <p14:tracePt t="79666" x="4283075" y="4214813"/>
          <p14:tracePt t="79722" x="4275138" y="4214813"/>
          <p14:tracePt t="79734" x="4265613" y="4214813"/>
          <p14:tracePt t="79754" x="4257675" y="4214813"/>
          <p14:tracePt t="79764" x="4249738" y="4214813"/>
          <p14:tracePt t="79772" x="4249738" y="4206875"/>
          <p14:tracePt t="79780" x="4240213" y="4206875"/>
          <p14:tracePt t="79874" x="4232275" y="4206875"/>
          <p14:tracePt t="79899" x="4224338" y="4206875"/>
          <p14:tracePt t="79922" x="4214813" y="4206875"/>
          <p14:tracePt t="80016" x="4206875" y="4206875"/>
          <p14:tracePt t="80067" x="4197350" y="4206875"/>
          <p14:tracePt t="80126" x="4189413" y="4206875"/>
          <p14:tracePt t="80187" x="4181475" y="4206875"/>
          <p14:tracePt t="80620" x="4171950" y="4206875"/>
          <p14:tracePt t="80656" x="4164013" y="4206875"/>
          <p14:tracePt t="80664" x="4156075" y="4206875"/>
          <p14:tracePt t="80754" x="4146550" y="4206875"/>
          <p14:tracePt t="80978" x="4146550" y="4197350"/>
          <p14:tracePt t="80986" x="4146550" y="4189413"/>
          <p14:tracePt t="81003" x="4146550" y="4181475"/>
          <p14:tracePt t="81019" x="4146550" y="4171950"/>
          <p14:tracePt t="81048" x="4146550" y="4164013"/>
          <p14:tracePt t="81056" x="4146550" y="4156075"/>
          <p14:tracePt t="81072" x="4146550" y="4146550"/>
          <p14:tracePt t="82349" x="4156075" y="4138613"/>
          <p14:tracePt t="82360" x="4164013" y="4138613"/>
          <p14:tracePt t="82369" x="4171950" y="4130675"/>
          <p14:tracePt t="82385" x="4189413" y="4130675"/>
          <p14:tracePt t="82401" x="4197350" y="4130675"/>
          <p14:tracePt t="82409" x="4206875" y="4130675"/>
          <p14:tracePt t="82414" x="4214813" y="4121150"/>
          <p14:tracePt t="82422" x="4232275" y="4121150"/>
          <p14:tracePt t="82430" x="4249738" y="4113213"/>
          <p14:tracePt t="82446" x="4265613" y="4113213"/>
          <p14:tracePt t="82454" x="4275138" y="4105275"/>
          <p14:tracePt t="82470" x="4283075" y="4105275"/>
          <p14:tracePt t="82522" x="4291013" y="4105275"/>
          <p14:tracePt t="83421" x="4308475" y="4095750"/>
          <p14:tracePt t="83428" x="4325938" y="4087813"/>
          <p14:tracePt t="83436" x="4341813" y="4079875"/>
          <p14:tracePt t="83534" x="4359275" y="4070350"/>
          <p14:tracePt t="83542" x="4384675" y="4062413"/>
          <p14:tracePt t="83550" x="4402138" y="4062413"/>
          <p14:tracePt t="83558" x="4435475" y="4062413"/>
          <p14:tracePt t="83566" x="4452938" y="4062413"/>
          <p14:tracePt t="83574" x="4470400" y="4062413"/>
          <p14:tracePt t="83582" x="4486275" y="4062413"/>
          <p14:tracePt t="83588" x="4503738" y="4062413"/>
          <p14:tracePt t="83596" x="4513263" y="4070350"/>
          <p14:tracePt t="83604" x="4529138" y="4070350"/>
          <p14:tracePt t="83612" x="4554538" y="4070350"/>
          <p14:tracePt t="83620" x="4564063" y="4079875"/>
          <p14:tracePt t="83628" x="4579938" y="4079875"/>
          <p14:tracePt t="83636" x="4614863" y="4079875"/>
          <p14:tracePt t="83644" x="4648200" y="4079875"/>
          <p14:tracePt t="83652" x="4673600" y="4070350"/>
          <p14:tracePt t="83660" x="4724400" y="4062413"/>
          <p14:tracePt t="83668" x="4759325" y="4062413"/>
          <p14:tracePt t="83676" x="4802188" y="4062413"/>
          <p14:tracePt t="83684" x="4818063" y="4062413"/>
          <p14:tracePt t="83689" x="4852988" y="4062413"/>
          <p14:tracePt t="83698" x="4894263" y="4062413"/>
          <p14:tracePt t="83706" x="4929188" y="4070350"/>
          <p14:tracePt t="83714" x="4962525" y="4079875"/>
          <p14:tracePt t="83722" x="5005388" y="4095750"/>
          <p14:tracePt t="83730" x="5038725" y="4105275"/>
          <p14:tracePt t="83738" x="5073650" y="4105275"/>
          <p14:tracePt t="83746" x="5106988" y="4113213"/>
          <p14:tracePt t="83754" x="5141913" y="4113213"/>
          <p14:tracePt t="83762" x="5183188" y="4113213"/>
          <p14:tracePt t="83770" x="5208588" y="4113213"/>
          <p14:tracePt t="83778" x="5268913" y="4113213"/>
          <p14:tracePt t="83786" x="5311775" y="4105275"/>
          <p14:tracePt t="83794" x="5370513" y="4079875"/>
          <p14:tracePt t="83801" x="5438775" y="4062413"/>
          <p14:tracePt t="83808" x="5497513" y="4052888"/>
          <p14:tracePt t="83817" x="5557838" y="4044950"/>
          <p14:tracePt t="83824" x="5616575" y="4019550"/>
          <p14:tracePt t="83832" x="5659438" y="4019550"/>
          <p14:tracePt t="83840" x="5710238" y="4002088"/>
          <p14:tracePt t="83848" x="5753100" y="3994150"/>
          <p14:tracePt t="83856" x="5778500" y="3976688"/>
          <p14:tracePt t="83864" x="5813425" y="3968750"/>
          <p14:tracePt t="83872" x="5829300" y="3968750"/>
          <p14:tracePt t="83880" x="5864225" y="3960813"/>
          <p14:tracePt t="83888" x="5897563" y="3951288"/>
          <p14:tracePt t="83894" x="5932488" y="3935413"/>
          <p14:tracePt t="83902" x="5983288" y="3925888"/>
          <p14:tracePt t="83910" x="6016625" y="3917950"/>
          <p14:tracePt t="83918" x="6076950" y="3908425"/>
          <p14:tracePt t="83926" x="6135688" y="3883025"/>
          <p14:tracePt t="83933" x="6194425" y="3867150"/>
          <p14:tracePt t="83942" x="6254750" y="3849688"/>
          <p14:tracePt t="83950" x="6313488" y="3849688"/>
          <p14:tracePt t="83958" x="6348413" y="3849688"/>
          <p14:tracePt t="83966" x="6373813" y="3849688"/>
          <p14:tracePt t="83974" x="6391275" y="3849688"/>
          <p14:tracePt t="83982" x="6407150" y="3849688"/>
          <p14:tracePt t="83990" x="6424613" y="3857625"/>
          <p14:tracePt t="84004" x="6442075" y="3857625"/>
          <p14:tracePt t="84012" x="6442075" y="3867150"/>
          <p14:tracePt t="84020" x="6457950" y="3867150"/>
          <p14:tracePt t="84028" x="6475413" y="3867150"/>
          <p14:tracePt t="84036" x="6483350" y="3867150"/>
          <p14:tracePt t="84043" x="6510338" y="3867150"/>
          <p14:tracePt t="84053" x="6535738" y="3867150"/>
          <p14:tracePt t="84060" x="6543675" y="3857625"/>
          <p14:tracePt t="84068" x="6569075" y="3849688"/>
          <p14:tracePt t="84076" x="6594475" y="3841750"/>
          <p14:tracePt t="84084" x="6637338" y="3824288"/>
          <p14:tracePt t="84092" x="6696075" y="3806825"/>
          <p14:tracePt t="84100" x="6756400" y="3781425"/>
          <p14:tracePt t="84108" x="6850063" y="3763963"/>
          <p14:tracePt t="84113" x="6926263" y="3738563"/>
          <p14:tracePt t="84122" x="7010400" y="3730625"/>
          <p14:tracePt t="84129" x="7096125" y="3730625"/>
          <p14:tracePt t="84138" x="7164388" y="3730625"/>
          <p14:tracePt t="84146" x="7223125" y="3730625"/>
          <p14:tracePt t="84154" x="7265988" y="3730625"/>
          <p14:tracePt t="84162" x="7283450" y="3738563"/>
          <p14:tracePt t="84183" x="7299325" y="3738563"/>
          <p14:tracePt t="84358" x="7299325" y="3748088"/>
          <p14:tracePt t="84390" x="7291388" y="3763963"/>
          <p14:tracePt t="84398" x="7283450" y="3781425"/>
          <p14:tracePt t="84406" x="7273925" y="3790950"/>
          <p14:tracePt t="84414" x="7258050" y="3806825"/>
          <p14:tracePt t="84422" x="7240588" y="3824288"/>
          <p14:tracePt t="84428" x="7223125" y="3841750"/>
          <p14:tracePt t="84436" x="7205663" y="3849688"/>
          <p14:tracePt t="84453" x="7197725" y="3857625"/>
          <p14:tracePt t="84460" x="7189788" y="3867150"/>
          <p14:tracePt t="84469" x="7180263" y="3875088"/>
          <p14:tracePt t="84476" x="7172325" y="3883025"/>
          <p14:tracePt t="84484" x="7164388" y="3892550"/>
          <p14:tracePt t="84492" x="7154863" y="3908425"/>
          <p14:tracePt t="84501" x="7146925" y="3908425"/>
          <p14:tracePt t="84508" x="7129463" y="3925888"/>
          <p14:tracePt t="84517" x="7121525" y="3943350"/>
          <p14:tracePt t="84524" x="7104063" y="3951288"/>
          <p14:tracePt t="84530" x="7088188" y="3968750"/>
          <p14:tracePt t="84538" x="7070725" y="3986213"/>
          <p14:tracePt t="84546" x="7053263" y="4002088"/>
          <p14:tracePt t="84554" x="7045325" y="4019550"/>
          <p14:tracePt t="84562" x="7027863" y="4019550"/>
          <p14:tracePt t="84570" x="7010400" y="4037013"/>
          <p14:tracePt t="84578" x="6994525" y="4044950"/>
          <p14:tracePt t="84586" x="6985000" y="4062413"/>
          <p14:tracePt t="84594" x="6969125" y="4070350"/>
          <p14:tracePt t="84602" x="6951663" y="4079875"/>
          <p14:tracePt t="84610" x="6934200" y="4087813"/>
          <p14:tracePt t="84619" x="6926263" y="4095750"/>
          <p14:tracePt t="84626" x="6908800" y="4113213"/>
          <p14:tracePt t="84632" x="6891338" y="4121150"/>
          <p14:tracePt t="84640" x="6875463" y="4138613"/>
          <p14:tracePt t="84648" x="6865938" y="4138613"/>
          <p14:tracePt t="84656" x="6850063" y="4156075"/>
          <p14:tracePt t="84664" x="6832600" y="4164013"/>
          <p14:tracePt t="84672" x="6824663" y="4181475"/>
          <p14:tracePt t="84680" x="6807200" y="4189413"/>
          <p14:tracePt t="84688" x="6789738" y="4197350"/>
          <p14:tracePt t="84696" x="6772275" y="4197350"/>
          <p14:tracePt t="84704" x="6772275" y="4206875"/>
          <p14:tracePt t="84712" x="6764338" y="4206875"/>
          <p14:tracePt t="84720" x="6756400" y="4206875"/>
          <p14:tracePt t="84758" x="6756400" y="4214813"/>
          <p14:tracePt t="84770" x="6746875" y="4224338"/>
          <p14:tracePt t="84778" x="6738938" y="4224338"/>
          <p14:tracePt t="84786" x="6731000" y="4232275"/>
          <p14:tracePt t="84794" x="6713538" y="4249738"/>
          <p14:tracePt t="84802" x="6696075" y="4257675"/>
          <p14:tracePt t="84809" x="6680200" y="4265613"/>
          <p14:tracePt t="84819" x="6670675" y="4275138"/>
          <p14:tracePt t="84826" x="6654800" y="4283075"/>
          <p14:tracePt t="84834" x="6637338" y="4291013"/>
          <p14:tracePt t="84842" x="6627813" y="4300538"/>
          <p14:tracePt t="84848" x="6619875" y="4308475"/>
          <p14:tracePt t="84856" x="6611938" y="4308475"/>
          <p14:tracePt t="84868" x="6602413" y="4308475"/>
          <p14:tracePt t="84880" x="6602413" y="4316413"/>
          <p14:tracePt t="84896" x="6594475" y="4316413"/>
          <p14:tracePt t="84990" x="6586538" y="4316413"/>
          <p14:tracePt t="85394" x="6577013" y="4325938"/>
          <p14:tracePt t="85403" x="6561138" y="4341813"/>
          <p14:tracePt t="85410" x="6543675" y="4351338"/>
          <p14:tracePt t="85419" x="6526213" y="4368800"/>
          <p14:tracePt t="85426" x="6518275" y="4376738"/>
          <p14:tracePt t="85436" x="6500813" y="4394200"/>
          <p14:tracePt t="85443" x="6483350" y="4402138"/>
          <p14:tracePt t="85459" x="6467475" y="4410075"/>
          <p14:tracePt t="85467" x="6457950" y="4410075"/>
          <p14:tracePt t="85473" x="6457950" y="4419600"/>
          <p14:tracePt t="85557" x="6467475" y="4402138"/>
          <p14:tracePt t="85566" x="6483350" y="4394200"/>
          <p14:tracePt t="85574" x="6500813" y="4376738"/>
          <p14:tracePt t="85578" x="6518275" y="4351338"/>
          <p14:tracePt t="85586" x="6551613" y="4333875"/>
          <p14:tracePt t="85594" x="6594475" y="4308475"/>
          <p14:tracePt t="85602" x="6637338" y="4283075"/>
          <p14:tracePt t="85610" x="6688138" y="4257675"/>
          <p14:tracePt t="85618" x="6746875" y="4232275"/>
          <p14:tracePt t="85626" x="6815138" y="4214813"/>
          <p14:tracePt t="85634" x="6875463" y="4206875"/>
          <p14:tracePt t="85642" x="6934200" y="4197350"/>
          <p14:tracePt t="85650" x="6959600" y="4197350"/>
          <p14:tracePt t="85658" x="6977063" y="4197350"/>
          <p14:tracePt t="85668" x="6994525" y="4197350"/>
          <p14:tracePt t="85674" x="7002463" y="4197350"/>
          <p14:tracePt t="85682" x="7019925" y="4197350"/>
          <p14:tracePt t="85688" x="7027863" y="4197350"/>
          <p14:tracePt t="85696" x="7045325" y="4189413"/>
          <p14:tracePt t="85704" x="7053263" y="4189413"/>
          <p14:tracePt t="85712" x="7061200" y="4181475"/>
          <p14:tracePt t="85720" x="7078663" y="4171950"/>
          <p14:tracePt t="85728" x="7096125" y="4171950"/>
          <p14:tracePt t="85736" x="7104063" y="4164013"/>
          <p14:tracePt t="85744" x="7121525" y="4164013"/>
          <p14:tracePt t="85752" x="7129463" y="4164013"/>
          <p14:tracePt t="85760" x="7138988" y="4156075"/>
          <p14:tracePt t="85768" x="7154863" y="4156075"/>
          <p14:tracePt t="85776" x="7172325" y="4146550"/>
          <p14:tracePt t="85784" x="7180263" y="4146550"/>
          <p14:tracePt t="85792" x="7197725" y="4138613"/>
          <p14:tracePt t="85798" x="7223125" y="4130675"/>
          <p14:tracePt t="85806" x="7240588" y="4130675"/>
          <p14:tracePt t="85814" x="7258050" y="4130675"/>
          <p14:tracePt t="85822" x="7283450" y="4130675"/>
          <p14:tracePt t="85830" x="7291388" y="4121150"/>
          <p14:tracePt t="85838" x="7308850" y="4121150"/>
          <p14:tracePt t="85846" x="7316788" y="4121150"/>
          <p14:tracePt t="86193" x="7324725" y="4121150"/>
          <p14:tracePt t="86593" x="7316788" y="4121150"/>
          <p14:tracePt t="87374" x="7308850" y="4130675"/>
          <p14:tracePt t="87394" x="7299325" y="4138613"/>
          <p14:tracePt t="87400" x="7299325" y="4146550"/>
          <p14:tracePt t="87408" x="7291388" y="4156075"/>
          <p14:tracePt t="87416" x="7283450" y="4156075"/>
          <p14:tracePt t="87424" x="7283450" y="4164013"/>
          <p14:tracePt t="87433" x="7273925" y="4164013"/>
          <p14:tracePt t="87440" x="7265988" y="4171950"/>
          <p14:tracePt t="87460" x="7258050" y="4171950"/>
          <p14:tracePt t="87664" x="7240588" y="4181475"/>
          <p14:tracePt t="87676" x="7240588" y="4189413"/>
          <p14:tracePt t="87684" x="7189788" y="4206875"/>
          <p14:tracePt t="87692" x="7138988" y="4224338"/>
          <p14:tracePt t="87700" x="7096125" y="4240213"/>
          <p14:tracePt t="87706" x="7045325" y="4265613"/>
          <p14:tracePt t="87714" x="6994525" y="4283075"/>
          <p14:tracePt t="87722" x="6934200" y="4300538"/>
          <p14:tracePt t="87730" x="6875463" y="4325938"/>
          <p14:tracePt t="87738" x="6815138" y="4341813"/>
          <p14:tracePt t="87746" x="6756400" y="4351338"/>
          <p14:tracePt t="87754" x="6662738" y="4376738"/>
          <p14:tracePt t="87762" x="6577013" y="4394200"/>
          <p14:tracePt t="87770" x="6475413" y="4419600"/>
          <p14:tracePt t="87778" x="6356350" y="4445000"/>
          <p14:tracePt t="87786" x="6246813" y="4460875"/>
          <p14:tracePt t="87793" x="6102350" y="4486275"/>
          <p14:tracePt t="87802" x="5957888" y="4513263"/>
          <p14:tracePt t="87808" x="5778500" y="4538663"/>
          <p14:tracePt t="87816" x="5591175" y="4564063"/>
          <p14:tracePt t="87824" x="5370513" y="4597400"/>
          <p14:tracePt t="87832" x="5124450" y="4622800"/>
          <p14:tracePt t="87840" x="4878388" y="4657725"/>
          <p14:tracePt t="87848" x="4630738" y="4691063"/>
          <p14:tracePt t="87856" x="4384675" y="4716463"/>
          <p14:tracePt t="87864" x="4171950" y="4749800"/>
          <p14:tracePt t="87872" x="4019550" y="4759325"/>
          <p14:tracePt t="87880" x="3857625" y="4784725"/>
          <p14:tracePt t="87888" x="3713163" y="4792663"/>
          <p14:tracePt t="87896" x="3578225" y="4810125"/>
          <p14:tracePt t="87904" x="3433763" y="4827588"/>
          <p14:tracePt t="87920" x="3186113" y="4878388"/>
          <p14:tracePt t="87926" x="3059113" y="4903788"/>
          <p14:tracePt t="87934" x="2957513" y="4919663"/>
          <p14:tracePt t="87942" x="2871788" y="4946650"/>
          <p14:tracePt t="87950" x="2778125" y="4962525"/>
          <p14:tracePt t="87958" x="2693988" y="4979988"/>
          <p14:tracePt t="87966" x="2633663" y="4997450"/>
          <p14:tracePt t="87974" x="2574925" y="5005388"/>
          <p14:tracePt t="87983" x="2516188" y="5013325"/>
          <p14:tracePt t="87990" x="2463800" y="5038725"/>
          <p14:tracePt t="87998" x="2430463" y="5048250"/>
          <p14:tracePt t="88006" x="2387600" y="5064125"/>
          <p14:tracePt t="88014" x="2354263" y="5081588"/>
          <p14:tracePt t="88020" x="2311400" y="5099050"/>
          <p14:tracePt t="88028" x="2293938" y="5116513"/>
          <p14:tracePt t="88036" x="2260600" y="5132388"/>
          <p14:tracePt t="88044" x="2235200" y="5141913"/>
          <p14:tracePt t="88052" x="2200275" y="5157788"/>
          <p14:tracePt t="88060" x="2174875" y="5167313"/>
          <p14:tracePt t="88069" x="2159000" y="5175250"/>
          <p14:tracePt t="88075" x="2149475" y="5175250"/>
          <p14:tracePt t="88084" x="2133600" y="5175250"/>
          <p14:tracePt t="88092" x="2124075" y="5175250"/>
          <p14:tracePt t="88100" x="2116138" y="5175250"/>
          <p14:tracePt t="88108" x="2098675" y="5175250"/>
          <p14:tracePt t="88124" x="2082800" y="5175250"/>
          <p14:tracePt t="88129" x="2073275" y="5175250"/>
          <p14:tracePt t="88138" x="2065338" y="5175250"/>
          <p14:tracePt t="88146" x="2047875" y="5183188"/>
          <p14:tracePt t="88154" x="2039938" y="5183188"/>
          <p14:tracePt t="88162" x="2030413" y="5192713"/>
          <p14:tracePt t="88170" x="2014538" y="5192713"/>
          <p14:tracePt t="88178" x="2014538" y="5200650"/>
          <p14:tracePt t="88186" x="2005013" y="5200650"/>
          <p14:tracePt t="88194" x="1997075" y="5200650"/>
          <p14:tracePt t="88260" x="1997075" y="5208588"/>
          <p14:tracePt t="88452" x="1997075" y="5218113"/>
          <p14:tracePt t="88464" x="2014538" y="5226050"/>
          <p14:tracePt t="88472" x="2039938" y="5235575"/>
          <p14:tracePt t="88480" x="2065338" y="5251450"/>
          <p14:tracePt t="88488" x="2090738" y="5260975"/>
          <p14:tracePt t="88496" x="2108200" y="5276850"/>
          <p14:tracePt t="88504" x="2116138" y="5286375"/>
          <p14:tracePt t="88512" x="2133600" y="5294313"/>
          <p14:tracePt t="88520" x="2149475" y="5302250"/>
          <p14:tracePt t="88529" x="2159000" y="5311775"/>
          <p14:tracePt t="88536" x="2174875" y="5327650"/>
          <p14:tracePt t="88542" x="2192338" y="5327650"/>
          <p14:tracePt t="88550" x="2209800" y="5345113"/>
          <p14:tracePt t="88558" x="2227263" y="5353050"/>
          <p14:tracePt t="88568" x="2243138" y="5353050"/>
          <p14:tracePt t="88574" x="2260600" y="5362575"/>
          <p14:tracePt t="88583" x="2268538" y="5362575"/>
          <p14:tracePt t="88590" x="2286000" y="5362575"/>
          <p14:tracePt t="88598" x="2303463" y="5370513"/>
          <p14:tracePt t="88606" x="2311400" y="5370513"/>
          <p14:tracePt t="88614" x="2328863" y="5370513"/>
          <p14:tracePt t="88622" x="2336800" y="5370513"/>
          <p14:tracePt t="88630" x="2354263" y="5370513"/>
          <p14:tracePt t="88638" x="2371725" y="5370513"/>
          <p14:tracePt t="88646" x="2379663" y="5380038"/>
          <p14:tracePt t="88652" x="2397125" y="5380038"/>
          <p14:tracePt t="88660" x="2413000" y="5380038"/>
          <p14:tracePt t="88680" x="2422525" y="5380038"/>
          <p14:tracePt t="88692" x="2430463" y="5380038"/>
          <p14:tracePt t="88700" x="2430463" y="5387975"/>
          <p14:tracePt t="88794" x="2438400" y="5387975"/>
          <p14:tracePt t="88814" x="2447925" y="5387975"/>
          <p14:tracePt t="88822" x="2455863" y="5387975"/>
          <p14:tracePt t="88839" x="2473325" y="5387975"/>
          <p14:tracePt t="88854" x="2481263" y="5387975"/>
          <p14:tracePt t="88860" x="2498725" y="5380038"/>
          <p14:tracePt t="88869" x="2506663" y="5380038"/>
          <p14:tracePt t="88877" x="2516188" y="5380038"/>
          <p14:tracePt t="88885" x="2532063" y="5380038"/>
          <p14:tracePt t="88892" x="2532063" y="5370513"/>
          <p14:tracePt t="88902" x="2549525" y="5370513"/>
          <p14:tracePt t="88916" x="2557463" y="5370513"/>
          <p14:tracePt t="88924" x="2566988" y="5362575"/>
          <p14:tracePt t="88933" x="2574925" y="5362575"/>
          <p14:tracePt t="88940" x="2582863" y="5353050"/>
          <p14:tracePt t="88948" x="2600325" y="5353050"/>
          <p14:tracePt t="88956" x="2608263" y="5353050"/>
          <p14:tracePt t="88962" x="2625725" y="5353050"/>
          <p14:tracePt t="88970" x="2633663" y="5353050"/>
          <p14:tracePt t="88986" x="2643188" y="5353050"/>
          <p14:tracePt t="89002" x="2651125" y="5353050"/>
          <p14:tracePt t="89246" x="2660650" y="5353050"/>
          <p14:tracePt t="89254" x="2676525" y="5353050"/>
          <p14:tracePt t="89270" x="2693988" y="5353050"/>
          <p14:tracePt t="89276" x="2711450" y="5345113"/>
          <p14:tracePt t="89285" x="2719388" y="5337175"/>
          <p14:tracePt t="89292" x="2744788" y="5327650"/>
          <p14:tracePt t="89300" x="2770188" y="5319713"/>
          <p14:tracePt t="89308" x="2795588" y="5311775"/>
          <p14:tracePt t="89316" x="2805113" y="5302250"/>
          <p14:tracePt t="89324" x="2830513" y="5294313"/>
          <p14:tracePt t="89332" x="2846388" y="5294313"/>
          <p14:tracePt t="89340" x="2855913" y="5286375"/>
          <p14:tracePt t="89348" x="2871788" y="5276850"/>
          <p14:tracePt t="89356" x="2881313" y="5276850"/>
          <p14:tracePt t="89364" x="2889250" y="5268913"/>
          <p14:tracePt t="89372" x="2906713" y="5260975"/>
          <p14:tracePt t="89378" x="2922588" y="5260975"/>
          <p14:tracePt t="89394" x="2932113" y="5260975"/>
          <p14:tracePt t="89406" x="2940050" y="5260975"/>
          <p14:tracePt t="89470" x="2949575" y="5260975"/>
          <p14:tracePt t="89516" x="2949575" y="5251450"/>
          <p14:tracePt t="89564" x="2957513" y="5243513"/>
          <p14:tracePt t="89764" x="2965450" y="5243513"/>
          <p14:tracePt t="89776" x="2965450" y="5235575"/>
          <p14:tracePt t="89784" x="2974975" y="5235575"/>
          <p14:tracePt t="89796" x="2982913" y="5235575"/>
          <p14:tracePt t="89812" x="2990850" y="5235575"/>
          <p14:tracePt t="89826" x="2990850" y="5226050"/>
          <p14:tracePt t="89838" x="3000375" y="5226050"/>
          <p14:tracePt t="89898" x="3008313" y="5226050"/>
          <p14:tracePt t="89906" x="3016250" y="5226050"/>
          <p14:tracePt t="89914" x="3025775" y="5226050"/>
          <p14:tracePt t="89933" x="3041650" y="5226050"/>
          <p14:tracePt t="89939" x="3059113" y="5226050"/>
          <p14:tracePt t="89952" x="3067050" y="5226050"/>
          <p14:tracePt t="89960" x="3076575" y="5218113"/>
          <p14:tracePt t="89976" x="3084513" y="5218113"/>
          <p14:tracePt t="89984" x="3094038" y="5218113"/>
          <p14:tracePt t="89992" x="3101975" y="5218113"/>
          <p14:tracePt t="90008" x="3109913" y="5218113"/>
          <p14:tracePt t="90014" x="3119438" y="5218113"/>
          <p14:tracePt t="90030" x="3127375" y="5218113"/>
          <p14:tracePt t="90038" x="3144838" y="5218113"/>
          <p14:tracePt t="90144" x="3152775" y="5218113"/>
          <p14:tracePt t="90334" x="3160713" y="5218113"/>
          <p14:tracePt t="90352" x="3186113" y="5218113"/>
          <p14:tracePt t="90360" x="3211513" y="5218113"/>
          <p14:tracePt t="90368" x="3221038" y="5226050"/>
          <p14:tracePt t="90376" x="3246438" y="5243513"/>
          <p14:tracePt t="90384" x="3279775" y="5251450"/>
          <p14:tracePt t="90392" x="3297238" y="5260975"/>
          <p14:tracePt t="90400" x="3305175" y="5276850"/>
          <p14:tracePt t="90408" x="3322638" y="5276850"/>
          <p14:tracePt t="90416" x="3340100" y="5276850"/>
          <p14:tracePt t="90424" x="3348038" y="5276850"/>
          <p14:tracePt t="90433" x="3355975" y="5276850"/>
          <p14:tracePt t="90440" x="3355975" y="5286375"/>
          <p14:tracePt t="90450" x="3365500" y="5286375"/>
          <p14:tracePt t="90656" x="3373438" y="5286375"/>
          <p14:tracePt t="90666" x="3390900" y="5286375"/>
          <p14:tracePt t="90674" x="3398838" y="5286375"/>
          <p14:tracePt t="90690" x="3408363" y="5286375"/>
          <p14:tracePt t="90710" x="3416300" y="5286375"/>
          <p14:tracePt t="90726" x="3416300" y="5276850"/>
          <p14:tracePt t="90856" x="3424238" y="5276850"/>
          <p14:tracePt t="90938" x="3433763" y="5276850"/>
          <p14:tracePt t="90946" x="3441700" y="5268913"/>
          <p14:tracePt t="90954" x="3449638" y="5268913"/>
          <p14:tracePt t="90962" x="3467100" y="5260975"/>
          <p14:tracePt t="90970" x="3475038" y="5260975"/>
          <p14:tracePt t="90988" x="3484563" y="5260975"/>
          <p14:tracePt t="91008" x="3492500" y="5260975"/>
          <p14:tracePt t="91024" x="3502025" y="5260975"/>
          <p14:tracePt t="91040" x="3517900" y="5260975"/>
          <p14:tracePt t="91049" x="3527425" y="5260975"/>
          <p14:tracePt t="91056" x="3543300" y="5260975"/>
          <p14:tracePt t="91064" x="3560763" y="5260975"/>
          <p14:tracePt t="91072" x="3568700" y="5260975"/>
          <p14:tracePt t="91078" x="3578225" y="5260975"/>
          <p14:tracePt t="91086" x="3586163" y="5260975"/>
          <p14:tracePt t="91094" x="3594100" y="5260975"/>
          <p14:tracePt t="91102" x="3611563" y="5260975"/>
          <p14:tracePt t="91110" x="3619500" y="5260975"/>
          <p14:tracePt t="91119" x="3636963" y="5260975"/>
          <p14:tracePt t="91126" x="3654425" y="5251450"/>
          <p14:tracePt t="91134" x="3662363" y="5251450"/>
          <p14:tracePt t="91142" x="3679825" y="5243513"/>
          <p14:tracePt t="91150" x="3705225" y="5235575"/>
          <p14:tracePt t="91158" x="3713163" y="5235575"/>
          <p14:tracePt t="91166" x="3730625" y="5235575"/>
          <p14:tracePt t="91174" x="3738563" y="5235575"/>
          <p14:tracePt t="91182" x="3756025" y="5235575"/>
          <p14:tracePt t="91188" x="3773488" y="5226050"/>
          <p14:tracePt t="91196" x="3781425" y="5226050"/>
          <p14:tracePt t="91204" x="3798888" y="5226050"/>
          <p14:tracePt t="91212" x="3816350" y="5218113"/>
          <p14:tracePt t="91220" x="3824288" y="5218113"/>
          <p14:tracePt t="91228" x="3841750" y="5208588"/>
          <p14:tracePt t="91236" x="3857625" y="5208588"/>
          <p14:tracePt t="91244" x="3867150" y="5208588"/>
          <p14:tracePt t="91252" x="3883025" y="5200650"/>
          <p14:tracePt t="91260" x="3892550" y="5200650"/>
          <p14:tracePt t="91268" x="3908425" y="5192713"/>
          <p14:tracePt t="91276" x="3925888" y="5192713"/>
          <p14:tracePt t="91284" x="3935413" y="5192713"/>
          <p14:tracePt t="91290" x="3951288" y="5192713"/>
          <p14:tracePt t="91300" x="3968750" y="5192713"/>
          <p14:tracePt t="91306" x="3976688" y="5183188"/>
          <p14:tracePt t="91314" x="3994150" y="5183188"/>
          <p14:tracePt t="91322" x="4011613" y="5183188"/>
          <p14:tracePt t="91330" x="4019550" y="5183188"/>
          <p14:tracePt t="91338" x="4037013" y="5183188"/>
          <p14:tracePt t="91346" x="4044950" y="5183188"/>
          <p14:tracePt t="91354" x="4062413" y="5183188"/>
          <p14:tracePt t="91362" x="4079875" y="5175250"/>
          <p14:tracePt t="91370" x="4087813" y="5175250"/>
          <p14:tracePt t="91378" x="4105275" y="5175250"/>
          <p14:tracePt t="91386" x="4121150" y="5167313"/>
          <p14:tracePt t="91394" x="4130675" y="5167313"/>
          <p14:tracePt t="91401" x="4146550" y="5167313"/>
          <p14:tracePt t="91416" x="4156075" y="5167313"/>
          <p14:tracePt t="91433" x="4164013" y="5167313"/>
          <p14:tracePt t="91451" x="4171950" y="5167313"/>
          <p14:tracePt t="91476" x="4181475" y="5167313"/>
          <p14:tracePt t="91485" x="4197350" y="5157788"/>
          <p14:tracePt t="91502" x="4206875" y="5157788"/>
          <p14:tracePt t="91506" x="4214813" y="5157788"/>
          <p14:tracePt t="91514" x="4232275" y="5157788"/>
          <p14:tracePt t="91522" x="4240213" y="5157788"/>
          <p14:tracePt t="91530" x="4249738" y="5157788"/>
          <p14:tracePt t="91538" x="4257675" y="5157788"/>
          <p14:tracePt t="91546" x="4265613" y="5157788"/>
          <p14:tracePt t="92678" x="4275138" y="5157788"/>
          <p14:tracePt t="92684" x="4283075" y="5157788"/>
          <p14:tracePt t="92692" x="4300538" y="5157788"/>
          <p14:tracePt t="92712" x="4308475" y="5157788"/>
          <p14:tracePt t="92993" x="4316413" y="5149850"/>
          <p14:tracePt t="93000" x="4325938" y="5132388"/>
          <p14:tracePt t="93007" x="4341813" y="5124450"/>
          <p14:tracePt t="93018" x="4359275" y="5106988"/>
          <p14:tracePt t="93022" x="4376738" y="5099050"/>
          <p14:tracePt t="93030" x="4384675" y="5081588"/>
          <p14:tracePt t="93038" x="4402138" y="5064125"/>
          <p14:tracePt t="93046" x="4419600" y="5056188"/>
          <p14:tracePt t="93054" x="4435475" y="5038725"/>
          <p14:tracePt t="93062" x="4445000" y="5022850"/>
          <p14:tracePt t="93070" x="4460875" y="5005388"/>
          <p14:tracePt t="93078" x="4478338" y="4997450"/>
          <p14:tracePt t="93086" x="4503738" y="4979988"/>
          <p14:tracePt t="93094" x="4513263" y="4972050"/>
          <p14:tracePt t="93101" x="4529138" y="4962525"/>
          <p14:tracePt t="93108" x="4546600" y="4962525"/>
          <p14:tracePt t="93116" x="4554538" y="4962525"/>
          <p14:tracePt t="93124" x="4564063" y="4962525"/>
          <p14:tracePt t="93132" x="4579938" y="4962525"/>
          <p14:tracePt t="93139" x="4579938" y="4954588"/>
          <p14:tracePt t="93155" x="4589463" y="4954588"/>
          <p14:tracePt t="93164" x="4597400" y="4954588"/>
          <p14:tracePt t="93172" x="4605338" y="4954588"/>
          <p14:tracePt t="93179" x="4622800" y="4946650"/>
          <p14:tracePt t="93188" x="4640263" y="4946650"/>
          <p14:tracePt t="93196" x="4648200" y="4937125"/>
          <p14:tracePt t="93202" x="4665663" y="4929188"/>
          <p14:tracePt t="93210" x="4691063" y="4911725"/>
          <p14:tracePt t="93218" x="4716463" y="4903788"/>
          <p14:tracePt t="93226" x="4733925" y="4894263"/>
          <p14:tracePt t="93234" x="4749800" y="4886325"/>
          <p14:tracePt t="93242" x="4767263" y="4886325"/>
          <p14:tracePt t="93250" x="4775200" y="4878388"/>
          <p14:tracePt t="93258" x="4792663" y="4878388"/>
          <p14:tracePt t="93266" x="4810125" y="4878388"/>
          <p14:tracePt t="93274" x="4818063" y="4878388"/>
          <p14:tracePt t="93282" x="4835525" y="4878388"/>
          <p14:tracePt t="93290" x="4843463" y="4868863"/>
          <p14:tracePt t="93299" x="4860925" y="4868863"/>
          <p14:tracePt t="93306" x="4878388" y="4860925"/>
          <p14:tracePt t="93314" x="4903788" y="4852988"/>
          <p14:tracePt t="93320" x="4911725" y="4843463"/>
          <p14:tracePt t="93328" x="4937125" y="4835525"/>
          <p14:tracePt t="93336" x="4972050" y="4818063"/>
          <p14:tracePt t="93344" x="5005388" y="4802188"/>
          <p14:tracePt t="93352" x="5056188" y="4792663"/>
          <p14:tracePt t="93360" x="5116513" y="4784725"/>
          <p14:tracePt t="93368" x="5175250" y="4775200"/>
          <p14:tracePt t="93376" x="5226050" y="4775200"/>
          <p14:tracePt t="93384" x="5286375" y="4759325"/>
          <p14:tracePt t="93392" x="5362575" y="4759325"/>
          <p14:tracePt t="93400" x="5430838" y="4759325"/>
          <p14:tracePt t="93408" x="5514975" y="4759325"/>
          <p14:tracePt t="93414" x="5591175" y="4759325"/>
          <p14:tracePt t="93422" x="5676900" y="4759325"/>
          <p14:tracePt t="93429" x="5761038" y="4767263"/>
          <p14:tracePt t="93438" x="5846763" y="4767263"/>
          <p14:tracePt t="93446" x="5915025" y="4767263"/>
          <p14:tracePt t="93454" x="6008688" y="4775200"/>
          <p14:tracePt t="93462" x="6092825" y="4802188"/>
          <p14:tracePt t="93470" x="6153150" y="4810125"/>
          <p14:tracePt t="93478" x="6211888" y="4818063"/>
          <p14:tracePt t="93486" x="6254750" y="4827588"/>
          <p14:tracePt t="93494" x="6288088" y="4827588"/>
          <p14:tracePt t="93502" x="6313488" y="4827588"/>
          <p14:tracePt t="93510" x="6348413" y="4827588"/>
          <p14:tracePt t="93518" x="6365875" y="4827588"/>
          <p14:tracePt t="93524" x="6381750" y="4827588"/>
          <p14:tracePt t="93532" x="6399213" y="4827588"/>
          <p14:tracePt t="93540" x="6424613" y="4827588"/>
          <p14:tracePt t="93548" x="6457950" y="4827588"/>
          <p14:tracePt t="93556" x="6483350" y="4818063"/>
          <p14:tracePt t="93564" x="6510338" y="4818063"/>
          <p14:tracePt t="93572" x="6543675" y="4818063"/>
          <p14:tracePt t="93580" x="6586538" y="4818063"/>
          <p14:tracePt t="93588" x="6619875" y="4818063"/>
          <p14:tracePt t="93596" x="6645275" y="4827588"/>
          <p14:tracePt t="93604" x="6670675" y="4843463"/>
          <p14:tracePt t="93612" x="6688138" y="4852988"/>
          <p14:tracePt t="93620" x="6713538" y="4868863"/>
          <p14:tracePt t="93628" x="6731000" y="4878388"/>
          <p14:tracePt t="93634" x="6764338" y="4886325"/>
          <p14:tracePt t="93642" x="6799263" y="4903788"/>
          <p14:tracePt t="93650" x="6832600" y="4929188"/>
          <p14:tracePt t="93658" x="6865938" y="4929188"/>
          <p14:tracePt t="93666" x="6916738" y="4954588"/>
          <p14:tracePt t="93674" x="6959600" y="4962525"/>
          <p14:tracePt t="93682" x="6994525" y="4972050"/>
          <p14:tracePt t="93690" x="7053263" y="4979988"/>
          <p14:tracePt t="93699" x="7121525" y="4987925"/>
          <p14:tracePt t="93706" x="7189788" y="5013325"/>
          <p14:tracePt t="93714" x="7258050" y="5022850"/>
          <p14:tracePt t="93722" x="7334250" y="5030788"/>
          <p14:tracePt t="93730" x="7418388" y="5038725"/>
          <p14:tracePt t="93736" x="7486650" y="5038725"/>
          <p14:tracePt t="93744" x="7562850" y="5038725"/>
          <p14:tracePt t="93752" x="7631113" y="5038725"/>
          <p14:tracePt t="93760" x="7716838" y="5038725"/>
          <p14:tracePt t="93768" x="7810500" y="5030788"/>
          <p14:tracePt t="93776" x="7894638" y="5005388"/>
          <p14:tracePt t="93784" x="7980363" y="4987925"/>
          <p14:tracePt t="93792" x="8056563" y="4972050"/>
          <p14:tracePt t="93801" x="8115300" y="4962525"/>
          <p14:tracePt t="93808" x="8175625" y="4954588"/>
          <p14:tracePt t="93816" x="8191500" y="4954588"/>
          <p14:tracePt t="93824" x="8201025" y="4954588"/>
          <p14:tracePt t="93869" x="8201025" y="4946650"/>
          <p14:tracePt t="93942" x="8175625" y="4962525"/>
          <p14:tracePt t="93948" x="8158163" y="4962525"/>
          <p14:tracePt t="93956" x="8132763" y="4972050"/>
          <p14:tracePt t="93964" x="8089900" y="4972050"/>
          <p14:tracePt t="93972" x="8047038" y="4972050"/>
          <p14:tracePt t="93980" x="7988300" y="4972050"/>
          <p14:tracePt t="93988" x="7927975" y="4972050"/>
          <p14:tracePt t="93996" x="7869238" y="4972050"/>
          <p14:tracePt t="94004" x="7800975" y="4972050"/>
          <p14:tracePt t="94012" x="7742238" y="4972050"/>
          <p14:tracePt t="94020" x="7673975" y="4962525"/>
          <p14:tracePt t="94028" x="7597775" y="4954588"/>
          <p14:tracePt t="94036" x="7537450" y="4946650"/>
          <p14:tracePt t="94044" x="7478713" y="4937125"/>
          <p14:tracePt t="94052" x="7418388" y="4929188"/>
          <p14:tracePt t="94058" x="7359650" y="4929188"/>
          <p14:tracePt t="94067" x="7316788" y="4919663"/>
          <p14:tracePt t="94074" x="7283450" y="4911725"/>
          <p14:tracePt t="94082" x="7258050" y="4911725"/>
          <p14:tracePt t="94089" x="7215188" y="4911725"/>
          <p14:tracePt t="94098" x="7189788" y="4911725"/>
          <p14:tracePt t="94106" x="7129463" y="4911725"/>
          <p14:tracePt t="94114" x="7070725" y="4911725"/>
          <p14:tracePt t="94122" x="7010400" y="4894263"/>
          <p14:tracePt t="94129" x="6959600" y="4894263"/>
          <p14:tracePt t="94138" x="6908800" y="4886325"/>
          <p14:tracePt t="94146" x="6850063" y="4878388"/>
          <p14:tracePt t="94152" x="6789738" y="4868863"/>
          <p14:tracePt t="94160" x="6731000" y="4860925"/>
          <p14:tracePt t="94168" x="6670675" y="4835525"/>
          <p14:tracePt t="94176" x="6611938" y="4827588"/>
          <p14:tracePt t="94184" x="6535738" y="4818063"/>
          <p14:tracePt t="94192" x="6475413" y="4810125"/>
          <p14:tracePt t="94200" x="6416675" y="4784725"/>
          <p14:tracePt t="94208" x="6356350" y="4767263"/>
          <p14:tracePt t="94216" x="6280150" y="4749800"/>
          <p14:tracePt t="94224" x="6221413" y="4733925"/>
          <p14:tracePt t="94232" x="6161088" y="4716463"/>
          <p14:tracePt t="94240" x="6118225" y="4708525"/>
          <p14:tracePt t="94248" x="6084888" y="4699000"/>
          <p14:tracePt t="94256" x="6049963" y="4691063"/>
          <p14:tracePt t="94265" x="6016625" y="4683125"/>
          <p14:tracePt t="94270" x="5991225" y="4683125"/>
          <p14:tracePt t="94278" x="5973763" y="4683125"/>
          <p14:tracePt t="94286" x="5940425" y="4683125"/>
          <p14:tracePt t="94294" x="5897563" y="4683125"/>
          <p14:tracePt t="94302" x="5864225" y="4673600"/>
          <p14:tracePt t="94310" x="5821363" y="4673600"/>
          <p14:tracePt t="94318" x="5778500" y="4673600"/>
          <p14:tracePt t="94326" x="5719763" y="4665663"/>
          <p14:tracePt t="94334" x="5668963" y="4657725"/>
          <p14:tracePt t="94342" x="5608638" y="4657725"/>
          <p14:tracePt t="94350" x="5549900" y="4648200"/>
          <p14:tracePt t="94358" x="5524500" y="4640263"/>
          <p14:tracePt t="94367" x="5489575" y="4640263"/>
          <p14:tracePt t="94372" x="5464175" y="4630738"/>
          <p14:tracePt t="94380" x="5438775" y="4622800"/>
          <p14:tracePt t="94388" x="5430838" y="4614863"/>
          <p14:tracePt t="94396" x="5413375" y="4605338"/>
          <p14:tracePt t="94404" x="5387975" y="4597400"/>
          <p14:tracePt t="94412" x="5370513" y="4589463"/>
          <p14:tracePt t="94420" x="5362575" y="4579938"/>
          <p14:tracePt t="94428" x="5345113" y="4572000"/>
          <p14:tracePt t="94436" x="5327650" y="4564063"/>
          <p14:tracePt t="94444" x="5319713" y="4564063"/>
          <p14:tracePt t="94452" x="5302250" y="4554538"/>
          <p14:tracePt t="94460" x="5286375" y="4546600"/>
          <p14:tracePt t="94468" x="5276850" y="4546600"/>
          <p14:tracePt t="94473" x="5260975" y="4538663"/>
          <p14:tracePt t="94482" x="5243513" y="4538663"/>
          <p14:tracePt t="94490" x="5235575" y="4538663"/>
          <p14:tracePt t="94498" x="5218113" y="4538663"/>
          <p14:tracePt t="94506" x="5208588" y="4538663"/>
          <p14:tracePt t="94515" x="5192713" y="4538663"/>
          <p14:tracePt t="94522" x="5183188" y="4538663"/>
          <p14:tracePt t="94892" x="5157788" y="4546600"/>
          <p14:tracePt t="94900" x="5106988" y="4564063"/>
          <p14:tracePt t="94907" x="5038725" y="4579938"/>
          <p14:tracePt t="94922" x="4987925" y="4589463"/>
          <p14:tracePt t="94930" x="4962525" y="4589463"/>
          <p14:tracePt t="94938" x="4954588" y="4589463"/>
          <p14:tracePt t="94946" x="4937125" y="4589463"/>
          <p14:tracePt t="94954" x="4919663" y="4589463"/>
          <p14:tracePt t="94962" x="4911725" y="4589463"/>
          <p14:tracePt t="94970" x="4894263" y="4589463"/>
          <p14:tracePt t="94978" x="4878388" y="4579938"/>
          <p14:tracePt t="94986" x="4868863" y="4579938"/>
          <p14:tracePt t="94994" x="4852988" y="4579938"/>
          <p14:tracePt t="95000" x="4835525" y="4572000"/>
          <p14:tracePt t="95008" x="4827588" y="4572000"/>
          <p14:tracePt t="95016" x="4810125" y="4572000"/>
          <p14:tracePt t="95024" x="4792663" y="4564063"/>
          <p14:tracePt t="95031" x="4784725" y="4564063"/>
          <p14:tracePt t="95040" x="4767263" y="4554538"/>
          <p14:tracePt t="95048" x="4749800" y="4554538"/>
          <p14:tracePt t="95056" x="4741863" y="4546600"/>
          <p14:tracePt t="95064" x="4724400" y="4546600"/>
          <p14:tracePt t="95072" x="4699000" y="4538663"/>
          <p14:tracePt t="95080" x="4691063" y="4538663"/>
          <p14:tracePt t="95088" x="4665663" y="4529138"/>
          <p14:tracePt t="95096" x="4640263" y="4521200"/>
          <p14:tracePt t="95102" x="4630738" y="4513263"/>
          <p14:tracePt t="95110" x="4605338" y="4495800"/>
          <p14:tracePt t="95118" x="4579938" y="4486275"/>
          <p14:tracePt t="95126" x="4554538" y="4478338"/>
          <p14:tracePt t="95134" x="4521200" y="4470400"/>
          <p14:tracePt t="95142" x="4495800" y="4460875"/>
          <p14:tracePt t="95150" x="4460875" y="4452938"/>
          <p14:tracePt t="95158" x="4410075" y="4445000"/>
          <p14:tracePt t="95166" x="4351338" y="4435475"/>
          <p14:tracePt t="95173" x="4308475" y="4427538"/>
          <p14:tracePt t="95182" x="4249738" y="4419600"/>
          <p14:tracePt t="95189" x="4189413" y="4419600"/>
          <p14:tracePt t="95198" x="4146550" y="4410075"/>
          <p14:tracePt t="95206" x="4095750" y="4410075"/>
          <p14:tracePt t="95212" x="4070350" y="4410075"/>
          <p14:tracePt t="95220" x="4044950" y="4410075"/>
          <p14:tracePt t="95228" x="4019550" y="4410075"/>
          <p14:tracePt t="95236" x="4002088" y="4410075"/>
          <p14:tracePt t="95244" x="3986213" y="4410075"/>
          <p14:tracePt t="95252" x="3968750" y="4419600"/>
          <p14:tracePt t="95260" x="3960813" y="4419600"/>
          <p14:tracePt t="95268" x="3935413" y="4427538"/>
          <p14:tracePt t="95276" x="3917950" y="4427538"/>
          <p14:tracePt t="95284" x="3908425" y="4435475"/>
          <p14:tracePt t="95292" x="3900488" y="4445000"/>
          <p14:tracePt t="95300" x="3883025" y="4445000"/>
          <p14:tracePt t="95316" x="3875088" y="4452938"/>
          <p14:tracePt t="95334" x="3867150" y="4452938"/>
          <p14:tracePt t="95346" x="3857625" y="4452938"/>
          <p14:tracePt t="95362" x="3849688" y="4460875"/>
          <p14:tracePt t="95370" x="3832225" y="4470400"/>
          <p14:tracePt t="95386" x="3824288" y="4478338"/>
          <p14:tracePt t="95406" x="3816350" y="4486275"/>
          <p14:tracePt t="95436" x="3816350" y="4495800"/>
          <p14:tracePt t="95444" x="3806825" y="4495800"/>
          <p14:tracePt t="95452" x="3806825" y="4503738"/>
          <p14:tracePt t="95460" x="3790950" y="4521200"/>
          <p14:tracePt t="95476" x="3781425" y="4538663"/>
          <p14:tracePt t="95484" x="3773488" y="4554538"/>
          <p14:tracePt t="95492" x="3756025" y="4564063"/>
          <p14:tracePt t="95500" x="3748088" y="4579938"/>
          <p14:tracePt t="95508" x="3738563" y="4597400"/>
          <p14:tracePt t="95517" x="3738563" y="4605338"/>
          <p14:tracePt t="95524" x="3738563" y="4622800"/>
          <p14:tracePt t="95530" x="3730625" y="4640263"/>
          <p14:tracePt t="95538" x="3722688" y="4657725"/>
          <p14:tracePt t="95554" x="3722688" y="4673600"/>
          <p14:tracePt t="95562" x="3722688" y="4683125"/>
          <p14:tracePt t="95570" x="3713163" y="4691063"/>
          <p14:tracePt t="95578" x="3713163" y="4708525"/>
          <p14:tracePt t="95822" x="3713163" y="4716463"/>
          <p14:tracePt t="95835" x="3722688" y="4716463"/>
          <p14:tracePt t="95842" x="3730625" y="4716463"/>
          <p14:tracePt t="95852" x="3738563" y="4724400"/>
          <p14:tracePt t="95861" x="3748088" y="4724400"/>
          <p14:tracePt t="95868" x="3756025" y="4724400"/>
          <p14:tracePt t="95876" x="3773488" y="4724400"/>
          <p14:tracePt t="95884" x="3781425" y="4724400"/>
          <p14:tracePt t="95892" x="3798888" y="4724400"/>
          <p14:tracePt t="95900" x="3806825" y="4724400"/>
          <p14:tracePt t="95921" x="3841750" y="4733925"/>
          <p14:tracePt t="95924" x="3849688" y="4733925"/>
          <p14:tracePt t="95932" x="3867150" y="4733925"/>
          <p14:tracePt t="95940" x="3883025" y="4733925"/>
          <p14:tracePt t="95948" x="3892550" y="4741863"/>
          <p14:tracePt t="95954" x="3908425" y="4741863"/>
          <p14:tracePt t="95962" x="3925888" y="4741863"/>
          <p14:tracePt t="95970" x="3943350" y="4749800"/>
          <p14:tracePt t="95978" x="3976688" y="4749800"/>
          <p14:tracePt t="95986" x="4002088" y="4767263"/>
          <p14:tracePt t="95994" x="4019550" y="4775200"/>
          <p14:tracePt t="96002" x="4027488" y="4784725"/>
          <p14:tracePt t="96010" x="4037013" y="4784725"/>
          <p14:tracePt t="96018" x="4044950" y="4784725"/>
          <p14:tracePt t="96038" x="4052888" y="4784725"/>
          <p14:tracePt t="96050" x="4052888" y="4792663"/>
          <p14:tracePt t="96096" x="4062413" y="4802188"/>
          <p14:tracePt t="96108" x="4070350" y="4810125"/>
          <p14:tracePt t="96116" x="4079875" y="4818063"/>
          <p14:tracePt t="96124" x="4087813" y="4827588"/>
          <p14:tracePt t="96132" x="4095750" y="4827588"/>
          <p14:tracePt t="96140" x="4095750" y="4835525"/>
          <p14:tracePt t="96158" x="4105275" y="4835525"/>
          <p14:tracePt t="96250" x="4113213" y="4835525"/>
          <p14:tracePt t="96262" x="4113213" y="4843463"/>
          <p14:tracePt t="96288" x="4121150" y="4852988"/>
          <p14:tracePt t="96348" x="4130675" y="4852988"/>
          <p14:tracePt t="96360" x="4138613" y="4860925"/>
          <p14:tracePt t="96372" x="4138613" y="4868863"/>
          <p14:tracePt t="96484" x="4138613" y="4878388"/>
          <p14:tracePt t="96512" x="4138613" y="4886325"/>
          <p14:tracePt t="96520" x="4130675" y="4894263"/>
          <p14:tracePt t="96528" x="4121150" y="4903788"/>
          <p14:tracePt t="96536" x="4121150" y="4911725"/>
          <p14:tracePt t="96544" x="4113213" y="4929188"/>
          <p14:tracePt t="96552" x="4095750" y="4937125"/>
          <p14:tracePt t="96560" x="4087813" y="4946650"/>
          <p14:tracePt t="96568" x="4079875" y="4946650"/>
          <p14:tracePt t="96578" x="4079875" y="4954588"/>
          <p14:tracePt t="96586" x="4070350" y="4954588"/>
          <p14:tracePt t="96594" x="4062413" y="4954588"/>
          <p14:tracePt t="96614" x="4062413" y="4962525"/>
          <p14:tracePt t="96630" x="4052888" y="4962525"/>
          <p14:tracePt t="96638" x="4052888" y="4972050"/>
          <p14:tracePt t="96646" x="4044950" y="4972050"/>
          <p14:tracePt t="96654" x="4044950" y="4979988"/>
          <p14:tracePt t="96662" x="4037013" y="4979988"/>
          <p14:tracePt t="96670" x="4027488" y="4979988"/>
          <p14:tracePt t="96678" x="4019550" y="4987925"/>
          <p14:tracePt t="96683" x="4002088" y="5005388"/>
          <p14:tracePt t="96692" x="3986213" y="5013325"/>
          <p14:tracePt t="96700" x="3976688" y="5013325"/>
          <p14:tracePt t="96708" x="3968750" y="5013325"/>
          <p14:tracePt t="96716" x="3960813" y="5022850"/>
          <p14:tracePt t="96724" x="3951288" y="5022850"/>
          <p14:tracePt t="96794" x="3951288" y="5030788"/>
          <p14:tracePt t="96806" x="3943350" y="5038725"/>
          <p14:tracePt t="96814" x="3935413" y="5038725"/>
          <p14:tracePt t="96822" x="3925888" y="5056188"/>
          <p14:tracePt t="96830" x="3917950" y="5064125"/>
          <p14:tracePt t="96838" x="3908425" y="5064125"/>
          <p14:tracePt t="96846" x="3900488" y="5073650"/>
          <p14:tracePt t="96854" x="3892550" y="5081588"/>
          <p14:tracePt t="96862" x="3892550" y="5091113"/>
          <p14:tracePt t="96870" x="3875088" y="5091113"/>
          <p14:tracePt t="96886" x="3875088" y="5099050"/>
          <p14:tracePt t="96900" x="3867150" y="5099050"/>
          <p14:tracePt t="96913" x="3867150" y="5106988"/>
          <p14:tracePt t="96931" x="3857625" y="5106988"/>
          <p14:tracePt t="96936" x="3849688" y="5116513"/>
          <p14:tracePt t="97514" x="3849688" y="5124450"/>
          <p14:tracePt t="97522" x="3832225" y="5132388"/>
          <p14:tracePt t="97530" x="3816350" y="5141913"/>
          <p14:tracePt t="97536" x="3806825" y="5149850"/>
          <p14:tracePt t="97544" x="3790950" y="5167313"/>
          <p14:tracePt t="97553" x="3773488" y="5183188"/>
          <p14:tracePt t="97560" x="3756025" y="5200650"/>
          <p14:tracePt t="97568" x="3748088" y="5200650"/>
          <p14:tracePt t="97576" x="3738563" y="5200650"/>
          <p14:tracePt t="97588" x="3730625" y="5200650"/>
          <p14:tracePt t="97620" x="3722688" y="5200650"/>
          <p14:tracePt t="97628" x="3705225" y="5200650"/>
          <p14:tracePt t="97636" x="3697288" y="5208588"/>
          <p14:tracePt t="97644" x="3671888" y="5218113"/>
          <p14:tracePt t="97650" x="3646488" y="5218113"/>
          <p14:tracePt t="97658" x="3629025" y="5218113"/>
          <p14:tracePt t="97666" x="3603625" y="5218113"/>
          <p14:tracePt t="97674" x="3586163" y="5218113"/>
          <p14:tracePt t="97683" x="3578225" y="5218113"/>
          <p14:tracePt t="97690" x="3560763" y="5226050"/>
          <p14:tracePt t="97698" x="3543300" y="5226050"/>
          <p14:tracePt t="97706" x="3535363" y="5226050"/>
          <p14:tracePt t="97715" x="3527425" y="5226050"/>
          <p14:tracePt t="97722" x="3517900" y="5226050"/>
          <p14:tracePt t="97731" x="3509963" y="5235575"/>
          <p14:tracePt t="97738" x="3492500" y="5235575"/>
          <p14:tracePt t="97752" x="3484563" y="5235575"/>
          <p14:tracePt t="97760" x="3475038" y="5235575"/>
          <p14:tracePt t="98531" x="3484563" y="5243513"/>
          <p14:tracePt t="98539" x="3492500" y="5243513"/>
          <p14:tracePt t="98548" x="3502025" y="5251450"/>
          <p14:tracePt t="98554" x="3509963" y="5260975"/>
          <p14:tracePt t="98672" x="3517900" y="5260975"/>
          <p14:tracePt t="99312" x="3509963" y="5260975"/>
          <p14:tracePt t="99320" x="3492500" y="5260975"/>
          <p14:tracePt t="99328" x="3467100" y="5260975"/>
          <p14:tracePt t="99336" x="3441700" y="5260975"/>
          <p14:tracePt t="99342" x="3424238" y="5260975"/>
          <p14:tracePt t="99350" x="3398838" y="5251450"/>
          <p14:tracePt t="99358" x="3382963" y="5251450"/>
          <p14:tracePt t="99366" x="3373438" y="5251450"/>
          <p14:tracePt t="99374" x="3355975" y="5243513"/>
          <p14:tracePt t="99382" x="3340100" y="5243513"/>
          <p14:tracePt t="99390" x="3330575" y="5235575"/>
          <p14:tracePt t="99398" x="3314700" y="5235575"/>
          <p14:tracePt t="99406" x="3297238" y="5235575"/>
          <p14:tracePt t="99414" x="3289300" y="5235575"/>
          <p14:tracePt t="99422" x="3271838" y="5235575"/>
          <p14:tracePt t="99430" x="3263900" y="5235575"/>
          <p14:tracePt t="99438" x="3246438" y="5235575"/>
          <p14:tracePt t="99444" x="3238500" y="5235575"/>
          <p14:tracePt t="99452" x="3228975" y="5235575"/>
          <p14:tracePt t="99460" x="3221038" y="5235575"/>
          <p14:tracePt t="99468" x="3211513" y="5235575"/>
          <p14:tracePt t="99476" x="3203575" y="5235575"/>
          <p14:tracePt t="99484" x="3186113" y="5226050"/>
          <p14:tracePt t="99492" x="3178175" y="5226050"/>
          <p14:tracePt t="99500" x="3170238" y="5226050"/>
          <p14:tracePt t="99508" x="3160713" y="5218113"/>
          <p14:tracePt t="99516" x="3152775" y="5218113"/>
          <p14:tracePt t="99524" x="3144838" y="5218113"/>
          <p14:tracePt t="99532" x="3135313" y="5218113"/>
          <p14:tracePt t="99548" x="3127375" y="5218113"/>
          <p14:tracePt t="99554" x="3119438" y="5218113"/>
          <p14:tracePt t="99562" x="3109913" y="5218113"/>
          <p14:tracePt t="99810" x="3127375" y="5218113"/>
          <p14:tracePt t="99826" x="3144838" y="5235575"/>
          <p14:tracePt t="99834" x="3152775" y="5235575"/>
          <p14:tracePt t="99847" x="3152775" y="5243513"/>
          <p14:tracePt t="99858" x="3152775" y="5251450"/>
          <p14:tracePt t="99866" x="3152775" y="5260975"/>
          <p14:tracePt t="99872" x="3160713" y="5268913"/>
          <p14:tracePt t="99884" x="3170238" y="5286375"/>
          <p14:tracePt t="99888" x="3170238" y="5294313"/>
          <p14:tracePt t="99896" x="3178175" y="5311775"/>
          <p14:tracePt t="99916" x="3178175" y="5337175"/>
          <p14:tracePt t="99920" x="3178175" y="5353050"/>
          <p14:tracePt t="99928" x="3170238" y="5370513"/>
          <p14:tracePt t="99936" x="3152775" y="5395913"/>
          <p14:tracePt t="99944" x="3135313" y="5413375"/>
          <p14:tracePt t="99952" x="3119438" y="5446713"/>
          <p14:tracePt t="99960" x="3101975" y="5472113"/>
          <p14:tracePt t="99968" x="3084513" y="5497513"/>
          <p14:tracePt t="99974" x="3067050" y="5514975"/>
          <p14:tracePt t="99983" x="3051175" y="5532438"/>
          <p14:tracePt t="99990" x="3033713" y="5540375"/>
          <p14:tracePt t="99998" x="3025775" y="5549900"/>
          <p14:tracePt t="100006" x="3016250" y="5565775"/>
          <p14:tracePt t="100014" x="3000375" y="5575300"/>
          <p14:tracePt t="100022" x="2990850" y="5583238"/>
          <p14:tracePt t="100050" x="2982913" y="5583238"/>
          <p14:tracePt t="100069" x="2965450" y="5583238"/>
          <p14:tracePt t="100076" x="2957513" y="5583238"/>
          <p14:tracePt t="100084" x="2940050" y="5591175"/>
          <p14:tracePt t="100092" x="2932113" y="5591175"/>
          <p14:tracePt t="100099" x="2922588" y="5591175"/>
          <p14:tracePt t="100108" x="2906713" y="5591175"/>
          <p14:tracePt t="100116" x="2897188" y="5591175"/>
          <p14:tracePt t="100123" x="2871788" y="5591175"/>
          <p14:tracePt t="100133" x="2855913" y="5591175"/>
          <p14:tracePt t="100140" x="2846388" y="5575300"/>
          <p14:tracePt t="100148" x="2820988" y="5575300"/>
          <p14:tracePt t="100155" x="2805113" y="5557838"/>
          <p14:tracePt t="100163" x="2778125" y="5540375"/>
          <p14:tracePt t="100172" x="2752725" y="5524500"/>
          <p14:tracePt t="100180" x="2719388" y="5507038"/>
          <p14:tracePt t="100186" x="2701925" y="5489575"/>
          <p14:tracePt t="100194" x="2668588" y="5472113"/>
          <p14:tracePt t="100202" x="2617788" y="5456238"/>
          <p14:tracePt t="100210" x="2566988" y="5438775"/>
          <p14:tracePt t="100218" x="2506663" y="5413375"/>
          <p14:tracePt t="100226" x="2455863" y="5395913"/>
          <p14:tracePt t="100233" x="2413000" y="5380038"/>
          <p14:tracePt t="100242" x="2362200" y="5353050"/>
          <p14:tracePt t="100249" x="2328863" y="5337175"/>
          <p14:tracePt t="100258" x="2293938" y="5319713"/>
          <p14:tracePt t="100266" x="2268538" y="5302250"/>
          <p14:tracePt t="100274" x="2252663" y="5294313"/>
          <p14:tracePt t="100280" x="2243138" y="5276850"/>
          <p14:tracePt t="100288" x="2227263" y="5260975"/>
          <p14:tracePt t="100296" x="2209800" y="5243513"/>
          <p14:tracePt t="100304" x="2192338" y="5235575"/>
          <p14:tracePt t="100312" x="2174875" y="5218113"/>
          <p14:tracePt t="100320" x="2166938" y="5200650"/>
          <p14:tracePt t="100328" x="2149475" y="5183188"/>
          <p14:tracePt t="100336" x="2133600" y="5175250"/>
          <p14:tracePt t="100345" x="2116138" y="5167313"/>
          <p14:tracePt t="100352" x="2108200" y="5157788"/>
          <p14:tracePt t="100360" x="2090738" y="5149850"/>
          <p14:tracePt t="100368" x="2073275" y="5132388"/>
          <p14:tracePt t="100376" x="2055813" y="5116513"/>
          <p14:tracePt t="100384" x="2047875" y="5116513"/>
          <p14:tracePt t="100390" x="2030413" y="5106988"/>
          <p14:tracePt t="100398" x="2014538" y="5099050"/>
          <p14:tracePt t="100405" x="2005013" y="5099050"/>
          <p14:tracePt t="100414" x="1989138" y="5081588"/>
          <p14:tracePt t="100422" x="1971675" y="5081588"/>
          <p14:tracePt t="100430" x="1963738" y="5073650"/>
          <p14:tracePt t="100438" x="1946275" y="5073650"/>
          <p14:tracePt t="100446" x="1938338" y="5073650"/>
          <p14:tracePt t="100466" x="1928813" y="5073650"/>
          <p14:tracePt t="100474" x="1920875" y="5073650"/>
          <p14:tracePt t="100482" x="1911350" y="5073650"/>
          <p14:tracePt t="100540" x="1903413" y="5073650"/>
          <p14:tracePt t="100549" x="1895475" y="5073650"/>
          <p14:tracePt t="100556" x="1885950" y="5081588"/>
          <p14:tracePt t="100564" x="1878013" y="5081588"/>
          <p14:tracePt t="100572" x="1870075" y="5081588"/>
          <p14:tracePt t="100580" x="1870075" y="5091113"/>
          <p14:tracePt t="100588" x="1860550" y="5091113"/>
          <p14:tracePt t="100598" x="1852613" y="5091113"/>
          <p14:tracePt t="100610" x="1852613" y="5099050"/>
          <p14:tracePt t="100626" x="1844675" y="5099050"/>
          <p14:tracePt t="100634" x="1835150" y="5106988"/>
          <p14:tracePt t="100642" x="1827213" y="5106988"/>
          <p14:tracePt t="100650" x="1827213" y="5116513"/>
          <p14:tracePt t="101051" x="1819275" y="5124450"/>
          <p14:tracePt t="101062" x="1809750" y="5124450"/>
          <p14:tracePt t="101070" x="1801813" y="5132388"/>
          <p14:tracePt t="101078" x="1801813" y="5141913"/>
          <p14:tracePt t="101086" x="1793875" y="5141913"/>
          <p14:tracePt t="101106" x="1784350" y="5141913"/>
          <p14:tracePt t="101114" x="1784350" y="5149850"/>
          <p14:tracePt t="101128" x="1784350" y="5157788"/>
          <p14:tracePt t="102040" x="1784350" y="5167313"/>
          <p14:tracePt t="102052" x="1793875" y="5167313"/>
          <p14:tracePt t="102060" x="1827213" y="5183188"/>
          <p14:tracePt t="102068" x="1852613" y="5208588"/>
          <p14:tracePt t="102076" x="1878013" y="5235575"/>
          <p14:tracePt t="102082" x="1911350" y="5260975"/>
          <p14:tracePt t="102090" x="1954213" y="5311775"/>
          <p14:tracePt t="102098" x="1979613" y="5327650"/>
          <p14:tracePt t="102106" x="2014538" y="5353050"/>
          <p14:tracePt t="102114" x="2030413" y="5370513"/>
          <p14:tracePt t="102122" x="2047875" y="5387975"/>
          <p14:tracePt t="102130" x="2065338" y="5405438"/>
          <p14:tracePt t="102138" x="2082800" y="5421313"/>
          <p14:tracePt t="102146" x="2098675" y="5430838"/>
          <p14:tracePt t="102154" x="2108200" y="5438775"/>
          <p14:tracePt t="102162" x="2124075" y="5446713"/>
          <p14:tracePt t="102170" x="2141538" y="5464175"/>
          <p14:tracePt t="102178" x="2166938" y="5472113"/>
          <p14:tracePt t="102186" x="2174875" y="5472113"/>
          <p14:tracePt t="102192" x="2200275" y="5481638"/>
          <p14:tracePt t="102199" x="2227263" y="5489575"/>
          <p14:tracePt t="102208" x="2252663" y="5497513"/>
          <p14:tracePt t="102216" x="2278063" y="5497513"/>
          <p14:tracePt t="102223" x="2303463" y="5514975"/>
          <p14:tracePt t="102232" x="2328863" y="5532438"/>
          <p14:tracePt t="102240" x="2354263" y="5540375"/>
          <p14:tracePt t="102248" x="2371725" y="5549900"/>
          <p14:tracePt t="102256" x="2387600" y="5557838"/>
          <p14:tracePt t="102264" x="2422525" y="5565775"/>
          <p14:tracePt t="102272" x="2438400" y="5575300"/>
          <p14:tracePt t="102280" x="2455863" y="5583238"/>
          <p14:tracePt t="102288" x="2481263" y="5583238"/>
          <p14:tracePt t="102294" x="2506663" y="5591175"/>
          <p14:tracePt t="102302" x="2524125" y="5591175"/>
          <p14:tracePt t="102309" x="2549525" y="5591175"/>
          <p14:tracePt t="102318" x="2566988" y="5591175"/>
          <p14:tracePt t="102326" x="2574925" y="5591175"/>
          <p14:tracePt t="102334" x="2592388" y="5591175"/>
          <p14:tracePt t="102342" x="2608263" y="5591175"/>
          <p14:tracePt t="102349" x="2617788" y="5591175"/>
          <p14:tracePt t="102358" x="2633663" y="5591175"/>
          <p14:tracePt t="102366" x="2651125" y="5591175"/>
          <p14:tracePt t="102374" x="2660650" y="5583238"/>
          <p14:tracePt t="102382" x="2676525" y="5565775"/>
          <p14:tracePt t="102390" x="2693988" y="5549900"/>
          <p14:tracePt t="102398" x="2701925" y="5549900"/>
          <p14:tracePt t="102404" x="2711450" y="5532438"/>
          <p14:tracePt t="102412" x="2719388" y="5524500"/>
          <p14:tracePt t="102420" x="2727325" y="5514975"/>
          <p14:tracePt t="102428" x="2736850" y="5497513"/>
          <p14:tracePt t="102436" x="2744788" y="5481638"/>
          <p14:tracePt t="102444" x="2752725" y="5472113"/>
          <p14:tracePt t="102452" x="2752725" y="5456238"/>
          <p14:tracePt t="102460" x="2752725" y="5438775"/>
          <p14:tracePt t="102484" x="2752725" y="5430838"/>
          <p14:tracePt t="102492" x="2752725" y="5421313"/>
          <p14:tracePt t="102510" x="2752725" y="5405438"/>
          <p14:tracePt t="102518" x="2736850" y="5387975"/>
          <p14:tracePt t="102526" x="2727325" y="5370513"/>
          <p14:tracePt t="102534" x="2701925" y="5362575"/>
          <p14:tracePt t="102542" x="2686050" y="5345113"/>
          <p14:tracePt t="102549" x="2668588" y="5327650"/>
          <p14:tracePt t="102558" x="2643188" y="5311775"/>
          <p14:tracePt t="102566" x="2625725" y="5294313"/>
          <p14:tracePt t="102574" x="2600325" y="5286375"/>
          <p14:tracePt t="102582" x="2574925" y="5276850"/>
          <p14:tracePt t="102590" x="2549525" y="5268913"/>
          <p14:tracePt t="102598" x="2516188" y="5251450"/>
          <p14:tracePt t="102604" x="2489200" y="5251450"/>
          <p14:tracePt t="102612" x="2463800" y="5251450"/>
          <p14:tracePt t="102620" x="2438400" y="5243513"/>
          <p14:tracePt t="102628" x="2430463" y="5235575"/>
          <p14:tracePt t="102636" x="2413000" y="5235575"/>
          <p14:tracePt t="102644" x="2397125" y="5235575"/>
          <p14:tracePt t="102652" x="2397125" y="5226050"/>
          <p14:tracePt t="102660" x="2387600" y="5226050"/>
          <p14:tracePt t="102668" x="2379663" y="5226050"/>
          <p14:tracePt t="102829" x="2371725" y="5226050"/>
          <p14:tracePt t="102840" x="2362200" y="5226050"/>
          <p14:tracePt t="102850" x="2354263" y="5226050"/>
          <p14:tracePt t="102998" x="2344738" y="5226050"/>
          <p14:tracePt t="103010" x="2336800" y="5226050"/>
          <p14:tracePt t="103018" x="2328863" y="5226050"/>
          <p14:tracePt t="103026" x="2311400" y="5235575"/>
          <p14:tracePt t="103032" x="2293938" y="5235575"/>
          <p14:tracePt t="103039" x="2278063" y="5243513"/>
          <p14:tracePt t="103048" x="2268538" y="5251450"/>
          <p14:tracePt t="103056" x="2252663" y="5268913"/>
          <p14:tracePt t="103064" x="2235200" y="5286375"/>
          <p14:tracePt t="103072" x="2217738" y="5302250"/>
          <p14:tracePt t="103080" x="2209800" y="5311775"/>
          <p14:tracePt t="103088" x="2200275" y="5327650"/>
          <p14:tracePt t="103097" x="2192338" y="5345113"/>
          <p14:tracePt t="103104" x="2184400" y="5345113"/>
          <p14:tracePt t="103112" x="2174875" y="5362575"/>
          <p14:tracePt t="103120" x="2166938" y="5370513"/>
          <p14:tracePt t="103128" x="2159000" y="5370513"/>
          <p14:tracePt t="103134" x="2149475" y="5380038"/>
          <p14:tracePt t="103142" x="2149475" y="5387975"/>
          <p14:tracePt t="103149" x="2133600" y="5395913"/>
          <p14:tracePt t="103166" x="2124075" y="5413375"/>
          <p14:tracePt t="103174" x="2116138" y="5421313"/>
          <p14:tracePt t="103183" x="2108200" y="5421313"/>
          <p14:tracePt t="103414" x="2116138" y="5413375"/>
          <p14:tracePt t="103423" x="2133600" y="5395913"/>
          <p14:tracePt t="103430" x="2141538" y="5387975"/>
          <p14:tracePt t="103439" x="2149475" y="5370513"/>
          <p14:tracePt t="103451" x="2159000" y="5353050"/>
          <p14:tracePt t="103453" x="2174875" y="5337175"/>
          <p14:tracePt t="103460" x="2184400" y="5327650"/>
          <p14:tracePt t="103468" x="2200275" y="5311775"/>
          <p14:tracePt t="103476" x="2200275" y="5302250"/>
          <p14:tracePt t="103484" x="2209800" y="5294313"/>
          <p14:tracePt t="103496" x="2217738" y="5294313"/>
          <p14:tracePt t="103504" x="2217738" y="5286375"/>
          <p14:tracePt t="103512" x="2217738" y="5276850"/>
          <p14:tracePt t="103520" x="2227263" y="5276850"/>
          <p14:tracePt t="103528" x="2243138" y="5268913"/>
          <p14:tracePt t="103536" x="2252663" y="5260975"/>
          <p14:tracePt t="103544" x="2268538" y="5243513"/>
          <p14:tracePt t="103552" x="2286000" y="5235575"/>
          <p14:tracePt t="103558" x="2303463" y="5226050"/>
          <p14:tracePt t="103566" x="2311400" y="5208588"/>
          <p14:tracePt t="103574" x="2319338" y="5200650"/>
          <p14:tracePt t="103582" x="2336800" y="5200650"/>
          <p14:tracePt t="103590" x="2344738" y="5192713"/>
          <p14:tracePt t="103740" x="2344738" y="5208588"/>
          <p14:tracePt t="103756" x="2344738" y="5226050"/>
          <p14:tracePt t="103764" x="2336800" y="5235575"/>
          <p14:tracePt t="103770" x="2328863" y="5243513"/>
          <p14:tracePt t="103778" x="2328863" y="5251450"/>
          <p14:tracePt t="103786" x="2319338" y="5260975"/>
          <p14:tracePt t="103794" x="2319338" y="5268913"/>
          <p14:tracePt t="103802" x="2319338" y="5276850"/>
          <p14:tracePt t="103810" x="2311400" y="5286375"/>
          <p14:tracePt t="103834" x="2311400" y="5294313"/>
          <p14:tracePt t="103870" x="2303463" y="5302250"/>
          <p14:tracePt t="104164" x="2311400" y="5302250"/>
          <p14:tracePt t="104180" x="2319338" y="5302250"/>
          <p14:tracePt t="104190" x="2328863" y="5302250"/>
          <p14:tracePt t="104199" x="2336800" y="5302250"/>
          <p14:tracePt t="104439" x="2354263" y="5302250"/>
          <p14:tracePt t="104447" x="2362200" y="5302250"/>
          <p14:tracePt t="104454" x="2379663" y="5294313"/>
          <p14:tracePt t="104464" x="2397125" y="5294313"/>
          <p14:tracePt t="104470" x="2405063" y="5294313"/>
          <p14:tracePt t="104478" x="2422525" y="5294313"/>
          <p14:tracePt t="104486" x="2430463" y="5294313"/>
          <p14:tracePt t="104494" x="2438400" y="5286375"/>
          <p14:tracePt t="104502" x="2455863" y="5286375"/>
          <p14:tracePt t="104508" x="2463800" y="5286375"/>
          <p14:tracePt t="104516" x="2473325" y="5286375"/>
          <p14:tracePt t="104524" x="2481263" y="5286375"/>
          <p14:tracePt t="104540" x="2489200" y="5286375"/>
          <p14:tracePt t="104552" x="2498725" y="5286375"/>
          <p14:tracePt t="104968" x="2489200" y="5294313"/>
          <p14:tracePt t="105066" x="2489200" y="5302250"/>
          <p14:tracePt t="105090" x="2481263" y="5311775"/>
          <p14:tracePt t="105102" x="2473325" y="5319713"/>
          <p14:tracePt t="105424" x="2473325" y="5311775"/>
          <p14:tracePt t="105432" x="2481263" y="5302250"/>
          <p14:tracePt t="105449" x="2481263" y="5294313"/>
          <p14:tracePt t="105456" x="2489200" y="5294313"/>
          <p14:tracePt t="107834" x="2498725" y="5276850"/>
          <p14:tracePt t="107842" x="2506663" y="5276850"/>
          <p14:tracePt t="107921" x="2516188" y="5268913"/>
          <p14:tracePt t="107928" x="2524125" y="5260975"/>
          <p14:tracePt t="107936" x="2532063" y="5260975"/>
          <p14:tracePt t="107952" x="2541588" y="5251450"/>
          <p14:tracePt t="107960" x="2549525" y="5243513"/>
          <p14:tracePt t="108030" x="2557463" y="5243513"/>
          <p14:tracePt t="108038" x="2557463" y="5235575"/>
          <p14:tracePt t="108046" x="2566988" y="5235575"/>
          <p14:tracePt t="108070" x="2574925" y="5235575"/>
          <p14:tracePt t="108078" x="2574925" y="5226050"/>
          <p14:tracePt t="108094" x="2582863" y="5218113"/>
          <p14:tracePt t="108184" x="2592388" y="5218113"/>
          <p14:tracePt t="108243" x="2592388" y="5208588"/>
          <p14:tracePt t="108251" x="2600325" y="5200650"/>
          <p14:tracePt t="108258" x="2608263" y="5200650"/>
          <p14:tracePt t="108267" x="2608263" y="5192713"/>
          <p14:tracePt t="108275" x="2617788" y="5175250"/>
          <p14:tracePt t="108283" x="2617788" y="5167313"/>
          <p14:tracePt t="108290" x="2633663" y="5149850"/>
          <p14:tracePt t="108299" x="2651125" y="5132388"/>
          <p14:tracePt t="108306" x="2668588" y="5116513"/>
          <p14:tracePt t="108314" x="2676525" y="5091113"/>
          <p14:tracePt t="108322" x="2686050" y="5081588"/>
          <p14:tracePt t="108331" x="2686050" y="5073650"/>
          <p14:tracePt t="108336" x="2686050" y="5064125"/>
          <p14:tracePt t="108444" x="2676525" y="5064125"/>
          <p14:tracePt t="108450" x="2660650" y="5064125"/>
          <p14:tracePt t="108458" x="2633663" y="5064125"/>
          <p14:tracePt t="108466" x="2617788" y="5081588"/>
          <p14:tracePt t="108474" x="2582863" y="5099050"/>
          <p14:tracePt t="108482" x="2549525" y="5116513"/>
          <p14:tracePt t="108490" x="2498725" y="5132388"/>
          <p14:tracePt t="108498" x="2455863" y="5157788"/>
          <p14:tracePt t="108506" x="2387600" y="5175250"/>
          <p14:tracePt t="108514" x="2328863" y="5192713"/>
          <p14:tracePt t="108522" x="2293938" y="5226050"/>
          <p14:tracePt t="108531" x="2278063" y="5243513"/>
          <p14:tracePt t="108538" x="2260600" y="5260975"/>
          <p14:tracePt t="108544" x="2260600" y="5276850"/>
          <p14:tracePt t="108552" x="2260600" y="5286375"/>
          <p14:tracePt t="108560" x="2260600" y="5302250"/>
          <p14:tracePt t="108568" x="2268538" y="5327650"/>
          <p14:tracePt t="108576" x="2293938" y="5353050"/>
          <p14:tracePt t="108584" x="2344738" y="5387975"/>
          <p14:tracePt t="108592" x="2405063" y="5421313"/>
          <p14:tracePt t="108600" x="2473325" y="5456238"/>
          <p14:tracePt t="108608" x="2549525" y="5489575"/>
          <p14:tracePt t="108616" x="2617788" y="5507038"/>
          <p14:tracePt t="108624" x="2711450" y="5532438"/>
          <p14:tracePt t="108632" x="2838450" y="5540375"/>
          <p14:tracePt t="108640" x="2974975" y="5540375"/>
          <p14:tracePt t="108648" x="3144838" y="5514975"/>
          <p14:tracePt t="108654" x="3340100" y="5472113"/>
          <p14:tracePt t="108662" x="3552825" y="5380038"/>
          <p14:tracePt t="108670" x="3713163" y="5311775"/>
          <p14:tracePt t="108680" x="3867150" y="5243513"/>
          <p14:tracePt t="108686" x="3960813" y="5192713"/>
          <p14:tracePt t="108694" x="4019550" y="5149850"/>
          <p14:tracePt t="108702" x="4052888" y="5106988"/>
          <p14:tracePt t="108710" x="4062413" y="5091113"/>
          <p14:tracePt t="108718" x="4079875" y="5064125"/>
          <p14:tracePt t="108726" x="4087813" y="5038725"/>
          <p14:tracePt t="108734" x="4095750" y="5022850"/>
          <p14:tracePt t="108742" x="4095750" y="5005388"/>
          <p14:tracePt t="108750" x="4095750" y="4987925"/>
          <p14:tracePt t="108756" x="4095750" y="4962525"/>
          <p14:tracePt t="108764" x="4087813" y="4954588"/>
          <p14:tracePt t="108772" x="4062413" y="4937125"/>
          <p14:tracePt t="108780" x="4052888" y="4919663"/>
          <p14:tracePt t="108788" x="4002088" y="4903788"/>
          <p14:tracePt t="108796" x="3943350" y="4894263"/>
          <p14:tracePt t="108804" x="3892550" y="4894263"/>
          <p14:tracePt t="108813" x="3806825" y="4894263"/>
          <p14:tracePt t="108820" x="3722688" y="4894263"/>
          <p14:tracePt t="108829" x="3629025" y="4903788"/>
          <p14:tracePt t="108836" x="3527425" y="4937125"/>
          <p14:tracePt t="108844" x="3441700" y="4972050"/>
          <p14:tracePt t="108852" x="3365500" y="5013325"/>
          <p14:tracePt t="108860" x="3289300" y="5048250"/>
          <p14:tracePt t="108866" x="3221038" y="5091113"/>
          <p14:tracePt t="108874" x="3195638" y="5116513"/>
          <p14:tracePt t="108882" x="3170238" y="5141913"/>
          <p14:tracePt t="108890" x="3160713" y="5157788"/>
          <p14:tracePt t="108914" x="3160713" y="5175250"/>
          <p14:tracePt t="108930" x="3195638" y="5175250"/>
          <p14:tracePt t="108938" x="3246438" y="5175250"/>
          <p14:tracePt t="108946" x="3322638" y="5175250"/>
          <p14:tracePt t="108954" x="3390900" y="5175250"/>
          <p14:tracePt t="108960" x="3449638" y="5167313"/>
          <p14:tracePt t="108968" x="3509963" y="5141913"/>
          <p14:tracePt t="108976" x="3560763" y="5124450"/>
          <p14:tracePt t="108984" x="3586163" y="5106988"/>
          <p14:tracePt t="108992" x="3611563" y="5091113"/>
          <p14:tracePt t="109000" x="3619500" y="5081588"/>
          <p14:tracePt t="109008" x="3636963" y="5064125"/>
          <p14:tracePt t="109016" x="3646488" y="5056188"/>
          <p14:tracePt t="109024" x="3654425" y="5048250"/>
          <p14:tracePt t="109032" x="3654425" y="5030788"/>
          <p14:tracePt t="109040" x="3654425" y="5022850"/>
          <p14:tracePt t="109056" x="3646488" y="5013325"/>
          <p14:tracePt t="109062" x="3619500" y="5005388"/>
          <p14:tracePt t="109070" x="3594100" y="5005388"/>
          <p14:tracePt t="109079" x="3552825" y="5005388"/>
          <p14:tracePt t="109086" x="3475038" y="5005388"/>
          <p14:tracePt t="109094" x="3398838" y="5030788"/>
          <p14:tracePt t="109102" x="3314700" y="5064125"/>
          <p14:tracePt t="109110" x="3211513" y="5099050"/>
          <p14:tracePt t="109118" x="3119438" y="5141913"/>
          <p14:tracePt t="109126" x="3025775" y="5200650"/>
          <p14:tracePt t="109134" x="2965450" y="5243513"/>
          <p14:tracePt t="109142" x="2914650" y="5260975"/>
          <p14:tracePt t="109150" x="2889250" y="5276850"/>
          <p14:tracePt t="109196" x="2914650" y="5276850"/>
          <p14:tracePt t="109204" x="2965450" y="5268913"/>
          <p14:tracePt t="109212" x="3025775" y="5251450"/>
          <p14:tracePt t="109220" x="3094038" y="5226050"/>
          <p14:tracePt t="109228" x="3127375" y="5208588"/>
          <p14:tracePt t="109236" x="3160713" y="5192713"/>
          <p14:tracePt t="109244" x="3178175" y="5183188"/>
          <p14:tracePt t="109252" x="3186113" y="5167313"/>
          <p14:tracePt t="109260" x="3203575" y="5149850"/>
          <p14:tracePt t="109268" x="3221038" y="5132388"/>
          <p14:tracePt t="109273" x="3228975" y="5116513"/>
          <p14:tracePt t="109282" x="3228975" y="5106988"/>
          <p14:tracePt t="109290" x="3228975" y="5091113"/>
          <p14:tracePt t="109298" x="3211513" y="5073650"/>
          <p14:tracePt t="109306" x="3203575" y="5073650"/>
          <p14:tracePt t="109314" x="3178175" y="5073650"/>
          <p14:tracePt t="109322" x="3144838" y="5073650"/>
          <p14:tracePt t="109330" x="3109913" y="5073650"/>
          <p14:tracePt t="109338" x="3084513" y="5081588"/>
          <p14:tracePt t="109346" x="3067050" y="5099050"/>
          <p14:tracePt t="109354" x="3051175" y="5116513"/>
          <p14:tracePt t="109362" x="3033713" y="5132388"/>
          <p14:tracePt t="109370" x="3025775" y="5149850"/>
          <p14:tracePt t="109404" x="3051175" y="5149850"/>
          <p14:tracePt t="109412" x="3101975" y="5141913"/>
          <p14:tracePt t="109420" x="3178175" y="5124450"/>
          <p14:tracePt t="109429" x="3238500" y="5099050"/>
          <p14:tracePt t="109436" x="3289300" y="5081588"/>
          <p14:tracePt t="109444" x="3322638" y="5064125"/>
          <p14:tracePt t="109452" x="3348038" y="5048250"/>
          <p14:tracePt t="109460" x="3355975" y="5030788"/>
          <p14:tracePt t="109468" x="3365500" y="5013325"/>
          <p14:tracePt t="109476" x="3373438" y="5005388"/>
          <p14:tracePt t="109484" x="3382963" y="4987925"/>
          <p14:tracePt t="109490" x="3382963" y="4972050"/>
          <p14:tracePt t="109498" x="3373438" y="4962525"/>
          <p14:tracePt t="109506" x="3348038" y="4946650"/>
          <p14:tracePt t="109514" x="3305175" y="4937125"/>
          <p14:tracePt t="109522" x="3238500" y="4929188"/>
          <p14:tracePt t="109531" x="3160713" y="4929188"/>
          <p14:tracePt t="109538" x="3094038" y="4929188"/>
          <p14:tracePt t="109546" x="3025775" y="4946650"/>
          <p14:tracePt t="109554" x="2957513" y="4972050"/>
          <p14:tracePt t="109563" x="2889250" y="4997450"/>
          <p14:tracePt t="109570" x="2838450" y="5030788"/>
          <p14:tracePt t="109581" x="2830513" y="5048250"/>
          <p14:tracePt t="109584" x="2813050" y="5056188"/>
          <p14:tracePt t="109592" x="2813050" y="5064125"/>
          <p14:tracePt t="109612" x="2830513" y="5064125"/>
          <p14:tracePt t="109620" x="2863850" y="5064125"/>
          <p14:tracePt t="109628" x="2914650" y="5056188"/>
          <p14:tracePt t="109636" x="2982913" y="5038725"/>
          <p14:tracePt t="109644" x="3041650" y="5013325"/>
          <p14:tracePt t="109652" x="3084513" y="4997450"/>
          <p14:tracePt t="109661" x="3127375" y="4979988"/>
          <p14:tracePt t="109668" x="3144838" y="4962525"/>
          <p14:tracePt t="109676" x="3160713" y="4946650"/>
          <p14:tracePt t="109684" x="3178175" y="4929188"/>
          <p14:tracePt t="109692" x="3195638" y="4919663"/>
          <p14:tracePt t="109698" x="3195638" y="4911725"/>
          <p14:tracePt t="109706" x="3203575" y="4894263"/>
          <p14:tracePt t="109714" x="3211513" y="4894263"/>
          <p14:tracePt t="109722" x="3211513" y="4886325"/>
          <p14:tracePt t="109730" x="3203575" y="4878388"/>
          <p14:tracePt t="109738" x="3195638" y="4878388"/>
          <p14:tracePt t="109746" x="3170238" y="4878388"/>
          <p14:tracePt t="109754" x="3144838" y="4878388"/>
          <p14:tracePt t="109763" x="3135313" y="4894263"/>
          <p14:tracePt t="109770" x="3119438" y="4911725"/>
          <p14:tracePt t="109779" x="3101975" y="4919663"/>
          <p14:tracePt t="109786" x="3084513" y="4937125"/>
          <p14:tracePt t="109792" x="3067050" y="4972050"/>
          <p14:tracePt t="109800" x="3059113" y="4997450"/>
          <p14:tracePt t="109808" x="3051175" y="5013325"/>
          <p14:tracePt t="109816" x="3051175" y="5022850"/>
          <p14:tracePt t="109824" x="3051175" y="5038725"/>
          <p14:tracePt t="109832" x="3067050" y="5048250"/>
          <p14:tracePt t="109840" x="3094038" y="5056188"/>
          <p14:tracePt t="109848" x="3144838" y="5056188"/>
          <p14:tracePt t="109856" x="3211513" y="5056188"/>
          <p14:tracePt t="109864" x="3314700" y="5038725"/>
          <p14:tracePt t="109872" x="3433763" y="5013325"/>
          <p14:tracePt t="109881" x="3552825" y="4979988"/>
          <p14:tracePt t="109888" x="3636963" y="4962525"/>
          <p14:tracePt t="109896" x="3713163" y="4911725"/>
          <p14:tracePt t="109902" x="3781425" y="4860925"/>
          <p14:tracePt t="109913" x="3824288" y="4810125"/>
          <p14:tracePt t="109918" x="3849688" y="4759325"/>
          <p14:tracePt t="109926" x="3867150" y="4699000"/>
          <p14:tracePt t="109934" x="3867150" y="4640263"/>
          <p14:tracePt t="109942" x="3867150" y="4579938"/>
          <p14:tracePt t="109950" x="3867150" y="4538663"/>
          <p14:tracePt t="109958" x="3849688" y="4486275"/>
          <p14:tracePt t="109966" x="3824288" y="4445000"/>
          <p14:tracePt t="109974" x="3781425" y="4394200"/>
          <p14:tracePt t="109982" x="3713163" y="4341813"/>
          <p14:tracePt t="109990" x="3654425" y="4316413"/>
          <p14:tracePt t="109998" x="3594100" y="4291013"/>
          <p14:tracePt t="110004" x="3527425" y="4275138"/>
          <p14:tracePt t="110012" x="3467100" y="4257675"/>
          <p14:tracePt t="110020" x="3408363" y="4232275"/>
          <p14:tracePt t="110028" x="3348038" y="4232275"/>
          <p14:tracePt t="110036" x="3289300" y="4232275"/>
          <p14:tracePt t="110044" x="3238500" y="4232275"/>
          <p14:tracePt t="110052" x="3186113" y="4240213"/>
          <p14:tracePt t="110060" x="3135313" y="4265613"/>
          <p14:tracePt t="110068" x="3119438" y="4283075"/>
          <p14:tracePt t="110076" x="3094038" y="4291013"/>
          <p14:tracePt t="110084" x="3059113" y="4308475"/>
          <p14:tracePt t="110092" x="3041650" y="4333875"/>
          <p14:tracePt t="110100" x="3025775" y="4359275"/>
          <p14:tracePt t="110106" x="3008313" y="4376738"/>
          <p14:tracePt t="110114" x="3000375" y="4394200"/>
          <p14:tracePt t="110134" x="3000375" y="4402138"/>
          <p14:tracePt t="110194" x="3008313" y="4402138"/>
          <p14:tracePt t="110202" x="3008313" y="4384675"/>
          <p14:tracePt t="110208" x="3008313" y="4368800"/>
          <p14:tracePt t="110216" x="3008313" y="4351338"/>
          <p14:tracePt t="110224" x="2990850" y="4325938"/>
          <p14:tracePt t="110232" x="2974975" y="4308475"/>
          <p14:tracePt t="110240" x="2965450" y="4300538"/>
          <p14:tracePt t="110248" x="2949575" y="4300538"/>
          <p14:tracePt t="110256" x="2914650" y="4300538"/>
          <p14:tracePt t="110264" x="2871788" y="4300538"/>
          <p14:tracePt t="110272" x="2795588" y="4333875"/>
          <p14:tracePt t="110280" x="2701925" y="4394200"/>
          <p14:tracePt t="110288" x="2617788" y="4470400"/>
          <p14:tracePt t="110297" x="2516188" y="4564063"/>
          <p14:tracePt t="110304" x="2447925" y="4683125"/>
          <p14:tracePt t="110310" x="2405063" y="4802188"/>
          <p14:tracePt t="110318" x="2371725" y="4919663"/>
          <p14:tracePt t="110326" x="2354263" y="5005388"/>
          <p14:tracePt t="110334" x="2354263" y="5081588"/>
          <p14:tracePt t="110342" x="2379663" y="5149850"/>
          <p14:tracePt t="110350" x="2447925" y="5218113"/>
          <p14:tracePt t="110358" x="2524125" y="5276850"/>
          <p14:tracePt t="110366" x="2608263" y="5311775"/>
          <p14:tracePt t="110374" x="2727325" y="5327650"/>
          <p14:tracePt t="110382" x="2871788" y="5353050"/>
          <p14:tracePt t="110390" x="3000375" y="5380038"/>
          <p14:tracePt t="110398" x="3127375" y="5387975"/>
          <p14:tracePt t="110406" x="3228975" y="5387975"/>
          <p14:tracePt t="110414" x="3314700" y="5380038"/>
          <p14:tracePt t="110420" x="3373438" y="5345113"/>
          <p14:tracePt t="110429" x="3441700" y="5294313"/>
          <p14:tracePt t="110436" x="3492500" y="5226050"/>
          <p14:tracePt t="110444" x="3535363" y="5157788"/>
          <p14:tracePt t="110452" x="3560763" y="5099050"/>
          <p14:tracePt t="110460" x="3578225" y="5056188"/>
          <p14:tracePt t="110468" x="3586163" y="4997450"/>
          <p14:tracePt t="110476" x="3594100" y="4972050"/>
          <p14:tracePt t="110484" x="3603625" y="4954588"/>
          <p14:tracePt t="110492" x="3603625" y="4946650"/>
          <p14:tracePt t="110500" x="3603625" y="4937125"/>
          <p14:tracePt t="110508" x="3603625" y="4929188"/>
          <p14:tracePt t="110522" x="3594100" y="4929188"/>
          <p14:tracePt t="110531" x="3578225" y="4929188"/>
          <p14:tracePt t="110538" x="3560763" y="4929188"/>
          <p14:tracePt t="110546" x="3552825" y="4946650"/>
          <p14:tracePt t="110554" x="3535363" y="4954588"/>
          <p14:tracePt t="110562" x="3517900" y="4962525"/>
          <p14:tracePt t="110570" x="3509963" y="4972050"/>
          <p14:tracePt t="110579" x="3509963" y="4979988"/>
          <p14:tracePt t="110586" x="3502025" y="4987925"/>
          <p14:tracePt t="110920" x="3492500" y="4987925"/>
          <p14:tracePt t="110932" x="3492500" y="4997450"/>
          <p14:tracePt t="110940" x="3484563" y="5005388"/>
          <p14:tracePt t="110946" x="3475038" y="5005388"/>
          <p14:tracePt t="110954" x="3467100" y="5013325"/>
          <p14:tracePt t="110963" x="3459163" y="5022850"/>
          <p14:tracePt t="110970" x="3449638" y="5030788"/>
          <p14:tracePt t="110979" x="3441700" y="5030788"/>
          <p14:tracePt t="110995" x="3441700" y="5038725"/>
          <p14:tracePt t="111010" x="3433763" y="5038725"/>
          <p14:tracePt t="111046" x="3424238" y="5048250"/>
          <p14:tracePt t="111084" x="3416300" y="5048250"/>
          <p14:tracePt t="111140" x="3408363" y="5048250"/>
          <p14:tracePt t="111158" x="3390900" y="5056188"/>
          <p14:tracePt t="111166" x="3382963" y="5056188"/>
          <p14:tracePt t="111174" x="3373438" y="5056188"/>
          <p14:tracePt t="111182" x="3365500" y="5056188"/>
          <p14:tracePt t="111190" x="3355975" y="5064125"/>
          <p14:tracePt t="111206" x="3348038" y="5064125"/>
          <p14:tracePt t="111214" x="3340100" y="5064125"/>
          <p14:tracePt t="111222" x="3330575" y="5064125"/>
          <p14:tracePt t="111230" x="3322638" y="5064125"/>
          <p14:tracePt t="111238" x="3305175" y="5073650"/>
          <p14:tracePt t="111254" x="3289300" y="5073650"/>
          <p14:tracePt t="111260" x="3279775" y="5073650"/>
          <p14:tracePt t="111268" x="3271838" y="5081588"/>
          <p14:tracePt t="111276" x="3254375" y="5081588"/>
          <p14:tracePt t="111284" x="3246438" y="5081588"/>
          <p14:tracePt t="111292" x="3228975" y="5081588"/>
          <p14:tracePt t="111300" x="3211513" y="5081588"/>
          <p14:tracePt t="111316" x="3203575" y="5081588"/>
          <p14:tracePt t="111324" x="3195638" y="5081588"/>
          <p14:tracePt t="111390" x="3186113" y="5081588"/>
          <p14:tracePt t="111402" x="3178175" y="5081588"/>
          <p14:tracePt t="111410" x="3170238" y="5081588"/>
          <p14:tracePt t="111418" x="3160713" y="5081588"/>
          <p14:tracePt t="111426" x="3144838" y="5081588"/>
          <p14:tracePt t="111434" x="3127375" y="5081588"/>
          <p14:tracePt t="111442" x="3119438" y="5081588"/>
          <p14:tracePt t="111450" x="3101975" y="5081588"/>
          <p14:tracePt t="111458" x="3094038" y="5081588"/>
          <p14:tracePt t="111466" x="3076575" y="5081588"/>
          <p14:tracePt t="111472" x="3059113" y="5091113"/>
          <p14:tracePt t="111481" x="3051175" y="5091113"/>
          <p14:tracePt t="111488" x="3033713" y="5091113"/>
          <p14:tracePt t="111496" x="3008313" y="5091113"/>
          <p14:tracePt t="111504" x="2990850" y="5099050"/>
          <p14:tracePt t="111512" x="2974975" y="5099050"/>
          <p14:tracePt t="111520" x="2965450" y="5099050"/>
          <p14:tracePt t="111528" x="2949575" y="5106988"/>
          <p14:tracePt t="111536" x="2932113" y="5106988"/>
          <p14:tracePt t="111545" x="2922588" y="5106988"/>
          <p14:tracePt t="111552" x="2906713" y="5106988"/>
          <p14:tracePt t="111646" x="2897188" y="5116513"/>
          <p14:tracePt t="111870" x="2889250" y="5124450"/>
          <p14:tracePt t="111882" x="2871788" y="5132388"/>
          <p14:tracePt t="111890" x="2863850" y="5132388"/>
          <p14:tracePt t="111896" x="2846388" y="5141913"/>
          <p14:tracePt t="111916" x="2820988" y="5141913"/>
          <p14:tracePt t="111920" x="2805113" y="5149850"/>
          <p14:tracePt t="111929" x="2795588" y="5149850"/>
          <p14:tracePt t="111936" x="2778125" y="5149850"/>
          <p14:tracePt t="111944" x="2762250" y="5157788"/>
          <p14:tracePt t="111952" x="2752725" y="5157788"/>
          <p14:tracePt t="111960" x="2736850" y="5157788"/>
          <p14:tracePt t="111968" x="2719388" y="5157788"/>
          <p14:tracePt t="111976" x="2711450" y="5157788"/>
          <p14:tracePt t="111984" x="2686050" y="5167313"/>
          <p14:tracePt t="111990" x="2668588" y="5167313"/>
          <p14:tracePt t="111998" x="2660650" y="5167313"/>
          <p14:tracePt t="112006" x="2643188" y="5167313"/>
          <p14:tracePt t="112022" x="2633663" y="5167313"/>
          <p14:tracePt t="112054" x="2617788" y="5183188"/>
          <p14:tracePt t="112062" x="2608263" y="5183188"/>
          <p14:tracePt t="112070" x="2592388" y="5192713"/>
          <p14:tracePt t="112078" x="2574925" y="5192713"/>
          <p14:tracePt t="112086" x="2566988" y="5200650"/>
          <p14:tracePt t="112094" x="2549525" y="5200650"/>
          <p14:tracePt t="112099" x="2532063" y="5200650"/>
          <p14:tracePt t="112108" x="2524125" y="5200650"/>
          <p14:tracePt t="112124" x="2516188" y="5200650"/>
          <p14:tracePt t="112136" x="2506663" y="5200650"/>
          <p14:tracePt t="112145" x="2506663" y="5208588"/>
          <p14:tracePt t="112152" x="2498725" y="5208588"/>
          <p14:tracePt t="112160" x="2481263" y="5208588"/>
          <p14:tracePt t="112168" x="2473325" y="5218113"/>
          <p14:tracePt t="112176" x="2455863" y="5218113"/>
          <p14:tracePt t="112184" x="2447925" y="5218113"/>
          <p14:tracePt t="112192" x="2447925" y="5226050"/>
          <p14:tracePt t="112486" x="2447925" y="5235575"/>
          <p14:tracePt t="112498" x="2447925" y="5243513"/>
          <p14:tracePt t="112506" x="2438400" y="5251450"/>
          <p14:tracePt t="112514" x="2422525" y="5260975"/>
          <p14:tracePt t="112520" x="2422525" y="5268913"/>
          <p14:tracePt t="112528" x="2422525" y="5276850"/>
          <p14:tracePt t="112536" x="2413000" y="5276850"/>
          <p14:tracePt t="112545" x="2413000" y="5286375"/>
          <p14:tracePt t="112552" x="2413000" y="5294313"/>
          <p14:tracePt t="112565" x="2405063" y="5294313"/>
          <p14:tracePt t="112572" x="2405063" y="5302250"/>
          <p14:tracePt t="112581" x="2405063" y="5311775"/>
          <p14:tracePt t="112588" x="2405063" y="5319713"/>
          <p14:tracePt t="112596" x="2405063" y="5327650"/>
          <p14:tracePt t="112604" x="2405063" y="5337175"/>
          <p14:tracePt t="112658" x="2405063" y="5345113"/>
          <p14:tracePt t="112670" x="2405063" y="5353050"/>
          <p14:tracePt t="112677" x="2405063" y="5362575"/>
          <p14:tracePt t="112686" x="2405063" y="5370513"/>
          <p14:tracePt t="112694" x="2405063" y="5387975"/>
          <p14:tracePt t="112702" x="2405063" y="5395913"/>
          <p14:tracePt t="112710" x="2405063" y="5413375"/>
          <p14:tracePt t="112718" x="2405063" y="5430838"/>
          <p14:tracePt t="112724" x="2405063" y="5438775"/>
          <p14:tracePt t="112732" x="2413000" y="5456238"/>
          <p14:tracePt t="112740" x="2422525" y="5472113"/>
          <p14:tracePt t="112748" x="2422525" y="5481638"/>
          <p14:tracePt t="112755" x="2422525" y="5489575"/>
          <p14:tracePt t="112764" x="2430463" y="5497513"/>
          <p14:tracePt t="112772" x="2430463" y="5507038"/>
          <p14:tracePt t="112780" x="2438400" y="5514975"/>
          <p14:tracePt t="112788" x="2447925" y="5524500"/>
          <p14:tracePt t="112796" x="2455863" y="5524500"/>
          <p14:tracePt t="112804" x="2463800" y="5532438"/>
          <p14:tracePt t="112812" x="2473325" y="5540375"/>
          <p14:tracePt t="112820" x="2481263" y="5549900"/>
          <p14:tracePt t="112826" x="2489200" y="5549900"/>
          <p14:tracePt t="112834" x="2506663" y="5557838"/>
          <p14:tracePt t="112842" x="2524125" y="5575300"/>
          <p14:tracePt t="112850" x="2532063" y="5591175"/>
          <p14:tracePt t="112858" x="2549525" y="5600700"/>
          <p14:tracePt t="112866" x="2566988" y="5608638"/>
          <p14:tracePt t="112874" x="2582863" y="5616575"/>
          <p14:tracePt t="112882" x="2592388" y="5634038"/>
          <p14:tracePt t="112889" x="2617788" y="5651500"/>
          <p14:tracePt t="112898" x="2633663" y="5668963"/>
          <p14:tracePt t="112914" x="2676525" y="5694363"/>
          <p14:tracePt t="112922" x="2686050" y="5710238"/>
          <p14:tracePt t="112930" x="2701925" y="5727700"/>
          <p14:tracePt t="112936" x="2719388" y="5735638"/>
          <p14:tracePt t="112944" x="2727325" y="5745163"/>
          <p14:tracePt t="112952" x="2727325" y="5753100"/>
          <p14:tracePt t="112960" x="2736850" y="5761038"/>
          <p14:tracePt t="112972" x="2744788" y="5761038"/>
          <p14:tracePt t="112980" x="2744788" y="5770563"/>
          <p14:tracePt t="112988" x="2752725" y="5770563"/>
          <p14:tracePt t="112996" x="2752725" y="5778500"/>
          <p14:tracePt t="113042" x="2752725" y="5788025"/>
          <p14:tracePt t="113066" x="2762250" y="5788025"/>
          <p14:tracePt t="113082" x="2762250" y="5795963"/>
          <p14:tracePt t="113090" x="2762250" y="5813425"/>
          <p14:tracePt t="113098" x="2762250" y="5821363"/>
          <p14:tracePt t="113106" x="2762250" y="5829300"/>
          <p14:tracePt t="113122" x="2762250" y="5838825"/>
          <p14:tracePt t="113144" x="2762250" y="5846763"/>
          <p14:tracePt t="113204" x="2752725" y="5854700"/>
          <p14:tracePt t="113228" x="2752725" y="5864225"/>
          <p14:tracePt t="113261" x="2744788" y="5864225"/>
          <p14:tracePt t="125620" x="2813050" y="5846763"/>
          <p14:tracePt t="125628" x="2914650" y="5821363"/>
          <p14:tracePt t="125636" x="3016250" y="5788025"/>
          <p14:tracePt t="125644" x="3135313" y="5753100"/>
          <p14:tracePt t="125652" x="3271838" y="5727700"/>
          <p14:tracePt t="125660" x="3433763" y="5702300"/>
          <p14:tracePt t="125668" x="3586163" y="5702300"/>
          <p14:tracePt t="125674" x="3748088" y="5694363"/>
          <p14:tracePt t="125682" x="3900488" y="5676900"/>
          <p14:tracePt t="125690" x="4037013" y="5668963"/>
          <p14:tracePt t="125698" x="4181475" y="5641975"/>
          <p14:tracePt t="125706" x="4325938" y="5616575"/>
          <p14:tracePt t="125714" x="4470400" y="5591175"/>
          <p14:tracePt t="125722" x="4605338" y="5575300"/>
          <p14:tracePt t="125730" x="4749800" y="5549900"/>
          <p14:tracePt t="125738" x="4894263" y="5549900"/>
          <p14:tracePt t="125746" x="5030788" y="5549900"/>
          <p14:tracePt t="125754" x="5149850" y="5549900"/>
          <p14:tracePt t="125762" x="5235575" y="5540375"/>
          <p14:tracePt t="125770" x="5319713" y="5514975"/>
          <p14:tracePt t="125778" x="5370513" y="5497513"/>
          <p14:tracePt t="125784" x="5395913" y="5481638"/>
          <p14:tracePt t="125793" x="5405438" y="5464175"/>
          <p14:tracePt t="125800" x="5421313" y="5446713"/>
          <p14:tracePt t="125809" x="5456238" y="5421313"/>
          <p14:tracePt t="125816" x="5489575" y="5405438"/>
          <p14:tracePt t="125824" x="5557838" y="5380038"/>
          <p14:tracePt t="125832" x="5616575" y="5327650"/>
          <p14:tracePt t="125840" x="5702300" y="5268913"/>
          <p14:tracePt t="125848" x="5778500" y="5208588"/>
          <p14:tracePt t="125856" x="5838825" y="5175250"/>
          <p14:tracePt t="125864" x="5905500" y="5149850"/>
          <p14:tracePt t="125872" x="5948363" y="5124450"/>
          <p14:tracePt t="125880" x="5973763" y="5106988"/>
          <p14:tracePt t="125888" x="5991225" y="5099050"/>
          <p14:tracePt t="125895" x="6016625" y="5081588"/>
          <p14:tracePt t="125902" x="6049963" y="5064125"/>
          <p14:tracePt t="125911" x="6110288" y="5038725"/>
          <p14:tracePt t="125918" x="6186488" y="4997450"/>
          <p14:tracePt t="125926" x="6305550" y="4937125"/>
          <p14:tracePt t="125934" x="6457950" y="4860925"/>
          <p14:tracePt t="125944" x="6662738" y="4784725"/>
          <p14:tracePt t="125950" x="6865938" y="4733925"/>
          <p14:tracePt t="125959" x="7019925" y="4683125"/>
          <p14:tracePt t="125966" x="7138988" y="4630738"/>
          <p14:tracePt t="125974" x="7232650" y="4572000"/>
          <p14:tracePt t="125982" x="7308850" y="4521200"/>
          <p14:tracePt t="125988" x="7367588" y="4478338"/>
          <p14:tracePt t="125996" x="7443788" y="4435475"/>
          <p14:tracePt t="126004" x="7537450" y="4384675"/>
          <p14:tracePt t="126012" x="7666038" y="4325938"/>
          <p14:tracePt t="126019" x="7835900" y="4275138"/>
          <p14:tracePt t="126028" x="8031163" y="4249738"/>
          <p14:tracePt t="126036" x="8269288" y="4224338"/>
          <p14:tracePt t="126044" x="8489950" y="4189413"/>
          <p14:tracePt t="126052" x="8634413" y="4181475"/>
          <p14:tracePt t="126060" x="8769350" y="4164013"/>
          <p14:tracePt t="126068" x="8863013" y="4146550"/>
          <p14:tracePt t="126076" x="8940800" y="4121150"/>
          <p14:tracePt t="126084" x="8999538" y="4095750"/>
          <p14:tracePt t="126092" x="9058275" y="4070350"/>
          <p14:tracePt t="126098" x="9118600" y="4052888"/>
        </p14:tracePtLst>
      </p14:laserTrace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23" y="651046"/>
            <a:ext cx="8165354" cy="1143948"/>
          </a:xfrm>
        </p:spPr>
        <p:txBody>
          <a:bodyPr/>
          <a:lstStyle/>
          <a:p>
            <a:r>
              <a:rPr lang="en-US" b="0" i="0" dirty="0">
                <a:solidFill>
                  <a:schemeClr val="tx1"/>
                </a:solidFill>
                <a:effectLst/>
                <a:latin typeface="Roboto"/>
              </a:rPr>
              <a:t>Use of Java promise statement</a:t>
            </a:r>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11</a:t>
            </a:fld>
            <a:endParaRPr lang="en-US" dirty="0"/>
          </a:p>
        </p:txBody>
      </p:sp>
      <p:sp>
        <p:nvSpPr>
          <p:cNvPr id="3" name="Content Placeholder 2"/>
          <p:cNvSpPr>
            <a:spLocks noGrp="1"/>
          </p:cNvSpPr>
          <p:nvPr>
            <p:ph sz="half" idx="1"/>
          </p:nvPr>
        </p:nvSpPr>
        <p:spPr>
          <a:xfrm>
            <a:off x="389181" y="2138081"/>
            <a:ext cx="8265495" cy="681319"/>
          </a:xfrm>
        </p:spPr>
        <p:txBody>
          <a:bodyPr>
            <a:noAutofit/>
          </a:bodyPr>
          <a:lstStyle/>
          <a:p>
            <a:pPr algn="l"/>
            <a:r>
              <a:rPr lang="en-US" sz="2400" b="1" i="0" dirty="0">
                <a:solidFill>
                  <a:srgbClr val="202124"/>
                </a:solidFill>
                <a:effectLst/>
                <a:latin typeface="arial" panose="020B0604020202020204" pitchFamily="34" charset="0"/>
              </a:rPr>
              <a:t>Promise</a:t>
            </a:r>
            <a:r>
              <a:rPr lang="en-US" sz="2400" b="0" i="0" dirty="0">
                <a:solidFill>
                  <a:srgbClr val="202124"/>
                </a:solidFill>
                <a:effectLst/>
                <a:latin typeface="arial" panose="020B0604020202020204" pitchFamily="34" charset="0"/>
              </a:rPr>
              <a:t> is a future like object that is used as a placeholder for a result of an asynchronous API. </a:t>
            </a:r>
          </a:p>
          <a:p>
            <a:pPr algn="l"/>
            <a:r>
              <a:rPr lang="en-US" sz="2400" b="1" i="0" dirty="0">
                <a:solidFill>
                  <a:srgbClr val="202124"/>
                </a:solidFill>
                <a:effectLst/>
                <a:latin typeface="arial" panose="020B0604020202020204" pitchFamily="34" charset="0"/>
              </a:rPr>
              <a:t>Java</a:t>
            </a:r>
            <a:r>
              <a:rPr lang="en-US" sz="2400" b="0" i="0" dirty="0">
                <a:solidFill>
                  <a:srgbClr val="202124"/>
                </a:solidFill>
                <a:effectLst/>
                <a:latin typeface="arial" panose="020B0604020202020204" pitchFamily="34" charset="0"/>
              </a:rPr>
              <a:t> Future is a synchronization construct that is used to block a thread that called get() method if result is not available yet. </a:t>
            </a:r>
          </a:p>
          <a:p>
            <a:pPr algn="l"/>
            <a:r>
              <a:rPr lang="en-US" sz="2400" b="1" i="0" dirty="0">
                <a:solidFill>
                  <a:srgbClr val="202124"/>
                </a:solidFill>
                <a:effectLst/>
                <a:latin typeface="arial" panose="020B0604020202020204" pitchFamily="34" charset="0"/>
              </a:rPr>
              <a:t>Promise</a:t>
            </a:r>
            <a:r>
              <a:rPr lang="en-US" sz="2400" b="0" i="0" dirty="0">
                <a:solidFill>
                  <a:srgbClr val="202124"/>
                </a:solidFill>
                <a:effectLst/>
                <a:latin typeface="arial" panose="020B0604020202020204" pitchFamily="34" charset="0"/>
              </a:rPr>
              <a:t> differs from it as it cannot be used for blocking.</a:t>
            </a:r>
            <a:endParaRPr lang="en-US" sz="2400" b="0" i="0" dirty="0">
              <a:effectLst/>
              <a:latin typeface="Roboto"/>
            </a:endParaRPr>
          </a:p>
        </p:txBody>
      </p:sp>
      <p:sp>
        <p:nvSpPr>
          <p:cNvPr id="6" name="Content Placeholder 2">
            <a:extLst>
              <a:ext uri="{FF2B5EF4-FFF2-40B4-BE49-F238E27FC236}">
                <a16:creationId xmlns:a16="http://schemas.microsoft.com/office/drawing/2014/main" id="{02D1733E-286F-40DB-BF5E-D76EA41BF54C}"/>
              </a:ext>
            </a:extLst>
          </p:cNvPr>
          <p:cNvSpPr txBox="1">
            <a:spLocks/>
          </p:cNvSpPr>
          <p:nvPr/>
        </p:nvSpPr>
        <p:spPr>
          <a:xfrm>
            <a:off x="880391" y="2950412"/>
            <a:ext cx="7383218" cy="681319"/>
          </a:xfrm>
          <a:prstGeom prst="rect">
            <a:avLst/>
          </a:prstGeom>
        </p:spPr>
        <p:txBody>
          <a:bodyPr vert="horz" lIns="91440" tIns="45720" rIns="91440" bIns="45720" rtlCol="0">
            <a:noAutofit/>
          </a:bodyPr>
          <a:lstStyle>
            <a:lvl1pPr marL="282575" indent="-282575" algn="l" defTabSz="914400" rtl="0" eaLnBrk="1" latinLnBrk="0" hangingPunct="1">
              <a:spcBef>
                <a:spcPts val="18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lgn="l"/>
            <a:endParaRPr lang="en-US" sz="1200" dirty="0">
              <a:solidFill>
                <a:schemeClr val="tx1"/>
              </a:solidFill>
              <a:latin typeface="Roboto"/>
            </a:endParaRPr>
          </a:p>
        </p:txBody>
      </p:sp>
    </p:spTree>
    <p:extLst>
      <p:ext uri="{BB962C8B-B14F-4D97-AF65-F5344CB8AC3E}">
        <p14:creationId xmlns:p14="http://schemas.microsoft.com/office/powerpoint/2010/main" val="35740007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28718">
        <p15:prstTrans prst="drape"/>
      </p:transition>
    </mc:Choice>
    <mc:Fallback xmlns="">
      <p:transition spd="slow" advTm="128718">
        <p:fade/>
      </p:transition>
    </mc:Fallback>
  </mc:AlternateContent>
  <p:extLst>
    <p:ext uri="{3A86A75C-4F4B-4683-9AE1-C65F6400EC91}">
      <p14:laserTraceLst xmlns:p14="http://schemas.microsoft.com/office/powerpoint/2010/main">
        <p14:tracePtLst>
          <p14:tracePt t="4715" x="8991600" y="3305175"/>
          <p14:tracePt t="4724" x="8863013" y="3297238"/>
          <p14:tracePt t="4732" x="8753475" y="3297238"/>
          <p14:tracePt t="4740" x="8616950" y="3297238"/>
          <p14:tracePt t="4748" x="8472488" y="3297238"/>
          <p14:tracePt t="4756" x="8335963" y="3297238"/>
          <p14:tracePt t="4764" x="8175625" y="3297238"/>
          <p14:tracePt t="4772" x="8021638" y="3297238"/>
          <p14:tracePt t="4780" x="7835900" y="3297238"/>
          <p14:tracePt t="4786" x="7639050" y="3263900"/>
          <p14:tracePt t="4794" x="7486650" y="3254375"/>
          <p14:tracePt t="4802" x="7342188" y="3228975"/>
          <p14:tracePt t="4809" x="7215188" y="3221038"/>
          <p14:tracePt t="4818" x="7088188" y="3203575"/>
          <p14:tracePt t="4826" x="6977063" y="3203575"/>
          <p14:tracePt t="4834" x="6858000" y="3195638"/>
          <p14:tracePt t="4842" x="6731000" y="3195638"/>
          <p14:tracePt t="4850" x="6602413" y="3186113"/>
          <p14:tracePt t="4858" x="6467475" y="3186113"/>
          <p14:tracePt t="4866" x="6323013" y="3186113"/>
          <p14:tracePt t="4874" x="6186488" y="3186113"/>
          <p14:tracePt t="4883" x="6042025" y="3211513"/>
          <p14:tracePt t="4888" x="5897563" y="3238500"/>
          <p14:tracePt t="4896" x="5735638" y="3263900"/>
          <p14:tracePt t="4920" x="5175250" y="3322638"/>
          <p14:tracePt t="4928" x="4954588" y="3355975"/>
          <p14:tracePt t="4936" x="4741863" y="3382963"/>
          <p14:tracePt t="4944" x="4521200" y="3416300"/>
          <p14:tracePt t="4952" x="4333875" y="3441700"/>
          <p14:tracePt t="4960" x="4189413" y="3467100"/>
          <p14:tracePt t="4968" x="4044950" y="3492500"/>
          <p14:tracePt t="4976" x="3917950" y="3509963"/>
          <p14:tracePt t="4984" x="3790950" y="3535363"/>
          <p14:tracePt t="4992" x="3662363" y="3560763"/>
          <p14:tracePt t="4999" x="3543300" y="3578225"/>
          <p14:tracePt t="5006" x="3433763" y="3619500"/>
          <p14:tracePt t="5014" x="3297238" y="3636963"/>
          <p14:tracePt t="5022" x="3160713" y="3679825"/>
          <p14:tracePt t="5029" x="3008313" y="3722688"/>
          <p14:tracePt t="5038" x="2863850" y="3773488"/>
          <p14:tracePt t="5046" x="2660650" y="3816350"/>
          <p14:tracePt t="5053" x="2524125" y="3841750"/>
          <p14:tracePt t="5062" x="2362200" y="3867150"/>
          <p14:tracePt t="5070" x="2217738" y="3867150"/>
          <p14:tracePt t="5078" x="2065338" y="3867150"/>
          <p14:tracePt t="5085" x="1911350" y="3867150"/>
          <p14:tracePt t="5092" x="1690688" y="3857625"/>
          <p14:tracePt t="5100" x="1444625" y="3832225"/>
          <p14:tracePt t="5108" x="1173163" y="3798888"/>
          <p14:tracePt t="5115" x="892175" y="3748088"/>
          <p14:tracePt t="5124" x="603250" y="3662363"/>
          <p14:tracePt t="5132" x="288925" y="3552825"/>
          <p14:tracePt t="9414" x="33338" y="3781425"/>
          <p14:tracePt t="9422" x="58738" y="3781425"/>
          <p14:tracePt t="9430" x="93663" y="3773488"/>
          <p14:tracePt t="9438" x="152400" y="3763963"/>
          <p14:tracePt t="9446" x="212725" y="3738563"/>
          <p14:tracePt t="9454" x="271463" y="3722688"/>
          <p14:tracePt t="9462" x="331788" y="3705225"/>
          <p14:tracePt t="9470" x="390525" y="3697288"/>
          <p14:tracePt t="9478" x="433388" y="3697288"/>
          <p14:tracePt t="9486" x="484188" y="3697288"/>
          <p14:tracePt t="9494" x="501650" y="3697288"/>
          <p14:tracePt t="9502" x="519113" y="3697288"/>
          <p14:tracePt t="9508" x="527050" y="3697288"/>
          <p14:tracePt t="9520" x="534988" y="3697288"/>
          <p14:tracePt t="9753" x="534988" y="3687763"/>
          <p14:tracePt t="9772" x="527050" y="3679825"/>
          <p14:tracePt t="9780" x="509588" y="3671888"/>
          <p14:tracePt t="9788" x="501650" y="3662363"/>
          <p14:tracePt t="9796" x="484188" y="3662363"/>
          <p14:tracePt t="9804" x="458788" y="3654425"/>
          <p14:tracePt t="9812" x="425450" y="3636963"/>
          <p14:tracePt t="9818" x="390525" y="3619500"/>
          <p14:tracePt t="9826" x="365125" y="3611563"/>
          <p14:tracePt t="9834" x="322263" y="3594100"/>
          <p14:tracePt t="9842" x="288925" y="3586163"/>
          <p14:tracePt t="9850" x="246063" y="3560763"/>
          <p14:tracePt t="9858" x="195263" y="3543300"/>
          <p14:tracePt t="9867" x="152400" y="3535363"/>
          <p14:tracePt t="9874" x="85725" y="3517900"/>
          <p14:tracePt t="9882" x="42863" y="3509963"/>
          <p14:tracePt t="10234" x="68263" y="3279775"/>
          <p14:tracePt t="10242" x="127000" y="3254375"/>
          <p14:tracePt t="10251" x="187325" y="3238500"/>
          <p14:tracePt t="10258" x="255588" y="3211513"/>
          <p14:tracePt t="10266" x="296863" y="3203575"/>
          <p14:tracePt t="10274" x="357188" y="3186113"/>
          <p14:tracePt t="10284" x="415925" y="3170238"/>
          <p14:tracePt t="10290" x="476250" y="3152775"/>
          <p14:tracePt t="10299" x="552450" y="3135313"/>
          <p14:tracePt t="10306" x="628650" y="3109913"/>
          <p14:tracePt t="10315" x="714375" y="3094038"/>
          <p14:tracePt t="10322" x="815975" y="3059113"/>
          <p14:tracePt t="10330" x="935038" y="3025775"/>
          <p14:tracePt t="10336" x="1079500" y="2982913"/>
          <p14:tracePt t="10344" x="1223963" y="2965450"/>
          <p14:tracePt t="10352" x="1401763" y="2940050"/>
          <p14:tracePt t="10360" x="1581150" y="2922588"/>
          <p14:tracePt t="10368" x="1725613" y="2914650"/>
          <p14:tracePt t="10376" x="1870075" y="2914650"/>
          <p14:tracePt t="10385" x="1979613" y="2922588"/>
          <p14:tracePt t="10392" x="2098675" y="2940050"/>
          <p14:tracePt t="10401" x="2184400" y="2949575"/>
          <p14:tracePt t="10408" x="2268538" y="2949575"/>
          <p14:tracePt t="10416" x="2371725" y="2949575"/>
          <p14:tracePt t="10424" x="2455863" y="2949575"/>
          <p14:tracePt t="10432" x="2549525" y="2949575"/>
          <p14:tracePt t="10438" x="2668588" y="2932113"/>
          <p14:tracePt t="10446" x="2795588" y="2922588"/>
          <p14:tracePt t="10454" x="2940050" y="2897188"/>
          <p14:tracePt t="10462" x="3076575" y="2897188"/>
          <p14:tracePt t="10470" x="3221038" y="2897188"/>
          <p14:tracePt t="10478" x="3348038" y="2897188"/>
          <p14:tracePt t="10486" x="3441700" y="2914650"/>
          <p14:tracePt t="10494" x="3517900" y="2932113"/>
          <p14:tracePt t="10502" x="3578225" y="2957513"/>
          <p14:tracePt t="10510" x="3629025" y="2974975"/>
          <p14:tracePt t="10518" x="3646488" y="2982913"/>
          <p14:tracePt t="10526" x="3662363" y="2990850"/>
          <p14:tracePt t="10534" x="3671888" y="2990850"/>
          <p14:tracePt t="10542" x="3687763" y="2990850"/>
          <p14:tracePt t="10548" x="3697288" y="2990850"/>
          <p14:tracePt t="10556" x="3713163" y="2990850"/>
          <p14:tracePt t="10565" x="3738563" y="2990850"/>
          <p14:tracePt t="10572" x="3756025" y="2990850"/>
          <p14:tracePt t="10580" x="3790950" y="2982913"/>
          <p14:tracePt t="10587" x="3841750" y="2974975"/>
          <p14:tracePt t="10596" x="3883025" y="2965450"/>
          <p14:tracePt t="10603" x="3908425" y="2965450"/>
          <p14:tracePt t="10612" x="3925888" y="2965450"/>
          <p14:tracePt t="10620" x="3943350" y="2965450"/>
          <p14:tracePt t="10628" x="3960813" y="2965450"/>
          <p14:tracePt t="10643" x="3960813" y="2957513"/>
          <p14:tracePt t="10653" x="3968750" y="2957513"/>
          <p14:tracePt t="10730" x="3960813" y="2957513"/>
          <p14:tracePt t="10738" x="3925888" y="2974975"/>
          <p14:tracePt t="10746" x="3883025" y="2990850"/>
          <p14:tracePt t="10754" x="3824288" y="3008313"/>
          <p14:tracePt t="10760" x="3756025" y="3033713"/>
          <p14:tracePt t="10767" x="3697288" y="3041650"/>
          <p14:tracePt t="10776" x="3636963" y="3051175"/>
          <p14:tracePt t="10784" x="3578225" y="3076575"/>
          <p14:tracePt t="10792" x="3517900" y="3084513"/>
          <p14:tracePt t="10800" x="3449638" y="3094038"/>
          <p14:tracePt t="10808" x="3373438" y="3109913"/>
          <p14:tracePt t="10816" x="3297238" y="3109913"/>
          <p14:tracePt t="10824" x="3211513" y="3127375"/>
          <p14:tracePt t="10832" x="3144838" y="3127375"/>
          <p14:tracePt t="10839" x="3067050" y="3109913"/>
          <p14:tracePt t="10848" x="2990850" y="3101975"/>
          <p14:tracePt t="10854" x="2932113" y="3084513"/>
          <p14:tracePt t="10862" x="2871788" y="3059113"/>
          <p14:tracePt t="10869" x="2813050" y="3041650"/>
          <p14:tracePt t="10878" x="2752725" y="3033713"/>
          <p14:tracePt t="10886" x="2701925" y="3008313"/>
          <p14:tracePt t="10893" x="2676525" y="3000375"/>
          <p14:tracePt t="10902" x="2660650" y="2990850"/>
          <p14:tracePt t="10909" x="2643188" y="2982913"/>
          <p14:tracePt t="10931" x="2608263" y="2965450"/>
          <p14:tracePt t="10935" x="2600325" y="2957513"/>
          <p14:tracePt t="10942" x="2582863" y="2957513"/>
          <p14:tracePt t="10950" x="2574925" y="2957513"/>
          <p14:tracePt t="10958" x="2557463" y="2957513"/>
          <p14:tracePt t="10965" x="2541588" y="2957513"/>
          <p14:tracePt t="10972" x="2532063" y="2949575"/>
          <p14:tracePt t="10980" x="2516188" y="2949575"/>
          <p14:tracePt t="10988" x="2506663" y="2949575"/>
          <p14:tracePt t="18351" x="2516188" y="2940050"/>
          <p14:tracePt t="18359" x="2524125" y="2922588"/>
          <p14:tracePt t="18367" x="2532063" y="2922588"/>
          <p14:tracePt t="18374" x="2541588" y="2914650"/>
          <p14:tracePt t="18472" x="2549525" y="2906713"/>
          <p14:tracePt t="18484" x="2557463" y="2897188"/>
          <p14:tracePt t="18530" x="2566988" y="2897188"/>
          <p14:tracePt t="18542" x="2566988" y="2889250"/>
          <p14:tracePt t="18550" x="2582863" y="2871788"/>
          <p14:tracePt t="18558" x="2600325" y="2863850"/>
          <p14:tracePt t="18567" x="2608263" y="2855913"/>
          <p14:tracePt t="18574" x="2625725" y="2838450"/>
          <p14:tracePt t="18582" x="2633663" y="2830513"/>
          <p14:tracePt t="18652" x="2643188" y="2830513"/>
          <p14:tracePt t="18664" x="2643188" y="2820988"/>
          <p14:tracePt t="18672" x="2651125" y="2805113"/>
          <p14:tracePt t="18680" x="2668588" y="2795588"/>
          <p14:tracePt t="18688" x="2676525" y="2778125"/>
          <p14:tracePt t="18696" x="2686050" y="2762250"/>
          <p14:tracePt t="18704" x="2693988" y="2752725"/>
          <p14:tracePt t="18713" x="2701925" y="2752725"/>
          <p14:tracePt t="18728" x="2701925" y="2744788"/>
          <p14:tracePt t="18738" x="2711450" y="2744788"/>
          <p14:tracePt t="18750" x="2711450" y="2736850"/>
          <p14:tracePt t="18758" x="2727325" y="2727325"/>
          <p14:tracePt t="18766" x="2744788" y="2711450"/>
          <p14:tracePt t="18773" x="2752725" y="2693988"/>
          <p14:tracePt t="18782" x="2762250" y="2676525"/>
          <p14:tracePt t="18789" x="2778125" y="2668588"/>
          <p14:tracePt t="18798" x="2787650" y="2651125"/>
          <p14:tracePt t="18806" x="2805113" y="2633663"/>
          <p14:tracePt t="18814" x="2805113" y="2625725"/>
          <p14:tracePt t="18822" x="2820988" y="2617788"/>
          <p14:tracePt t="18828" x="2820988" y="2608263"/>
          <p14:tracePt t="18836" x="2830513" y="2600325"/>
          <p14:tracePt t="18932" x="2838450" y="2600325"/>
          <p14:tracePt t="18942" x="2846388" y="2592388"/>
          <p14:tracePt t="18949" x="2855913" y="2582863"/>
          <p14:tracePt t="18966" x="2863850" y="2582863"/>
          <p14:tracePt t="19002" x="2871788" y="2574925"/>
          <p14:tracePt t="19014" x="2871788" y="2566988"/>
          <p14:tracePt t="19022" x="2881313" y="2557463"/>
          <p14:tracePt t="19029" x="2889250" y="2557463"/>
          <p14:tracePt t="19038" x="2897188" y="2549525"/>
          <p14:tracePt t="19044" x="2897188" y="2541588"/>
          <p14:tracePt t="19052" x="2906713" y="2541588"/>
          <p14:tracePt t="19060" x="2914650" y="2532063"/>
          <p14:tracePt t="19080" x="2914650" y="2524125"/>
          <p14:tracePt t="19124" x="2922588" y="2516188"/>
          <p14:tracePt t="19136" x="2932113" y="2516188"/>
          <p14:tracePt t="19144" x="2940050" y="2506663"/>
          <p14:tracePt t="19242" x="2949575" y="2498725"/>
          <p14:tracePt t="19254" x="2957513" y="2498725"/>
          <p14:tracePt t="21923" x="2974975" y="2532063"/>
          <p14:tracePt t="21931" x="2982913" y="2541588"/>
          <p14:tracePt t="21938" x="2990850" y="2557463"/>
          <p14:tracePt t="21946" x="2990850" y="2574925"/>
          <p14:tracePt t="21955" x="3000375" y="2592388"/>
          <p14:tracePt t="21965" x="3008313" y="2608263"/>
          <p14:tracePt t="21970" x="3008313" y="2625725"/>
          <p14:tracePt t="21979" x="3016250" y="2633663"/>
          <p14:tracePt t="21986" x="3025775" y="2651125"/>
          <p14:tracePt t="21994" x="3033713" y="2660650"/>
          <p14:tracePt t="22002" x="3041650" y="2668588"/>
          <p14:tracePt t="22009" x="3051175" y="2686050"/>
          <p14:tracePt t="22016" x="3059113" y="2701925"/>
          <p14:tracePt t="22024" x="3076575" y="2719388"/>
          <p14:tracePt t="22032" x="3084513" y="2727325"/>
          <p14:tracePt t="22040" x="3094038" y="2744788"/>
          <p14:tracePt t="22048" x="3109913" y="2762250"/>
          <p14:tracePt t="22056" x="3109913" y="2778125"/>
          <p14:tracePt t="22064" x="3119438" y="2787650"/>
          <p14:tracePt t="22072" x="3127375" y="2795588"/>
          <p14:tracePt t="22081" x="3135313" y="2813050"/>
          <p14:tracePt t="22088" x="3144838" y="2820988"/>
          <p14:tracePt t="22096" x="3152775" y="2838450"/>
          <p14:tracePt t="22104" x="3160713" y="2855913"/>
          <p14:tracePt t="22113" x="3170238" y="2855913"/>
          <p14:tracePt t="22118" x="3178175" y="2871788"/>
          <p14:tracePt t="22126" x="3186113" y="2889250"/>
          <p14:tracePt t="22134" x="3186113" y="2897188"/>
          <p14:tracePt t="22142" x="3195638" y="2914650"/>
          <p14:tracePt t="22150" x="3195638" y="2922588"/>
          <p14:tracePt t="22158" x="3195638" y="2932113"/>
          <p14:tracePt t="22166" x="3203575" y="2940050"/>
          <p14:tracePt t="22872" x="3211513" y="2949575"/>
          <p14:tracePt t="22884" x="3221038" y="2957513"/>
          <p14:tracePt t="22892" x="3238500" y="2974975"/>
          <p14:tracePt t="22900" x="3254375" y="2990850"/>
          <p14:tracePt t="22912" x="3271838" y="3008313"/>
          <p14:tracePt t="22916" x="3279775" y="3025775"/>
          <p14:tracePt t="22924" x="3297238" y="3033713"/>
          <p14:tracePt t="22932" x="3314700" y="3051175"/>
          <p14:tracePt t="22940" x="3340100" y="3059113"/>
          <p14:tracePt t="22948" x="3365500" y="3076575"/>
          <p14:tracePt t="22956" x="3382963" y="3094038"/>
          <p14:tracePt t="22964" x="3408363" y="3101975"/>
          <p14:tracePt t="22972" x="3441700" y="3109913"/>
          <p14:tracePt t="22979" x="3459163" y="3109913"/>
          <p14:tracePt t="22986" x="3467100" y="3109913"/>
          <p14:tracePt t="22994" x="3484563" y="3109913"/>
          <p14:tracePt t="23002" x="3492500" y="3119438"/>
          <p14:tracePt t="23010" x="3502025" y="3119438"/>
          <p14:tracePt t="23018" x="3517900" y="3127375"/>
          <p14:tracePt t="23034" x="3535363" y="3127375"/>
          <p14:tracePt t="23042" x="3552825" y="3127375"/>
          <p14:tracePt t="23050" x="3560763" y="3127375"/>
          <p14:tracePt t="23058" x="3578225" y="3127375"/>
          <p14:tracePt t="23066" x="3586163" y="3127375"/>
          <p14:tracePt t="23136" x="3594100" y="3127375"/>
          <p14:tracePt t="23148" x="3603625" y="3119438"/>
          <p14:tracePt t="23156" x="3611563" y="3109913"/>
          <p14:tracePt t="23164" x="3629025" y="3094038"/>
          <p14:tracePt t="23172" x="3646488" y="3084513"/>
          <p14:tracePt t="23181" x="3654425" y="3076575"/>
          <p14:tracePt t="23186" x="3671888" y="3067050"/>
          <p14:tracePt t="23194" x="3687763" y="3059113"/>
          <p14:tracePt t="23202" x="3697288" y="3051175"/>
          <p14:tracePt t="23218" x="3705225" y="3051175"/>
          <p14:tracePt t="23230" x="3713163" y="3051175"/>
          <p14:tracePt t="23261" x="3722688" y="3041650"/>
          <p14:tracePt t="23270" x="3730625" y="3033713"/>
          <p14:tracePt t="23281" x="3738563" y="3025775"/>
          <p14:tracePt t="23284" x="3756025" y="3008313"/>
          <p14:tracePt t="23292" x="3773488" y="2990850"/>
          <p14:tracePt t="23300" x="3790950" y="2974975"/>
          <p14:tracePt t="23308" x="3798888" y="2965450"/>
          <p14:tracePt t="23316" x="3806825" y="2949575"/>
          <p14:tracePt t="23324" x="3816350" y="2949575"/>
          <p14:tracePt t="23360" x="3824288" y="2940050"/>
          <p14:tracePt t="23368" x="3832225" y="2932113"/>
          <p14:tracePt t="23376" x="3832225" y="2922588"/>
          <p14:tracePt t="23384" x="3849688" y="2914650"/>
          <p14:tracePt t="23389" x="3857625" y="2906713"/>
          <p14:tracePt t="23398" x="3867150" y="2897188"/>
          <p14:tracePt t="23564" x="3867150" y="2889250"/>
          <p14:tracePt t="23744" x="3875088" y="2889250"/>
          <p14:tracePt t="23756" x="3883025" y="2889250"/>
          <p14:tracePt t="23765" x="3892550" y="2889250"/>
          <p14:tracePt t="23772" x="3900488" y="2889250"/>
          <p14:tracePt t="23797" x="3908425" y="2889250"/>
          <p14:tracePt t="23984" x="3917950" y="2889250"/>
          <p14:tracePt t="24033" x="3925888" y="2889250"/>
          <p14:tracePt t="24054" x="3935413" y="2889250"/>
          <p14:tracePt t="24063" x="3943350" y="2889250"/>
          <p14:tracePt t="24082" x="3951288" y="2889250"/>
          <p14:tracePt t="24098" x="3968750" y="2889250"/>
          <p14:tracePt t="24106" x="3976688" y="2889250"/>
          <p14:tracePt t="24114" x="3994150" y="2889250"/>
          <p14:tracePt t="24122" x="4011613" y="2889250"/>
          <p14:tracePt t="24130" x="4019550" y="2889250"/>
          <p14:tracePt t="24136" x="4027488" y="2889250"/>
          <p14:tracePt t="24144" x="4037013" y="2889250"/>
          <p14:tracePt t="24152" x="4044950" y="2889250"/>
          <p14:tracePt t="24160" x="4052888" y="2889250"/>
          <p14:tracePt t="24168" x="4062413" y="2889250"/>
          <p14:tracePt t="24176" x="4079875" y="2889250"/>
          <p14:tracePt t="24184" x="4087813" y="2889250"/>
          <p14:tracePt t="24192" x="4095750" y="2889250"/>
          <p14:tracePt t="24200" x="4113213" y="2889250"/>
          <p14:tracePt t="24208" x="4130675" y="2881313"/>
          <p14:tracePt t="24224" x="4138613" y="2881313"/>
          <p14:tracePt t="24270" x="4146550" y="2881313"/>
          <p14:tracePt t="24547" x="4156075" y="2881313"/>
          <p14:tracePt t="24554" x="4181475" y="2881313"/>
          <p14:tracePt t="24561" x="4197350" y="2889250"/>
          <p14:tracePt t="24569" x="4206875" y="2889250"/>
          <p14:tracePt t="24577" x="4224338" y="2897188"/>
          <p14:tracePt t="24584" x="4240213" y="2906713"/>
          <p14:tracePt t="24592" x="4249738" y="2906713"/>
          <p14:tracePt t="24599" x="4265613" y="2906713"/>
          <p14:tracePt t="24608" x="4283075" y="2906713"/>
          <p14:tracePt t="24616" x="4291013" y="2906713"/>
          <p14:tracePt t="24624" x="4300538" y="2906713"/>
          <p14:tracePt t="24632" x="4308475" y="2914650"/>
          <p14:tracePt t="24845" x="4308475" y="2922588"/>
          <p14:tracePt t="24856" x="4308475" y="2932113"/>
          <p14:tracePt t="24872" x="4300538" y="2940050"/>
          <p14:tracePt t="24879" x="4291013" y="2957513"/>
          <p14:tracePt t="24886" x="4283075" y="2957513"/>
          <p14:tracePt t="24894" x="4275138" y="2974975"/>
          <p14:tracePt t="24902" x="4257675" y="2982913"/>
          <p14:tracePt t="24922" x="4240213" y="3000375"/>
          <p14:tracePt t="24926" x="4224338" y="3008313"/>
          <p14:tracePt t="24934" x="4214813" y="3008313"/>
          <p14:tracePt t="24942" x="4214813" y="3016250"/>
          <p14:tracePt t="24950" x="4206875" y="3016250"/>
          <p14:tracePt t="24958" x="4197350" y="3025775"/>
          <p14:tracePt t="24966" x="4189413" y="3025775"/>
          <p14:tracePt t="24988" x="4181475" y="3025775"/>
          <p14:tracePt t="24996" x="4171950" y="3033713"/>
          <p14:tracePt t="25012" x="4164013" y="3033713"/>
          <p14:tracePt t="25019" x="4146550" y="3033713"/>
          <p14:tracePt t="25028" x="4138613" y="3041650"/>
          <p14:tracePt t="25036" x="4121150" y="3041650"/>
          <p14:tracePt t="25044" x="4113213" y="3041650"/>
          <p14:tracePt t="25052" x="4095750" y="3051175"/>
          <p14:tracePt t="25060" x="4079875" y="3051175"/>
          <p14:tracePt t="25068" x="4070350" y="3059113"/>
          <p14:tracePt t="25076" x="4044950" y="3059113"/>
          <p14:tracePt t="25082" x="4027488" y="3059113"/>
          <p14:tracePt t="25089" x="4019550" y="3059113"/>
          <p14:tracePt t="25098" x="4002088" y="3059113"/>
          <p14:tracePt t="25106" x="3976688" y="3059113"/>
          <p14:tracePt t="25114" x="3960813" y="3059113"/>
          <p14:tracePt t="25122" x="3935413" y="3059113"/>
          <p14:tracePt t="25130" x="3908425" y="3059113"/>
          <p14:tracePt t="25138" x="3867150" y="3059113"/>
          <p14:tracePt t="25146" x="3841750" y="3059113"/>
          <p14:tracePt t="25154" x="3798888" y="3059113"/>
          <p14:tracePt t="25162" x="3738563" y="3059113"/>
          <p14:tracePt t="25170" x="3687763" y="3076575"/>
          <p14:tracePt t="25178" x="3636963" y="3076575"/>
          <p14:tracePt t="25184" x="3586163" y="3076575"/>
          <p14:tracePt t="25192" x="3560763" y="3076575"/>
          <p14:tracePt t="25200" x="3517900" y="3076575"/>
          <p14:tracePt t="25208" x="3459163" y="3084513"/>
          <p14:tracePt t="25216" x="3416300" y="3084513"/>
          <p14:tracePt t="25224" x="3355975" y="3094038"/>
          <p14:tracePt t="25232" x="3305175" y="3101975"/>
          <p14:tracePt t="25240" x="3263900" y="3101975"/>
          <p14:tracePt t="25248" x="3238500" y="3101975"/>
          <p14:tracePt t="25256" x="3221038" y="3101975"/>
          <p14:tracePt t="25264" x="3195638" y="3101975"/>
          <p14:tracePt t="25271" x="3178175" y="3101975"/>
          <p14:tracePt t="25280" x="3170238" y="3101975"/>
          <p14:tracePt t="25288" x="3152775" y="3101975"/>
          <p14:tracePt t="25294" x="3144838" y="3101975"/>
          <p14:tracePt t="25302" x="3135313" y="3101975"/>
          <p14:tracePt t="25314" x="3127375" y="3101975"/>
          <p14:tracePt t="25330" x="3109913" y="3101975"/>
          <p14:tracePt t="25338" x="3094038" y="3101975"/>
          <p14:tracePt t="25346" x="3084513" y="3101975"/>
          <p14:tracePt t="25354" x="3067050" y="3101975"/>
          <p14:tracePt t="25362" x="3059113" y="3101975"/>
          <p14:tracePt t="25370" x="3041650" y="3101975"/>
          <p14:tracePt t="25378" x="3025775" y="3101975"/>
          <p14:tracePt t="25392" x="3016250" y="3101975"/>
          <p14:tracePt t="25408" x="3008313" y="3101975"/>
          <p14:tracePt t="26324" x="3016250" y="3101975"/>
          <p14:tracePt t="26721" x="3016250" y="3094038"/>
          <p14:tracePt t="26733" x="3025775" y="3084513"/>
          <p14:tracePt t="26752" x="3033713" y="3084513"/>
          <p14:tracePt t="26776" x="3033713" y="3076575"/>
          <p14:tracePt t="26786" x="3041650" y="3076575"/>
          <p14:tracePt t="26795" x="3051175" y="3059113"/>
          <p14:tracePt t="26802" x="3059113" y="3041650"/>
          <p14:tracePt t="26810" x="3076575" y="3041650"/>
          <p14:tracePt t="26826" x="3076575" y="3033713"/>
          <p14:tracePt t="26838" x="3084513" y="3025775"/>
          <p14:tracePt t="26900" x="3094038" y="3025775"/>
          <p14:tracePt t="26914" x="3094038" y="3008313"/>
          <p14:tracePt t="26920" x="3101975" y="3000375"/>
          <p14:tracePt t="26928" x="3119438" y="2982913"/>
          <p14:tracePt t="26936" x="3127375" y="2965450"/>
          <p14:tracePt t="26944" x="3135313" y="2949575"/>
          <p14:tracePt t="26952" x="3144838" y="2949575"/>
          <p14:tracePt t="26960" x="3152775" y="2940050"/>
          <p14:tracePt t="26968" x="3160713" y="2932113"/>
          <p14:tracePt t="26984" x="3160713" y="2922588"/>
          <p14:tracePt t="26990" x="3170238" y="2922588"/>
          <p14:tracePt t="26998" x="3178175" y="2914650"/>
          <p14:tracePt t="27006" x="3178175" y="2906713"/>
          <p14:tracePt t="27014" x="3186113" y="2906713"/>
          <p14:tracePt t="27034" x="3195638" y="2897188"/>
          <p14:tracePt t="27054" x="3203575" y="2897188"/>
          <p14:tracePt t="27063" x="3203575" y="2889250"/>
          <p14:tracePt t="27462" x="3228975" y="2881313"/>
          <p14:tracePt t="27470" x="3238500" y="2881313"/>
          <p14:tracePt t="27478" x="3263900" y="2881313"/>
          <p14:tracePt t="27486" x="3289300" y="2881313"/>
          <p14:tracePt t="27496" x="3297238" y="2881313"/>
          <p14:tracePt t="27502" x="3305175" y="2881313"/>
          <p14:tracePt t="27510" x="3314700" y="2881313"/>
          <p14:tracePt t="27518" x="3322638" y="2881313"/>
          <p14:tracePt t="27526" x="3330575" y="2881313"/>
          <p14:tracePt t="27532" x="3340100" y="2881313"/>
          <p14:tracePt t="27540" x="3355975" y="2881313"/>
          <p14:tracePt t="27548" x="3365500" y="2881313"/>
          <p14:tracePt t="27556" x="3373438" y="2881313"/>
          <p14:tracePt t="27564" x="3382963" y="2881313"/>
          <p14:tracePt t="27571" x="3390900" y="2881313"/>
          <p14:tracePt t="27580" x="3398838" y="2881313"/>
          <p14:tracePt t="27588" x="3408363" y="2881313"/>
          <p14:tracePt t="27596" x="3416300" y="2881313"/>
          <p14:tracePt t="27604" x="3424238" y="2889250"/>
          <p14:tracePt t="27612" x="3441700" y="2889250"/>
          <p14:tracePt t="27627" x="3459163" y="2889250"/>
          <p14:tracePt t="27633" x="3475038" y="2889250"/>
          <p14:tracePt t="27642" x="3484563" y="2889250"/>
          <p14:tracePt t="27650" x="3502025" y="2897188"/>
          <p14:tracePt t="27658" x="3517900" y="2897188"/>
          <p14:tracePt t="27666" x="3527425" y="2897188"/>
          <p14:tracePt t="27673" x="3543300" y="2897188"/>
          <p14:tracePt t="27682" x="3552825" y="2897188"/>
          <p14:tracePt t="27690" x="3568700" y="2897188"/>
          <p14:tracePt t="27698" x="3586163" y="2897188"/>
          <p14:tracePt t="27706" x="3594100" y="2897188"/>
          <p14:tracePt t="27714" x="3611563" y="2897188"/>
          <p14:tracePt t="27722" x="3619500" y="2897188"/>
          <p14:tracePt t="27730" x="3636963" y="2897188"/>
          <p14:tracePt t="27735" x="3671888" y="2897188"/>
          <p14:tracePt t="27745" x="3697288" y="2897188"/>
          <p14:tracePt t="27752" x="3730625" y="2897188"/>
          <p14:tracePt t="27760" x="3763963" y="2897188"/>
          <p14:tracePt t="27768" x="3798888" y="2897188"/>
          <p14:tracePt t="27776" x="3824288" y="2897188"/>
          <p14:tracePt t="27784" x="3849688" y="2906713"/>
          <p14:tracePt t="27792" x="3875088" y="2906713"/>
          <p14:tracePt t="27800" x="3883025" y="2906713"/>
          <p14:tracePt t="27808" x="3900488" y="2906713"/>
          <p14:tracePt t="27816" x="3917950" y="2906713"/>
          <p14:tracePt t="27824" x="3925888" y="2906713"/>
          <p14:tracePt t="27832" x="3951288" y="2906713"/>
          <p14:tracePt t="27838" x="3968750" y="2906713"/>
          <p14:tracePt t="27846" x="3994150" y="2906713"/>
          <p14:tracePt t="27854" x="4019550" y="2906713"/>
          <p14:tracePt t="27862" x="4044950" y="2906713"/>
          <p14:tracePt t="27869" x="4070350" y="2906713"/>
          <p14:tracePt t="27878" x="4095750" y="2906713"/>
          <p14:tracePt t="27885" x="4121150" y="2906713"/>
          <p14:tracePt t="27894" x="4130675" y="2906713"/>
          <p14:tracePt t="27902" x="4146550" y="2906713"/>
          <p14:tracePt t="27910" x="4164013" y="2906713"/>
          <p14:tracePt t="27930" x="4189413" y="2906713"/>
          <p14:tracePt t="27933" x="4206875" y="2897188"/>
          <p14:tracePt t="27942" x="4224338" y="2889250"/>
          <p14:tracePt t="27948" x="4240213" y="2889250"/>
          <p14:tracePt t="27956" x="4257675" y="2881313"/>
          <p14:tracePt t="27963" x="4265613" y="2881313"/>
          <p14:tracePt t="27972" x="4283075" y="2871788"/>
          <p14:tracePt t="27980" x="4300538" y="2871788"/>
          <p14:tracePt t="27988" x="4308475" y="2871788"/>
          <p14:tracePt t="27996" x="4325938" y="2871788"/>
          <p14:tracePt t="28012" x="4341813" y="2871788"/>
          <p14:tracePt t="28020" x="4359275" y="2871788"/>
          <p14:tracePt t="28028" x="4368800" y="2871788"/>
          <p14:tracePt t="28036" x="4384675" y="2871788"/>
          <p14:tracePt t="28042" x="4394200" y="2871788"/>
          <p14:tracePt t="28049" x="4410075" y="2871788"/>
          <p14:tracePt t="28058" x="4427538" y="2871788"/>
          <p14:tracePt t="28065" x="4435475" y="2871788"/>
          <p14:tracePt t="28074" x="4452938" y="2863850"/>
          <p14:tracePt t="28082" x="4478338" y="2863850"/>
          <p14:tracePt t="28089" x="4486275" y="2863850"/>
          <p14:tracePt t="28098" x="4503738" y="2863850"/>
          <p14:tracePt t="28106" x="4513263" y="2863850"/>
          <p14:tracePt t="28114" x="4529138" y="2871788"/>
          <p14:tracePt t="28122" x="4546600" y="2881313"/>
          <p14:tracePt t="28130" x="4554538" y="2881313"/>
          <p14:tracePt t="28138" x="4572000" y="2889250"/>
          <p14:tracePt t="28146" x="4589463" y="2897188"/>
          <p14:tracePt t="28152" x="4597400" y="2897188"/>
          <p14:tracePt t="28160" x="4605338" y="2897188"/>
          <p14:tracePt t="28168" x="4622800" y="2897188"/>
          <p14:tracePt t="28176" x="4630738" y="2906713"/>
          <p14:tracePt t="28184" x="4640263" y="2906713"/>
          <p14:tracePt t="28192" x="4648200" y="2906713"/>
          <p14:tracePt t="28200" x="4657725" y="2906713"/>
          <p14:tracePt t="28216" x="4665663" y="2914650"/>
          <p14:tracePt t="28224" x="4673600" y="2914650"/>
          <p14:tracePt t="28232" x="4683125" y="2914650"/>
          <p14:tracePt t="28239" x="4691063" y="2922588"/>
          <p14:tracePt t="28248" x="4699000" y="2922588"/>
          <p14:tracePt t="28256" x="4716463" y="2922588"/>
          <p14:tracePt t="28262" x="4733925" y="2932113"/>
          <p14:tracePt t="28270" x="4741863" y="2932113"/>
          <p14:tracePt t="28278" x="4749800" y="2932113"/>
          <p14:tracePt t="28286" x="4759325" y="2932113"/>
          <p14:tracePt t="28294" x="4767263" y="2932113"/>
          <p14:tracePt t="28310" x="4775200" y="2932113"/>
          <p14:tracePt t="28322" x="4784725" y="2932113"/>
          <p14:tracePt t="28342" x="4792663" y="2932113"/>
          <p14:tracePt t="28350" x="4802188" y="2932113"/>
          <p14:tracePt t="28366" x="4810125" y="2940050"/>
          <p14:tracePt t="28372" x="4827588" y="2940050"/>
          <p14:tracePt t="28384" x="4827588" y="2949575"/>
          <p14:tracePt t="28404" x="4835525" y="2949575"/>
          <p14:tracePt t="28420" x="4843463" y="2949575"/>
          <p14:tracePt t="28452" x="4852988" y="2949575"/>
          <p14:tracePt t="28468" x="4860925" y="2949575"/>
          <p14:tracePt t="28473" x="4868863" y="2949575"/>
          <p14:tracePt t="28482" x="4886325" y="2949575"/>
          <p14:tracePt t="28489" x="4903788" y="2949575"/>
          <p14:tracePt t="28498" x="4911725" y="2957513"/>
          <p14:tracePt t="28506" x="4929188" y="2957513"/>
          <p14:tracePt t="28514" x="4946650" y="2957513"/>
          <p14:tracePt t="28530" x="4962525" y="2957513"/>
          <p14:tracePt t="28538" x="4972050" y="2957513"/>
          <p14:tracePt t="28546" x="4979988" y="2957513"/>
          <p14:tracePt t="28554" x="4997450" y="2957513"/>
          <p14:tracePt t="28562" x="5005388" y="2965450"/>
          <p14:tracePt t="28570" x="5022850" y="2965450"/>
          <p14:tracePt t="28576" x="5038725" y="2965450"/>
          <p14:tracePt t="28592" x="5038725" y="2974975"/>
          <p14:tracePt t="28612" x="5048250" y="2974975"/>
          <p14:tracePt t="28620" x="5064125" y="2982913"/>
          <p14:tracePt t="28628" x="5073650" y="2982913"/>
          <p14:tracePt t="28635" x="5091113" y="2982913"/>
          <p14:tracePt t="28644" x="5099050" y="2982913"/>
          <p14:tracePt t="28652" x="5116513" y="2982913"/>
          <p14:tracePt t="28660" x="5132388" y="2990850"/>
          <p14:tracePt t="28668" x="5141913" y="3000375"/>
          <p14:tracePt t="28676" x="5157788" y="3000375"/>
          <p14:tracePt t="28682" x="5175250" y="3008313"/>
          <p14:tracePt t="28690" x="5183188" y="3016250"/>
          <p14:tracePt t="28698" x="5200650" y="3016250"/>
          <p14:tracePt t="28706" x="5218113" y="3025775"/>
          <p14:tracePt t="28714" x="5226050" y="3025775"/>
          <p14:tracePt t="28722" x="5243513" y="3033713"/>
          <p14:tracePt t="28730" x="5268913" y="3033713"/>
          <p14:tracePt t="28738" x="5286375" y="3033713"/>
          <p14:tracePt t="28746" x="5302250" y="3033713"/>
          <p14:tracePt t="28754" x="5337175" y="3033713"/>
          <p14:tracePt t="28762" x="5345113" y="3033713"/>
          <p14:tracePt t="28770" x="5362575" y="3033713"/>
          <p14:tracePt t="28776" x="5380038" y="3033713"/>
          <p14:tracePt t="28784" x="5387975" y="3041650"/>
          <p14:tracePt t="28792" x="5405438" y="3041650"/>
          <p14:tracePt t="28800" x="5421313" y="3051175"/>
          <p14:tracePt t="28816" x="5438775" y="3051175"/>
          <p14:tracePt t="28824" x="5446713" y="3051175"/>
          <p14:tracePt t="28832" x="5456238" y="3051175"/>
          <p14:tracePt t="28840" x="5472113" y="3051175"/>
          <p14:tracePt t="28848" x="5481638" y="3051175"/>
          <p14:tracePt t="28856" x="5497513" y="3051175"/>
          <p14:tracePt t="28864" x="5514975" y="3051175"/>
          <p14:tracePt t="28872" x="5524500" y="3051175"/>
          <p14:tracePt t="28877" x="5549900" y="3051175"/>
          <p14:tracePt t="28886" x="5557838" y="3051175"/>
          <p14:tracePt t="28894" x="5583238" y="3051175"/>
          <p14:tracePt t="28901" x="5608638" y="3051175"/>
          <p14:tracePt t="28913" x="5626100" y="3051175"/>
          <p14:tracePt t="28918" x="5651500" y="3051175"/>
          <p14:tracePt t="28926" x="5676900" y="3051175"/>
          <p14:tracePt t="28934" x="5702300" y="3051175"/>
          <p14:tracePt t="28942" x="5727700" y="3041650"/>
          <p14:tracePt t="28950" x="5761038" y="3033713"/>
          <p14:tracePt t="28958" x="5788025" y="3016250"/>
          <p14:tracePt t="28966" x="5821363" y="3008313"/>
          <p14:tracePt t="28973" x="5838825" y="3000375"/>
          <p14:tracePt t="28982" x="5846763" y="2990850"/>
          <p14:tracePt t="28990" x="5864225" y="2982913"/>
          <p14:tracePt t="28996" x="5880100" y="2974975"/>
          <p14:tracePt t="29004" x="5889625" y="2974975"/>
          <p14:tracePt t="29013" x="5905500" y="2965450"/>
          <p14:tracePt t="29019" x="5932488" y="2949575"/>
          <p14:tracePt t="29029" x="5957888" y="2940050"/>
          <p14:tracePt t="29036" x="5973763" y="2932113"/>
          <p14:tracePt t="29046" x="5999163" y="2914650"/>
          <p14:tracePt t="29052" x="6016625" y="2897188"/>
          <p14:tracePt t="29060" x="6042025" y="2881313"/>
          <p14:tracePt t="29068" x="6067425" y="2863850"/>
          <p14:tracePt t="29076" x="6076950" y="2855913"/>
          <p14:tracePt t="29084" x="6092825" y="2855913"/>
          <p14:tracePt t="29089" x="6110288" y="2855913"/>
          <p14:tracePt t="29098" x="6118225" y="2846388"/>
          <p14:tracePt t="29106" x="6127750" y="2846388"/>
          <p14:tracePt t="29125" x="6135688" y="2846388"/>
          <p14:tracePt t="29220" x="6143625" y="2846388"/>
          <p14:tracePt t="29229" x="6153150" y="2846388"/>
          <p14:tracePt t="29237" x="6161088" y="2846388"/>
          <p14:tracePt t="29249" x="6161088" y="2838450"/>
          <p14:tracePt t="29257" x="6169025" y="2838450"/>
          <p14:tracePt t="29268" x="6178550" y="2838450"/>
          <p14:tracePt t="29432" x="6186488" y="2838450"/>
          <p14:tracePt t="29444" x="6194425" y="2838450"/>
          <p14:tracePt t="29452" x="6203950" y="2838450"/>
          <p14:tracePt t="29476" x="6211888" y="2846388"/>
          <p14:tracePt t="29484" x="6221413" y="2846388"/>
          <p14:tracePt t="29504" x="6229350" y="2846388"/>
          <p14:tracePt t="29514" x="6237288" y="2846388"/>
          <p14:tracePt t="29522" x="6246813" y="2846388"/>
          <p14:tracePt t="29538" x="6254750" y="2855913"/>
          <p14:tracePt t="29547" x="6262688" y="2855913"/>
          <p14:tracePt t="29564" x="6272213" y="2855913"/>
          <p14:tracePt t="29574" x="6272213" y="2863850"/>
          <p14:tracePt t="29582" x="6280150" y="2863850"/>
          <p14:tracePt t="29602" x="6288088" y="2863850"/>
          <p14:tracePt t="29632" x="6297613" y="2863850"/>
          <p14:tracePt t="29640" x="6305550" y="2871788"/>
          <p14:tracePt t="29648" x="6305550" y="2881313"/>
          <p14:tracePt t="29656" x="6313488" y="2881313"/>
          <p14:tracePt t="29664" x="6330950" y="2889250"/>
          <p14:tracePt t="29672" x="6330950" y="2897188"/>
          <p14:tracePt t="29680" x="6348413" y="2906713"/>
          <p14:tracePt t="29688" x="6356350" y="2906713"/>
          <p14:tracePt t="29696" x="6356350" y="2914650"/>
          <p14:tracePt t="29704" x="6373813" y="2922588"/>
          <p14:tracePt t="29713" x="6391275" y="2932113"/>
          <p14:tracePt t="29728" x="6407150" y="2932113"/>
          <p14:tracePt t="29734" x="6416675" y="2932113"/>
          <p14:tracePt t="29742" x="6424613" y="2932113"/>
          <p14:tracePt t="29750" x="6424613" y="2940050"/>
          <p14:tracePt t="29758" x="6432550" y="2940050"/>
          <p14:tracePt t="29786" x="6442075" y="2940050"/>
          <p14:tracePt t="29802" x="6450013" y="2940050"/>
          <p14:tracePt t="29810" x="6457950" y="2940050"/>
          <p14:tracePt t="29826" x="6475413" y="2940050"/>
          <p14:tracePt t="29834" x="6483350" y="2940050"/>
          <p14:tracePt t="29848" x="6492875" y="2940050"/>
          <p14:tracePt t="29856" x="6500813" y="2940050"/>
          <p14:tracePt t="29864" x="6510338" y="2940050"/>
          <p14:tracePt t="30574" x="6526213" y="2940050"/>
          <p14:tracePt t="30582" x="6543675" y="2932113"/>
          <p14:tracePt t="30589" x="6551613" y="2922588"/>
          <p14:tracePt t="30598" x="6577013" y="2914650"/>
          <p14:tracePt t="30606" x="6611938" y="2906713"/>
          <p14:tracePt t="30614" x="6645275" y="2897188"/>
          <p14:tracePt t="30622" x="6705600" y="2889250"/>
          <p14:tracePt t="30630" x="6746875" y="2881313"/>
          <p14:tracePt t="30637" x="6781800" y="2881313"/>
          <p14:tracePt t="30646" x="6815138" y="2881313"/>
          <p14:tracePt t="30654" x="6824663" y="2881313"/>
          <p14:tracePt t="30663" x="6840538" y="2881313"/>
          <p14:tracePt t="30712" x="6850063" y="2881313"/>
          <p14:tracePt t="30724" x="6875463" y="2881313"/>
          <p14:tracePt t="30732" x="6883400" y="2889250"/>
          <p14:tracePt t="30740" x="6900863" y="2889250"/>
          <p14:tracePt t="30748" x="6926263" y="2889250"/>
          <p14:tracePt t="30756" x="6934200" y="2889250"/>
          <p14:tracePt t="30764" x="6951663" y="2889250"/>
          <p14:tracePt t="30772" x="6969125" y="2889250"/>
          <p14:tracePt t="30780" x="6977063" y="2889250"/>
          <p14:tracePt t="30786" x="6994525" y="2889250"/>
          <p14:tracePt t="30794" x="6994525" y="2897188"/>
          <p14:tracePt t="30802" x="7010400" y="2897188"/>
          <p14:tracePt t="30812" x="7019925" y="2897188"/>
          <p14:tracePt t="30826" x="7035800" y="2897188"/>
          <p14:tracePt t="30834" x="7045325" y="2897188"/>
          <p14:tracePt t="30842" x="7061200" y="2897188"/>
          <p14:tracePt t="30849" x="7078663" y="2897188"/>
          <p14:tracePt t="30858" x="7088188" y="2897188"/>
          <p14:tracePt t="30866" x="7104063" y="2897188"/>
          <p14:tracePt t="30874" x="7113588" y="2897188"/>
          <p14:tracePt t="30882" x="7129463" y="2897188"/>
          <p14:tracePt t="30888" x="7146925" y="2897188"/>
          <p14:tracePt t="30896" x="7154863" y="2897188"/>
          <p14:tracePt t="30904" x="7172325" y="2897188"/>
          <p14:tracePt t="30912" x="7180263" y="2897188"/>
          <p14:tracePt t="30920" x="7197725" y="2906713"/>
          <p14:tracePt t="30928" x="7215188" y="2914650"/>
          <p14:tracePt t="30936" x="7223125" y="2914650"/>
          <p14:tracePt t="30945" x="7232650" y="2914650"/>
          <p14:tracePt t="30952" x="7240588" y="2914650"/>
          <p14:tracePt t="30962" x="7248525" y="2914650"/>
          <p14:tracePt t="30976" x="7265988" y="2914650"/>
          <p14:tracePt t="30992" x="7283450" y="2914650"/>
          <p14:tracePt t="30998" x="7291388" y="2914650"/>
          <p14:tracePt t="31013" x="7308850" y="2906713"/>
          <p14:tracePt t="31022" x="7316788" y="2906713"/>
          <p14:tracePt t="31038" x="7324725" y="2906713"/>
          <p14:tracePt t="31050" x="7334250" y="2906713"/>
          <p14:tracePt t="31070" x="7342188" y="2906713"/>
          <p14:tracePt t="31086" x="7350125" y="2906713"/>
          <p14:tracePt t="31094" x="7359650" y="2897188"/>
          <p14:tracePt t="31108" x="7377113" y="2889250"/>
          <p14:tracePt t="31115" x="7385050" y="2881313"/>
          <p14:tracePt t="31124" x="7392988" y="2881313"/>
          <p14:tracePt t="31132" x="7402513" y="2881313"/>
          <p14:tracePt t="31726" x="7418388" y="2871788"/>
          <p14:tracePt t="31734" x="7453313" y="2855913"/>
          <p14:tracePt t="31743" x="7486650" y="2838450"/>
          <p14:tracePt t="31748" x="7521575" y="2830513"/>
          <p14:tracePt t="31756" x="7546975" y="2830513"/>
          <p14:tracePt t="31766" x="7562850" y="2820988"/>
          <p14:tracePt t="31780" x="7580313" y="2820988"/>
          <p14:tracePt t="31788" x="7588250" y="2820988"/>
          <p14:tracePt t="31796" x="7597775" y="2820988"/>
          <p14:tracePt t="31804" x="7613650" y="2820988"/>
          <p14:tracePt t="31812" x="7623175" y="2820988"/>
          <p14:tracePt t="31819" x="7639050" y="2820988"/>
          <p14:tracePt t="31828" x="7648575" y="2820988"/>
          <p14:tracePt t="31836" x="7666038" y="2820988"/>
          <p14:tracePt t="31844" x="7673975" y="2820988"/>
          <p14:tracePt t="31849" x="7681913" y="2820988"/>
          <p14:tracePt t="31858" x="7691438" y="2820988"/>
          <p14:tracePt t="31866" x="7699375" y="2820988"/>
          <p14:tracePt t="31874" x="7707313" y="2820988"/>
          <p14:tracePt t="31882" x="7724775" y="2820988"/>
          <p14:tracePt t="31889" x="7732713" y="2820988"/>
          <p14:tracePt t="31906" x="7750175" y="2820988"/>
          <p14:tracePt t="31926" x="7758113" y="2813050"/>
          <p14:tracePt t="31934" x="7767638" y="2813050"/>
          <p14:tracePt t="31942" x="7775575" y="2813050"/>
          <p14:tracePt t="31947" x="7793038" y="2813050"/>
          <p14:tracePt t="31956" x="7800975" y="2813050"/>
          <p14:tracePt t="32351" x="7810500" y="2813050"/>
          <p14:tracePt t="32360" x="7818438" y="2813050"/>
          <p14:tracePt t="32367" x="7826375" y="2813050"/>
          <p14:tracePt t="32373" x="7835900" y="2813050"/>
          <p14:tracePt t="32382" x="7843838" y="2813050"/>
          <p14:tracePt t="32392" x="7851775" y="2813050"/>
          <p14:tracePt t="32648" x="7851775" y="2820988"/>
          <p14:tracePt t="32943" x="7843838" y="2830513"/>
          <p14:tracePt t="32950" x="7835900" y="2838450"/>
          <p14:tracePt t="32958" x="7826375" y="2846388"/>
          <p14:tracePt t="32966" x="7826375" y="2855913"/>
          <p14:tracePt t="32974" x="7810500" y="2871788"/>
          <p14:tracePt t="32990" x="7800975" y="2881313"/>
          <p14:tracePt t="33016" x="7800975" y="2889250"/>
          <p14:tracePt t="33512" x="7800975" y="2897188"/>
          <p14:tracePt t="33868" x="7783513" y="2897188"/>
          <p14:tracePt t="33877" x="7732713" y="2906713"/>
          <p14:tracePt t="33884" x="7656513" y="2922588"/>
          <p14:tracePt t="33892" x="7554913" y="2949575"/>
          <p14:tracePt t="33914" x="7367588" y="2982913"/>
          <p14:tracePt t="33925" x="7205663" y="2982913"/>
          <p14:tracePt t="33932" x="7121525" y="2990850"/>
          <p14:tracePt t="33940" x="7045325" y="3000375"/>
          <p14:tracePt t="33948" x="6959600" y="3016250"/>
          <p14:tracePt t="33956" x="6832600" y="3025775"/>
          <p14:tracePt t="33962" x="6696075" y="3033713"/>
          <p14:tracePt t="33970" x="6518275" y="3033713"/>
          <p14:tracePt t="33978" x="6313488" y="3033713"/>
          <p14:tracePt t="33986" x="6076950" y="3051175"/>
          <p14:tracePt t="33994" x="5846763" y="3051175"/>
          <p14:tracePt t="34002" x="5608638" y="3041650"/>
          <p14:tracePt t="34010" x="5446713" y="3033713"/>
          <p14:tracePt t="34018" x="5311775" y="3033713"/>
          <p14:tracePt t="34027" x="5183188" y="3025775"/>
          <p14:tracePt t="34034" x="5081588" y="3025775"/>
          <p14:tracePt t="34042" x="4997450" y="3025775"/>
          <p14:tracePt t="34050" x="4929188" y="3025775"/>
          <p14:tracePt t="34057" x="4868863" y="3025775"/>
          <p14:tracePt t="34065" x="4810125" y="3025775"/>
          <p14:tracePt t="34072" x="4749800" y="3025775"/>
          <p14:tracePt t="34080" x="4708525" y="3025775"/>
          <p14:tracePt t="34088" x="4665663" y="3025775"/>
          <p14:tracePt t="34096" x="4630738" y="3025775"/>
          <p14:tracePt t="34103" x="4597400" y="3025775"/>
          <p14:tracePt t="34112" x="4554538" y="3041650"/>
          <p14:tracePt t="34120" x="4521200" y="3059113"/>
          <p14:tracePt t="34129" x="4470400" y="3076575"/>
          <p14:tracePt t="34136" x="4427538" y="3094038"/>
          <p14:tracePt t="34143" x="4376738" y="3101975"/>
          <p14:tracePt t="34152" x="4333875" y="3127375"/>
          <p14:tracePt t="34162" x="4283075" y="3135313"/>
          <p14:tracePt t="34168" x="4240213" y="3144838"/>
          <p14:tracePt t="34174" x="4206875" y="3152775"/>
          <p14:tracePt t="34182" x="4181475" y="3170238"/>
          <p14:tracePt t="34190" x="4156075" y="3170238"/>
          <p14:tracePt t="34198" x="4146550" y="3178175"/>
          <p14:tracePt t="34206" x="4113213" y="3186113"/>
          <p14:tracePt t="34214" x="4087813" y="3195638"/>
          <p14:tracePt t="34222" x="4062413" y="3203575"/>
          <p14:tracePt t="34230" x="4037013" y="3211513"/>
          <p14:tracePt t="34238" x="3994150" y="3228975"/>
          <p14:tracePt t="34246" x="3960813" y="3246438"/>
          <p14:tracePt t="34254" x="3908425" y="3263900"/>
          <p14:tracePt t="34262" x="3867150" y="3279775"/>
          <p14:tracePt t="34270" x="3806825" y="3297238"/>
          <p14:tracePt t="34276" x="3748088" y="3305175"/>
          <p14:tracePt t="34284" x="3697288" y="3314700"/>
          <p14:tracePt t="34292" x="3636963" y="3322638"/>
          <p14:tracePt t="34300" x="3578225" y="3330575"/>
          <p14:tracePt t="34308" x="3517900" y="3348038"/>
          <p14:tracePt t="34316" x="3459163" y="3355975"/>
          <p14:tracePt t="34324" x="3398838" y="3373438"/>
          <p14:tracePt t="34332" x="3340100" y="3382963"/>
          <p14:tracePt t="34340" x="3279775" y="3408363"/>
          <p14:tracePt t="34348" x="3221038" y="3408363"/>
          <p14:tracePt t="34356" x="3160713" y="3424238"/>
          <p14:tracePt t="34364" x="3101975" y="3433763"/>
          <p14:tracePt t="34372" x="3041650" y="3449638"/>
          <p14:tracePt t="34378" x="2982913" y="3459163"/>
          <p14:tracePt t="34386" x="2922588" y="3467100"/>
          <p14:tracePt t="34394" x="2897188" y="3467100"/>
          <p14:tracePt t="34402" x="2881313" y="3467100"/>
          <p14:tracePt t="34411" x="2863850" y="3467100"/>
          <p14:tracePt t="34418" x="2846388" y="3475038"/>
          <p14:tracePt t="34427" x="2838450" y="3475038"/>
          <p14:tracePt t="34434" x="2820988" y="3475038"/>
          <p14:tracePt t="34442" x="2813050" y="3475038"/>
          <p14:tracePt t="34462" x="2805113" y="3475038"/>
          <p14:tracePt t="34670" x="2805113" y="3484563"/>
          <p14:tracePt t="34683" x="2805113" y="3492500"/>
          <p14:tracePt t="34690" x="2795588" y="3492500"/>
          <p14:tracePt t="34698" x="2795588" y="3502025"/>
          <p14:tracePt t="34716" x="2787650" y="3517900"/>
          <p14:tracePt t="34724" x="2787650" y="3527425"/>
          <p14:tracePt t="34732" x="2787650" y="3535363"/>
          <p14:tracePt t="34740" x="2787650" y="3552825"/>
          <p14:tracePt t="34748" x="2787650" y="3560763"/>
          <p14:tracePt t="34756" x="2787650" y="3568700"/>
          <p14:tracePt t="34764" x="2787650" y="3578225"/>
          <p14:tracePt t="34906" x="2795588" y="3586163"/>
          <p14:tracePt t="34918" x="2805113" y="3594100"/>
          <p14:tracePt t="34920" x="2813050" y="3603625"/>
          <p14:tracePt t="34928" x="2830513" y="3603625"/>
          <p14:tracePt t="34936" x="2838450" y="3603625"/>
          <p14:tracePt t="34944" x="2846388" y="3611563"/>
          <p14:tracePt t="34952" x="2863850" y="3611563"/>
          <p14:tracePt t="34960" x="2871788" y="3619500"/>
          <p14:tracePt t="34968" x="2889250" y="3619500"/>
          <p14:tracePt t="34976" x="2897188" y="3619500"/>
          <p14:tracePt t="34984" x="2914650" y="3629025"/>
          <p14:tracePt t="34992" x="2940050" y="3629025"/>
          <p14:tracePt t="35000" x="2949575" y="3629025"/>
          <p14:tracePt t="35008" x="2965450" y="3636963"/>
          <p14:tracePt t="35016" x="2982913" y="3636963"/>
          <p14:tracePt t="35022" x="2990850" y="3636963"/>
          <p14:tracePt t="35030" x="3008313" y="3646488"/>
          <p14:tracePt t="35038" x="3025775" y="3646488"/>
          <p14:tracePt t="35046" x="3033713" y="3646488"/>
          <p14:tracePt t="35054" x="3051175" y="3654425"/>
          <p14:tracePt t="35062" x="3067050" y="3662363"/>
          <p14:tracePt t="35070" x="3076575" y="3662363"/>
          <p14:tracePt t="35078" x="3101975" y="3671888"/>
          <p14:tracePt t="35086" x="3119438" y="3679825"/>
          <p14:tracePt t="35094" x="3135313" y="3687763"/>
          <p14:tracePt t="35102" x="3144838" y="3687763"/>
          <p14:tracePt t="35110" x="3170238" y="3687763"/>
          <p14:tracePt t="35118" x="3178175" y="3697288"/>
          <p14:tracePt t="35124" x="3195638" y="3697288"/>
          <p14:tracePt t="35132" x="3211513" y="3697288"/>
          <p14:tracePt t="35148" x="3221038" y="3697288"/>
          <p14:tracePt t="35156" x="3238500" y="3697288"/>
          <p14:tracePt t="35172" x="3246438" y="3697288"/>
          <p14:tracePt t="35180" x="3263900" y="3697288"/>
          <p14:tracePt t="35196" x="3271838" y="3697288"/>
          <p14:tracePt t="35204" x="3279775" y="3697288"/>
          <p14:tracePt t="35220" x="3297238" y="3697288"/>
          <p14:tracePt t="35226" x="3314700" y="3697288"/>
          <p14:tracePt t="35242" x="3330575" y="3697288"/>
          <p14:tracePt t="35250" x="3348038" y="3697288"/>
          <p14:tracePt t="35258" x="3355975" y="3687763"/>
          <p14:tracePt t="35266" x="3365500" y="3687763"/>
          <p14:tracePt t="35274" x="3382963" y="3679825"/>
          <p14:tracePt t="35282" x="3390900" y="3671888"/>
          <p14:tracePt t="35290" x="3408363" y="3671888"/>
          <p14:tracePt t="35298" x="3424238" y="3662363"/>
          <p14:tracePt t="35306" x="3433763" y="3654425"/>
          <p14:tracePt t="35314" x="3449638" y="3654425"/>
          <p14:tracePt t="35322" x="3467100" y="3654425"/>
          <p14:tracePt t="35348" x="3475038" y="3654425"/>
          <p14:tracePt t="35420" x="3484563" y="3654425"/>
          <p14:tracePt t="35438" x="3484563" y="3646488"/>
          <p14:tracePt t="35478" x="3492500" y="3646488"/>
          <p14:tracePt t="35498" x="3502025" y="3646488"/>
          <p14:tracePt t="35506" x="3509963" y="3646488"/>
          <p14:tracePt t="35522" x="3517900" y="3646488"/>
          <p14:tracePt t="35530" x="3527425" y="3646488"/>
          <p14:tracePt t="35538" x="3535363" y="3636963"/>
          <p14:tracePt t="35544" x="3543300" y="3636963"/>
          <p14:tracePt t="35552" x="3552825" y="3636963"/>
          <p14:tracePt t="35568" x="3560763" y="3636963"/>
          <p14:tracePt t="35578" x="3578225" y="3636963"/>
          <p14:tracePt t="35592" x="3594100" y="3636963"/>
          <p14:tracePt t="35599" x="3603625" y="3636963"/>
          <p14:tracePt t="35608" x="3619500" y="3636963"/>
          <p14:tracePt t="35616" x="3636963" y="3636963"/>
          <p14:tracePt t="35624" x="3646488" y="3636963"/>
          <p14:tracePt t="35632" x="3671888" y="3636963"/>
          <p14:tracePt t="35640" x="3687763" y="3629025"/>
          <p14:tracePt t="35645" x="3697288" y="3629025"/>
          <p14:tracePt t="35653" x="3713163" y="3619500"/>
          <p14:tracePt t="35662" x="3730625" y="3619500"/>
          <p14:tracePt t="35670" x="3738563" y="3619500"/>
          <p14:tracePt t="35679" x="3756025" y="3619500"/>
          <p14:tracePt t="35686" x="3763963" y="3619500"/>
          <p14:tracePt t="35694" x="3781425" y="3611563"/>
          <p14:tracePt t="35702" x="3790950" y="3611563"/>
          <p14:tracePt t="35710" x="3798888" y="3611563"/>
          <p14:tracePt t="35718" x="3806825" y="3611563"/>
          <p14:tracePt t="35726" x="3824288" y="3611563"/>
          <p14:tracePt t="35743" x="3832225" y="3611563"/>
          <p14:tracePt t="35748" x="3841750" y="3611563"/>
          <p14:tracePt t="36008" x="3841750" y="3603625"/>
          <p14:tracePt t="36032" x="3849688" y="3603625"/>
          <p14:tracePt t="62533" x="3857625" y="3603625"/>
          <p14:tracePt t="62538" x="3857625" y="3594100"/>
          <p14:tracePt t="62546" x="3867150" y="3594100"/>
          <p14:tracePt t="62554" x="3867150" y="3586163"/>
          <p14:tracePt t="62562" x="3875088" y="3578225"/>
          <p14:tracePt t="62571" x="3883025" y="3568700"/>
          <p14:tracePt t="62578" x="3892550" y="3568700"/>
          <p14:tracePt t="62586" x="3900488" y="3552825"/>
          <p14:tracePt t="62594" x="3908425" y="3552825"/>
          <p14:tracePt t="62602" x="3917950" y="3535363"/>
          <p14:tracePt t="62618" x="3925888" y="3535363"/>
          <p14:tracePt t="62634" x="3925888" y="3527425"/>
          <p14:tracePt t="63403" x="3935413" y="3517900"/>
          <p14:tracePt t="63414" x="3951288" y="3509963"/>
          <p14:tracePt t="63422" x="3968750" y="3509963"/>
          <p14:tracePt t="63430" x="3986213" y="3502025"/>
          <p14:tracePt t="63440" x="3994150" y="3492500"/>
          <p14:tracePt t="63446" x="4011613" y="3492500"/>
          <p14:tracePt t="63455" x="4027488" y="3484563"/>
          <p14:tracePt t="63470" x="4037013" y="3475038"/>
          <p14:tracePt t="63478" x="4044950" y="3475038"/>
          <p14:tracePt t="63486" x="4052888" y="3475038"/>
          <p14:tracePt t="63492" x="4062413" y="3475038"/>
          <p14:tracePt t="63500" x="4070350" y="3475038"/>
          <p14:tracePt t="63516" x="4079875" y="3475038"/>
          <p14:tracePt t="63524" x="4087813" y="3475038"/>
          <p14:tracePt t="63532" x="4095750" y="3475038"/>
          <p14:tracePt t="63540" x="4105275" y="3475038"/>
          <p14:tracePt t="63548" x="4113213" y="3475038"/>
          <p14:tracePt t="63556" x="4121150" y="3467100"/>
          <p14:tracePt t="63564" x="4138613" y="3467100"/>
          <p14:tracePt t="63572" x="4146550" y="3467100"/>
          <p14:tracePt t="63580" x="4164013" y="3467100"/>
          <p14:tracePt t="63588" x="4181475" y="3467100"/>
          <p14:tracePt t="63594" x="4189413" y="3467100"/>
          <p14:tracePt t="63602" x="4206875" y="3467100"/>
          <p14:tracePt t="63610" x="4214813" y="3467100"/>
          <p14:tracePt t="63618" x="4232275" y="3459163"/>
          <p14:tracePt t="63626" x="4249738" y="3459163"/>
          <p14:tracePt t="63634" x="4257675" y="3459163"/>
          <p14:tracePt t="63642" x="4275138" y="3459163"/>
          <p14:tracePt t="63650" x="4291013" y="3459163"/>
          <p14:tracePt t="63658" x="4300538" y="3459163"/>
          <p14:tracePt t="63666" x="4316413" y="3459163"/>
          <p14:tracePt t="63673" x="4325938" y="3459163"/>
          <p14:tracePt t="63682" x="4333875" y="3459163"/>
          <p14:tracePt t="63690" x="4351338" y="3459163"/>
          <p14:tracePt t="63704" x="4359275" y="3459163"/>
          <p14:tracePt t="63712" x="4368800" y="3459163"/>
          <p14:tracePt t="63784" x="4376738" y="3459163"/>
          <p14:tracePt t="63830" x="4384675" y="3459163"/>
          <p14:tracePt t="63842" x="4394200" y="3459163"/>
          <p14:tracePt t="63850" x="4402138" y="3459163"/>
          <p14:tracePt t="63858" x="4410075" y="3467100"/>
          <p14:tracePt t="63866" x="4419600" y="3467100"/>
          <p14:tracePt t="63956" x="4427538" y="3475038"/>
          <p14:tracePt t="63968" x="4435475" y="3475038"/>
          <p14:tracePt t="63984" x="4452938" y="3484563"/>
          <p14:tracePt t="63992" x="4470400" y="3484563"/>
          <p14:tracePt t="64000" x="4470400" y="3492500"/>
          <p14:tracePt t="64008" x="4486275" y="3502025"/>
          <p14:tracePt t="64016" x="4495800" y="3502025"/>
          <p14:tracePt t="64022" x="4503738" y="3509963"/>
          <p14:tracePt t="64030" x="4521200" y="3509963"/>
          <p14:tracePt t="64037" x="4529138" y="3509963"/>
          <p14:tracePt t="64046" x="4546600" y="3517900"/>
          <p14:tracePt t="64054" x="4564063" y="3527425"/>
          <p14:tracePt t="64062" x="4579938" y="3535363"/>
          <p14:tracePt t="64071" x="4589463" y="3543300"/>
          <p14:tracePt t="64078" x="4605338" y="3552825"/>
          <p14:tracePt t="64086" x="4614863" y="3552825"/>
          <p14:tracePt t="64102" x="4630738" y="3560763"/>
          <p14:tracePt t="64110" x="4640263" y="3560763"/>
          <p14:tracePt t="64116" x="4648200" y="3568700"/>
          <p14:tracePt t="64124" x="4657725" y="3578225"/>
          <p14:tracePt t="64132" x="4665663" y="3578225"/>
          <p14:tracePt t="64140" x="4683125" y="3578225"/>
          <p14:tracePt t="64148" x="4699000" y="3586163"/>
          <p14:tracePt t="64156" x="4708525" y="3594100"/>
          <p14:tracePt t="64164" x="4724400" y="3594100"/>
          <p14:tracePt t="64173" x="4733925" y="3603625"/>
          <p14:tracePt t="64180" x="4741863" y="3611563"/>
          <p14:tracePt t="64188" x="4749800" y="3611563"/>
          <p14:tracePt t="64196" x="4767263" y="3619500"/>
          <p14:tracePt t="64204" x="4775200" y="3629025"/>
          <p14:tracePt t="64212" x="4792663" y="3636963"/>
          <p14:tracePt t="64222" x="4810125" y="3654425"/>
          <p14:tracePt t="64226" x="4818063" y="3654425"/>
          <p14:tracePt t="64234" x="4827588" y="3654425"/>
          <p14:tracePt t="64242" x="4843463" y="3662363"/>
          <p14:tracePt t="64250" x="4852988" y="3679825"/>
          <p14:tracePt t="64258" x="4860925" y="3687763"/>
          <p14:tracePt t="64266" x="4878388" y="3697288"/>
          <p14:tracePt t="64274" x="4894263" y="3697288"/>
          <p14:tracePt t="64283" x="4903788" y="3705225"/>
          <p14:tracePt t="64290" x="4919663" y="3713163"/>
          <p14:tracePt t="64298" x="4937125" y="3713163"/>
          <p14:tracePt t="64306" x="4946650" y="3713163"/>
          <p14:tracePt t="64314" x="4962525" y="3722688"/>
          <p14:tracePt t="64323" x="4979988" y="3722688"/>
          <p14:tracePt t="64328" x="4987925" y="3722688"/>
          <p14:tracePt t="64336" x="5005388" y="3722688"/>
          <p14:tracePt t="64344" x="5030788" y="3722688"/>
          <p14:tracePt t="64352" x="5048250" y="3722688"/>
          <p14:tracePt t="64360" x="5064125" y="3722688"/>
          <p14:tracePt t="64368" x="5073650" y="3722688"/>
          <p14:tracePt t="64376" x="5091113" y="3730625"/>
          <p14:tracePt t="64384" x="5106988" y="3730625"/>
          <p14:tracePt t="64470" x="5116513" y="3730625"/>
          <p14:tracePt t="64518" x="5124450" y="3722688"/>
          <p14:tracePt t="64530" x="5132388" y="3722688"/>
          <p14:tracePt t="64544" x="5132388" y="3713163"/>
          <p14:tracePt t="64552" x="5141913" y="3713163"/>
          <p14:tracePt t="64568" x="5141913" y="3705225"/>
          <p14:tracePt t="64576" x="5149850" y="3705225"/>
          <p14:tracePt t="65428" x="5157788" y="3697288"/>
          <p14:tracePt t="65437" x="5167313" y="3687763"/>
          <p14:tracePt t="65445" x="5175250" y="3687763"/>
          <p14:tracePt t="65453" x="5175250" y="3679825"/>
          <p14:tracePt t="65461" x="5183188" y="3679825"/>
          <p14:tracePt t="65468" x="5192713" y="3671888"/>
          <p14:tracePt t="65476" x="5192713" y="3662363"/>
          <p14:tracePt t="65482" x="5200650" y="3662363"/>
          <p14:tracePt t="65490" x="5218113" y="3646488"/>
          <p14:tracePt t="65498" x="5226050" y="3636963"/>
          <p14:tracePt t="65506" x="5243513" y="3619500"/>
          <p14:tracePt t="65514" x="5260975" y="3619500"/>
          <p14:tracePt t="65522" x="5276850" y="3603625"/>
          <p14:tracePt t="65530" x="5286375" y="3594100"/>
          <p14:tracePt t="65539" x="5302250" y="3578225"/>
          <p14:tracePt t="65546" x="5319713" y="3560763"/>
          <p14:tracePt t="65554" x="5337175" y="3552825"/>
          <p14:tracePt t="65562" x="5345113" y="3552825"/>
          <p14:tracePt t="65572" x="5362575" y="3552825"/>
          <p14:tracePt t="65578" x="5380038" y="3543300"/>
          <p14:tracePt t="65586" x="5387975" y="3543300"/>
          <p14:tracePt t="65592" x="5395913" y="3543300"/>
          <p14:tracePt t="65600" x="5405438" y="3543300"/>
          <p14:tracePt t="65608" x="5405438" y="3535363"/>
          <p14:tracePt t="65636" x="5413375" y="3535363"/>
          <p14:tracePt t="65657" x="5421313" y="3535363"/>
          <p14:tracePt t="65664" x="5430838" y="3535363"/>
          <p14:tracePt t="65674" x="5430838" y="3527425"/>
          <p14:tracePt t="65680" x="5438775" y="3527425"/>
          <p14:tracePt t="65688" x="5446713" y="3527425"/>
          <p14:tracePt t="65896" x="5456238" y="3527425"/>
          <p14:tracePt t="65918" x="5464175" y="3527425"/>
          <p14:tracePt t="65926" x="5472113" y="3527425"/>
          <p14:tracePt t="65942" x="5481638" y="3527425"/>
          <p14:tracePt t="65950" x="5489575" y="3535363"/>
          <p14:tracePt t="65966" x="5497513" y="3535363"/>
          <p14:tracePt t="65973" x="5507038" y="3535363"/>
          <p14:tracePt t="65982" x="5514975" y="3543300"/>
          <p14:tracePt t="65998" x="5524500" y="3552825"/>
          <p14:tracePt t="66006" x="5532438" y="3552825"/>
          <p14:tracePt t="66012" x="5532438" y="3560763"/>
          <p14:tracePt t="66020" x="5540375" y="3560763"/>
          <p14:tracePt t="66036" x="5549900" y="3560763"/>
          <p14:tracePt t="66044" x="5557838" y="3560763"/>
          <p14:tracePt t="66060" x="5565775" y="3560763"/>
          <p14:tracePt t="66068" x="5565775" y="3568700"/>
          <p14:tracePt t="66075" x="5575300" y="3568700"/>
          <p14:tracePt t="66092" x="5583238" y="3578225"/>
          <p14:tracePt t="66103" x="5591175" y="3578225"/>
          <p14:tracePt t="66112" x="5600700" y="3578225"/>
          <p14:tracePt t="66130" x="5608638" y="3586163"/>
          <p14:tracePt t="66138" x="5616575" y="3586163"/>
          <p14:tracePt t="66146" x="5616575" y="3594100"/>
          <p14:tracePt t="66948" x="5626100" y="3594100"/>
          <p14:tracePt t="66960" x="5634038" y="3586163"/>
          <p14:tracePt t="66966" x="5641975" y="3586163"/>
          <p14:tracePt t="66982" x="5676900" y="3578225"/>
          <p14:tracePt t="66990" x="5684838" y="3568700"/>
          <p14:tracePt t="66999" x="5702300" y="3560763"/>
          <p14:tracePt t="67006" x="5719763" y="3552825"/>
          <p14:tracePt t="67014" x="5735638" y="3543300"/>
          <p14:tracePt t="67023" x="5753100" y="3543300"/>
          <p14:tracePt t="67030" x="5778500" y="3535363"/>
          <p14:tracePt t="67038" x="5803900" y="3517900"/>
          <p14:tracePt t="67047" x="5829300" y="3509963"/>
          <p14:tracePt t="67054" x="5846763" y="3502025"/>
          <p14:tracePt t="67060" x="5880100" y="3492500"/>
          <p14:tracePt t="67068" x="5905500" y="3492500"/>
          <p14:tracePt t="67076" x="5922963" y="3484563"/>
          <p14:tracePt t="67084" x="5932488" y="3467100"/>
          <p14:tracePt t="67093" x="5965825" y="3449638"/>
          <p14:tracePt t="67100" x="6016625" y="3441700"/>
          <p14:tracePt t="67108" x="6059488" y="3424238"/>
          <p14:tracePt t="67116" x="6118225" y="3416300"/>
          <p14:tracePt t="67124" x="6178550" y="3408363"/>
          <p14:tracePt t="67132" x="6229350" y="3408363"/>
          <p14:tracePt t="67140" x="6272213" y="3408363"/>
          <p14:tracePt t="67148" x="6288088" y="3408363"/>
          <p14:tracePt t="67156" x="6305550" y="3408363"/>
          <p14:tracePt t="67162" x="6323013" y="3408363"/>
          <p14:tracePt t="67178" x="6330950" y="3408363"/>
          <p14:tracePt t="67189" x="6338888" y="3408363"/>
          <p14:tracePt t="67202" x="6348413" y="3408363"/>
          <p14:tracePt t="67214" x="6356350" y="3408363"/>
          <p14:tracePt t="67222" x="6365875" y="3408363"/>
          <p14:tracePt t="67239" x="6373813" y="3408363"/>
          <p14:tracePt t="67246" x="6381750" y="3408363"/>
          <p14:tracePt t="67280" x="6391275" y="3408363"/>
          <p14:tracePt t="67288" x="6407150" y="3416300"/>
          <p14:tracePt t="67296" x="6416675" y="3416300"/>
          <p14:tracePt t="67305" x="6432550" y="3416300"/>
          <p14:tracePt t="67312" x="6450013" y="3424238"/>
          <p14:tracePt t="68050" x="6450013" y="3433763"/>
          <p14:tracePt t="68058" x="6432550" y="3433763"/>
          <p14:tracePt t="68066" x="6416675" y="3449638"/>
          <p14:tracePt t="68074" x="6407150" y="3459163"/>
          <p14:tracePt t="68082" x="6391275" y="3475038"/>
          <p14:tracePt t="68090" x="6373813" y="3484563"/>
          <p14:tracePt t="68098" x="6356350" y="3502025"/>
          <p14:tracePt t="68106" x="6348413" y="3502025"/>
          <p14:tracePt t="68114" x="6330950" y="3509963"/>
          <p14:tracePt t="68121" x="6313488" y="3517900"/>
          <p14:tracePt t="68128" x="6313488" y="3527425"/>
          <p14:tracePt t="68138" x="6297613" y="3535363"/>
          <p14:tracePt t="68144" x="6280150" y="3535363"/>
          <p14:tracePt t="68152" x="6272213" y="3543300"/>
          <p14:tracePt t="68160" x="6254750" y="3560763"/>
          <p14:tracePt t="68168" x="6237288" y="3568700"/>
          <p14:tracePt t="68176" x="6221413" y="3586163"/>
          <p14:tracePt t="68184" x="6211888" y="3594100"/>
          <p14:tracePt t="68192" x="6194425" y="3603625"/>
          <p14:tracePt t="68200" x="6178550" y="3611563"/>
          <p14:tracePt t="68208" x="6161088" y="3619500"/>
          <p14:tracePt t="68223" x="6143625" y="3629025"/>
          <p14:tracePt t="68230" x="6135688" y="3629025"/>
          <p14:tracePt t="68239" x="6135688" y="3636963"/>
          <p14:tracePt t="68246" x="6118225" y="3636963"/>
          <p14:tracePt t="68254" x="6102350" y="3636963"/>
          <p14:tracePt t="68262" x="6102350" y="3646488"/>
          <p14:tracePt t="68271" x="6084888" y="3662363"/>
          <p14:tracePt t="68278" x="6067425" y="3662363"/>
          <p14:tracePt t="68287" x="6059488" y="3671888"/>
          <p14:tracePt t="68294" x="6042025" y="3679825"/>
          <p14:tracePt t="68302" x="6034088" y="3687763"/>
          <p14:tracePt t="68310" x="6034088" y="3697288"/>
          <p14:tracePt t="68318" x="6024563" y="3697288"/>
          <p14:tracePt t="69171" x="6016625" y="3705225"/>
          <p14:tracePt t="69180" x="6016625" y="3713163"/>
          <p14:tracePt t="69189" x="6008688" y="3713163"/>
          <p14:tracePt t="69196" x="5999163" y="3722688"/>
          <p14:tracePt t="69207" x="5991225" y="3722688"/>
          <p14:tracePt t="69213" x="5991225" y="3730625"/>
          <p14:tracePt t="69223" x="5983288" y="3738563"/>
          <p14:tracePt t="69228" x="5973763" y="3748088"/>
          <p14:tracePt t="69239" x="5957888" y="3756025"/>
          <p14:tracePt t="69244" x="5948363" y="3773488"/>
          <p14:tracePt t="69253" x="5932488" y="3781425"/>
          <p14:tracePt t="69260" x="5915025" y="3781425"/>
          <p14:tracePt t="69268" x="5905500" y="3790950"/>
          <p14:tracePt t="69276" x="5889625" y="3790950"/>
          <p14:tracePt t="69284" x="5872163" y="3790950"/>
          <p14:tracePt t="69290" x="5872163" y="3798888"/>
          <p14:tracePt t="69298" x="5864225" y="3798888"/>
          <p14:tracePt t="69306" x="5846763" y="3798888"/>
          <p14:tracePt t="69314" x="5846763" y="3806825"/>
          <p14:tracePt t="69322" x="5829300" y="3806825"/>
          <p14:tracePt t="69330" x="5821363" y="3806825"/>
          <p14:tracePt t="69339" x="5813425" y="3816350"/>
          <p14:tracePt t="69346" x="5795963" y="3816350"/>
          <p14:tracePt t="69355" x="5788025" y="3824288"/>
          <p14:tracePt t="69362" x="5770563" y="3832225"/>
          <p14:tracePt t="69371" x="5753100" y="3832225"/>
          <p14:tracePt t="69378" x="5745163" y="3841750"/>
          <p14:tracePt t="69386" x="5727700" y="3841750"/>
          <p14:tracePt t="69392" x="5710238" y="3841750"/>
          <p14:tracePt t="69400" x="5702300" y="3841750"/>
          <p14:tracePt t="69408" x="5684838" y="3849688"/>
          <p14:tracePt t="69416" x="5676900" y="3849688"/>
          <p14:tracePt t="69432" x="5659438" y="3849688"/>
          <p14:tracePt t="69440" x="5651500" y="3849688"/>
          <p14:tracePt t="69448" x="5641975" y="3849688"/>
          <p14:tracePt t="69456" x="5634038" y="3849688"/>
          <p14:tracePt t="69464" x="5626100" y="3849688"/>
          <p14:tracePt t="69472" x="5608638" y="3849688"/>
          <p14:tracePt t="69480" x="5591175" y="3849688"/>
          <p14:tracePt t="69487" x="5583238" y="3849688"/>
          <p14:tracePt t="69494" x="5565775" y="3841750"/>
          <p14:tracePt t="69502" x="5549900" y="3832225"/>
          <p14:tracePt t="69510" x="5532438" y="3816350"/>
          <p14:tracePt t="69518" x="5514975" y="3798888"/>
          <p14:tracePt t="69526" x="5497513" y="3798888"/>
          <p14:tracePt t="69534" x="5481638" y="3781425"/>
          <p14:tracePt t="69542" x="5472113" y="3773488"/>
          <p14:tracePt t="69550" x="5456238" y="3763963"/>
          <p14:tracePt t="69558" x="5438775" y="3756025"/>
          <p14:tracePt t="69566" x="5421313" y="3748088"/>
          <p14:tracePt t="69582" x="5413375" y="3748088"/>
          <p14:tracePt t="69590" x="5405438" y="3748088"/>
          <p14:tracePt t="69596" x="5395913" y="3748088"/>
          <p14:tracePt t="69604" x="5387975" y="3738563"/>
          <p14:tracePt t="69612" x="5380038" y="3738563"/>
          <p14:tracePt t="69620" x="5362575" y="3738563"/>
          <p14:tracePt t="69628" x="5345113" y="3730625"/>
          <p14:tracePt t="69644" x="5327650" y="3730625"/>
          <p14:tracePt t="69652" x="5311775" y="3730625"/>
          <p14:tracePt t="69659" x="5311775" y="3722688"/>
          <p14:tracePt t="69668" x="5294313" y="3722688"/>
          <p14:tracePt t="69676" x="5286375" y="3722688"/>
          <p14:tracePt t="69684" x="5268913" y="3722688"/>
          <p14:tracePt t="69692" x="5251450" y="3722688"/>
          <p14:tracePt t="69698" x="5243513" y="3722688"/>
          <p14:tracePt t="69706" x="5226050" y="3713163"/>
          <p14:tracePt t="69714" x="5208588" y="3713163"/>
          <p14:tracePt t="69722" x="5200650" y="3713163"/>
          <p14:tracePt t="69730" x="5183188" y="3705225"/>
          <p14:tracePt t="69738" x="5167313" y="3697288"/>
          <p14:tracePt t="69746" x="5157788" y="3687763"/>
          <p14:tracePt t="69754" x="5141913" y="3687763"/>
          <p14:tracePt t="69762" x="5116513" y="3679825"/>
          <p14:tracePt t="69770" x="5106988" y="3679825"/>
          <p14:tracePt t="69778" x="5091113" y="3671888"/>
          <p14:tracePt t="69786" x="5073650" y="3671888"/>
          <p14:tracePt t="69794" x="5056188" y="3662363"/>
          <p14:tracePt t="69803" x="5030788" y="3662363"/>
          <p14:tracePt t="69808" x="4997450" y="3662363"/>
          <p14:tracePt t="69816" x="4972050" y="3662363"/>
          <p14:tracePt t="69824" x="4937125" y="3662363"/>
          <p14:tracePt t="69832" x="4903788" y="3662363"/>
          <p14:tracePt t="69840" x="4878388" y="3662363"/>
          <p14:tracePt t="69848" x="4852988" y="3662363"/>
          <p14:tracePt t="69856" x="4818063" y="3662363"/>
          <p14:tracePt t="69864" x="4802188" y="3662363"/>
          <p14:tracePt t="69872" x="4784725" y="3662363"/>
          <p14:tracePt t="69880" x="4759325" y="3662363"/>
          <p14:tracePt t="69889" x="4733925" y="3662363"/>
          <p14:tracePt t="69896" x="4716463" y="3662363"/>
          <p14:tracePt t="69903" x="4691063" y="3662363"/>
          <p14:tracePt t="69910" x="4673600" y="3671888"/>
          <p14:tracePt t="69918" x="4640263" y="3679825"/>
          <p14:tracePt t="69926" x="4622800" y="3687763"/>
          <p14:tracePt t="69934" x="4597400" y="3687763"/>
          <p14:tracePt t="69942" x="4572000" y="3697288"/>
          <p14:tracePt t="69949" x="4546600" y="3705225"/>
          <p14:tracePt t="69958" x="4529138" y="3713163"/>
          <p14:tracePt t="69966" x="4513263" y="3722688"/>
          <p14:tracePt t="69974" x="4495800" y="3730625"/>
          <p14:tracePt t="69982" x="4486275" y="3730625"/>
          <p14:tracePt t="69990" x="4470400" y="3730625"/>
          <p14:tracePt t="69998" x="4460875" y="3730625"/>
          <p14:tracePt t="70006" x="4452938" y="3730625"/>
          <p14:tracePt t="70012" x="4435475" y="3738563"/>
          <p14:tracePt t="70019" x="4427538" y="3738563"/>
          <p14:tracePt t="70028" x="4419600" y="3748088"/>
          <p14:tracePt t="70036" x="4402138" y="3756025"/>
          <p14:tracePt t="70043" x="4384675" y="3756025"/>
          <p14:tracePt t="70052" x="4376738" y="3763963"/>
          <p14:tracePt t="70059" x="4359275" y="3773488"/>
          <p14:tracePt t="70068" x="4341813" y="3773488"/>
          <p14:tracePt t="70076" x="4333875" y="3773488"/>
          <p14:tracePt t="70084" x="4316413" y="3781425"/>
          <p14:tracePt t="70092" x="4300538" y="3790950"/>
          <p14:tracePt t="70100" x="4291013" y="3798888"/>
          <p14:tracePt t="70108" x="4275138" y="3798888"/>
          <p14:tracePt t="70114" x="4257675" y="3806825"/>
          <p14:tracePt t="70122" x="4249738" y="3806825"/>
          <p14:tracePt t="70129" x="4232275" y="3806825"/>
          <p14:tracePt t="70138" x="4214813" y="3816350"/>
          <p14:tracePt t="70146" x="4206875" y="3816350"/>
          <p14:tracePt t="70154" x="4189413" y="3824288"/>
          <p14:tracePt t="70162" x="4171950" y="3824288"/>
          <p14:tracePt t="70172" x="4164013" y="3824288"/>
          <p14:tracePt t="70178" x="4146550" y="3832225"/>
          <p14:tracePt t="70187" x="4130675" y="3841750"/>
          <p14:tracePt t="70203" x="4113213" y="3841750"/>
          <p14:tracePt t="70210" x="4105275" y="3849688"/>
          <p14:tracePt t="70296" x="4105275" y="3841750"/>
          <p14:tracePt t="70304" x="4121150" y="3806825"/>
          <p14:tracePt t="70312" x="4130675" y="3790950"/>
          <p14:tracePt t="70320" x="4146550" y="3773488"/>
          <p14:tracePt t="70328" x="4164013" y="3756025"/>
          <p14:tracePt t="70334" x="4181475" y="3738563"/>
          <p14:tracePt t="70342" x="4189413" y="3722688"/>
          <p14:tracePt t="70349" x="4197350" y="3713163"/>
          <p14:tracePt t="70358" x="4214813" y="3697288"/>
          <p14:tracePt t="70366" x="4232275" y="3671888"/>
          <p14:tracePt t="70374" x="4249738" y="3636963"/>
          <p14:tracePt t="70382" x="4275138" y="3603625"/>
          <p14:tracePt t="70390" x="4316413" y="3560763"/>
          <p14:tracePt t="70398" x="4333875" y="3527425"/>
          <p14:tracePt t="70405" x="4351338" y="3502025"/>
          <p14:tracePt t="70414" x="4368800" y="3492500"/>
          <p14:tracePt t="70422" x="4368800" y="3484563"/>
          <p14:tracePt t="70430" x="4376738" y="3475038"/>
          <p14:tracePt t="70528" x="4376738" y="3484563"/>
          <p14:tracePt t="70534" x="4368800" y="3492500"/>
          <p14:tracePt t="70542" x="4351338" y="3509963"/>
          <p14:tracePt t="70550" x="4333875" y="3527425"/>
          <p14:tracePt t="70558" x="4316413" y="3535363"/>
          <p14:tracePt t="70566" x="4308475" y="3552825"/>
          <p14:tracePt t="70574" x="4291013" y="3568700"/>
          <p14:tracePt t="70583" x="4275138" y="3578225"/>
          <p14:tracePt t="70590" x="4257675" y="3594100"/>
          <p14:tracePt t="70598" x="4249738" y="3603625"/>
          <p14:tracePt t="70605" x="4232275" y="3619500"/>
          <p14:tracePt t="70614" x="4214813" y="3629025"/>
          <p14:tracePt t="70622" x="4197350" y="3646488"/>
          <p14:tracePt t="70629" x="4189413" y="3662363"/>
          <p14:tracePt t="70636" x="4171950" y="3662363"/>
          <p14:tracePt t="70644" x="4156075" y="3679825"/>
          <p14:tracePt t="70653" x="4138613" y="3697288"/>
          <p14:tracePt t="70660" x="4121150" y="3713163"/>
          <p14:tracePt t="70668" x="4113213" y="3730625"/>
          <p14:tracePt t="70676" x="4095750" y="3738563"/>
          <p14:tracePt t="70684" x="4079875" y="3756025"/>
          <p14:tracePt t="70692" x="4062413" y="3773488"/>
          <p14:tracePt t="70700" x="4052888" y="3790950"/>
          <p14:tracePt t="70708" x="4037013" y="3798888"/>
          <p14:tracePt t="70716" x="4019550" y="3816350"/>
          <p14:tracePt t="70723" x="4002088" y="3832225"/>
          <p14:tracePt t="70732" x="3986213" y="3849688"/>
          <p14:tracePt t="70738" x="3976688" y="3867150"/>
          <p14:tracePt t="70746" x="3968750" y="3875088"/>
          <p14:tracePt t="70755" x="3960813" y="3875088"/>
          <p14:tracePt t="70762" x="3951288" y="3883025"/>
          <p14:tracePt t="70806" x="3951288" y="3892550"/>
          <p14:tracePt t="70838" x="3943350" y="3908425"/>
          <p14:tracePt t="70846" x="3925888" y="3925888"/>
          <p14:tracePt t="70853" x="3908425" y="3943350"/>
          <p14:tracePt t="70860" x="3900488" y="3951288"/>
          <p14:tracePt t="70868" x="3900488" y="3968750"/>
          <p14:tracePt t="70876" x="3883025" y="3994150"/>
          <p14:tracePt t="70884" x="3875088" y="4002088"/>
          <p14:tracePt t="70892" x="3867150" y="4019550"/>
          <p14:tracePt t="70906" x="3857625" y="4044950"/>
          <p14:tracePt t="70908" x="3849688" y="4070350"/>
          <p14:tracePt t="70916" x="3849688" y="4113213"/>
          <p14:tracePt t="70924" x="3841750" y="4146550"/>
          <p14:tracePt t="70932" x="3841750" y="4171950"/>
          <p14:tracePt t="70940" x="3841750" y="4206875"/>
          <p14:tracePt t="70948" x="3841750" y="4232275"/>
          <p14:tracePt t="70954" x="3841750" y="4240213"/>
          <p14:tracePt t="70962" x="3841750" y="4257675"/>
          <p14:tracePt t="70970" x="3841750" y="4265613"/>
          <p14:tracePt t="70986" x="3849688" y="4275138"/>
          <p14:tracePt t="70994" x="3849688" y="4283075"/>
          <p14:tracePt t="71010" x="3849688" y="4291013"/>
          <p14:tracePt t="71022" x="3857625" y="4300538"/>
          <p14:tracePt t="71068" x="3867150" y="4300538"/>
          <p14:tracePt t="71080" x="3867150" y="4308475"/>
          <p14:tracePt t="71088" x="3883025" y="4308475"/>
          <p14:tracePt t="71096" x="3892550" y="4308475"/>
          <p14:tracePt t="71112" x="3900488" y="4308475"/>
          <p14:tracePt t="71120" x="3917950" y="4308475"/>
          <p14:tracePt t="71128" x="3925888" y="4308475"/>
          <p14:tracePt t="71136" x="3943350" y="4308475"/>
          <p14:tracePt t="71144" x="3968750" y="4300538"/>
          <p14:tracePt t="71153" x="3976688" y="4300538"/>
          <p14:tracePt t="71160" x="4002088" y="4300538"/>
          <p14:tracePt t="71166" x="4019550" y="4300538"/>
          <p14:tracePt t="71174" x="4037013" y="4300538"/>
          <p14:tracePt t="71182" x="4052888" y="4300538"/>
          <p14:tracePt t="71190" x="4070350" y="4300538"/>
          <p14:tracePt t="71198" x="4079875" y="4300538"/>
          <p14:tracePt t="71206" x="4095750" y="4300538"/>
          <p14:tracePt t="71214" x="4105275" y="4300538"/>
          <p14:tracePt t="71222" x="4113213" y="4300538"/>
          <p14:tracePt t="71230" x="4130675" y="4300538"/>
          <p14:tracePt t="71238" x="4138613" y="4300538"/>
          <p14:tracePt t="71246" x="4156075" y="4300538"/>
          <p14:tracePt t="71254" x="4164013" y="4300538"/>
          <p14:tracePt t="71262" x="4171950" y="4300538"/>
          <p14:tracePt t="71268" x="4189413" y="4300538"/>
          <p14:tracePt t="71276" x="4197350" y="4300538"/>
          <p14:tracePt t="71284" x="4214813" y="4300538"/>
          <p14:tracePt t="71292" x="4232275" y="4300538"/>
          <p14:tracePt t="71308" x="4249738" y="4300538"/>
          <p14:tracePt t="71324" x="4249738" y="4308475"/>
          <p14:tracePt t="71332" x="4257675" y="4308475"/>
          <p14:tracePt t="71340" x="4265613" y="4308475"/>
          <p14:tracePt t="71356" x="4275138" y="4308475"/>
          <p14:tracePt t="71374" x="4283075" y="4308475"/>
          <p14:tracePt t="71382" x="4291013" y="4308475"/>
          <p14:tracePt t="71390" x="4300538" y="4308475"/>
          <p14:tracePt t="71398" x="4316413" y="4308475"/>
          <p14:tracePt t="71406" x="4325938" y="4308475"/>
          <p14:tracePt t="71414" x="4341813" y="4308475"/>
          <p14:tracePt t="71422" x="4359275" y="4308475"/>
          <p14:tracePt t="71430" x="4368800" y="4308475"/>
          <p14:tracePt t="71438" x="4384675" y="4300538"/>
          <p14:tracePt t="71446" x="4402138" y="4300538"/>
          <p14:tracePt t="71462" x="4410075" y="4300538"/>
          <p14:tracePt t="71471" x="4419600" y="4300538"/>
          <p14:tracePt t="71492" x="4427538" y="4300538"/>
          <p14:tracePt t="71508" x="4435475" y="4300538"/>
          <p14:tracePt t="71940" x="4452938" y="4291013"/>
          <p14:tracePt t="71948" x="4460875" y="4283075"/>
          <p14:tracePt t="71956" x="4478338" y="4283075"/>
          <p14:tracePt t="71972" x="4486275" y="4283075"/>
          <p14:tracePt t="71980" x="4503738" y="4283075"/>
          <p14:tracePt t="71989" x="4513263" y="4275138"/>
          <p14:tracePt t="71996" x="4529138" y="4275138"/>
          <p14:tracePt t="72004" x="4546600" y="4265613"/>
          <p14:tracePt t="72010" x="4554538" y="4265613"/>
          <p14:tracePt t="72018" x="4572000" y="4265613"/>
          <p14:tracePt t="72026" x="4579938" y="4265613"/>
          <p14:tracePt t="72034" x="4597400" y="4257675"/>
          <p14:tracePt t="72042" x="4605338" y="4257675"/>
          <p14:tracePt t="72058" x="4622800" y="4257675"/>
          <p14:tracePt t="72066" x="4640263" y="4257675"/>
          <p14:tracePt t="72074" x="4648200" y="4257675"/>
          <p14:tracePt t="72082" x="4673600" y="4249738"/>
          <p14:tracePt t="72090" x="4691063" y="4240213"/>
          <p14:tracePt t="72098" x="4733925" y="4224338"/>
          <p14:tracePt t="72106" x="4767263" y="4214813"/>
          <p14:tracePt t="72114" x="4802188" y="4214813"/>
          <p14:tracePt t="72120" x="4810125" y="4214813"/>
          <p14:tracePt t="72129" x="4827588" y="4214813"/>
          <p14:tracePt t="72136" x="4835525" y="4214813"/>
          <p14:tracePt t="72144" x="4843463" y="4214813"/>
          <p14:tracePt t="72188" x="4852988" y="4214813"/>
          <p14:tracePt t="72200" x="4860925" y="4214813"/>
          <p14:tracePt t="72216" x="4878388" y="4206875"/>
          <p14:tracePt t="72222" x="4886325" y="4206875"/>
          <p14:tracePt t="72230" x="4903788" y="4197350"/>
          <p14:tracePt t="72238" x="4911725" y="4189413"/>
          <p14:tracePt t="72246" x="4919663" y="4189413"/>
          <p14:tracePt t="72384" x="4911725" y="4197350"/>
          <p14:tracePt t="72392" x="4903788" y="4206875"/>
          <p14:tracePt t="72400" x="4886325" y="4224338"/>
          <p14:tracePt t="72408" x="4860925" y="4240213"/>
          <p14:tracePt t="72416" x="4818063" y="4257675"/>
          <p14:tracePt t="72424" x="4767263" y="4275138"/>
          <p14:tracePt t="72430" x="4708525" y="4291013"/>
          <p14:tracePt t="72439" x="4648200" y="4300538"/>
          <p14:tracePt t="72446" x="4572000" y="4308475"/>
          <p14:tracePt t="72455" x="4486275" y="4316413"/>
          <p14:tracePt t="72462" x="4402138" y="4316413"/>
          <p14:tracePt t="72472" x="4300538" y="4316413"/>
          <p14:tracePt t="72478" x="4214813" y="4316413"/>
          <p14:tracePt t="72488" x="4130675" y="4341813"/>
          <p14:tracePt t="72494" x="4044950" y="4341813"/>
          <p14:tracePt t="72505" x="3960813" y="4359275"/>
          <p14:tracePt t="72510" x="3867150" y="4376738"/>
          <p14:tracePt t="72518" x="3781425" y="4384675"/>
          <p14:tracePt t="72527" x="3679825" y="4410075"/>
          <p14:tracePt t="72534" x="3594100" y="4419600"/>
          <p14:tracePt t="72540" x="3509963" y="4445000"/>
          <p14:tracePt t="72548" x="3433763" y="4460875"/>
          <p14:tracePt t="72556" x="3373438" y="4470400"/>
          <p14:tracePt t="72564" x="3314700" y="4495800"/>
          <p14:tracePt t="72573" x="3254375" y="4513263"/>
          <p14:tracePt t="72580" x="3228975" y="4521200"/>
          <p14:tracePt t="72588" x="3195638" y="4529138"/>
          <p14:tracePt t="72596" x="3178175" y="4546600"/>
          <p14:tracePt t="72604" x="3170238" y="4554538"/>
          <p14:tracePt t="72612" x="3152775" y="4564063"/>
          <p14:tracePt t="72620" x="3135313" y="4572000"/>
          <p14:tracePt t="72628" x="3119438" y="4579938"/>
          <p14:tracePt t="72635" x="3109913" y="4589463"/>
          <p14:tracePt t="72642" x="3101975" y="4589463"/>
          <p14:tracePt t="72649" x="3094038" y="4589463"/>
          <p14:tracePt t="72671" x="3094038" y="4597400"/>
          <p14:tracePt t="72682" x="3084513" y="4597400"/>
          <p14:tracePt t="72698" x="3076575" y="4597400"/>
          <p14:tracePt t="72706" x="3067050" y="4605338"/>
          <p14:tracePt t="72722" x="3059113" y="4605338"/>
          <p14:tracePt t="72729" x="3051175" y="4605338"/>
          <p14:tracePt t="72742" x="3041650" y="4605338"/>
          <p14:tracePt t="73130" x="3041650" y="4597400"/>
          <p14:tracePt t="73143" x="3041650" y="4589463"/>
          <p14:tracePt t="73150" x="3051175" y="4579938"/>
          <p14:tracePt t="73158" x="3059113" y="4579938"/>
          <p14:tracePt t="73166" x="3059113" y="4564063"/>
          <p14:tracePt t="73173" x="3067050" y="4564063"/>
          <p14:tracePt t="73180" x="3067050" y="4554538"/>
          <p14:tracePt t="73188" x="3076575" y="4554538"/>
          <p14:tracePt t="73200" x="3076575" y="4546600"/>
          <p14:tracePt t="73208" x="3084513" y="4538663"/>
          <p14:tracePt t="73216" x="3084513" y="4529138"/>
          <p14:tracePt t="73224" x="3094038" y="4521200"/>
          <p14:tracePt t="73232" x="3101975" y="4513263"/>
          <p14:tracePt t="73240" x="3109913" y="4503738"/>
          <p14:tracePt t="73248" x="3109913" y="4495800"/>
          <p14:tracePt t="73256" x="3119438" y="4486275"/>
          <p14:tracePt t="73264" x="3127375" y="4486275"/>
          <p14:tracePt t="73272" x="3127375" y="4470400"/>
          <p14:tracePt t="73278" x="3135313" y="4452938"/>
          <p14:tracePt t="73287" x="3144838" y="4452938"/>
          <p14:tracePt t="73550" x="3144838" y="4445000"/>
          <p14:tracePt t="74120" x="3152775" y="4445000"/>
          <p14:tracePt t="74130" x="3152775" y="4435475"/>
          <p14:tracePt t="74138" x="3160713" y="4435475"/>
          <p14:tracePt t="74146" x="3170238" y="4427538"/>
          <p14:tracePt t="74218" x="3178175" y="4427538"/>
          <p14:tracePt t="74312" x="3178175" y="4419600"/>
          <p14:tracePt t="74324" x="3186113" y="4410075"/>
          <p14:tracePt t="74332" x="3195638" y="4410075"/>
          <p14:tracePt t="74426" x="3203575" y="4402138"/>
          <p14:tracePt t="74438" x="3203575" y="4394200"/>
          <p14:tracePt t="74444" x="3211513" y="4394200"/>
          <p14:tracePt t="74452" x="3221038" y="4394200"/>
          <p14:tracePt t="74460" x="3221038" y="4384675"/>
          <p14:tracePt t="74480" x="3228975" y="4376738"/>
          <p14:tracePt t="74492" x="3238500" y="4376738"/>
          <p14:tracePt t="74500" x="3238500" y="4368800"/>
          <p14:tracePt t="74524" x="3246438" y="4368800"/>
          <p14:tracePt t="74532" x="3254375" y="4368800"/>
          <p14:tracePt t="74540" x="3263900" y="4359275"/>
          <p14:tracePt t="74554" x="3263900" y="4351338"/>
          <p14:tracePt t="74558" x="3271838" y="4351338"/>
          <p14:tracePt t="74566" x="3289300" y="4341813"/>
          <p14:tracePt t="74574" x="3297238" y="4325938"/>
          <p14:tracePt t="74582" x="3314700" y="4316413"/>
          <p14:tracePt t="74590" x="3330575" y="4300538"/>
          <p14:tracePt t="74598" x="3355975" y="4291013"/>
          <p14:tracePt t="74606" x="3390900" y="4275138"/>
          <p14:tracePt t="74614" x="3424238" y="4249738"/>
          <p14:tracePt t="74622" x="3441700" y="4249738"/>
          <p14:tracePt t="74630" x="3475038" y="4232275"/>
          <p14:tracePt t="74638" x="3492500" y="4232275"/>
          <p14:tracePt t="74646" x="3517900" y="4224338"/>
          <p14:tracePt t="74654" x="3527425" y="4224338"/>
          <p14:tracePt t="74659" x="3535363" y="4224338"/>
          <p14:tracePt t="74669" x="3543300" y="4224338"/>
          <p14:tracePt t="74676" x="3552825" y="4224338"/>
          <p14:tracePt t="74684" x="3568700" y="4224338"/>
          <p14:tracePt t="74692" x="3586163" y="4224338"/>
          <p14:tracePt t="74700" x="3594100" y="4224338"/>
          <p14:tracePt t="74708" x="3611563" y="4224338"/>
          <p14:tracePt t="74716" x="3619500" y="4224338"/>
          <p14:tracePt t="74724" x="3636963" y="4224338"/>
          <p14:tracePt t="74732" x="3654425" y="4224338"/>
          <p14:tracePt t="74739" x="3662363" y="4224338"/>
          <p14:tracePt t="74748" x="3687763" y="4214813"/>
          <p14:tracePt t="74756" x="3697288" y="4214813"/>
          <p14:tracePt t="74762" x="3722688" y="4214813"/>
          <p14:tracePt t="74770" x="3738563" y="4214813"/>
          <p14:tracePt t="74778" x="3748088" y="4214813"/>
          <p14:tracePt t="74786" x="3763963" y="4214813"/>
          <p14:tracePt t="74794" x="3781425" y="4214813"/>
          <p14:tracePt t="74814" x="3790950" y="4214813"/>
          <p14:tracePt t="74822" x="3798888" y="4214813"/>
          <p14:tracePt t="74838" x="3806825" y="4214813"/>
          <p14:tracePt t="74846" x="3816350" y="4214813"/>
          <p14:tracePt t="74862" x="3824288" y="4214813"/>
          <p14:tracePt t="74868" x="3832225" y="4214813"/>
          <p14:tracePt t="74876" x="3841750" y="4214813"/>
          <p14:tracePt t="74892" x="3849688" y="4214813"/>
          <p14:tracePt t="74904" x="3857625" y="4214813"/>
          <p14:tracePt t="74916" x="3867150" y="4214813"/>
          <p14:tracePt t="74925" x="3883025" y="4214813"/>
          <p14:tracePt t="74932" x="3892550" y="4214813"/>
          <p14:tracePt t="74940" x="3908425" y="4214813"/>
          <p14:tracePt t="74948" x="3917950" y="4214813"/>
          <p14:tracePt t="74956" x="3925888" y="4214813"/>
          <p14:tracePt t="74964" x="3935413" y="4214813"/>
          <p14:tracePt t="74978" x="3943350" y="4214813"/>
          <p14:tracePt t="75396" x="3943350" y="4206875"/>
          <p14:tracePt t="75407" x="3951288" y="4197350"/>
          <p14:tracePt t="75414" x="3960813" y="4197350"/>
          <p14:tracePt t="75548" x="3968750" y="4197350"/>
          <p14:tracePt t="75572" x="3968750" y="4189413"/>
          <p14:tracePt t="75596" x="3976688" y="4189413"/>
          <p14:tracePt t="75606" x="3986213" y="4181475"/>
          <p14:tracePt t="75622" x="3994150" y="4171950"/>
          <p14:tracePt t="75634" x="4002088" y="4171950"/>
          <p14:tracePt t="76254" x="4019550" y="4164013"/>
          <p14:tracePt t="76262" x="4037013" y="4164013"/>
          <p14:tracePt t="76271" x="4044950" y="4164013"/>
          <p14:tracePt t="76278" x="4062413" y="4156075"/>
          <p14:tracePt t="76288" x="4079875" y="4156075"/>
          <p14:tracePt t="76294" x="4079875" y="4146550"/>
          <p14:tracePt t="76304" x="4095750" y="4146550"/>
          <p14:tracePt t="76319" x="4105275" y="4146550"/>
          <p14:tracePt t="76326" x="4113213" y="4146550"/>
          <p14:tracePt t="76338" x="4121150" y="4146550"/>
          <p14:tracePt t="77897" x="4130675" y="4146550"/>
          <p14:tracePt t="77923" x="4138613" y="4146550"/>
          <p14:tracePt t="77932" x="4146550" y="4146550"/>
          <p14:tracePt t="77944" x="4156075" y="4146550"/>
          <p14:tracePt t="77952" x="4164013" y="4156075"/>
          <p14:tracePt t="77982" x="4171950" y="4164013"/>
          <p14:tracePt t="77994" x="4181475" y="4164013"/>
          <p14:tracePt t="78014" x="4189413" y="4164013"/>
          <p14:tracePt t="78034" x="4197350" y="4164013"/>
          <p14:tracePt t="78042" x="4197350" y="4171950"/>
          <p14:tracePt t="78050" x="4206875" y="4171950"/>
          <p14:tracePt t="78064" x="4206875" y="4181475"/>
          <p14:tracePt t="78072" x="4214813" y="4181475"/>
          <p14:tracePt t="78116" x="4224338" y="4181475"/>
          <p14:tracePt t="78128" x="4224338" y="4189413"/>
          <p14:tracePt t="78136" x="4232275" y="4197350"/>
          <p14:tracePt t="78144" x="4240213" y="4206875"/>
          <p14:tracePt t="78152" x="4249738" y="4206875"/>
          <p14:tracePt t="78166" x="4257675" y="4214813"/>
          <p14:tracePt t="78173" x="4265613" y="4214813"/>
          <p14:tracePt t="78182" x="4265613" y="4224338"/>
          <p14:tracePt t="78203" x="4275138" y="4224338"/>
          <p14:tracePt t="78214" x="4283075" y="4224338"/>
          <p14:tracePt t="78254" x="4283075" y="4232275"/>
          <p14:tracePt t="78266" x="4291013" y="4232275"/>
          <p14:tracePt t="78288" x="4291013" y="4240213"/>
          <p14:tracePt t="78320" x="4300538" y="4240213"/>
          <p14:tracePt t="78356" x="4308475" y="4240213"/>
          <p14:tracePt t="78368" x="4308475" y="4249738"/>
          <p14:tracePt t="78463" x="4316413" y="4249738"/>
          <p14:tracePt t="78487" x="4325938" y="4257675"/>
          <p14:tracePt t="78504" x="4333875" y="4257675"/>
          <p14:tracePt t="78512" x="4351338" y="4257675"/>
          <p14:tracePt t="78520" x="4359275" y="4257675"/>
          <p14:tracePt t="78528" x="4368800" y="4257675"/>
          <p14:tracePt t="78536" x="4376738" y="4265613"/>
          <p14:tracePt t="78543" x="4384675" y="4265613"/>
          <p14:tracePt t="78552" x="4394200" y="4265613"/>
          <p14:tracePt t="78560" x="4402138" y="4265613"/>
          <p14:tracePt t="78598" x="4410075" y="4265613"/>
          <p14:tracePt t="78670" x="4419600" y="4265613"/>
          <p14:tracePt t="78682" x="4427538" y="4265613"/>
          <p14:tracePt t="79026" x="4419600" y="4265613"/>
          <p14:tracePt t="79034" x="4410075" y="4265613"/>
          <p14:tracePt t="79042" x="4402138" y="4265613"/>
          <p14:tracePt t="79050" x="4394200" y="4265613"/>
          <p14:tracePt t="79058" x="4384675" y="4265613"/>
          <p14:tracePt t="79074" x="4376738" y="4265613"/>
          <p14:tracePt t="79082" x="4368800" y="4265613"/>
          <p14:tracePt t="79090" x="4368800" y="4257675"/>
          <p14:tracePt t="79110" x="4368800" y="4249738"/>
          <p14:tracePt t="79121" x="4359275" y="4249738"/>
          <p14:tracePt t="79140" x="4351338" y="4249738"/>
          <p14:tracePt t="79152" x="4351338" y="4240213"/>
          <p14:tracePt t="79164" x="4351338" y="4232275"/>
          <p14:tracePt t="79200" x="4351338" y="4224338"/>
          <p14:tracePt t="79212" x="4351338" y="4214813"/>
          <p14:tracePt t="79542" x="4341813" y="4214813"/>
          <p14:tracePt t="79560" x="4333875" y="4214813"/>
          <p14:tracePt t="79568" x="4325938" y="4214813"/>
          <p14:tracePt t="79588" x="4316413" y="4214813"/>
          <p14:tracePt t="79596" x="4308475" y="4214813"/>
          <p14:tracePt t="79608" x="4300538" y="4214813"/>
          <p14:tracePt t="79636" x="4291013" y="4214813"/>
          <p14:tracePt t="79666" x="4283075" y="4214813"/>
          <p14:tracePt t="79722" x="4275138" y="4214813"/>
          <p14:tracePt t="79734" x="4265613" y="4214813"/>
          <p14:tracePt t="79754" x="4257675" y="4214813"/>
          <p14:tracePt t="79764" x="4249738" y="4214813"/>
          <p14:tracePt t="79772" x="4249738" y="4206875"/>
          <p14:tracePt t="79780" x="4240213" y="4206875"/>
          <p14:tracePt t="79874" x="4232275" y="4206875"/>
          <p14:tracePt t="79899" x="4224338" y="4206875"/>
          <p14:tracePt t="79922" x="4214813" y="4206875"/>
          <p14:tracePt t="80016" x="4206875" y="4206875"/>
          <p14:tracePt t="80067" x="4197350" y="4206875"/>
          <p14:tracePt t="80126" x="4189413" y="4206875"/>
          <p14:tracePt t="80187" x="4181475" y="4206875"/>
          <p14:tracePt t="80620" x="4171950" y="4206875"/>
          <p14:tracePt t="80656" x="4164013" y="4206875"/>
          <p14:tracePt t="80664" x="4156075" y="4206875"/>
          <p14:tracePt t="80754" x="4146550" y="4206875"/>
          <p14:tracePt t="80978" x="4146550" y="4197350"/>
          <p14:tracePt t="80986" x="4146550" y="4189413"/>
          <p14:tracePt t="81003" x="4146550" y="4181475"/>
          <p14:tracePt t="81019" x="4146550" y="4171950"/>
          <p14:tracePt t="81048" x="4146550" y="4164013"/>
          <p14:tracePt t="81056" x="4146550" y="4156075"/>
          <p14:tracePt t="81072" x="4146550" y="4146550"/>
          <p14:tracePt t="82349" x="4156075" y="4138613"/>
          <p14:tracePt t="82360" x="4164013" y="4138613"/>
          <p14:tracePt t="82369" x="4171950" y="4130675"/>
          <p14:tracePt t="82385" x="4189413" y="4130675"/>
          <p14:tracePt t="82401" x="4197350" y="4130675"/>
          <p14:tracePt t="82409" x="4206875" y="4130675"/>
          <p14:tracePt t="82414" x="4214813" y="4121150"/>
          <p14:tracePt t="82422" x="4232275" y="4121150"/>
          <p14:tracePt t="82430" x="4249738" y="4113213"/>
          <p14:tracePt t="82446" x="4265613" y="4113213"/>
          <p14:tracePt t="82454" x="4275138" y="4105275"/>
          <p14:tracePt t="82470" x="4283075" y="4105275"/>
          <p14:tracePt t="82522" x="4291013" y="4105275"/>
          <p14:tracePt t="83421" x="4308475" y="4095750"/>
          <p14:tracePt t="83428" x="4325938" y="4087813"/>
          <p14:tracePt t="83436" x="4341813" y="4079875"/>
          <p14:tracePt t="83534" x="4359275" y="4070350"/>
          <p14:tracePt t="83542" x="4384675" y="4062413"/>
          <p14:tracePt t="83550" x="4402138" y="4062413"/>
          <p14:tracePt t="83558" x="4435475" y="4062413"/>
          <p14:tracePt t="83566" x="4452938" y="4062413"/>
          <p14:tracePt t="83574" x="4470400" y="4062413"/>
          <p14:tracePt t="83582" x="4486275" y="4062413"/>
          <p14:tracePt t="83588" x="4503738" y="4062413"/>
          <p14:tracePt t="83596" x="4513263" y="4070350"/>
          <p14:tracePt t="83604" x="4529138" y="4070350"/>
          <p14:tracePt t="83612" x="4554538" y="4070350"/>
          <p14:tracePt t="83620" x="4564063" y="4079875"/>
          <p14:tracePt t="83628" x="4579938" y="4079875"/>
          <p14:tracePt t="83636" x="4614863" y="4079875"/>
          <p14:tracePt t="83644" x="4648200" y="4079875"/>
          <p14:tracePt t="83652" x="4673600" y="4070350"/>
          <p14:tracePt t="83660" x="4724400" y="4062413"/>
          <p14:tracePt t="83668" x="4759325" y="4062413"/>
          <p14:tracePt t="83676" x="4802188" y="4062413"/>
          <p14:tracePt t="83684" x="4818063" y="4062413"/>
          <p14:tracePt t="83689" x="4852988" y="4062413"/>
          <p14:tracePt t="83698" x="4894263" y="4062413"/>
          <p14:tracePt t="83706" x="4929188" y="4070350"/>
          <p14:tracePt t="83714" x="4962525" y="4079875"/>
          <p14:tracePt t="83722" x="5005388" y="4095750"/>
          <p14:tracePt t="83730" x="5038725" y="4105275"/>
          <p14:tracePt t="83738" x="5073650" y="4105275"/>
          <p14:tracePt t="83746" x="5106988" y="4113213"/>
          <p14:tracePt t="83754" x="5141913" y="4113213"/>
          <p14:tracePt t="83762" x="5183188" y="4113213"/>
          <p14:tracePt t="83770" x="5208588" y="4113213"/>
          <p14:tracePt t="83778" x="5268913" y="4113213"/>
          <p14:tracePt t="83786" x="5311775" y="4105275"/>
          <p14:tracePt t="83794" x="5370513" y="4079875"/>
          <p14:tracePt t="83801" x="5438775" y="4062413"/>
          <p14:tracePt t="83808" x="5497513" y="4052888"/>
          <p14:tracePt t="83817" x="5557838" y="4044950"/>
          <p14:tracePt t="83824" x="5616575" y="4019550"/>
          <p14:tracePt t="83832" x="5659438" y="4019550"/>
          <p14:tracePt t="83840" x="5710238" y="4002088"/>
          <p14:tracePt t="83848" x="5753100" y="3994150"/>
          <p14:tracePt t="83856" x="5778500" y="3976688"/>
          <p14:tracePt t="83864" x="5813425" y="3968750"/>
          <p14:tracePt t="83872" x="5829300" y="3968750"/>
          <p14:tracePt t="83880" x="5864225" y="3960813"/>
          <p14:tracePt t="83888" x="5897563" y="3951288"/>
          <p14:tracePt t="83894" x="5932488" y="3935413"/>
          <p14:tracePt t="83902" x="5983288" y="3925888"/>
          <p14:tracePt t="83910" x="6016625" y="3917950"/>
          <p14:tracePt t="83918" x="6076950" y="3908425"/>
          <p14:tracePt t="83926" x="6135688" y="3883025"/>
          <p14:tracePt t="83933" x="6194425" y="3867150"/>
          <p14:tracePt t="83942" x="6254750" y="3849688"/>
          <p14:tracePt t="83950" x="6313488" y="3849688"/>
          <p14:tracePt t="83958" x="6348413" y="3849688"/>
          <p14:tracePt t="83966" x="6373813" y="3849688"/>
          <p14:tracePt t="83974" x="6391275" y="3849688"/>
          <p14:tracePt t="83982" x="6407150" y="3849688"/>
          <p14:tracePt t="83990" x="6424613" y="3857625"/>
          <p14:tracePt t="84004" x="6442075" y="3857625"/>
          <p14:tracePt t="84012" x="6442075" y="3867150"/>
          <p14:tracePt t="84020" x="6457950" y="3867150"/>
          <p14:tracePt t="84028" x="6475413" y="3867150"/>
          <p14:tracePt t="84036" x="6483350" y="3867150"/>
          <p14:tracePt t="84043" x="6510338" y="3867150"/>
          <p14:tracePt t="84053" x="6535738" y="3867150"/>
          <p14:tracePt t="84060" x="6543675" y="3857625"/>
          <p14:tracePt t="84068" x="6569075" y="3849688"/>
          <p14:tracePt t="84076" x="6594475" y="3841750"/>
          <p14:tracePt t="84084" x="6637338" y="3824288"/>
          <p14:tracePt t="84092" x="6696075" y="3806825"/>
          <p14:tracePt t="84100" x="6756400" y="3781425"/>
          <p14:tracePt t="84108" x="6850063" y="3763963"/>
          <p14:tracePt t="84113" x="6926263" y="3738563"/>
          <p14:tracePt t="84122" x="7010400" y="3730625"/>
          <p14:tracePt t="84129" x="7096125" y="3730625"/>
          <p14:tracePt t="84138" x="7164388" y="3730625"/>
          <p14:tracePt t="84146" x="7223125" y="3730625"/>
          <p14:tracePt t="84154" x="7265988" y="3730625"/>
          <p14:tracePt t="84162" x="7283450" y="3738563"/>
          <p14:tracePt t="84183" x="7299325" y="3738563"/>
          <p14:tracePt t="84358" x="7299325" y="3748088"/>
          <p14:tracePt t="84390" x="7291388" y="3763963"/>
          <p14:tracePt t="84398" x="7283450" y="3781425"/>
          <p14:tracePt t="84406" x="7273925" y="3790950"/>
          <p14:tracePt t="84414" x="7258050" y="3806825"/>
          <p14:tracePt t="84422" x="7240588" y="3824288"/>
          <p14:tracePt t="84428" x="7223125" y="3841750"/>
          <p14:tracePt t="84436" x="7205663" y="3849688"/>
          <p14:tracePt t="84453" x="7197725" y="3857625"/>
          <p14:tracePt t="84460" x="7189788" y="3867150"/>
          <p14:tracePt t="84469" x="7180263" y="3875088"/>
          <p14:tracePt t="84476" x="7172325" y="3883025"/>
          <p14:tracePt t="84484" x="7164388" y="3892550"/>
          <p14:tracePt t="84492" x="7154863" y="3908425"/>
          <p14:tracePt t="84501" x="7146925" y="3908425"/>
          <p14:tracePt t="84508" x="7129463" y="3925888"/>
          <p14:tracePt t="84517" x="7121525" y="3943350"/>
          <p14:tracePt t="84524" x="7104063" y="3951288"/>
          <p14:tracePt t="84530" x="7088188" y="3968750"/>
          <p14:tracePt t="84538" x="7070725" y="3986213"/>
          <p14:tracePt t="84546" x="7053263" y="4002088"/>
          <p14:tracePt t="84554" x="7045325" y="4019550"/>
          <p14:tracePt t="84562" x="7027863" y="4019550"/>
          <p14:tracePt t="84570" x="7010400" y="4037013"/>
          <p14:tracePt t="84578" x="6994525" y="4044950"/>
          <p14:tracePt t="84586" x="6985000" y="4062413"/>
          <p14:tracePt t="84594" x="6969125" y="4070350"/>
          <p14:tracePt t="84602" x="6951663" y="4079875"/>
          <p14:tracePt t="84610" x="6934200" y="4087813"/>
          <p14:tracePt t="84619" x="6926263" y="4095750"/>
          <p14:tracePt t="84626" x="6908800" y="4113213"/>
          <p14:tracePt t="84632" x="6891338" y="4121150"/>
          <p14:tracePt t="84640" x="6875463" y="4138613"/>
          <p14:tracePt t="84648" x="6865938" y="4138613"/>
          <p14:tracePt t="84656" x="6850063" y="4156075"/>
          <p14:tracePt t="84664" x="6832600" y="4164013"/>
          <p14:tracePt t="84672" x="6824663" y="4181475"/>
          <p14:tracePt t="84680" x="6807200" y="4189413"/>
          <p14:tracePt t="84688" x="6789738" y="4197350"/>
          <p14:tracePt t="84696" x="6772275" y="4197350"/>
          <p14:tracePt t="84704" x="6772275" y="4206875"/>
          <p14:tracePt t="84712" x="6764338" y="4206875"/>
          <p14:tracePt t="84720" x="6756400" y="4206875"/>
          <p14:tracePt t="84758" x="6756400" y="4214813"/>
          <p14:tracePt t="84770" x="6746875" y="4224338"/>
          <p14:tracePt t="84778" x="6738938" y="4224338"/>
          <p14:tracePt t="84786" x="6731000" y="4232275"/>
          <p14:tracePt t="84794" x="6713538" y="4249738"/>
          <p14:tracePt t="84802" x="6696075" y="4257675"/>
          <p14:tracePt t="84809" x="6680200" y="4265613"/>
          <p14:tracePt t="84819" x="6670675" y="4275138"/>
          <p14:tracePt t="84826" x="6654800" y="4283075"/>
          <p14:tracePt t="84834" x="6637338" y="4291013"/>
          <p14:tracePt t="84842" x="6627813" y="4300538"/>
          <p14:tracePt t="84848" x="6619875" y="4308475"/>
          <p14:tracePt t="84856" x="6611938" y="4308475"/>
          <p14:tracePt t="84868" x="6602413" y="4308475"/>
          <p14:tracePt t="84880" x="6602413" y="4316413"/>
          <p14:tracePt t="84896" x="6594475" y="4316413"/>
          <p14:tracePt t="84990" x="6586538" y="4316413"/>
          <p14:tracePt t="85394" x="6577013" y="4325938"/>
          <p14:tracePt t="85403" x="6561138" y="4341813"/>
          <p14:tracePt t="85410" x="6543675" y="4351338"/>
          <p14:tracePt t="85419" x="6526213" y="4368800"/>
          <p14:tracePt t="85426" x="6518275" y="4376738"/>
          <p14:tracePt t="85436" x="6500813" y="4394200"/>
          <p14:tracePt t="85443" x="6483350" y="4402138"/>
          <p14:tracePt t="85459" x="6467475" y="4410075"/>
          <p14:tracePt t="85467" x="6457950" y="4410075"/>
          <p14:tracePt t="85473" x="6457950" y="4419600"/>
          <p14:tracePt t="85557" x="6467475" y="4402138"/>
          <p14:tracePt t="85566" x="6483350" y="4394200"/>
          <p14:tracePt t="85574" x="6500813" y="4376738"/>
          <p14:tracePt t="85578" x="6518275" y="4351338"/>
          <p14:tracePt t="85586" x="6551613" y="4333875"/>
          <p14:tracePt t="85594" x="6594475" y="4308475"/>
          <p14:tracePt t="85602" x="6637338" y="4283075"/>
          <p14:tracePt t="85610" x="6688138" y="4257675"/>
          <p14:tracePt t="85618" x="6746875" y="4232275"/>
          <p14:tracePt t="85626" x="6815138" y="4214813"/>
          <p14:tracePt t="85634" x="6875463" y="4206875"/>
          <p14:tracePt t="85642" x="6934200" y="4197350"/>
          <p14:tracePt t="85650" x="6959600" y="4197350"/>
          <p14:tracePt t="85658" x="6977063" y="4197350"/>
          <p14:tracePt t="85668" x="6994525" y="4197350"/>
          <p14:tracePt t="85674" x="7002463" y="4197350"/>
          <p14:tracePt t="85682" x="7019925" y="4197350"/>
          <p14:tracePt t="85688" x="7027863" y="4197350"/>
          <p14:tracePt t="85696" x="7045325" y="4189413"/>
          <p14:tracePt t="85704" x="7053263" y="4189413"/>
          <p14:tracePt t="85712" x="7061200" y="4181475"/>
          <p14:tracePt t="85720" x="7078663" y="4171950"/>
          <p14:tracePt t="85728" x="7096125" y="4171950"/>
          <p14:tracePt t="85736" x="7104063" y="4164013"/>
          <p14:tracePt t="85744" x="7121525" y="4164013"/>
          <p14:tracePt t="85752" x="7129463" y="4164013"/>
          <p14:tracePt t="85760" x="7138988" y="4156075"/>
          <p14:tracePt t="85768" x="7154863" y="4156075"/>
          <p14:tracePt t="85776" x="7172325" y="4146550"/>
          <p14:tracePt t="85784" x="7180263" y="4146550"/>
          <p14:tracePt t="85792" x="7197725" y="4138613"/>
          <p14:tracePt t="85798" x="7223125" y="4130675"/>
          <p14:tracePt t="85806" x="7240588" y="4130675"/>
          <p14:tracePt t="85814" x="7258050" y="4130675"/>
          <p14:tracePt t="85822" x="7283450" y="4130675"/>
          <p14:tracePt t="85830" x="7291388" y="4121150"/>
          <p14:tracePt t="85838" x="7308850" y="4121150"/>
          <p14:tracePt t="85846" x="7316788" y="4121150"/>
          <p14:tracePt t="86193" x="7324725" y="4121150"/>
          <p14:tracePt t="86593" x="7316788" y="4121150"/>
          <p14:tracePt t="87374" x="7308850" y="4130675"/>
          <p14:tracePt t="87394" x="7299325" y="4138613"/>
          <p14:tracePt t="87400" x="7299325" y="4146550"/>
          <p14:tracePt t="87408" x="7291388" y="4156075"/>
          <p14:tracePt t="87416" x="7283450" y="4156075"/>
          <p14:tracePt t="87424" x="7283450" y="4164013"/>
          <p14:tracePt t="87433" x="7273925" y="4164013"/>
          <p14:tracePt t="87440" x="7265988" y="4171950"/>
          <p14:tracePt t="87460" x="7258050" y="4171950"/>
          <p14:tracePt t="87664" x="7240588" y="4181475"/>
          <p14:tracePt t="87676" x="7240588" y="4189413"/>
          <p14:tracePt t="87684" x="7189788" y="4206875"/>
          <p14:tracePt t="87692" x="7138988" y="4224338"/>
          <p14:tracePt t="87700" x="7096125" y="4240213"/>
          <p14:tracePt t="87706" x="7045325" y="4265613"/>
          <p14:tracePt t="87714" x="6994525" y="4283075"/>
          <p14:tracePt t="87722" x="6934200" y="4300538"/>
          <p14:tracePt t="87730" x="6875463" y="4325938"/>
          <p14:tracePt t="87738" x="6815138" y="4341813"/>
          <p14:tracePt t="87746" x="6756400" y="4351338"/>
          <p14:tracePt t="87754" x="6662738" y="4376738"/>
          <p14:tracePt t="87762" x="6577013" y="4394200"/>
          <p14:tracePt t="87770" x="6475413" y="4419600"/>
          <p14:tracePt t="87778" x="6356350" y="4445000"/>
          <p14:tracePt t="87786" x="6246813" y="4460875"/>
          <p14:tracePt t="87793" x="6102350" y="4486275"/>
          <p14:tracePt t="87802" x="5957888" y="4513263"/>
          <p14:tracePt t="87808" x="5778500" y="4538663"/>
          <p14:tracePt t="87816" x="5591175" y="4564063"/>
          <p14:tracePt t="87824" x="5370513" y="4597400"/>
          <p14:tracePt t="87832" x="5124450" y="4622800"/>
          <p14:tracePt t="87840" x="4878388" y="4657725"/>
          <p14:tracePt t="87848" x="4630738" y="4691063"/>
          <p14:tracePt t="87856" x="4384675" y="4716463"/>
          <p14:tracePt t="87864" x="4171950" y="4749800"/>
          <p14:tracePt t="87872" x="4019550" y="4759325"/>
          <p14:tracePt t="87880" x="3857625" y="4784725"/>
          <p14:tracePt t="87888" x="3713163" y="4792663"/>
          <p14:tracePt t="87896" x="3578225" y="4810125"/>
          <p14:tracePt t="87904" x="3433763" y="4827588"/>
          <p14:tracePt t="87920" x="3186113" y="4878388"/>
          <p14:tracePt t="87926" x="3059113" y="4903788"/>
          <p14:tracePt t="87934" x="2957513" y="4919663"/>
          <p14:tracePt t="87942" x="2871788" y="4946650"/>
          <p14:tracePt t="87950" x="2778125" y="4962525"/>
          <p14:tracePt t="87958" x="2693988" y="4979988"/>
          <p14:tracePt t="87966" x="2633663" y="4997450"/>
          <p14:tracePt t="87974" x="2574925" y="5005388"/>
          <p14:tracePt t="87983" x="2516188" y="5013325"/>
          <p14:tracePt t="87990" x="2463800" y="5038725"/>
          <p14:tracePt t="87998" x="2430463" y="5048250"/>
          <p14:tracePt t="88006" x="2387600" y="5064125"/>
          <p14:tracePt t="88014" x="2354263" y="5081588"/>
          <p14:tracePt t="88020" x="2311400" y="5099050"/>
          <p14:tracePt t="88028" x="2293938" y="5116513"/>
          <p14:tracePt t="88036" x="2260600" y="5132388"/>
          <p14:tracePt t="88044" x="2235200" y="5141913"/>
          <p14:tracePt t="88052" x="2200275" y="5157788"/>
          <p14:tracePt t="88060" x="2174875" y="5167313"/>
          <p14:tracePt t="88069" x="2159000" y="5175250"/>
          <p14:tracePt t="88075" x="2149475" y="5175250"/>
          <p14:tracePt t="88084" x="2133600" y="5175250"/>
          <p14:tracePt t="88092" x="2124075" y="5175250"/>
          <p14:tracePt t="88100" x="2116138" y="5175250"/>
          <p14:tracePt t="88108" x="2098675" y="5175250"/>
          <p14:tracePt t="88124" x="2082800" y="5175250"/>
          <p14:tracePt t="88129" x="2073275" y="5175250"/>
          <p14:tracePt t="88138" x="2065338" y="5175250"/>
          <p14:tracePt t="88146" x="2047875" y="5183188"/>
          <p14:tracePt t="88154" x="2039938" y="5183188"/>
          <p14:tracePt t="88162" x="2030413" y="5192713"/>
          <p14:tracePt t="88170" x="2014538" y="5192713"/>
          <p14:tracePt t="88178" x="2014538" y="5200650"/>
          <p14:tracePt t="88186" x="2005013" y="5200650"/>
          <p14:tracePt t="88194" x="1997075" y="5200650"/>
          <p14:tracePt t="88260" x="1997075" y="5208588"/>
          <p14:tracePt t="88452" x="1997075" y="5218113"/>
          <p14:tracePt t="88464" x="2014538" y="5226050"/>
          <p14:tracePt t="88472" x="2039938" y="5235575"/>
          <p14:tracePt t="88480" x="2065338" y="5251450"/>
          <p14:tracePt t="88488" x="2090738" y="5260975"/>
          <p14:tracePt t="88496" x="2108200" y="5276850"/>
          <p14:tracePt t="88504" x="2116138" y="5286375"/>
          <p14:tracePt t="88512" x="2133600" y="5294313"/>
          <p14:tracePt t="88520" x="2149475" y="5302250"/>
          <p14:tracePt t="88529" x="2159000" y="5311775"/>
          <p14:tracePt t="88536" x="2174875" y="5327650"/>
          <p14:tracePt t="88542" x="2192338" y="5327650"/>
          <p14:tracePt t="88550" x="2209800" y="5345113"/>
          <p14:tracePt t="88558" x="2227263" y="5353050"/>
          <p14:tracePt t="88568" x="2243138" y="5353050"/>
          <p14:tracePt t="88574" x="2260600" y="5362575"/>
          <p14:tracePt t="88583" x="2268538" y="5362575"/>
          <p14:tracePt t="88590" x="2286000" y="5362575"/>
          <p14:tracePt t="88598" x="2303463" y="5370513"/>
          <p14:tracePt t="88606" x="2311400" y="5370513"/>
          <p14:tracePt t="88614" x="2328863" y="5370513"/>
          <p14:tracePt t="88622" x="2336800" y="5370513"/>
          <p14:tracePt t="88630" x="2354263" y="5370513"/>
          <p14:tracePt t="88638" x="2371725" y="5370513"/>
          <p14:tracePt t="88646" x="2379663" y="5380038"/>
          <p14:tracePt t="88652" x="2397125" y="5380038"/>
          <p14:tracePt t="88660" x="2413000" y="5380038"/>
          <p14:tracePt t="88680" x="2422525" y="5380038"/>
          <p14:tracePt t="88692" x="2430463" y="5380038"/>
          <p14:tracePt t="88700" x="2430463" y="5387975"/>
          <p14:tracePt t="88794" x="2438400" y="5387975"/>
          <p14:tracePt t="88814" x="2447925" y="5387975"/>
          <p14:tracePt t="88822" x="2455863" y="5387975"/>
          <p14:tracePt t="88839" x="2473325" y="5387975"/>
          <p14:tracePt t="88854" x="2481263" y="5387975"/>
          <p14:tracePt t="88860" x="2498725" y="5380038"/>
          <p14:tracePt t="88869" x="2506663" y="5380038"/>
          <p14:tracePt t="88877" x="2516188" y="5380038"/>
          <p14:tracePt t="88885" x="2532063" y="5380038"/>
          <p14:tracePt t="88892" x="2532063" y="5370513"/>
          <p14:tracePt t="88902" x="2549525" y="5370513"/>
          <p14:tracePt t="88916" x="2557463" y="5370513"/>
          <p14:tracePt t="88924" x="2566988" y="5362575"/>
          <p14:tracePt t="88933" x="2574925" y="5362575"/>
          <p14:tracePt t="88940" x="2582863" y="5353050"/>
          <p14:tracePt t="88948" x="2600325" y="5353050"/>
          <p14:tracePt t="88956" x="2608263" y="5353050"/>
          <p14:tracePt t="88962" x="2625725" y="5353050"/>
          <p14:tracePt t="88970" x="2633663" y="5353050"/>
          <p14:tracePt t="88986" x="2643188" y="5353050"/>
          <p14:tracePt t="89002" x="2651125" y="5353050"/>
          <p14:tracePt t="89246" x="2660650" y="5353050"/>
          <p14:tracePt t="89254" x="2676525" y="5353050"/>
          <p14:tracePt t="89270" x="2693988" y="5353050"/>
          <p14:tracePt t="89276" x="2711450" y="5345113"/>
          <p14:tracePt t="89285" x="2719388" y="5337175"/>
          <p14:tracePt t="89292" x="2744788" y="5327650"/>
          <p14:tracePt t="89300" x="2770188" y="5319713"/>
          <p14:tracePt t="89308" x="2795588" y="5311775"/>
          <p14:tracePt t="89316" x="2805113" y="5302250"/>
          <p14:tracePt t="89324" x="2830513" y="5294313"/>
          <p14:tracePt t="89332" x="2846388" y="5294313"/>
          <p14:tracePt t="89340" x="2855913" y="5286375"/>
          <p14:tracePt t="89348" x="2871788" y="5276850"/>
          <p14:tracePt t="89356" x="2881313" y="5276850"/>
          <p14:tracePt t="89364" x="2889250" y="5268913"/>
          <p14:tracePt t="89372" x="2906713" y="5260975"/>
          <p14:tracePt t="89378" x="2922588" y="5260975"/>
          <p14:tracePt t="89394" x="2932113" y="5260975"/>
          <p14:tracePt t="89406" x="2940050" y="5260975"/>
          <p14:tracePt t="89470" x="2949575" y="5260975"/>
          <p14:tracePt t="89516" x="2949575" y="5251450"/>
          <p14:tracePt t="89564" x="2957513" y="5243513"/>
          <p14:tracePt t="89764" x="2965450" y="5243513"/>
          <p14:tracePt t="89776" x="2965450" y="5235575"/>
          <p14:tracePt t="89784" x="2974975" y="5235575"/>
          <p14:tracePt t="89796" x="2982913" y="5235575"/>
          <p14:tracePt t="89812" x="2990850" y="5235575"/>
          <p14:tracePt t="89826" x="2990850" y="5226050"/>
          <p14:tracePt t="89838" x="3000375" y="5226050"/>
          <p14:tracePt t="89898" x="3008313" y="5226050"/>
          <p14:tracePt t="89906" x="3016250" y="5226050"/>
          <p14:tracePt t="89914" x="3025775" y="5226050"/>
          <p14:tracePt t="89933" x="3041650" y="5226050"/>
          <p14:tracePt t="89939" x="3059113" y="5226050"/>
          <p14:tracePt t="89952" x="3067050" y="5226050"/>
          <p14:tracePt t="89960" x="3076575" y="5218113"/>
          <p14:tracePt t="89976" x="3084513" y="5218113"/>
          <p14:tracePt t="89984" x="3094038" y="5218113"/>
          <p14:tracePt t="89992" x="3101975" y="5218113"/>
          <p14:tracePt t="90008" x="3109913" y="5218113"/>
          <p14:tracePt t="90014" x="3119438" y="5218113"/>
          <p14:tracePt t="90030" x="3127375" y="5218113"/>
          <p14:tracePt t="90038" x="3144838" y="5218113"/>
          <p14:tracePt t="90144" x="3152775" y="5218113"/>
          <p14:tracePt t="90334" x="3160713" y="5218113"/>
          <p14:tracePt t="90352" x="3186113" y="5218113"/>
          <p14:tracePt t="90360" x="3211513" y="5218113"/>
          <p14:tracePt t="90368" x="3221038" y="5226050"/>
          <p14:tracePt t="90376" x="3246438" y="5243513"/>
          <p14:tracePt t="90384" x="3279775" y="5251450"/>
          <p14:tracePt t="90392" x="3297238" y="5260975"/>
          <p14:tracePt t="90400" x="3305175" y="5276850"/>
          <p14:tracePt t="90408" x="3322638" y="5276850"/>
          <p14:tracePt t="90416" x="3340100" y="5276850"/>
          <p14:tracePt t="90424" x="3348038" y="5276850"/>
          <p14:tracePt t="90433" x="3355975" y="5276850"/>
          <p14:tracePt t="90440" x="3355975" y="5286375"/>
          <p14:tracePt t="90450" x="3365500" y="5286375"/>
          <p14:tracePt t="90656" x="3373438" y="5286375"/>
          <p14:tracePt t="90666" x="3390900" y="5286375"/>
          <p14:tracePt t="90674" x="3398838" y="5286375"/>
          <p14:tracePt t="90690" x="3408363" y="5286375"/>
          <p14:tracePt t="90710" x="3416300" y="5286375"/>
          <p14:tracePt t="90726" x="3416300" y="5276850"/>
          <p14:tracePt t="90856" x="3424238" y="5276850"/>
          <p14:tracePt t="90938" x="3433763" y="5276850"/>
          <p14:tracePt t="90946" x="3441700" y="5268913"/>
          <p14:tracePt t="90954" x="3449638" y="5268913"/>
          <p14:tracePt t="90962" x="3467100" y="5260975"/>
          <p14:tracePt t="90970" x="3475038" y="5260975"/>
          <p14:tracePt t="90988" x="3484563" y="5260975"/>
          <p14:tracePt t="91008" x="3492500" y="5260975"/>
          <p14:tracePt t="91024" x="3502025" y="5260975"/>
          <p14:tracePt t="91040" x="3517900" y="5260975"/>
          <p14:tracePt t="91049" x="3527425" y="5260975"/>
          <p14:tracePt t="91056" x="3543300" y="5260975"/>
          <p14:tracePt t="91064" x="3560763" y="5260975"/>
          <p14:tracePt t="91072" x="3568700" y="5260975"/>
          <p14:tracePt t="91078" x="3578225" y="5260975"/>
          <p14:tracePt t="91086" x="3586163" y="5260975"/>
          <p14:tracePt t="91094" x="3594100" y="5260975"/>
          <p14:tracePt t="91102" x="3611563" y="5260975"/>
          <p14:tracePt t="91110" x="3619500" y="5260975"/>
          <p14:tracePt t="91119" x="3636963" y="5260975"/>
          <p14:tracePt t="91126" x="3654425" y="5251450"/>
          <p14:tracePt t="91134" x="3662363" y="5251450"/>
          <p14:tracePt t="91142" x="3679825" y="5243513"/>
          <p14:tracePt t="91150" x="3705225" y="5235575"/>
          <p14:tracePt t="91158" x="3713163" y="5235575"/>
          <p14:tracePt t="91166" x="3730625" y="5235575"/>
          <p14:tracePt t="91174" x="3738563" y="5235575"/>
          <p14:tracePt t="91182" x="3756025" y="5235575"/>
          <p14:tracePt t="91188" x="3773488" y="5226050"/>
          <p14:tracePt t="91196" x="3781425" y="5226050"/>
          <p14:tracePt t="91204" x="3798888" y="5226050"/>
          <p14:tracePt t="91212" x="3816350" y="5218113"/>
          <p14:tracePt t="91220" x="3824288" y="5218113"/>
          <p14:tracePt t="91228" x="3841750" y="5208588"/>
          <p14:tracePt t="91236" x="3857625" y="5208588"/>
          <p14:tracePt t="91244" x="3867150" y="5208588"/>
          <p14:tracePt t="91252" x="3883025" y="5200650"/>
          <p14:tracePt t="91260" x="3892550" y="5200650"/>
          <p14:tracePt t="91268" x="3908425" y="5192713"/>
          <p14:tracePt t="91276" x="3925888" y="5192713"/>
          <p14:tracePt t="91284" x="3935413" y="5192713"/>
          <p14:tracePt t="91290" x="3951288" y="5192713"/>
          <p14:tracePt t="91300" x="3968750" y="5192713"/>
          <p14:tracePt t="91306" x="3976688" y="5183188"/>
          <p14:tracePt t="91314" x="3994150" y="5183188"/>
          <p14:tracePt t="91322" x="4011613" y="5183188"/>
          <p14:tracePt t="91330" x="4019550" y="5183188"/>
          <p14:tracePt t="91338" x="4037013" y="5183188"/>
          <p14:tracePt t="91346" x="4044950" y="5183188"/>
          <p14:tracePt t="91354" x="4062413" y="5183188"/>
          <p14:tracePt t="91362" x="4079875" y="5175250"/>
          <p14:tracePt t="91370" x="4087813" y="5175250"/>
          <p14:tracePt t="91378" x="4105275" y="5175250"/>
          <p14:tracePt t="91386" x="4121150" y="5167313"/>
          <p14:tracePt t="91394" x="4130675" y="5167313"/>
          <p14:tracePt t="91401" x="4146550" y="5167313"/>
          <p14:tracePt t="91416" x="4156075" y="5167313"/>
          <p14:tracePt t="91433" x="4164013" y="5167313"/>
          <p14:tracePt t="91451" x="4171950" y="5167313"/>
          <p14:tracePt t="91476" x="4181475" y="5167313"/>
          <p14:tracePt t="91485" x="4197350" y="5157788"/>
          <p14:tracePt t="91502" x="4206875" y="5157788"/>
          <p14:tracePt t="91506" x="4214813" y="5157788"/>
          <p14:tracePt t="91514" x="4232275" y="5157788"/>
          <p14:tracePt t="91522" x="4240213" y="5157788"/>
          <p14:tracePt t="91530" x="4249738" y="5157788"/>
          <p14:tracePt t="91538" x="4257675" y="5157788"/>
          <p14:tracePt t="91546" x="4265613" y="5157788"/>
          <p14:tracePt t="92678" x="4275138" y="5157788"/>
          <p14:tracePt t="92684" x="4283075" y="5157788"/>
          <p14:tracePt t="92692" x="4300538" y="5157788"/>
          <p14:tracePt t="92712" x="4308475" y="5157788"/>
          <p14:tracePt t="92993" x="4316413" y="5149850"/>
          <p14:tracePt t="93000" x="4325938" y="5132388"/>
          <p14:tracePt t="93007" x="4341813" y="5124450"/>
          <p14:tracePt t="93018" x="4359275" y="5106988"/>
          <p14:tracePt t="93022" x="4376738" y="5099050"/>
          <p14:tracePt t="93030" x="4384675" y="5081588"/>
          <p14:tracePt t="93038" x="4402138" y="5064125"/>
          <p14:tracePt t="93046" x="4419600" y="5056188"/>
          <p14:tracePt t="93054" x="4435475" y="5038725"/>
          <p14:tracePt t="93062" x="4445000" y="5022850"/>
          <p14:tracePt t="93070" x="4460875" y="5005388"/>
          <p14:tracePt t="93078" x="4478338" y="4997450"/>
          <p14:tracePt t="93086" x="4503738" y="4979988"/>
          <p14:tracePt t="93094" x="4513263" y="4972050"/>
          <p14:tracePt t="93101" x="4529138" y="4962525"/>
          <p14:tracePt t="93108" x="4546600" y="4962525"/>
          <p14:tracePt t="93116" x="4554538" y="4962525"/>
          <p14:tracePt t="93124" x="4564063" y="4962525"/>
          <p14:tracePt t="93132" x="4579938" y="4962525"/>
          <p14:tracePt t="93139" x="4579938" y="4954588"/>
          <p14:tracePt t="93155" x="4589463" y="4954588"/>
          <p14:tracePt t="93164" x="4597400" y="4954588"/>
          <p14:tracePt t="93172" x="4605338" y="4954588"/>
          <p14:tracePt t="93179" x="4622800" y="4946650"/>
          <p14:tracePt t="93188" x="4640263" y="4946650"/>
          <p14:tracePt t="93196" x="4648200" y="4937125"/>
          <p14:tracePt t="93202" x="4665663" y="4929188"/>
          <p14:tracePt t="93210" x="4691063" y="4911725"/>
          <p14:tracePt t="93218" x="4716463" y="4903788"/>
          <p14:tracePt t="93226" x="4733925" y="4894263"/>
          <p14:tracePt t="93234" x="4749800" y="4886325"/>
          <p14:tracePt t="93242" x="4767263" y="4886325"/>
          <p14:tracePt t="93250" x="4775200" y="4878388"/>
          <p14:tracePt t="93258" x="4792663" y="4878388"/>
          <p14:tracePt t="93266" x="4810125" y="4878388"/>
          <p14:tracePt t="93274" x="4818063" y="4878388"/>
          <p14:tracePt t="93282" x="4835525" y="4878388"/>
          <p14:tracePt t="93290" x="4843463" y="4868863"/>
          <p14:tracePt t="93299" x="4860925" y="4868863"/>
          <p14:tracePt t="93306" x="4878388" y="4860925"/>
          <p14:tracePt t="93314" x="4903788" y="4852988"/>
          <p14:tracePt t="93320" x="4911725" y="4843463"/>
          <p14:tracePt t="93328" x="4937125" y="4835525"/>
          <p14:tracePt t="93336" x="4972050" y="4818063"/>
          <p14:tracePt t="93344" x="5005388" y="4802188"/>
          <p14:tracePt t="93352" x="5056188" y="4792663"/>
          <p14:tracePt t="93360" x="5116513" y="4784725"/>
          <p14:tracePt t="93368" x="5175250" y="4775200"/>
          <p14:tracePt t="93376" x="5226050" y="4775200"/>
          <p14:tracePt t="93384" x="5286375" y="4759325"/>
          <p14:tracePt t="93392" x="5362575" y="4759325"/>
          <p14:tracePt t="93400" x="5430838" y="4759325"/>
          <p14:tracePt t="93408" x="5514975" y="4759325"/>
          <p14:tracePt t="93414" x="5591175" y="4759325"/>
          <p14:tracePt t="93422" x="5676900" y="4759325"/>
          <p14:tracePt t="93429" x="5761038" y="4767263"/>
          <p14:tracePt t="93438" x="5846763" y="4767263"/>
          <p14:tracePt t="93446" x="5915025" y="4767263"/>
          <p14:tracePt t="93454" x="6008688" y="4775200"/>
          <p14:tracePt t="93462" x="6092825" y="4802188"/>
          <p14:tracePt t="93470" x="6153150" y="4810125"/>
          <p14:tracePt t="93478" x="6211888" y="4818063"/>
          <p14:tracePt t="93486" x="6254750" y="4827588"/>
          <p14:tracePt t="93494" x="6288088" y="4827588"/>
          <p14:tracePt t="93502" x="6313488" y="4827588"/>
          <p14:tracePt t="93510" x="6348413" y="4827588"/>
          <p14:tracePt t="93518" x="6365875" y="4827588"/>
          <p14:tracePt t="93524" x="6381750" y="4827588"/>
          <p14:tracePt t="93532" x="6399213" y="4827588"/>
          <p14:tracePt t="93540" x="6424613" y="4827588"/>
          <p14:tracePt t="93548" x="6457950" y="4827588"/>
          <p14:tracePt t="93556" x="6483350" y="4818063"/>
          <p14:tracePt t="93564" x="6510338" y="4818063"/>
          <p14:tracePt t="93572" x="6543675" y="4818063"/>
          <p14:tracePt t="93580" x="6586538" y="4818063"/>
          <p14:tracePt t="93588" x="6619875" y="4818063"/>
          <p14:tracePt t="93596" x="6645275" y="4827588"/>
          <p14:tracePt t="93604" x="6670675" y="4843463"/>
          <p14:tracePt t="93612" x="6688138" y="4852988"/>
          <p14:tracePt t="93620" x="6713538" y="4868863"/>
          <p14:tracePt t="93628" x="6731000" y="4878388"/>
          <p14:tracePt t="93634" x="6764338" y="4886325"/>
          <p14:tracePt t="93642" x="6799263" y="4903788"/>
          <p14:tracePt t="93650" x="6832600" y="4929188"/>
          <p14:tracePt t="93658" x="6865938" y="4929188"/>
          <p14:tracePt t="93666" x="6916738" y="4954588"/>
          <p14:tracePt t="93674" x="6959600" y="4962525"/>
          <p14:tracePt t="93682" x="6994525" y="4972050"/>
          <p14:tracePt t="93690" x="7053263" y="4979988"/>
          <p14:tracePt t="93699" x="7121525" y="4987925"/>
          <p14:tracePt t="93706" x="7189788" y="5013325"/>
          <p14:tracePt t="93714" x="7258050" y="5022850"/>
          <p14:tracePt t="93722" x="7334250" y="5030788"/>
          <p14:tracePt t="93730" x="7418388" y="5038725"/>
          <p14:tracePt t="93736" x="7486650" y="5038725"/>
          <p14:tracePt t="93744" x="7562850" y="5038725"/>
          <p14:tracePt t="93752" x="7631113" y="5038725"/>
          <p14:tracePt t="93760" x="7716838" y="5038725"/>
          <p14:tracePt t="93768" x="7810500" y="5030788"/>
          <p14:tracePt t="93776" x="7894638" y="5005388"/>
          <p14:tracePt t="93784" x="7980363" y="4987925"/>
          <p14:tracePt t="93792" x="8056563" y="4972050"/>
          <p14:tracePt t="93801" x="8115300" y="4962525"/>
          <p14:tracePt t="93808" x="8175625" y="4954588"/>
          <p14:tracePt t="93816" x="8191500" y="4954588"/>
          <p14:tracePt t="93824" x="8201025" y="4954588"/>
          <p14:tracePt t="93869" x="8201025" y="4946650"/>
          <p14:tracePt t="93942" x="8175625" y="4962525"/>
          <p14:tracePt t="93948" x="8158163" y="4962525"/>
          <p14:tracePt t="93956" x="8132763" y="4972050"/>
          <p14:tracePt t="93964" x="8089900" y="4972050"/>
          <p14:tracePt t="93972" x="8047038" y="4972050"/>
          <p14:tracePt t="93980" x="7988300" y="4972050"/>
          <p14:tracePt t="93988" x="7927975" y="4972050"/>
          <p14:tracePt t="93996" x="7869238" y="4972050"/>
          <p14:tracePt t="94004" x="7800975" y="4972050"/>
          <p14:tracePt t="94012" x="7742238" y="4972050"/>
          <p14:tracePt t="94020" x="7673975" y="4962525"/>
          <p14:tracePt t="94028" x="7597775" y="4954588"/>
          <p14:tracePt t="94036" x="7537450" y="4946650"/>
          <p14:tracePt t="94044" x="7478713" y="4937125"/>
          <p14:tracePt t="94052" x="7418388" y="4929188"/>
          <p14:tracePt t="94058" x="7359650" y="4929188"/>
          <p14:tracePt t="94067" x="7316788" y="4919663"/>
          <p14:tracePt t="94074" x="7283450" y="4911725"/>
          <p14:tracePt t="94082" x="7258050" y="4911725"/>
          <p14:tracePt t="94089" x="7215188" y="4911725"/>
          <p14:tracePt t="94098" x="7189788" y="4911725"/>
          <p14:tracePt t="94106" x="7129463" y="4911725"/>
          <p14:tracePt t="94114" x="7070725" y="4911725"/>
          <p14:tracePt t="94122" x="7010400" y="4894263"/>
          <p14:tracePt t="94129" x="6959600" y="4894263"/>
          <p14:tracePt t="94138" x="6908800" y="4886325"/>
          <p14:tracePt t="94146" x="6850063" y="4878388"/>
          <p14:tracePt t="94152" x="6789738" y="4868863"/>
          <p14:tracePt t="94160" x="6731000" y="4860925"/>
          <p14:tracePt t="94168" x="6670675" y="4835525"/>
          <p14:tracePt t="94176" x="6611938" y="4827588"/>
          <p14:tracePt t="94184" x="6535738" y="4818063"/>
          <p14:tracePt t="94192" x="6475413" y="4810125"/>
          <p14:tracePt t="94200" x="6416675" y="4784725"/>
          <p14:tracePt t="94208" x="6356350" y="4767263"/>
          <p14:tracePt t="94216" x="6280150" y="4749800"/>
          <p14:tracePt t="94224" x="6221413" y="4733925"/>
          <p14:tracePt t="94232" x="6161088" y="4716463"/>
          <p14:tracePt t="94240" x="6118225" y="4708525"/>
          <p14:tracePt t="94248" x="6084888" y="4699000"/>
          <p14:tracePt t="94256" x="6049963" y="4691063"/>
          <p14:tracePt t="94265" x="6016625" y="4683125"/>
          <p14:tracePt t="94270" x="5991225" y="4683125"/>
          <p14:tracePt t="94278" x="5973763" y="4683125"/>
          <p14:tracePt t="94286" x="5940425" y="4683125"/>
          <p14:tracePt t="94294" x="5897563" y="4683125"/>
          <p14:tracePt t="94302" x="5864225" y="4673600"/>
          <p14:tracePt t="94310" x="5821363" y="4673600"/>
          <p14:tracePt t="94318" x="5778500" y="4673600"/>
          <p14:tracePt t="94326" x="5719763" y="4665663"/>
          <p14:tracePt t="94334" x="5668963" y="4657725"/>
          <p14:tracePt t="94342" x="5608638" y="4657725"/>
          <p14:tracePt t="94350" x="5549900" y="4648200"/>
          <p14:tracePt t="94358" x="5524500" y="4640263"/>
          <p14:tracePt t="94367" x="5489575" y="4640263"/>
          <p14:tracePt t="94372" x="5464175" y="4630738"/>
          <p14:tracePt t="94380" x="5438775" y="4622800"/>
          <p14:tracePt t="94388" x="5430838" y="4614863"/>
          <p14:tracePt t="94396" x="5413375" y="4605338"/>
          <p14:tracePt t="94404" x="5387975" y="4597400"/>
          <p14:tracePt t="94412" x="5370513" y="4589463"/>
          <p14:tracePt t="94420" x="5362575" y="4579938"/>
          <p14:tracePt t="94428" x="5345113" y="4572000"/>
          <p14:tracePt t="94436" x="5327650" y="4564063"/>
          <p14:tracePt t="94444" x="5319713" y="4564063"/>
          <p14:tracePt t="94452" x="5302250" y="4554538"/>
          <p14:tracePt t="94460" x="5286375" y="4546600"/>
          <p14:tracePt t="94468" x="5276850" y="4546600"/>
          <p14:tracePt t="94473" x="5260975" y="4538663"/>
          <p14:tracePt t="94482" x="5243513" y="4538663"/>
          <p14:tracePt t="94490" x="5235575" y="4538663"/>
          <p14:tracePt t="94498" x="5218113" y="4538663"/>
          <p14:tracePt t="94506" x="5208588" y="4538663"/>
          <p14:tracePt t="94515" x="5192713" y="4538663"/>
          <p14:tracePt t="94522" x="5183188" y="4538663"/>
          <p14:tracePt t="94892" x="5157788" y="4546600"/>
          <p14:tracePt t="94900" x="5106988" y="4564063"/>
          <p14:tracePt t="94907" x="5038725" y="4579938"/>
          <p14:tracePt t="94922" x="4987925" y="4589463"/>
          <p14:tracePt t="94930" x="4962525" y="4589463"/>
          <p14:tracePt t="94938" x="4954588" y="4589463"/>
          <p14:tracePt t="94946" x="4937125" y="4589463"/>
          <p14:tracePt t="94954" x="4919663" y="4589463"/>
          <p14:tracePt t="94962" x="4911725" y="4589463"/>
          <p14:tracePt t="94970" x="4894263" y="4589463"/>
          <p14:tracePt t="94978" x="4878388" y="4579938"/>
          <p14:tracePt t="94986" x="4868863" y="4579938"/>
          <p14:tracePt t="94994" x="4852988" y="4579938"/>
          <p14:tracePt t="95000" x="4835525" y="4572000"/>
          <p14:tracePt t="95008" x="4827588" y="4572000"/>
          <p14:tracePt t="95016" x="4810125" y="4572000"/>
          <p14:tracePt t="95024" x="4792663" y="4564063"/>
          <p14:tracePt t="95031" x="4784725" y="4564063"/>
          <p14:tracePt t="95040" x="4767263" y="4554538"/>
          <p14:tracePt t="95048" x="4749800" y="4554538"/>
          <p14:tracePt t="95056" x="4741863" y="4546600"/>
          <p14:tracePt t="95064" x="4724400" y="4546600"/>
          <p14:tracePt t="95072" x="4699000" y="4538663"/>
          <p14:tracePt t="95080" x="4691063" y="4538663"/>
          <p14:tracePt t="95088" x="4665663" y="4529138"/>
          <p14:tracePt t="95096" x="4640263" y="4521200"/>
          <p14:tracePt t="95102" x="4630738" y="4513263"/>
          <p14:tracePt t="95110" x="4605338" y="4495800"/>
          <p14:tracePt t="95118" x="4579938" y="4486275"/>
          <p14:tracePt t="95126" x="4554538" y="4478338"/>
          <p14:tracePt t="95134" x="4521200" y="4470400"/>
          <p14:tracePt t="95142" x="4495800" y="4460875"/>
          <p14:tracePt t="95150" x="4460875" y="4452938"/>
          <p14:tracePt t="95158" x="4410075" y="4445000"/>
          <p14:tracePt t="95166" x="4351338" y="4435475"/>
          <p14:tracePt t="95173" x="4308475" y="4427538"/>
          <p14:tracePt t="95182" x="4249738" y="4419600"/>
          <p14:tracePt t="95189" x="4189413" y="4419600"/>
          <p14:tracePt t="95198" x="4146550" y="4410075"/>
          <p14:tracePt t="95206" x="4095750" y="4410075"/>
          <p14:tracePt t="95212" x="4070350" y="4410075"/>
          <p14:tracePt t="95220" x="4044950" y="4410075"/>
          <p14:tracePt t="95228" x="4019550" y="4410075"/>
          <p14:tracePt t="95236" x="4002088" y="4410075"/>
          <p14:tracePt t="95244" x="3986213" y="4410075"/>
          <p14:tracePt t="95252" x="3968750" y="4419600"/>
          <p14:tracePt t="95260" x="3960813" y="4419600"/>
          <p14:tracePt t="95268" x="3935413" y="4427538"/>
          <p14:tracePt t="95276" x="3917950" y="4427538"/>
          <p14:tracePt t="95284" x="3908425" y="4435475"/>
          <p14:tracePt t="95292" x="3900488" y="4445000"/>
          <p14:tracePt t="95300" x="3883025" y="4445000"/>
          <p14:tracePt t="95316" x="3875088" y="4452938"/>
          <p14:tracePt t="95334" x="3867150" y="4452938"/>
          <p14:tracePt t="95346" x="3857625" y="4452938"/>
          <p14:tracePt t="95362" x="3849688" y="4460875"/>
          <p14:tracePt t="95370" x="3832225" y="4470400"/>
          <p14:tracePt t="95386" x="3824288" y="4478338"/>
          <p14:tracePt t="95406" x="3816350" y="4486275"/>
          <p14:tracePt t="95436" x="3816350" y="4495800"/>
          <p14:tracePt t="95444" x="3806825" y="4495800"/>
          <p14:tracePt t="95452" x="3806825" y="4503738"/>
          <p14:tracePt t="95460" x="3790950" y="4521200"/>
          <p14:tracePt t="95476" x="3781425" y="4538663"/>
          <p14:tracePt t="95484" x="3773488" y="4554538"/>
          <p14:tracePt t="95492" x="3756025" y="4564063"/>
          <p14:tracePt t="95500" x="3748088" y="4579938"/>
          <p14:tracePt t="95508" x="3738563" y="4597400"/>
          <p14:tracePt t="95517" x="3738563" y="4605338"/>
          <p14:tracePt t="95524" x="3738563" y="4622800"/>
          <p14:tracePt t="95530" x="3730625" y="4640263"/>
          <p14:tracePt t="95538" x="3722688" y="4657725"/>
          <p14:tracePt t="95554" x="3722688" y="4673600"/>
          <p14:tracePt t="95562" x="3722688" y="4683125"/>
          <p14:tracePt t="95570" x="3713163" y="4691063"/>
          <p14:tracePt t="95578" x="3713163" y="4708525"/>
          <p14:tracePt t="95822" x="3713163" y="4716463"/>
          <p14:tracePt t="95835" x="3722688" y="4716463"/>
          <p14:tracePt t="95842" x="3730625" y="4716463"/>
          <p14:tracePt t="95852" x="3738563" y="4724400"/>
          <p14:tracePt t="95861" x="3748088" y="4724400"/>
          <p14:tracePt t="95868" x="3756025" y="4724400"/>
          <p14:tracePt t="95876" x="3773488" y="4724400"/>
          <p14:tracePt t="95884" x="3781425" y="4724400"/>
          <p14:tracePt t="95892" x="3798888" y="4724400"/>
          <p14:tracePt t="95900" x="3806825" y="4724400"/>
          <p14:tracePt t="95921" x="3841750" y="4733925"/>
          <p14:tracePt t="95924" x="3849688" y="4733925"/>
          <p14:tracePt t="95932" x="3867150" y="4733925"/>
          <p14:tracePt t="95940" x="3883025" y="4733925"/>
          <p14:tracePt t="95948" x="3892550" y="4741863"/>
          <p14:tracePt t="95954" x="3908425" y="4741863"/>
          <p14:tracePt t="95962" x="3925888" y="4741863"/>
          <p14:tracePt t="95970" x="3943350" y="4749800"/>
          <p14:tracePt t="95978" x="3976688" y="4749800"/>
          <p14:tracePt t="95986" x="4002088" y="4767263"/>
          <p14:tracePt t="95994" x="4019550" y="4775200"/>
          <p14:tracePt t="96002" x="4027488" y="4784725"/>
          <p14:tracePt t="96010" x="4037013" y="4784725"/>
          <p14:tracePt t="96018" x="4044950" y="4784725"/>
          <p14:tracePt t="96038" x="4052888" y="4784725"/>
          <p14:tracePt t="96050" x="4052888" y="4792663"/>
          <p14:tracePt t="96096" x="4062413" y="4802188"/>
          <p14:tracePt t="96108" x="4070350" y="4810125"/>
          <p14:tracePt t="96116" x="4079875" y="4818063"/>
          <p14:tracePt t="96124" x="4087813" y="4827588"/>
          <p14:tracePt t="96132" x="4095750" y="4827588"/>
          <p14:tracePt t="96140" x="4095750" y="4835525"/>
          <p14:tracePt t="96158" x="4105275" y="4835525"/>
          <p14:tracePt t="96250" x="4113213" y="4835525"/>
          <p14:tracePt t="96262" x="4113213" y="4843463"/>
          <p14:tracePt t="96288" x="4121150" y="4852988"/>
          <p14:tracePt t="96348" x="4130675" y="4852988"/>
          <p14:tracePt t="96360" x="4138613" y="4860925"/>
          <p14:tracePt t="96372" x="4138613" y="4868863"/>
          <p14:tracePt t="96484" x="4138613" y="4878388"/>
          <p14:tracePt t="96512" x="4138613" y="4886325"/>
          <p14:tracePt t="96520" x="4130675" y="4894263"/>
          <p14:tracePt t="96528" x="4121150" y="4903788"/>
          <p14:tracePt t="96536" x="4121150" y="4911725"/>
          <p14:tracePt t="96544" x="4113213" y="4929188"/>
          <p14:tracePt t="96552" x="4095750" y="4937125"/>
          <p14:tracePt t="96560" x="4087813" y="4946650"/>
          <p14:tracePt t="96568" x="4079875" y="4946650"/>
          <p14:tracePt t="96578" x="4079875" y="4954588"/>
          <p14:tracePt t="96586" x="4070350" y="4954588"/>
          <p14:tracePt t="96594" x="4062413" y="4954588"/>
          <p14:tracePt t="96614" x="4062413" y="4962525"/>
          <p14:tracePt t="96630" x="4052888" y="4962525"/>
          <p14:tracePt t="96638" x="4052888" y="4972050"/>
          <p14:tracePt t="96646" x="4044950" y="4972050"/>
          <p14:tracePt t="96654" x="4044950" y="4979988"/>
          <p14:tracePt t="96662" x="4037013" y="4979988"/>
          <p14:tracePt t="96670" x="4027488" y="4979988"/>
          <p14:tracePt t="96678" x="4019550" y="4987925"/>
          <p14:tracePt t="96683" x="4002088" y="5005388"/>
          <p14:tracePt t="96692" x="3986213" y="5013325"/>
          <p14:tracePt t="96700" x="3976688" y="5013325"/>
          <p14:tracePt t="96708" x="3968750" y="5013325"/>
          <p14:tracePt t="96716" x="3960813" y="5022850"/>
          <p14:tracePt t="96724" x="3951288" y="5022850"/>
          <p14:tracePt t="96794" x="3951288" y="5030788"/>
          <p14:tracePt t="96806" x="3943350" y="5038725"/>
          <p14:tracePt t="96814" x="3935413" y="5038725"/>
          <p14:tracePt t="96822" x="3925888" y="5056188"/>
          <p14:tracePt t="96830" x="3917950" y="5064125"/>
          <p14:tracePt t="96838" x="3908425" y="5064125"/>
          <p14:tracePt t="96846" x="3900488" y="5073650"/>
          <p14:tracePt t="96854" x="3892550" y="5081588"/>
          <p14:tracePt t="96862" x="3892550" y="5091113"/>
          <p14:tracePt t="96870" x="3875088" y="5091113"/>
          <p14:tracePt t="96886" x="3875088" y="5099050"/>
          <p14:tracePt t="96900" x="3867150" y="5099050"/>
          <p14:tracePt t="96913" x="3867150" y="5106988"/>
          <p14:tracePt t="96931" x="3857625" y="5106988"/>
          <p14:tracePt t="96936" x="3849688" y="5116513"/>
          <p14:tracePt t="97514" x="3849688" y="5124450"/>
          <p14:tracePt t="97522" x="3832225" y="5132388"/>
          <p14:tracePt t="97530" x="3816350" y="5141913"/>
          <p14:tracePt t="97536" x="3806825" y="5149850"/>
          <p14:tracePt t="97544" x="3790950" y="5167313"/>
          <p14:tracePt t="97553" x="3773488" y="5183188"/>
          <p14:tracePt t="97560" x="3756025" y="5200650"/>
          <p14:tracePt t="97568" x="3748088" y="5200650"/>
          <p14:tracePt t="97576" x="3738563" y="5200650"/>
          <p14:tracePt t="97588" x="3730625" y="5200650"/>
          <p14:tracePt t="97620" x="3722688" y="5200650"/>
          <p14:tracePt t="97628" x="3705225" y="5200650"/>
          <p14:tracePt t="97636" x="3697288" y="5208588"/>
          <p14:tracePt t="97644" x="3671888" y="5218113"/>
          <p14:tracePt t="97650" x="3646488" y="5218113"/>
          <p14:tracePt t="97658" x="3629025" y="5218113"/>
          <p14:tracePt t="97666" x="3603625" y="5218113"/>
          <p14:tracePt t="97674" x="3586163" y="5218113"/>
          <p14:tracePt t="97683" x="3578225" y="5218113"/>
          <p14:tracePt t="97690" x="3560763" y="5226050"/>
          <p14:tracePt t="97698" x="3543300" y="5226050"/>
          <p14:tracePt t="97706" x="3535363" y="5226050"/>
          <p14:tracePt t="97715" x="3527425" y="5226050"/>
          <p14:tracePt t="97722" x="3517900" y="5226050"/>
          <p14:tracePt t="97731" x="3509963" y="5235575"/>
          <p14:tracePt t="97738" x="3492500" y="5235575"/>
          <p14:tracePt t="97752" x="3484563" y="5235575"/>
          <p14:tracePt t="97760" x="3475038" y="5235575"/>
          <p14:tracePt t="98531" x="3484563" y="5243513"/>
          <p14:tracePt t="98539" x="3492500" y="5243513"/>
          <p14:tracePt t="98548" x="3502025" y="5251450"/>
          <p14:tracePt t="98554" x="3509963" y="5260975"/>
          <p14:tracePt t="98672" x="3517900" y="5260975"/>
          <p14:tracePt t="99312" x="3509963" y="5260975"/>
          <p14:tracePt t="99320" x="3492500" y="5260975"/>
          <p14:tracePt t="99328" x="3467100" y="5260975"/>
          <p14:tracePt t="99336" x="3441700" y="5260975"/>
          <p14:tracePt t="99342" x="3424238" y="5260975"/>
          <p14:tracePt t="99350" x="3398838" y="5251450"/>
          <p14:tracePt t="99358" x="3382963" y="5251450"/>
          <p14:tracePt t="99366" x="3373438" y="5251450"/>
          <p14:tracePt t="99374" x="3355975" y="5243513"/>
          <p14:tracePt t="99382" x="3340100" y="5243513"/>
          <p14:tracePt t="99390" x="3330575" y="5235575"/>
          <p14:tracePt t="99398" x="3314700" y="5235575"/>
          <p14:tracePt t="99406" x="3297238" y="5235575"/>
          <p14:tracePt t="99414" x="3289300" y="5235575"/>
          <p14:tracePt t="99422" x="3271838" y="5235575"/>
          <p14:tracePt t="99430" x="3263900" y="5235575"/>
          <p14:tracePt t="99438" x="3246438" y="5235575"/>
          <p14:tracePt t="99444" x="3238500" y="5235575"/>
          <p14:tracePt t="99452" x="3228975" y="5235575"/>
          <p14:tracePt t="99460" x="3221038" y="5235575"/>
          <p14:tracePt t="99468" x="3211513" y="5235575"/>
          <p14:tracePt t="99476" x="3203575" y="5235575"/>
          <p14:tracePt t="99484" x="3186113" y="5226050"/>
          <p14:tracePt t="99492" x="3178175" y="5226050"/>
          <p14:tracePt t="99500" x="3170238" y="5226050"/>
          <p14:tracePt t="99508" x="3160713" y="5218113"/>
          <p14:tracePt t="99516" x="3152775" y="5218113"/>
          <p14:tracePt t="99524" x="3144838" y="5218113"/>
          <p14:tracePt t="99532" x="3135313" y="5218113"/>
          <p14:tracePt t="99548" x="3127375" y="5218113"/>
          <p14:tracePt t="99554" x="3119438" y="5218113"/>
          <p14:tracePt t="99562" x="3109913" y="5218113"/>
          <p14:tracePt t="99810" x="3127375" y="5218113"/>
          <p14:tracePt t="99826" x="3144838" y="5235575"/>
          <p14:tracePt t="99834" x="3152775" y="5235575"/>
          <p14:tracePt t="99847" x="3152775" y="5243513"/>
          <p14:tracePt t="99858" x="3152775" y="5251450"/>
          <p14:tracePt t="99866" x="3152775" y="5260975"/>
          <p14:tracePt t="99872" x="3160713" y="5268913"/>
          <p14:tracePt t="99884" x="3170238" y="5286375"/>
          <p14:tracePt t="99888" x="3170238" y="5294313"/>
          <p14:tracePt t="99896" x="3178175" y="5311775"/>
          <p14:tracePt t="99916" x="3178175" y="5337175"/>
          <p14:tracePt t="99920" x="3178175" y="5353050"/>
          <p14:tracePt t="99928" x="3170238" y="5370513"/>
          <p14:tracePt t="99936" x="3152775" y="5395913"/>
          <p14:tracePt t="99944" x="3135313" y="5413375"/>
          <p14:tracePt t="99952" x="3119438" y="5446713"/>
          <p14:tracePt t="99960" x="3101975" y="5472113"/>
          <p14:tracePt t="99968" x="3084513" y="5497513"/>
          <p14:tracePt t="99974" x="3067050" y="5514975"/>
          <p14:tracePt t="99983" x="3051175" y="5532438"/>
          <p14:tracePt t="99990" x="3033713" y="5540375"/>
          <p14:tracePt t="99998" x="3025775" y="5549900"/>
          <p14:tracePt t="100006" x="3016250" y="5565775"/>
          <p14:tracePt t="100014" x="3000375" y="5575300"/>
          <p14:tracePt t="100022" x="2990850" y="5583238"/>
          <p14:tracePt t="100050" x="2982913" y="5583238"/>
          <p14:tracePt t="100069" x="2965450" y="5583238"/>
          <p14:tracePt t="100076" x="2957513" y="5583238"/>
          <p14:tracePt t="100084" x="2940050" y="5591175"/>
          <p14:tracePt t="100092" x="2932113" y="5591175"/>
          <p14:tracePt t="100099" x="2922588" y="5591175"/>
          <p14:tracePt t="100108" x="2906713" y="5591175"/>
          <p14:tracePt t="100116" x="2897188" y="5591175"/>
          <p14:tracePt t="100123" x="2871788" y="5591175"/>
          <p14:tracePt t="100133" x="2855913" y="5591175"/>
          <p14:tracePt t="100140" x="2846388" y="5575300"/>
          <p14:tracePt t="100148" x="2820988" y="5575300"/>
          <p14:tracePt t="100155" x="2805113" y="5557838"/>
          <p14:tracePt t="100163" x="2778125" y="5540375"/>
          <p14:tracePt t="100172" x="2752725" y="5524500"/>
          <p14:tracePt t="100180" x="2719388" y="5507038"/>
          <p14:tracePt t="100186" x="2701925" y="5489575"/>
          <p14:tracePt t="100194" x="2668588" y="5472113"/>
          <p14:tracePt t="100202" x="2617788" y="5456238"/>
          <p14:tracePt t="100210" x="2566988" y="5438775"/>
          <p14:tracePt t="100218" x="2506663" y="5413375"/>
          <p14:tracePt t="100226" x="2455863" y="5395913"/>
          <p14:tracePt t="100233" x="2413000" y="5380038"/>
          <p14:tracePt t="100242" x="2362200" y="5353050"/>
          <p14:tracePt t="100249" x="2328863" y="5337175"/>
          <p14:tracePt t="100258" x="2293938" y="5319713"/>
          <p14:tracePt t="100266" x="2268538" y="5302250"/>
          <p14:tracePt t="100274" x="2252663" y="5294313"/>
          <p14:tracePt t="100280" x="2243138" y="5276850"/>
          <p14:tracePt t="100288" x="2227263" y="5260975"/>
          <p14:tracePt t="100296" x="2209800" y="5243513"/>
          <p14:tracePt t="100304" x="2192338" y="5235575"/>
          <p14:tracePt t="100312" x="2174875" y="5218113"/>
          <p14:tracePt t="100320" x="2166938" y="5200650"/>
          <p14:tracePt t="100328" x="2149475" y="5183188"/>
          <p14:tracePt t="100336" x="2133600" y="5175250"/>
          <p14:tracePt t="100345" x="2116138" y="5167313"/>
          <p14:tracePt t="100352" x="2108200" y="5157788"/>
          <p14:tracePt t="100360" x="2090738" y="5149850"/>
          <p14:tracePt t="100368" x="2073275" y="5132388"/>
          <p14:tracePt t="100376" x="2055813" y="5116513"/>
          <p14:tracePt t="100384" x="2047875" y="5116513"/>
          <p14:tracePt t="100390" x="2030413" y="5106988"/>
          <p14:tracePt t="100398" x="2014538" y="5099050"/>
          <p14:tracePt t="100405" x="2005013" y="5099050"/>
          <p14:tracePt t="100414" x="1989138" y="5081588"/>
          <p14:tracePt t="100422" x="1971675" y="5081588"/>
          <p14:tracePt t="100430" x="1963738" y="5073650"/>
          <p14:tracePt t="100438" x="1946275" y="5073650"/>
          <p14:tracePt t="100446" x="1938338" y="5073650"/>
          <p14:tracePt t="100466" x="1928813" y="5073650"/>
          <p14:tracePt t="100474" x="1920875" y="5073650"/>
          <p14:tracePt t="100482" x="1911350" y="5073650"/>
          <p14:tracePt t="100540" x="1903413" y="5073650"/>
          <p14:tracePt t="100549" x="1895475" y="5073650"/>
          <p14:tracePt t="100556" x="1885950" y="5081588"/>
          <p14:tracePt t="100564" x="1878013" y="5081588"/>
          <p14:tracePt t="100572" x="1870075" y="5081588"/>
          <p14:tracePt t="100580" x="1870075" y="5091113"/>
          <p14:tracePt t="100588" x="1860550" y="5091113"/>
          <p14:tracePt t="100598" x="1852613" y="5091113"/>
          <p14:tracePt t="100610" x="1852613" y="5099050"/>
          <p14:tracePt t="100626" x="1844675" y="5099050"/>
          <p14:tracePt t="100634" x="1835150" y="5106988"/>
          <p14:tracePt t="100642" x="1827213" y="5106988"/>
          <p14:tracePt t="100650" x="1827213" y="5116513"/>
          <p14:tracePt t="101051" x="1819275" y="5124450"/>
          <p14:tracePt t="101062" x="1809750" y="5124450"/>
          <p14:tracePt t="101070" x="1801813" y="5132388"/>
          <p14:tracePt t="101078" x="1801813" y="5141913"/>
          <p14:tracePt t="101086" x="1793875" y="5141913"/>
          <p14:tracePt t="101106" x="1784350" y="5141913"/>
          <p14:tracePt t="101114" x="1784350" y="5149850"/>
          <p14:tracePt t="101128" x="1784350" y="5157788"/>
          <p14:tracePt t="102040" x="1784350" y="5167313"/>
          <p14:tracePt t="102052" x="1793875" y="5167313"/>
          <p14:tracePt t="102060" x="1827213" y="5183188"/>
          <p14:tracePt t="102068" x="1852613" y="5208588"/>
          <p14:tracePt t="102076" x="1878013" y="5235575"/>
          <p14:tracePt t="102082" x="1911350" y="5260975"/>
          <p14:tracePt t="102090" x="1954213" y="5311775"/>
          <p14:tracePt t="102098" x="1979613" y="5327650"/>
          <p14:tracePt t="102106" x="2014538" y="5353050"/>
          <p14:tracePt t="102114" x="2030413" y="5370513"/>
          <p14:tracePt t="102122" x="2047875" y="5387975"/>
          <p14:tracePt t="102130" x="2065338" y="5405438"/>
          <p14:tracePt t="102138" x="2082800" y="5421313"/>
          <p14:tracePt t="102146" x="2098675" y="5430838"/>
          <p14:tracePt t="102154" x="2108200" y="5438775"/>
          <p14:tracePt t="102162" x="2124075" y="5446713"/>
          <p14:tracePt t="102170" x="2141538" y="5464175"/>
          <p14:tracePt t="102178" x="2166938" y="5472113"/>
          <p14:tracePt t="102186" x="2174875" y="5472113"/>
          <p14:tracePt t="102192" x="2200275" y="5481638"/>
          <p14:tracePt t="102199" x="2227263" y="5489575"/>
          <p14:tracePt t="102208" x="2252663" y="5497513"/>
          <p14:tracePt t="102216" x="2278063" y="5497513"/>
          <p14:tracePt t="102223" x="2303463" y="5514975"/>
          <p14:tracePt t="102232" x="2328863" y="5532438"/>
          <p14:tracePt t="102240" x="2354263" y="5540375"/>
          <p14:tracePt t="102248" x="2371725" y="5549900"/>
          <p14:tracePt t="102256" x="2387600" y="5557838"/>
          <p14:tracePt t="102264" x="2422525" y="5565775"/>
          <p14:tracePt t="102272" x="2438400" y="5575300"/>
          <p14:tracePt t="102280" x="2455863" y="5583238"/>
          <p14:tracePt t="102288" x="2481263" y="5583238"/>
          <p14:tracePt t="102294" x="2506663" y="5591175"/>
          <p14:tracePt t="102302" x="2524125" y="5591175"/>
          <p14:tracePt t="102309" x="2549525" y="5591175"/>
          <p14:tracePt t="102318" x="2566988" y="5591175"/>
          <p14:tracePt t="102326" x="2574925" y="5591175"/>
          <p14:tracePt t="102334" x="2592388" y="5591175"/>
          <p14:tracePt t="102342" x="2608263" y="5591175"/>
          <p14:tracePt t="102349" x="2617788" y="5591175"/>
          <p14:tracePt t="102358" x="2633663" y="5591175"/>
          <p14:tracePt t="102366" x="2651125" y="5591175"/>
          <p14:tracePt t="102374" x="2660650" y="5583238"/>
          <p14:tracePt t="102382" x="2676525" y="5565775"/>
          <p14:tracePt t="102390" x="2693988" y="5549900"/>
          <p14:tracePt t="102398" x="2701925" y="5549900"/>
          <p14:tracePt t="102404" x="2711450" y="5532438"/>
          <p14:tracePt t="102412" x="2719388" y="5524500"/>
          <p14:tracePt t="102420" x="2727325" y="5514975"/>
          <p14:tracePt t="102428" x="2736850" y="5497513"/>
          <p14:tracePt t="102436" x="2744788" y="5481638"/>
          <p14:tracePt t="102444" x="2752725" y="5472113"/>
          <p14:tracePt t="102452" x="2752725" y="5456238"/>
          <p14:tracePt t="102460" x="2752725" y="5438775"/>
          <p14:tracePt t="102484" x="2752725" y="5430838"/>
          <p14:tracePt t="102492" x="2752725" y="5421313"/>
          <p14:tracePt t="102510" x="2752725" y="5405438"/>
          <p14:tracePt t="102518" x="2736850" y="5387975"/>
          <p14:tracePt t="102526" x="2727325" y="5370513"/>
          <p14:tracePt t="102534" x="2701925" y="5362575"/>
          <p14:tracePt t="102542" x="2686050" y="5345113"/>
          <p14:tracePt t="102549" x="2668588" y="5327650"/>
          <p14:tracePt t="102558" x="2643188" y="5311775"/>
          <p14:tracePt t="102566" x="2625725" y="5294313"/>
          <p14:tracePt t="102574" x="2600325" y="5286375"/>
          <p14:tracePt t="102582" x="2574925" y="5276850"/>
          <p14:tracePt t="102590" x="2549525" y="5268913"/>
          <p14:tracePt t="102598" x="2516188" y="5251450"/>
          <p14:tracePt t="102604" x="2489200" y="5251450"/>
          <p14:tracePt t="102612" x="2463800" y="5251450"/>
          <p14:tracePt t="102620" x="2438400" y="5243513"/>
          <p14:tracePt t="102628" x="2430463" y="5235575"/>
          <p14:tracePt t="102636" x="2413000" y="5235575"/>
          <p14:tracePt t="102644" x="2397125" y="5235575"/>
          <p14:tracePt t="102652" x="2397125" y="5226050"/>
          <p14:tracePt t="102660" x="2387600" y="5226050"/>
          <p14:tracePt t="102668" x="2379663" y="5226050"/>
          <p14:tracePt t="102829" x="2371725" y="5226050"/>
          <p14:tracePt t="102840" x="2362200" y="5226050"/>
          <p14:tracePt t="102850" x="2354263" y="5226050"/>
          <p14:tracePt t="102998" x="2344738" y="5226050"/>
          <p14:tracePt t="103010" x="2336800" y="5226050"/>
          <p14:tracePt t="103018" x="2328863" y="5226050"/>
          <p14:tracePt t="103026" x="2311400" y="5235575"/>
          <p14:tracePt t="103032" x="2293938" y="5235575"/>
          <p14:tracePt t="103039" x="2278063" y="5243513"/>
          <p14:tracePt t="103048" x="2268538" y="5251450"/>
          <p14:tracePt t="103056" x="2252663" y="5268913"/>
          <p14:tracePt t="103064" x="2235200" y="5286375"/>
          <p14:tracePt t="103072" x="2217738" y="5302250"/>
          <p14:tracePt t="103080" x="2209800" y="5311775"/>
          <p14:tracePt t="103088" x="2200275" y="5327650"/>
          <p14:tracePt t="103097" x="2192338" y="5345113"/>
          <p14:tracePt t="103104" x="2184400" y="5345113"/>
          <p14:tracePt t="103112" x="2174875" y="5362575"/>
          <p14:tracePt t="103120" x="2166938" y="5370513"/>
          <p14:tracePt t="103128" x="2159000" y="5370513"/>
          <p14:tracePt t="103134" x="2149475" y="5380038"/>
          <p14:tracePt t="103142" x="2149475" y="5387975"/>
          <p14:tracePt t="103149" x="2133600" y="5395913"/>
          <p14:tracePt t="103166" x="2124075" y="5413375"/>
          <p14:tracePt t="103174" x="2116138" y="5421313"/>
          <p14:tracePt t="103183" x="2108200" y="5421313"/>
          <p14:tracePt t="103414" x="2116138" y="5413375"/>
          <p14:tracePt t="103423" x="2133600" y="5395913"/>
          <p14:tracePt t="103430" x="2141538" y="5387975"/>
          <p14:tracePt t="103439" x="2149475" y="5370513"/>
          <p14:tracePt t="103451" x="2159000" y="5353050"/>
          <p14:tracePt t="103453" x="2174875" y="5337175"/>
          <p14:tracePt t="103460" x="2184400" y="5327650"/>
          <p14:tracePt t="103468" x="2200275" y="5311775"/>
          <p14:tracePt t="103476" x="2200275" y="5302250"/>
          <p14:tracePt t="103484" x="2209800" y="5294313"/>
          <p14:tracePt t="103496" x="2217738" y="5294313"/>
          <p14:tracePt t="103504" x="2217738" y="5286375"/>
          <p14:tracePt t="103512" x="2217738" y="5276850"/>
          <p14:tracePt t="103520" x="2227263" y="5276850"/>
          <p14:tracePt t="103528" x="2243138" y="5268913"/>
          <p14:tracePt t="103536" x="2252663" y="5260975"/>
          <p14:tracePt t="103544" x="2268538" y="5243513"/>
          <p14:tracePt t="103552" x="2286000" y="5235575"/>
          <p14:tracePt t="103558" x="2303463" y="5226050"/>
          <p14:tracePt t="103566" x="2311400" y="5208588"/>
          <p14:tracePt t="103574" x="2319338" y="5200650"/>
          <p14:tracePt t="103582" x="2336800" y="5200650"/>
          <p14:tracePt t="103590" x="2344738" y="5192713"/>
          <p14:tracePt t="103740" x="2344738" y="5208588"/>
          <p14:tracePt t="103756" x="2344738" y="5226050"/>
          <p14:tracePt t="103764" x="2336800" y="5235575"/>
          <p14:tracePt t="103770" x="2328863" y="5243513"/>
          <p14:tracePt t="103778" x="2328863" y="5251450"/>
          <p14:tracePt t="103786" x="2319338" y="5260975"/>
          <p14:tracePt t="103794" x="2319338" y="5268913"/>
          <p14:tracePt t="103802" x="2319338" y="5276850"/>
          <p14:tracePt t="103810" x="2311400" y="5286375"/>
          <p14:tracePt t="103834" x="2311400" y="5294313"/>
          <p14:tracePt t="103870" x="2303463" y="5302250"/>
          <p14:tracePt t="104164" x="2311400" y="5302250"/>
          <p14:tracePt t="104180" x="2319338" y="5302250"/>
          <p14:tracePt t="104190" x="2328863" y="5302250"/>
          <p14:tracePt t="104199" x="2336800" y="5302250"/>
          <p14:tracePt t="104439" x="2354263" y="5302250"/>
          <p14:tracePt t="104447" x="2362200" y="5302250"/>
          <p14:tracePt t="104454" x="2379663" y="5294313"/>
          <p14:tracePt t="104464" x="2397125" y="5294313"/>
          <p14:tracePt t="104470" x="2405063" y="5294313"/>
          <p14:tracePt t="104478" x="2422525" y="5294313"/>
          <p14:tracePt t="104486" x="2430463" y="5294313"/>
          <p14:tracePt t="104494" x="2438400" y="5286375"/>
          <p14:tracePt t="104502" x="2455863" y="5286375"/>
          <p14:tracePt t="104508" x="2463800" y="5286375"/>
          <p14:tracePt t="104516" x="2473325" y="5286375"/>
          <p14:tracePt t="104524" x="2481263" y="5286375"/>
          <p14:tracePt t="104540" x="2489200" y="5286375"/>
          <p14:tracePt t="104552" x="2498725" y="5286375"/>
          <p14:tracePt t="104968" x="2489200" y="5294313"/>
          <p14:tracePt t="105066" x="2489200" y="5302250"/>
          <p14:tracePt t="105090" x="2481263" y="5311775"/>
          <p14:tracePt t="105102" x="2473325" y="5319713"/>
          <p14:tracePt t="105424" x="2473325" y="5311775"/>
          <p14:tracePt t="105432" x="2481263" y="5302250"/>
          <p14:tracePt t="105449" x="2481263" y="5294313"/>
          <p14:tracePt t="105456" x="2489200" y="5294313"/>
          <p14:tracePt t="107834" x="2498725" y="5276850"/>
          <p14:tracePt t="107842" x="2506663" y="5276850"/>
          <p14:tracePt t="107921" x="2516188" y="5268913"/>
          <p14:tracePt t="107928" x="2524125" y="5260975"/>
          <p14:tracePt t="107936" x="2532063" y="5260975"/>
          <p14:tracePt t="107952" x="2541588" y="5251450"/>
          <p14:tracePt t="107960" x="2549525" y="5243513"/>
          <p14:tracePt t="108030" x="2557463" y="5243513"/>
          <p14:tracePt t="108038" x="2557463" y="5235575"/>
          <p14:tracePt t="108046" x="2566988" y="5235575"/>
          <p14:tracePt t="108070" x="2574925" y="5235575"/>
          <p14:tracePt t="108078" x="2574925" y="5226050"/>
          <p14:tracePt t="108094" x="2582863" y="5218113"/>
          <p14:tracePt t="108184" x="2592388" y="5218113"/>
          <p14:tracePt t="108243" x="2592388" y="5208588"/>
          <p14:tracePt t="108251" x="2600325" y="5200650"/>
          <p14:tracePt t="108258" x="2608263" y="5200650"/>
          <p14:tracePt t="108267" x="2608263" y="5192713"/>
          <p14:tracePt t="108275" x="2617788" y="5175250"/>
          <p14:tracePt t="108283" x="2617788" y="5167313"/>
          <p14:tracePt t="108290" x="2633663" y="5149850"/>
          <p14:tracePt t="108299" x="2651125" y="5132388"/>
          <p14:tracePt t="108306" x="2668588" y="5116513"/>
          <p14:tracePt t="108314" x="2676525" y="5091113"/>
          <p14:tracePt t="108322" x="2686050" y="5081588"/>
          <p14:tracePt t="108331" x="2686050" y="5073650"/>
          <p14:tracePt t="108336" x="2686050" y="5064125"/>
          <p14:tracePt t="108444" x="2676525" y="5064125"/>
          <p14:tracePt t="108450" x="2660650" y="5064125"/>
          <p14:tracePt t="108458" x="2633663" y="5064125"/>
          <p14:tracePt t="108466" x="2617788" y="5081588"/>
          <p14:tracePt t="108474" x="2582863" y="5099050"/>
          <p14:tracePt t="108482" x="2549525" y="5116513"/>
          <p14:tracePt t="108490" x="2498725" y="5132388"/>
          <p14:tracePt t="108498" x="2455863" y="5157788"/>
          <p14:tracePt t="108506" x="2387600" y="5175250"/>
          <p14:tracePt t="108514" x="2328863" y="5192713"/>
          <p14:tracePt t="108522" x="2293938" y="5226050"/>
          <p14:tracePt t="108531" x="2278063" y="5243513"/>
          <p14:tracePt t="108538" x="2260600" y="5260975"/>
          <p14:tracePt t="108544" x="2260600" y="5276850"/>
          <p14:tracePt t="108552" x="2260600" y="5286375"/>
          <p14:tracePt t="108560" x="2260600" y="5302250"/>
          <p14:tracePt t="108568" x="2268538" y="5327650"/>
          <p14:tracePt t="108576" x="2293938" y="5353050"/>
          <p14:tracePt t="108584" x="2344738" y="5387975"/>
          <p14:tracePt t="108592" x="2405063" y="5421313"/>
          <p14:tracePt t="108600" x="2473325" y="5456238"/>
          <p14:tracePt t="108608" x="2549525" y="5489575"/>
          <p14:tracePt t="108616" x="2617788" y="5507038"/>
          <p14:tracePt t="108624" x="2711450" y="5532438"/>
          <p14:tracePt t="108632" x="2838450" y="5540375"/>
          <p14:tracePt t="108640" x="2974975" y="5540375"/>
          <p14:tracePt t="108648" x="3144838" y="5514975"/>
          <p14:tracePt t="108654" x="3340100" y="5472113"/>
          <p14:tracePt t="108662" x="3552825" y="5380038"/>
          <p14:tracePt t="108670" x="3713163" y="5311775"/>
          <p14:tracePt t="108680" x="3867150" y="5243513"/>
          <p14:tracePt t="108686" x="3960813" y="5192713"/>
          <p14:tracePt t="108694" x="4019550" y="5149850"/>
          <p14:tracePt t="108702" x="4052888" y="5106988"/>
          <p14:tracePt t="108710" x="4062413" y="5091113"/>
          <p14:tracePt t="108718" x="4079875" y="5064125"/>
          <p14:tracePt t="108726" x="4087813" y="5038725"/>
          <p14:tracePt t="108734" x="4095750" y="5022850"/>
          <p14:tracePt t="108742" x="4095750" y="5005388"/>
          <p14:tracePt t="108750" x="4095750" y="4987925"/>
          <p14:tracePt t="108756" x="4095750" y="4962525"/>
          <p14:tracePt t="108764" x="4087813" y="4954588"/>
          <p14:tracePt t="108772" x="4062413" y="4937125"/>
          <p14:tracePt t="108780" x="4052888" y="4919663"/>
          <p14:tracePt t="108788" x="4002088" y="4903788"/>
          <p14:tracePt t="108796" x="3943350" y="4894263"/>
          <p14:tracePt t="108804" x="3892550" y="4894263"/>
          <p14:tracePt t="108813" x="3806825" y="4894263"/>
          <p14:tracePt t="108820" x="3722688" y="4894263"/>
          <p14:tracePt t="108829" x="3629025" y="4903788"/>
          <p14:tracePt t="108836" x="3527425" y="4937125"/>
          <p14:tracePt t="108844" x="3441700" y="4972050"/>
          <p14:tracePt t="108852" x="3365500" y="5013325"/>
          <p14:tracePt t="108860" x="3289300" y="5048250"/>
          <p14:tracePt t="108866" x="3221038" y="5091113"/>
          <p14:tracePt t="108874" x="3195638" y="5116513"/>
          <p14:tracePt t="108882" x="3170238" y="5141913"/>
          <p14:tracePt t="108890" x="3160713" y="5157788"/>
          <p14:tracePt t="108914" x="3160713" y="5175250"/>
          <p14:tracePt t="108930" x="3195638" y="5175250"/>
          <p14:tracePt t="108938" x="3246438" y="5175250"/>
          <p14:tracePt t="108946" x="3322638" y="5175250"/>
          <p14:tracePt t="108954" x="3390900" y="5175250"/>
          <p14:tracePt t="108960" x="3449638" y="5167313"/>
          <p14:tracePt t="108968" x="3509963" y="5141913"/>
          <p14:tracePt t="108976" x="3560763" y="5124450"/>
          <p14:tracePt t="108984" x="3586163" y="5106988"/>
          <p14:tracePt t="108992" x="3611563" y="5091113"/>
          <p14:tracePt t="109000" x="3619500" y="5081588"/>
          <p14:tracePt t="109008" x="3636963" y="5064125"/>
          <p14:tracePt t="109016" x="3646488" y="5056188"/>
          <p14:tracePt t="109024" x="3654425" y="5048250"/>
          <p14:tracePt t="109032" x="3654425" y="5030788"/>
          <p14:tracePt t="109040" x="3654425" y="5022850"/>
          <p14:tracePt t="109056" x="3646488" y="5013325"/>
          <p14:tracePt t="109062" x="3619500" y="5005388"/>
          <p14:tracePt t="109070" x="3594100" y="5005388"/>
          <p14:tracePt t="109079" x="3552825" y="5005388"/>
          <p14:tracePt t="109086" x="3475038" y="5005388"/>
          <p14:tracePt t="109094" x="3398838" y="5030788"/>
          <p14:tracePt t="109102" x="3314700" y="5064125"/>
          <p14:tracePt t="109110" x="3211513" y="5099050"/>
          <p14:tracePt t="109118" x="3119438" y="5141913"/>
          <p14:tracePt t="109126" x="3025775" y="5200650"/>
          <p14:tracePt t="109134" x="2965450" y="5243513"/>
          <p14:tracePt t="109142" x="2914650" y="5260975"/>
          <p14:tracePt t="109150" x="2889250" y="5276850"/>
          <p14:tracePt t="109196" x="2914650" y="5276850"/>
          <p14:tracePt t="109204" x="2965450" y="5268913"/>
          <p14:tracePt t="109212" x="3025775" y="5251450"/>
          <p14:tracePt t="109220" x="3094038" y="5226050"/>
          <p14:tracePt t="109228" x="3127375" y="5208588"/>
          <p14:tracePt t="109236" x="3160713" y="5192713"/>
          <p14:tracePt t="109244" x="3178175" y="5183188"/>
          <p14:tracePt t="109252" x="3186113" y="5167313"/>
          <p14:tracePt t="109260" x="3203575" y="5149850"/>
          <p14:tracePt t="109268" x="3221038" y="5132388"/>
          <p14:tracePt t="109273" x="3228975" y="5116513"/>
          <p14:tracePt t="109282" x="3228975" y="5106988"/>
          <p14:tracePt t="109290" x="3228975" y="5091113"/>
          <p14:tracePt t="109298" x="3211513" y="5073650"/>
          <p14:tracePt t="109306" x="3203575" y="5073650"/>
          <p14:tracePt t="109314" x="3178175" y="5073650"/>
          <p14:tracePt t="109322" x="3144838" y="5073650"/>
          <p14:tracePt t="109330" x="3109913" y="5073650"/>
          <p14:tracePt t="109338" x="3084513" y="5081588"/>
          <p14:tracePt t="109346" x="3067050" y="5099050"/>
          <p14:tracePt t="109354" x="3051175" y="5116513"/>
          <p14:tracePt t="109362" x="3033713" y="5132388"/>
          <p14:tracePt t="109370" x="3025775" y="5149850"/>
          <p14:tracePt t="109404" x="3051175" y="5149850"/>
          <p14:tracePt t="109412" x="3101975" y="5141913"/>
          <p14:tracePt t="109420" x="3178175" y="5124450"/>
          <p14:tracePt t="109429" x="3238500" y="5099050"/>
          <p14:tracePt t="109436" x="3289300" y="5081588"/>
          <p14:tracePt t="109444" x="3322638" y="5064125"/>
          <p14:tracePt t="109452" x="3348038" y="5048250"/>
          <p14:tracePt t="109460" x="3355975" y="5030788"/>
          <p14:tracePt t="109468" x="3365500" y="5013325"/>
          <p14:tracePt t="109476" x="3373438" y="5005388"/>
          <p14:tracePt t="109484" x="3382963" y="4987925"/>
          <p14:tracePt t="109490" x="3382963" y="4972050"/>
          <p14:tracePt t="109498" x="3373438" y="4962525"/>
          <p14:tracePt t="109506" x="3348038" y="4946650"/>
          <p14:tracePt t="109514" x="3305175" y="4937125"/>
          <p14:tracePt t="109522" x="3238500" y="4929188"/>
          <p14:tracePt t="109531" x="3160713" y="4929188"/>
          <p14:tracePt t="109538" x="3094038" y="4929188"/>
          <p14:tracePt t="109546" x="3025775" y="4946650"/>
          <p14:tracePt t="109554" x="2957513" y="4972050"/>
          <p14:tracePt t="109563" x="2889250" y="4997450"/>
          <p14:tracePt t="109570" x="2838450" y="5030788"/>
          <p14:tracePt t="109581" x="2830513" y="5048250"/>
          <p14:tracePt t="109584" x="2813050" y="5056188"/>
          <p14:tracePt t="109592" x="2813050" y="5064125"/>
          <p14:tracePt t="109612" x="2830513" y="5064125"/>
          <p14:tracePt t="109620" x="2863850" y="5064125"/>
          <p14:tracePt t="109628" x="2914650" y="5056188"/>
          <p14:tracePt t="109636" x="2982913" y="5038725"/>
          <p14:tracePt t="109644" x="3041650" y="5013325"/>
          <p14:tracePt t="109652" x="3084513" y="4997450"/>
          <p14:tracePt t="109661" x="3127375" y="4979988"/>
          <p14:tracePt t="109668" x="3144838" y="4962525"/>
          <p14:tracePt t="109676" x="3160713" y="4946650"/>
          <p14:tracePt t="109684" x="3178175" y="4929188"/>
          <p14:tracePt t="109692" x="3195638" y="4919663"/>
          <p14:tracePt t="109698" x="3195638" y="4911725"/>
          <p14:tracePt t="109706" x="3203575" y="4894263"/>
          <p14:tracePt t="109714" x="3211513" y="4894263"/>
          <p14:tracePt t="109722" x="3211513" y="4886325"/>
          <p14:tracePt t="109730" x="3203575" y="4878388"/>
          <p14:tracePt t="109738" x="3195638" y="4878388"/>
          <p14:tracePt t="109746" x="3170238" y="4878388"/>
          <p14:tracePt t="109754" x="3144838" y="4878388"/>
          <p14:tracePt t="109763" x="3135313" y="4894263"/>
          <p14:tracePt t="109770" x="3119438" y="4911725"/>
          <p14:tracePt t="109779" x="3101975" y="4919663"/>
          <p14:tracePt t="109786" x="3084513" y="4937125"/>
          <p14:tracePt t="109792" x="3067050" y="4972050"/>
          <p14:tracePt t="109800" x="3059113" y="4997450"/>
          <p14:tracePt t="109808" x="3051175" y="5013325"/>
          <p14:tracePt t="109816" x="3051175" y="5022850"/>
          <p14:tracePt t="109824" x="3051175" y="5038725"/>
          <p14:tracePt t="109832" x="3067050" y="5048250"/>
          <p14:tracePt t="109840" x="3094038" y="5056188"/>
          <p14:tracePt t="109848" x="3144838" y="5056188"/>
          <p14:tracePt t="109856" x="3211513" y="5056188"/>
          <p14:tracePt t="109864" x="3314700" y="5038725"/>
          <p14:tracePt t="109872" x="3433763" y="5013325"/>
          <p14:tracePt t="109881" x="3552825" y="4979988"/>
          <p14:tracePt t="109888" x="3636963" y="4962525"/>
          <p14:tracePt t="109896" x="3713163" y="4911725"/>
          <p14:tracePt t="109902" x="3781425" y="4860925"/>
          <p14:tracePt t="109913" x="3824288" y="4810125"/>
          <p14:tracePt t="109918" x="3849688" y="4759325"/>
          <p14:tracePt t="109926" x="3867150" y="4699000"/>
          <p14:tracePt t="109934" x="3867150" y="4640263"/>
          <p14:tracePt t="109942" x="3867150" y="4579938"/>
          <p14:tracePt t="109950" x="3867150" y="4538663"/>
          <p14:tracePt t="109958" x="3849688" y="4486275"/>
          <p14:tracePt t="109966" x="3824288" y="4445000"/>
          <p14:tracePt t="109974" x="3781425" y="4394200"/>
          <p14:tracePt t="109982" x="3713163" y="4341813"/>
          <p14:tracePt t="109990" x="3654425" y="4316413"/>
          <p14:tracePt t="109998" x="3594100" y="4291013"/>
          <p14:tracePt t="110004" x="3527425" y="4275138"/>
          <p14:tracePt t="110012" x="3467100" y="4257675"/>
          <p14:tracePt t="110020" x="3408363" y="4232275"/>
          <p14:tracePt t="110028" x="3348038" y="4232275"/>
          <p14:tracePt t="110036" x="3289300" y="4232275"/>
          <p14:tracePt t="110044" x="3238500" y="4232275"/>
          <p14:tracePt t="110052" x="3186113" y="4240213"/>
          <p14:tracePt t="110060" x="3135313" y="4265613"/>
          <p14:tracePt t="110068" x="3119438" y="4283075"/>
          <p14:tracePt t="110076" x="3094038" y="4291013"/>
          <p14:tracePt t="110084" x="3059113" y="4308475"/>
          <p14:tracePt t="110092" x="3041650" y="4333875"/>
          <p14:tracePt t="110100" x="3025775" y="4359275"/>
          <p14:tracePt t="110106" x="3008313" y="4376738"/>
          <p14:tracePt t="110114" x="3000375" y="4394200"/>
          <p14:tracePt t="110134" x="3000375" y="4402138"/>
          <p14:tracePt t="110194" x="3008313" y="4402138"/>
          <p14:tracePt t="110202" x="3008313" y="4384675"/>
          <p14:tracePt t="110208" x="3008313" y="4368800"/>
          <p14:tracePt t="110216" x="3008313" y="4351338"/>
          <p14:tracePt t="110224" x="2990850" y="4325938"/>
          <p14:tracePt t="110232" x="2974975" y="4308475"/>
          <p14:tracePt t="110240" x="2965450" y="4300538"/>
          <p14:tracePt t="110248" x="2949575" y="4300538"/>
          <p14:tracePt t="110256" x="2914650" y="4300538"/>
          <p14:tracePt t="110264" x="2871788" y="4300538"/>
          <p14:tracePt t="110272" x="2795588" y="4333875"/>
          <p14:tracePt t="110280" x="2701925" y="4394200"/>
          <p14:tracePt t="110288" x="2617788" y="4470400"/>
          <p14:tracePt t="110297" x="2516188" y="4564063"/>
          <p14:tracePt t="110304" x="2447925" y="4683125"/>
          <p14:tracePt t="110310" x="2405063" y="4802188"/>
          <p14:tracePt t="110318" x="2371725" y="4919663"/>
          <p14:tracePt t="110326" x="2354263" y="5005388"/>
          <p14:tracePt t="110334" x="2354263" y="5081588"/>
          <p14:tracePt t="110342" x="2379663" y="5149850"/>
          <p14:tracePt t="110350" x="2447925" y="5218113"/>
          <p14:tracePt t="110358" x="2524125" y="5276850"/>
          <p14:tracePt t="110366" x="2608263" y="5311775"/>
          <p14:tracePt t="110374" x="2727325" y="5327650"/>
          <p14:tracePt t="110382" x="2871788" y="5353050"/>
          <p14:tracePt t="110390" x="3000375" y="5380038"/>
          <p14:tracePt t="110398" x="3127375" y="5387975"/>
          <p14:tracePt t="110406" x="3228975" y="5387975"/>
          <p14:tracePt t="110414" x="3314700" y="5380038"/>
          <p14:tracePt t="110420" x="3373438" y="5345113"/>
          <p14:tracePt t="110429" x="3441700" y="5294313"/>
          <p14:tracePt t="110436" x="3492500" y="5226050"/>
          <p14:tracePt t="110444" x="3535363" y="5157788"/>
          <p14:tracePt t="110452" x="3560763" y="5099050"/>
          <p14:tracePt t="110460" x="3578225" y="5056188"/>
          <p14:tracePt t="110468" x="3586163" y="4997450"/>
          <p14:tracePt t="110476" x="3594100" y="4972050"/>
          <p14:tracePt t="110484" x="3603625" y="4954588"/>
          <p14:tracePt t="110492" x="3603625" y="4946650"/>
          <p14:tracePt t="110500" x="3603625" y="4937125"/>
          <p14:tracePt t="110508" x="3603625" y="4929188"/>
          <p14:tracePt t="110522" x="3594100" y="4929188"/>
          <p14:tracePt t="110531" x="3578225" y="4929188"/>
          <p14:tracePt t="110538" x="3560763" y="4929188"/>
          <p14:tracePt t="110546" x="3552825" y="4946650"/>
          <p14:tracePt t="110554" x="3535363" y="4954588"/>
          <p14:tracePt t="110562" x="3517900" y="4962525"/>
          <p14:tracePt t="110570" x="3509963" y="4972050"/>
          <p14:tracePt t="110579" x="3509963" y="4979988"/>
          <p14:tracePt t="110586" x="3502025" y="4987925"/>
          <p14:tracePt t="110920" x="3492500" y="4987925"/>
          <p14:tracePt t="110932" x="3492500" y="4997450"/>
          <p14:tracePt t="110940" x="3484563" y="5005388"/>
          <p14:tracePt t="110946" x="3475038" y="5005388"/>
          <p14:tracePt t="110954" x="3467100" y="5013325"/>
          <p14:tracePt t="110963" x="3459163" y="5022850"/>
          <p14:tracePt t="110970" x="3449638" y="5030788"/>
          <p14:tracePt t="110979" x="3441700" y="5030788"/>
          <p14:tracePt t="110995" x="3441700" y="5038725"/>
          <p14:tracePt t="111010" x="3433763" y="5038725"/>
          <p14:tracePt t="111046" x="3424238" y="5048250"/>
          <p14:tracePt t="111084" x="3416300" y="5048250"/>
          <p14:tracePt t="111140" x="3408363" y="5048250"/>
          <p14:tracePt t="111158" x="3390900" y="5056188"/>
          <p14:tracePt t="111166" x="3382963" y="5056188"/>
          <p14:tracePt t="111174" x="3373438" y="5056188"/>
          <p14:tracePt t="111182" x="3365500" y="5056188"/>
          <p14:tracePt t="111190" x="3355975" y="5064125"/>
          <p14:tracePt t="111206" x="3348038" y="5064125"/>
          <p14:tracePt t="111214" x="3340100" y="5064125"/>
          <p14:tracePt t="111222" x="3330575" y="5064125"/>
          <p14:tracePt t="111230" x="3322638" y="5064125"/>
          <p14:tracePt t="111238" x="3305175" y="5073650"/>
          <p14:tracePt t="111254" x="3289300" y="5073650"/>
          <p14:tracePt t="111260" x="3279775" y="5073650"/>
          <p14:tracePt t="111268" x="3271838" y="5081588"/>
          <p14:tracePt t="111276" x="3254375" y="5081588"/>
          <p14:tracePt t="111284" x="3246438" y="5081588"/>
          <p14:tracePt t="111292" x="3228975" y="5081588"/>
          <p14:tracePt t="111300" x="3211513" y="5081588"/>
          <p14:tracePt t="111316" x="3203575" y="5081588"/>
          <p14:tracePt t="111324" x="3195638" y="5081588"/>
          <p14:tracePt t="111390" x="3186113" y="5081588"/>
          <p14:tracePt t="111402" x="3178175" y="5081588"/>
          <p14:tracePt t="111410" x="3170238" y="5081588"/>
          <p14:tracePt t="111418" x="3160713" y="5081588"/>
          <p14:tracePt t="111426" x="3144838" y="5081588"/>
          <p14:tracePt t="111434" x="3127375" y="5081588"/>
          <p14:tracePt t="111442" x="3119438" y="5081588"/>
          <p14:tracePt t="111450" x="3101975" y="5081588"/>
          <p14:tracePt t="111458" x="3094038" y="5081588"/>
          <p14:tracePt t="111466" x="3076575" y="5081588"/>
          <p14:tracePt t="111472" x="3059113" y="5091113"/>
          <p14:tracePt t="111481" x="3051175" y="5091113"/>
          <p14:tracePt t="111488" x="3033713" y="5091113"/>
          <p14:tracePt t="111496" x="3008313" y="5091113"/>
          <p14:tracePt t="111504" x="2990850" y="5099050"/>
          <p14:tracePt t="111512" x="2974975" y="5099050"/>
          <p14:tracePt t="111520" x="2965450" y="5099050"/>
          <p14:tracePt t="111528" x="2949575" y="5106988"/>
          <p14:tracePt t="111536" x="2932113" y="5106988"/>
          <p14:tracePt t="111545" x="2922588" y="5106988"/>
          <p14:tracePt t="111552" x="2906713" y="5106988"/>
          <p14:tracePt t="111646" x="2897188" y="5116513"/>
          <p14:tracePt t="111870" x="2889250" y="5124450"/>
          <p14:tracePt t="111882" x="2871788" y="5132388"/>
          <p14:tracePt t="111890" x="2863850" y="5132388"/>
          <p14:tracePt t="111896" x="2846388" y="5141913"/>
          <p14:tracePt t="111916" x="2820988" y="5141913"/>
          <p14:tracePt t="111920" x="2805113" y="5149850"/>
          <p14:tracePt t="111929" x="2795588" y="5149850"/>
          <p14:tracePt t="111936" x="2778125" y="5149850"/>
          <p14:tracePt t="111944" x="2762250" y="5157788"/>
          <p14:tracePt t="111952" x="2752725" y="5157788"/>
          <p14:tracePt t="111960" x="2736850" y="5157788"/>
          <p14:tracePt t="111968" x="2719388" y="5157788"/>
          <p14:tracePt t="111976" x="2711450" y="5157788"/>
          <p14:tracePt t="111984" x="2686050" y="5167313"/>
          <p14:tracePt t="111990" x="2668588" y="5167313"/>
          <p14:tracePt t="111998" x="2660650" y="5167313"/>
          <p14:tracePt t="112006" x="2643188" y="5167313"/>
          <p14:tracePt t="112022" x="2633663" y="5167313"/>
          <p14:tracePt t="112054" x="2617788" y="5183188"/>
          <p14:tracePt t="112062" x="2608263" y="5183188"/>
          <p14:tracePt t="112070" x="2592388" y="5192713"/>
          <p14:tracePt t="112078" x="2574925" y="5192713"/>
          <p14:tracePt t="112086" x="2566988" y="5200650"/>
          <p14:tracePt t="112094" x="2549525" y="5200650"/>
          <p14:tracePt t="112099" x="2532063" y="5200650"/>
          <p14:tracePt t="112108" x="2524125" y="5200650"/>
          <p14:tracePt t="112124" x="2516188" y="5200650"/>
          <p14:tracePt t="112136" x="2506663" y="5200650"/>
          <p14:tracePt t="112145" x="2506663" y="5208588"/>
          <p14:tracePt t="112152" x="2498725" y="5208588"/>
          <p14:tracePt t="112160" x="2481263" y="5208588"/>
          <p14:tracePt t="112168" x="2473325" y="5218113"/>
          <p14:tracePt t="112176" x="2455863" y="5218113"/>
          <p14:tracePt t="112184" x="2447925" y="5218113"/>
          <p14:tracePt t="112192" x="2447925" y="5226050"/>
          <p14:tracePt t="112486" x="2447925" y="5235575"/>
          <p14:tracePt t="112498" x="2447925" y="5243513"/>
          <p14:tracePt t="112506" x="2438400" y="5251450"/>
          <p14:tracePt t="112514" x="2422525" y="5260975"/>
          <p14:tracePt t="112520" x="2422525" y="5268913"/>
          <p14:tracePt t="112528" x="2422525" y="5276850"/>
          <p14:tracePt t="112536" x="2413000" y="5276850"/>
          <p14:tracePt t="112545" x="2413000" y="5286375"/>
          <p14:tracePt t="112552" x="2413000" y="5294313"/>
          <p14:tracePt t="112565" x="2405063" y="5294313"/>
          <p14:tracePt t="112572" x="2405063" y="5302250"/>
          <p14:tracePt t="112581" x="2405063" y="5311775"/>
          <p14:tracePt t="112588" x="2405063" y="5319713"/>
          <p14:tracePt t="112596" x="2405063" y="5327650"/>
          <p14:tracePt t="112604" x="2405063" y="5337175"/>
          <p14:tracePt t="112658" x="2405063" y="5345113"/>
          <p14:tracePt t="112670" x="2405063" y="5353050"/>
          <p14:tracePt t="112677" x="2405063" y="5362575"/>
          <p14:tracePt t="112686" x="2405063" y="5370513"/>
          <p14:tracePt t="112694" x="2405063" y="5387975"/>
          <p14:tracePt t="112702" x="2405063" y="5395913"/>
          <p14:tracePt t="112710" x="2405063" y="5413375"/>
          <p14:tracePt t="112718" x="2405063" y="5430838"/>
          <p14:tracePt t="112724" x="2405063" y="5438775"/>
          <p14:tracePt t="112732" x="2413000" y="5456238"/>
          <p14:tracePt t="112740" x="2422525" y="5472113"/>
          <p14:tracePt t="112748" x="2422525" y="5481638"/>
          <p14:tracePt t="112755" x="2422525" y="5489575"/>
          <p14:tracePt t="112764" x="2430463" y="5497513"/>
          <p14:tracePt t="112772" x="2430463" y="5507038"/>
          <p14:tracePt t="112780" x="2438400" y="5514975"/>
          <p14:tracePt t="112788" x="2447925" y="5524500"/>
          <p14:tracePt t="112796" x="2455863" y="5524500"/>
          <p14:tracePt t="112804" x="2463800" y="5532438"/>
          <p14:tracePt t="112812" x="2473325" y="5540375"/>
          <p14:tracePt t="112820" x="2481263" y="5549900"/>
          <p14:tracePt t="112826" x="2489200" y="5549900"/>
          <p14:tracePt t="112834" x="2506663" y="5557838"/>
          <p14:tracePt t="112842" x="2524125" y="5575300"/>
          <p14:tracePt t="112850" x="2532063" y="5591175"/>
          <p14:tracePt t="112858" x="2549525" y="5600700"/>
          <p14:tracePt t="112866" x="2566988" y="5608638"/>
          <p14:tracePt t="112874" x="2582863" y="5616575"/>
          <p14:tracePt t="112882" x="2592388" y="5634038"/>
          <p14:tracePt t="112889" x="2617788" y="5651500"/>
          <p14:tracePt t="112898" x="2633663" y="5668963"/>
          <p14:tracePt t="112914" x="2676525" y="5694363"/>
          <p14:tracePt t="112922" x="2686050" y="5710238"/>
          <p14:tracePt t="112930" x="2701925" y="5727700"/>
          <p14:tracePt t="112936" x="2719388" y="5735638"/>
          <p14:tracePt t="112944" x="2727325" y="5745163"/>
          <p14:tracePt t="112952" x="2727325" y="5753100"/>
          <p14:tracePt t="112960" x="2736850" y="5761038"/>
          <p14:tracePt t="112972" x="2744788" y="5761038"/>
          <p14:tracePt t="112980" x="2744788" y="5770563"/>
          <p14:tracePt t="112988" x="2752725" y="5770563"/>
          <p14:tracePt t="112996" x="2752725" y="5778500"/>
          <p14:tracePt t="113042" x="2752725" y="5788025"/>
          <p14:tracePt t="113066" x="2762250" y="5788025"/>
          <p14:tracePt t="113082" x="2762250" y="5795963"/>
          <p14:tracePt t="113090" x="2762250" y="5813425"/>
          <p14:tracePt t="113098" x="2762250" y="5821363"/>
          <p14:tracePt t="113106" x="2762250" y="5829300"/>
          <p14:tracePt t="113122" x="2762250" y="5838825"/>
          <p14:tracePt t="113144" x="2762250" y="5846763"/>
          <p14:tracePt t="113204" x="2752725" y="5854700"/>
          <p14:tracePt t="113228" x="2752725" y="5864225"/>
          <p14:tracePt t="113261" x="2744788" y="5864225"/>
          <p14:tracePt t="125620" x="2813050" y="5846763"/>
          <p14:tracePt t="125628" x="2914650" y="5821363"/>
          <p14:tracePt t="125636" x="3016250" y="5788025"/>
          <p14:tracePt t="125644" x="3135313" y="5753100"/>
          <p14:tracePt t="125652" x="3271838" y="5727700"/>
          <p14:tracePt t="125660" x="3433763" y="5702300"/>
          <p14:tracePt t="125668" x="3586163" y="5702300"/>
          <p14:tracePt t="125674" x="3748088" y="5694363"/>
          <p14:tracePt t="125682" x="3900488" y="5676900"/>
          <p14:tracePt t="125690" x="4037013" y="5668963"/>
          <p14:tracePt t="125698" x="4181475" y="5641975"/>
          <p14:tracePt t="125706" x="4325938" y="5616575"/>
          <p14:tracePt t="125714" x="4470400" y="5591175"/>
          <p14:tracePt t="125722" x="4605338" y="5575300"/>
          <p14:tracePt t="125730" x="4749800" y="5549900"/>
          <p14:tracePt t="125738" x="4894263" y="5549900"/>
          <p14:tracePt t="125746" x="5030788" y="5549900"/>
          <p14:tracePt t="125754" x="5149850" y="5549900"/>
          <p14:tracePt t="125762" x="5235575" y="5540375"/>
          <p14:tracePt t="125770" x="5319713" y="5514975"/>
          <p14:tracePt t="125778" x="5370513" y="5497513"/>
          <p14:tracePt t="125784" x="5395913" y="5481638"/>
          <p14:tracePt t="125793" x="5405438" y="5464175"/>
          <p14:tracePt t="125800" x="5421313" y="5446713"/>
          <p14:tracePt t="125809" x="5456238" y="5421313"/>
          <p14:tracePt t="125816" x="5489575" y="5405438"/>
          <p14:tracePt t="125824" x="5557838" y="5380038"/>
          <p14:tracePt t="125832" x="5616575" y="5327650"/>
          <p14:tracePt t="125840" x="5702300" y="5268913"/>
          <p14:tracePt t="125848" x="5778500" y="5208588"/>
          <p14:tracePt t="125856" x="5838825" y="5175250"/>
          <p14:tracePt t="125864" x="5905500" y="5149850"/>
          <p14:tracePt t="125872" x="5948363" y="5124450"/>
          <p14:tracePt t="125880" x="5973763" y="5106988"/>
          <p14:tracePt t="125888" x="5991225" y="5099050"/>
          <p14:tracePt t="125895" x="6016625" y="5081588"/>
          <p14:tracePt t="125902" x="6049963" y="5064125"/>
          <p14:tracePt t="125911" x="6110288" y="5038725"/>
          <p14:tracePt t="125918" x="6186488" y="4997450"/>
          <p14:tracePt t="125926" x="6305550" y="4937125"/>
          <p14:tracePt t="125934" x="6457950" y="4860925"/>
          <p14:tracePt t="125944" x="6662738" y="4784725"/>
          <p14:tracePt t="125950" x="6865938" y="4733925"/>
          <p14:tracePt t="125959" x="7019925" y="4683125"/>
          <p14:tracePt t="125966" x="7138988" y="4630738"/>
          <p14:tracePt t="125974" x="7232650" y="4572000"/>
          <p14:tracePt t="125982" x="7308850" y="4521200"/>
          <p14:tracePt t="125988" x="7367588" y="4478338"/>
          <p14:tracePt t="125996" x="7443788" y="4435475"/>
          <p14:tracePt t="126004" x="7537450" y="4384675"/>
          <p14:tracePt t="126012" x="7666038" y="4325938"/>
          <p14:tracePt t="126019" x="7835900" y="4275138"/>
          <p14:tracePt t="126028" x="8031163" y="4249738"/>
          <p14:tracePt t="126036" x="8269288" y="4224338"/>
          <p14:tracePt t="126044" x="8489950" y="4189413"/>
          <p14:tracePt t="126052" x="8634413" y="4181475"/>
          <p14:tracePt t="126060" x="8769350" y="4164013"/>
          <p14:tracePt t="126068" x="8863013" y="4146550"/>
          <p14:tracePt t="126076" x="8940800" y="4121150"/>
          <p14:tracePt t="126084" x="8999538" y="4095750"/>
          <p14:tracePt t="126092" x="9058275" y="4070350"/>
          <p14:tracePt t="126098" x="9118600" y="4052888"/>
        </p14:tracePtLst>
      </p14:laserTrace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23" y="651046"/>
            <a:ext cx="8165354" cy="1143948"/>
          </a:xfrm>
        </p:spPr>
        <p:txBody>
          <a:bodyPr/>
          <a:lstStyle/>
          <a:p>
            <a:r>
              <a:rPr lang="en-US" b="1" dirty="0">
                <a:ln w="1905"/>
                <a:solidFill>
                  <a:schemeClr val="tx1"/>
                </a:solidFill>
                <a:effectLst>
                  <a:innerShdw blurRad="69850" dist="43180" dir="5400000">
                    <a:srgbClr val="000000">
                      <a:alpha val="65000"/>
                    </a:srgbClr>
                  </a:innerShdw>
                </a:effectLst>
              </a:rPr>
              <a:t>Simplest test mechanism</a:t>
            </a:r>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12</a:t>
            </a:fld>
            <a:endParaRPr lang="en-US" dirty="0"/>
          </a:p>
        </p:txBody>
      </p:sp>
      <p:sp>
        <p:nvSpPr>
          <p:cNvPr id="3" name="Content Placeholder 2"/>
          <p:cNvSpPr>
            <a:spLocks noGrp="1"/>
          </p:cNvSpPr>
          <p:nvPr>
            <p:ph sz="half" idx="1"/>
          </p:nvPr>
        </p:nvSpPr>
        <p:spPr>
          <a:xfrm>
            <a:off x="425493" y="1970225"/>
            <a:ext cx="7622334" cy="696776"/>
          </a:xfrm>
        </p:spPr>
        <p:txBody>
          <a:bodyPr>
            <a:noAutofit/>
          </a:bodyPr>
          <a:lstStyle/>
          <a:p>
            <a:r>
              <a:rPr lang="en-US" sz="2000" dirty="0"/>
              <a:t>Add just one simple function into the SC</a:t>
            </a:r>
          </a:p>
          <a:p>
            <a:r>
              <a:rPr lang="en-US" sz="2000" dirty="0"/>
              <a:t>What can we test?</a:t>
            </a:r>
          </a:p>
          <a:p>
            <a:pPr lvl="1"/>
            <a:r>
              <a:rPr lang="en-US" sz="2000" dirty="0"/>
              <a:t>That the SC was successfully deployed </a:t>
            </a:r>
          </a:p>
          <a:p>
            <a:pPr lvl="1"/>
            <a:r>
              <a:rPr lang="en-US" sz="2000" dirty="0"/>
              <a:t>And if so, get the address of the SC, </a:t>
            </a:r>
            <a:r>
              <a:rPr lang="en-US" sz="2000" dirty="0" err="1"/>
              <a:t>ie</a:t>
            </a:r>
            <a:r>
              <a:rPr lang="en-US" sz="2000" dirty="0"/>
              <a:t> its address cannot be null.</a:t>
            </a:r>
          </a:p>
          <a:p>
            <a:pPr lvl="1"/>
            <a:r>
              <a:rPr lang="en-US" sz="2000" dirty="0"/>
              <a:t>Correct execution of the </a:t>
            </a:r>
            <a:r>
              <a:rPr lang="en-US" sz="2000" dirty="0" err="1"/>
              <a:t>functtion</a:t>
            </a:r>
            <a:endParaRPr lang="en-US" sz="2000" dirty="0"/>
          </a:p>
          <a:p>
            <a:endParaRPr lang="en-US" sz="2000" dirty="0"/>
          </a:p>
        </p:txBody>
      </p:sp>
      <p:pic>
        <p:nvPicPr>
          <p:cNvPr id="6" name="Picture 5">
            <a:extLst>
              <a:ext uri="{FF2B5EF4-FFF2-40B4-BE49-F238E27FC236}">
                <a16:creationId xmlns:a16="http://schemas.microsoft.com/office/drawing/2014/main" id="{B8C5D4BE-8A47-45F4-8FF6-384E2F171C36}"/>
              </a:ext>
            </a:extLst>
          </p:cNvPr>
          <p:cNvPicPr>
            <a:picLocks noChangeAspect="1"/>
          </p:cNvPicPr>
          <p:nvPr/>
        </p:nvPicPr>
        <p:blipFill>
          <a:blip r:embed="rId3"/>
          <a:stretch>
            <a:fillRect/>
          </a:stretch>
        </p:blipFill>
        <p:spPr>
          <a:xfrm>
            <a:off x="1447800" y="4419600"/>
            <a:ext cx="6991350" cy="2152650"/>
          </a:xfrm>
          <a:prstGeom prst="rect">
            <a:avLst/>
          </a:prstGeom>
        </p:spPr>
      </p:pic>
    </p:spTree>
    <p:extLst>
      <p:ext uri="{BB962C8B-B14F-4D97-AF65-F5344CB8AC3E}">
        <p14:creationId xmlns:p14="http://schemas.microsoft.com/office/powerpoint/2010/main" val="24147220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28718">
        <p15:prstTrans prst="drape"/>
      </p:transition>
    </mc:Choice>
    <mc:Fallback xmlns="">
      <p:transition spd="slow" advTm="128718">
        <p:fade/>
      </p:transition>
    </mc:Fallback>
  </mc:AlternateContent>
  <p:extLst>
    <p:ext uri="{3A86A75C-4F4B-4683-9AE1-C65F6400EC91}">
      <p14:laserTraceLst xmlns:p14="http://schemas.microsoft.com/office/powerpoint/2010/main">
        <p14:tracePtLst>
          <p14:tracePt t="4715" x="8991600" y="3305175"/>
          <p14:tracePt t="4724" x="8863013" y="3297238"/>
          <p14:tracePt t="4732" x="8753475" y="3297238"/>
          <p14:tracePt t="4740" x="8616950" y="3297238"/>
          <p14:tracePt t="4748" x="8472488" y="3297238"/>
          <p14:tracePt t="4756" x="8335963" y="3297238"/>
          <p14:tracePt t="4764" x="8175625" y="3297238"/>
          <p14:tracePt t="4772" x="8021638" y="3297238"/>
          <p14:tracePt t="4780" x="7835900" y="3297238"/>
          <p14:tracePt t="4786" x="7639050" y="3263900"/>
          <p14:tracePt t="4794" x="7486650" y="3254375"/>
          <p14:tracePt t="4802" x="7342188" y="3228975"/>
          <p14:tracePt t="4809" x="7215188" y="3221038"/>
          <p14:tracePt t="4818" x="7088188" y="3203575"/>
          <p14:tracePt t="4826" x="6977063" y="3203575"/>
          <p14:tracePt t="4834" x="6858000" y="3195638"/>
          <p14:tracePt t="4842" x="6731000" y="3195638"/>
          <p14:tracePt t="4850" x="6602413" y="3186113"/>
          <p14:tracePt t="4858" x="6467475" y="3186113"/>
          <p14:tracePt t="4866" x="6323013" y="3186113"/>
          <p14:tracePt t="4874" x="6186488" y="3186113"/>
          <p14:tracePt t="4883" x="6042025" y="3211513"/>
          <p14:tracePt t="4888" x="5897563" y="3238500"/>
          <p14:tracePt t="4896" x="5735638" y="3263900"/>
          <p14:tracePt t="4920" x="5175250" y="3322638"/>
          <p14:tracePt t="4928" x="4954588" y="3355975"/>
          <p14:tracePt t="4936" x="4741863" y="3382963"/>
          <p14:tracePt t="4944" x="4521200" y="3416300"/>
          <p14:tracePt t="4952" x="4333875" y="3441700"/>
          <p14:tracePt t="4960" x="4189413" y="3467100"/>
          <p14:tracePt t="4968" x="4044950" y="3492500"/>
          <p14:tracePt t="4976" x="3917950" y="3509963"/>
          <p14:tracePt t="4984" x="3790950" y="3535363"/>
          <p14:tracePt t="4992" x="3662363" y="3560763"/>
          <p14:tracePt t="4999" x="3543300" y="3578225"/>
          <p14:tracePt t="5006" x="3433763" y="3619500"/>
          <p14:tracePt t="5014" x="3297238" y="3636963"/>
          <p14:tracePt t="5022" x="3160713" y="3679825"/>
          <p14:tracePt t="5029" x="3008313" y="3722688"/>
          <p14:tracePt t="5038" x="2863850" y="3773488"/>
          <p14:tracePt t="5046" x="2660650" y="3816350"/>
          <p14:tracePt t="5053" x="2524125" y="3841750"/>
          <p14:tracePt t="5062" x="2362200" y="3867150"/>
          <p14:tracePt t="5070" x="2217738" y="3867150"/>
          <p14:tracePt t="5078" x="2065338" y="3867150"/>
          <p14:tracePt t="5085" x="1911350" y="3867150"/>
          <p14:tracePt t="5092" x="1690688" y="3857625"/>
          <p14:tracePt t="5100" x="1444625" y="3832225"/>
          <p14:tracePt t="5108" x="1173163" y="3798888"/>
          <p14:tracePt t="5115" x="892175" y="3748088"/>
          <p14:tracePt t="5124" x="603250" y="3662363"/>
          <p14:tracePt t="5132" x="288925" y="3552825"/>
          <p14:tracePt t="9414" x="33338" y="3781425"/>
          <p14:tracePt t="9422" x="58738" y="3781425"/>
          <p14:tracePt t="9430" x="93663" y="3773488"/>
          <p14:tracePt t="9438" x="152400" y="3763963"/>
          <p14:tracePt t="9446" x="212725" y="3738563"/>
          <p14:tracePt t="9454" x="271463" y="3722688"/>
          <p14:tracePt t="9462" x="331788" y="3705225"/>
          <p14:tracePt t="9470" x="390525" y="3697288"/>
          <p14:tracePt t="9478" x="433388" y="3697288"/>
          <p14:tracePt t="9486" x="484188" y="3697288"/>
          <p14:tracePt t="9494" x="501650" y="3697288"/>
          <p14:tracePt t="9502" x="519113" y="3697288"/>
          <p14:tracePt t="9508" x="527050" y="3697288"/>
          <p14:tracePt t="9520" x="534988" y="3697288"/>
          <p14:tracePt t="9753" x="534988" y="3687763"/>
          <p14:tracePt t="9772" x="527050" y="3679825"/>
          <p14:tracePt t="9780" x="509588" y="3671888"/>
          <p14:tracePt t="9788" x="501650" y="3662363"/>
          <p14:tracePt t="9796" x="484188" y="3662363"/>
          <p14:tracePt t="9804" x="458788" y="3654425"/>
          <p14:tracePt t="9812" x="425450" y="3636963"/>
          <p14:tracePt t="9818" x="390525" y="3619500"/>
          <p14:tracePt t="9826" x="365125" y="3611563"/>
          <p14:tracePt t="9834" x="322263" y="3594100"/>
          <p14:tracePt t="9842" x="288925" y="3586163"/>
          <p14:tracePt t="9850" x="246063" y="3560763"/>
          <p14:tracePt t="9858" x="195263" y="3543300"/>
          <p14:tracePt t="9867" x="152400" y="3535363"/>
          <p14:tracePt t="9874" x="85725" y="3517900"/>
          <p14:tracePt t="9882" x="42863" y="3509963"/>
          <p14:tracePt t="10234" x="68263" y="3279775"/>
          <p14:tracePt t="10242" x="127000" y="3254375"/>
          <p14:tracePt t="10251" x="187325" y="3238500"/>
          <p14:tracePt t="10258" x="255588" y="3211513"/>
          <p14:tracePt t="10266" x="296863" y="3203575"/>
          <p14:tracePt t="10274" x="357188" y="3186113"/>
          <p14:tracePt t="10284" x="415925" y="3170238"/>
          <p14:tracePt t="10290" x="476250" y="3152775"/>
          <p14:tracePt t="10299" x="552450" y="3135313"/>
          <p14:tracePt t="10306" x="628650" y="3109913"/>
          <p14:tracePt t="10315" x="714375" y="3094038"/>
          <p14:tracePt t="10322" x="815975" y="3059113"/>
          <p14:tracePt t="10330" x="935038" y="3025775"/>
          <p14:tracePt t="10336" x="1079500" y="2982913"/>
          <p14:tracePt t="10344" x="1223963" y="2965450"/>
          <p14:tracePt t="10352" x="1401763" y="2940050"/>
          <p14:tracePt t="10360" x="1581150" y="2922588"/>
          <p14:tracePt t="10368" x="1725613" y="2914650"/>
          <p14:tracePt t="10376" x="1870075" y="2914650"/>
          <p14:tracePt t="10385" x="1979613" y="2922588"/>
          <p14:tracePt t="10392" x="2098675" y="2940050"/>
          <p14:tracePt t="10401" x="2184400" y="2949575"/>
          <p14:tracePt t="10408" x="2268538" y="2949575"/>
          <p14:tracePt t="10416" x="2371725" y="2949575"/>
          <p14:tracePt t="10424" x="2455863" y="2949575"/>
          <p14:tracePt t="10432" x="2549525" y="2949575"/>
          <p14:tracePt t="10438" x="2668588" y="2932113"/>
          <p14:tracePt t="10446" x="2795588" y="2922588"/>
          <p14:tracePt t="10454" x="2940050" y="2897188"/>
          <p14:tracePt t="10462" x="3076575" y="2897188"/>
          <p14:tracePt t="10470" x="3221038" y="2897188"/>
          <p14:tracePt t="10478" x="3348038" y="2897188"/>
          <p14:tracePt t="10486" x="3441700" y="2914650"/>
          <p14:tracePt t="10494" x="3517900" y="2932113"/>
          <p14:tracePt t="10502" x="3578225" y="2957513"/>
          <p14:tracePt t="10510" x="3629025" y="2974975"/>
          <p14:tracePt t="10518" x="3646488" y="2982913"/>
          <p14:tracePt t="10526" x="3662363" y="2990850"/>
          <p14:tracePt t="10534" x="3671888" y="2990850"/>
          <p14:tracePt t="10542" x="3687763" y="2990850"/>
          <p14:tracePt t="10548" x="3697288" y="2990850"/>
          <p14:tracePt t="10556" x="3713163" y="2990850"/>
          <p14:tracePt t="10565" x="3738563" y="2990850"/>
          <p14:tracePt t="10572" x="3756025" y="2990850"/>
          <p14:tracePt t="10580" x="3790950" y="2982913"/>
          <p14:tracePt t="10587" x="3841750" y="2974975"/>
          <p14:tracePt t="10596" x="3883025" y="2965450"/>
          <p14:tracePt t="10603" x="3908425" y="2965450"/>
          <p14:tracePt t="10612" x="3925888" y="2965450"/>
          <p14:tracePt t="10620" x="3943350" y="2965450"/>
          <p14:tracePt t="10628" x="3960813" y="2965450"/>
          <p14:tracePt t="10643" x="3960813" y="2957513"/>
          <p14:tracePt t="10653" x="3968750" y="2957513"/>
          <p14:tracePt t="10730" x="3960813" y="2957513"/>
          <p14:tracePt t="10738" x="3925888" y="2974975"/>
          <p14:tracePt t="10746" x="3883025" y="2990850"/>
          <p14:tracePt t="10754" x="3824288" y="3008313"/>
          <p14:tracePt t="10760" x="3756025" y="3033713"/>
          <p14:tracePt t="10767" x="3697288" y="3041650"/>
          <p14:tracePt t="10776" x="3636963" y="3051175"/>
          <p14:tracePt t="10784" x="3578225" y="3076575"/>
          <p14:tracePt t="10792" x="3517900" y="3084513"/>
          <p14:tracePt t="10800" x="3449638" y="3094038"/>
          <p14:tracePt t="10808" x="3373438" y="3109913"/>
          <p14:tracePt t="10816" x="3297238" y="3109913"/>
          <p14:tracePt t="10824" x="3211513" y="3127375"/>
          <p14:tracePt t="10832" x="3144838" y="3127375"/>
          <p14:tracePt t="10839" x="3067050" y="3109913"/>
          <p14:tracePt t="10848" x="2990850" y="3101975"/>
          <p14:tracePt t="10854" x="2932113" y="3084513"/>
          <p14:tracePt t="10862" x="2871788" y="3059113"/>
          <p14:tracePt t="10869" x="2813050" y="3041650"/>
          <p14:tracePt t="10878" x="2752725" y="3033713"/>
          <p14:tracePt t="10886" x="2701925" y="3008313"/>
          <p14:tracePt t="10893" x="2676525" y="3000375"/>
          <p14:tracePt t="10902" x="2660650" y="2990850"/>
          <p14:tracePt t="10909" x="2643188" y="2982913"/>
          <p14:tracePt t="10931" x="2608263" y="2965450"/>
          <p14:tracePt t="10935" x="2600325" y="2957513"/>
          <p14:tracePt t="10942" x="2582863" y="2957513"/>
          <p14:tracePt t="10950" x="2574925" y="2957513"/>
          <p14:tracePt t="10958" x="2557463" y="2957513"/>
          <p14:tracePt t="10965" x="2541588" y="2957513"/>
          <p14:tracePt t="10972" x="2532063" y="2949575"/>
          <p14:tracePt t="10980" x="2516188" y="2949575"/>
          <p14:tracePt t="10988" x="2506663" y="2949575"/>
          <p14:tracePt t="18351" x="2516188" y="2940050"/>
          <p14:tracePt t="18359" x="2524125" y="2922588"/>
          <p14:tracePt t="18367" x="2532063" y="2922588"/>
          <p14:tracePt t="18374" x="2541588" y="2914650"/>
          <p14:tracePt t="18472" x="2549525" y="2906713"/>
          <p14:tracePt t="18484" x="2557463" y="2897188"/>
          <p14:tracePt t="18530" x="2566988" y="2897188"/>
          <p14:tracePt t="18542" x="2566988" y="2889250"/>
          <p14:tracePt t="18550" x="2582863" y="2871788"/>
          <p14:tracePt t="18558" x="2600325" y="2863850"/>
          <p14:tracePt t="18567" x="2608263" y="2855913"/>
          <p14:tracePt t="18574" x="2625725" y="2838450"/>
          <p14:tracePt t="18582" x="2633663" y="2830513"/>
          <p14:tracePt t="18652" x="2643188" y="2830513"/>
          <p14:tracePt t="18664" x="2643188" y="2820988"/>
          <p14:tracePt t="18672" x="2651125" y="2805113"/>
          <p14:tracePt t="18680" x="2668588" y="2795588"/>
          <p14:tracePt t="18688" x="2676525" y="2778125"/>
          <p14:tracePt t="18696" x="2686050" y="2762250"/>
          <p14:tracePt t="18704" x="2693988" y="2752725"/>
          <p14:tracePt t="18713" x="2701925" y="2752725"/>
          <p14:tracePt t="18728" x="2701925" y="2744788"/>
          <p14:tracePt t="18738" x="2711450" y="2744788"/>
          <p14:tracePt t="18750" x="2711450" y="2736850"/>
          <p14:tracePt t="18758" x="2727325" y="2727325"/>
          <p14:tracePt t="18766" x="2744788" y="2711450"/>
          <p14:tracePt t="18773" x="2752725" y="2693988"/>
          <p14:tracePt t="18782" x="2762250" y="2676525"/>
          <p14:tracePt t="18789" x="2778125" y="2668588"/>
          <p14:tracePt t="18798" x="2787650" y="2651125"/>
          <p14:tracePt t="18806" x="2805113" y="2633663"/>
          <p14:tracePt t="18814" x="2805113" y="2625725"/>
          <p14:tracePt t="18822" x="2820988" y="2617788"/>
          <p14:tracePt t="18828" x="2820988" y="2608263"/>
          <p14:tracePt t="18836" x="2830513" y="2600325"/>
          <p14:tracePt t="18932" x="2838450" y="2600325"/>
          <p14:tracePt t="18942" x="2846388" y="2592388"/>
          <p14:tracePt t="18949" x="2855913" y="2582863"/>
          <p14:tracePt t="18966" x="2863850" y="2582863"/>
          <p14:tracePt t="19002" x="2871788" y="2574925"/>
          <p14:tracePt t="19014" x="2871788" y="2566988"/>
          <p14:tracePt t="19022" x="2881313" y="2557463"/>
          <p14:tracePt t="19029" x="2889250" y="2557463"/>
          <p14:tracePt t="19038" x="2897188" y="2549525"/>
          <p14:tracePt t="19044" x="2897188" y="2541588"/>
          <p14:tracePt t="19052" x="2906713" y="2541588"/>
          <p14:tracePt t="19060" x="2914650" y="2532063"/>
          <p14:tracePt t="19080" x="2914650" y="2524125"/>
          <p14:tracePt t="19124" x="2922588" y="2516188"/>
          <p14:tracePt t="19136" x="2932113" y="2516188"/>
          <p14:tracePt t="19144" x="2940050" y="2506663"/>
          <p14:tracePt t="19242" x="2949575" y="2498725"/>
          <p14:tracePt t="19254" x="2957513" y="2498725"/>
          <p14:tracePt t="21923" x="2974975" y="2532063"/>
          <p14:tracePt t="21931" x="2982913" y="2541588"/>
          <p14:tracePt t="21938" x="2990850" y="2557463"/>
          <p14:tracePt t="21946" x="2990850" y="2574925"/>
          <p14:tracePt t="21955" x="3000375" y="2592388"/>
          <p14:tracePt t="21965" x="3008313" y="2608263"/>
          <p14:tracePt t="21970" x="3008313" y="2625725"/>
          <p14:tracePt t="21979" x="3016250" y="2633663"/>
          <p14:tracePt t="21986" x="3025775" y="2651125"/>
          <p14:tracePt t="21994" x="3033713" y="2660650"/>
          <p14:tracePt t="22002" x="3041650" y="2668588"/>
          <p14:tracePt t="22009" x="3051175" y="2686050"/>
          <p14:tracePt t="22016" x="3059113" y="2701925"/>
          <p14:tracePt t="22024" x="3076575" y="2719388"/>
          <p14:tracePt t="22032" x="3084513" y="2727325"/>
          <p14:tracePt t="22040" x="3094038" y="2744788"/>
          <p14:tracePt t="22048" x="3109913" y="2762250"/>
          <p14:tracePt t="22056" x="3109913" y="2778125"/>
          <p14:tracePt t="22064" x="3119438" y="2787650"/>
          <p14:tracePt t="22072" x="3127375" y="2795588"/>
          <p14:tracePt t="22081" x="3135313" y="2813050"/>
          <p14:tracePt t="22088" x="3144838" y="2820988"/>
          <p14:tracePt t="22096" x="3152775" y="2838450"/>
          <p14:tracePt t="22104" x="3160713" y="2855913"/>
          <p14:tracePt t="22113" x="3170238" y="2855913"/>
          <p14:tracePt t="22118" x="3178175" y="2871788"/>
          <p14:tracePt t="22126" x="3186113" y="2889250"/>
          <p14:tracePt t="22134" x="3186113" y="2897188"/>
          <p14:tracePt t="22142" x="3195638" y="2914650"/>
          <p14:tracePt t="22150" x="3195638" y="2922588"/>
          <p14:tracePt t="22158" x="3195638" y="2932113"/>
          <p14:tracePt t="22166" x="3203575" y="2940050"/>
          <p14:tracePt t="22872" x="3211513" y="2949575"/>
          <p14:tracePt t="22884" x="3221038" y="2957513"/>
          <p14:tracePt t="22892" x="3238500" y="2974975"/>
          <p14:tracePt t="22900" x="3254375" y="2990850"/>
          <p14:tracePt t="22912" x="3271838" y="3008313"/>
          <p14:tracePt t="22916" x="3279775" y="3025775"/>
          <p14:tracePt t="22924" x="3297238" y="3033713"/>
          <p14:tracePt t="22932" x="3314700" y="3051175"/>
          <p14:tracePt t="22940" x="3340100" y="3059113"/>
          <p14:tracePt t="22948" x="3365500" y="3076575"/>
          <p14:tracePt t="22956" x="3382963" y="3094038"/>
          <p14:tracePt t="22964" x="3408363" y="3101975"/>
          <p14:tracePt t="22972" x="3441700" y="3109913"/>
          <p14:tracePt t="22979" x="3459163" y="3109913"/>
          <p14:tracePt t="22986" x="3467100" y="3109913"/>
          <p14:tracePt t="22994" x="3484563" y="3109913"/>
          <p14:tracePt t="23002" x="3492500" y="3119438"/>
          <p14:tracePt t="23010" x="3502025" y="3119438"/>
          <p14:tracePt t="23018" x="3517900" y="3127375"/>
          <p14:tracePt t="23034" x="3535363" y="3127375"/>
          <p14:tracePt t="23042" x="3552825" y="3127375"/>
          <p14:tracePt t="23050" x="3560763" y="3127375"/>
          <p14:tracePt t="23058" x="3578225" y="3127375"/>
          <p14:tracePt t="23066" x="3586163" y="3127375"/>
          <p14:tracePt t="23136" x="3594100" y="3127375"/>
          <p14:tracePt t="23148" x="3603625" y="3119438"/>
          <p14:tracePt t="23156" x="3611563" y="3109913"/>
          <p14:tracePt t="23164" x="3629025" y="3094038"/>
          <p14:tracePt t="23172" x="3646488" y="3084513"/>
          <p14:tracePt t="23181" x="3654425" y="3076575"/>
          <p14:tracePt t="23186" x="3671888" y="3067050"/>
          <p14:tracePt t="23194" x="3687763" y="3059113"/>
          <p14:tracePt t="23202" x="3697288" y="3051175"/>
          <p14:tracePt t="23218" x="3705225" y="3051175"/>
          <p14:tracePt t="23230" x="3713163" y="3051175"/>
          <p14:tracePt t="23261" x="3722688" y="3041650"/>
          <p14:tracePt t="23270" x="3730625" y="3033713"/>
          <p14:tracePt t="23281" x="3738563" y="3025775"/>
          <p14:tracePt t="23284" x="3756025" y="3008313"/>
          <p14:tracePt t="23292" x="3773488" y="2990850"/>
          <p14:tracePt t="23300" x="3790950" y="2974975"/>
          <p14:tracePt t="23308" x="3798888" y="2965450"/>
          <p14:tracePt t="23316" x="3806825" y="2949575"/>
          <p14:tracePt t="23324" x="3816350" y="2949575"/>
          <p14:tracePt t="23360" x="3824288" y="2940050"/>
          <p14:tracePt t="23368" x="3832225" y="2932113"/>
          <p14:tracePt t="23376" x="3832225" y="2922588"/>
          <p14:tracePt t="23384" x="3849688" y="2914650"/>
          <p14:tracePt t="23389" x="3857625" y="2906713"/>
          <p14:tracePt t="23398" x="3867150" y="2897188"/>
          <p14:tracePt t="23564" x="3867150" y="2889250"/>
          <p14:tracePt t="23744" x="3875088" y="2889250"/>
          <p14:tracePt t="23756" x="3883025" y="2889250"/>
          <p14:tracePt t="23765" x="3892550" y="2889250"/>
          <p14:tracePt t="23772" x="3900488" y="2889250"/>
          <p14:tracePt t="23797" x="3908425" y="2889250"/>
          <p14:tracePt t="23984" x="3917950" y="2889250"/>
          <p14:tracePt t="24033" x="3925888" y="2889250"/>
          <p14:tracePt t="24054" x="3935413" y="2889250"/>
          <p14:tracePt t="24063" x="3943350" y="2889250"/>
          <p14:tracePt t="24082" x="3951288" y="2889250"/>
          <p14:tracePt t="24098" x="3968750" y="2889250"/>
          <p14:tracePt t="24106" x="3976688" y="2889250"/>
          <p14:tracePt t="24114" x="3994150" y="2889250"/>
          <p14:tracePt t="24122" x="4011613" y="2889250"/>
          <p14:tracePt t="24130" x="4019550" y="2889250"/>
          <p14:tracePt t="24136" x="4027488" y="2889250"/>
          <p14:tracePt t="24144" x="4037013" y="2889250"/>
          <p14:tracePt t="24152" x="4044950" y="2889250"/>
          <p14:tracePt t="24160" x="4052888" y="2889250"/>
          <p14:tracePt t="24168" x="4062413" y="2889250"/>
          <p14:tracePt t="24176" x="4079875" y="2889250"/>
          <p14:tracePt t="24184" x="4087813" y="2889250"/>
          <p14:tracePt t="24192" x="4095750" y="2889250"/>
          <p14:tracePt t="24200" x="4113213" y="2889250"/>
          <p14:tracePt t="24208" x="4130675" y="2881313"/>
          <p14:tracePt t="24224" x="4138613" y="2881313"/>
          <p14:tracePt t="24270" x="4146550" y="2881313"/>
          <p14:tracePt t="24547" x="4156075" y="2881313"/>
          <p14:tracePt t="24554" x="4181475" y="2881313"/>
          <p14:tracePt t="24561" x="4197350" y="2889250"/>
          <p14:tracePt t="24569" x="4206875" y="2889250"/>
          <p14:tracePt t="24577" x="4224338" y="2897188"/>
          <p14:tracePt t="24584" x="4240213" y="2906713"/>
          <p14:tracePt t="24592" x="4249738" y="2906713"/>
          <p14:tracePt t="24599" x="4265613" y="2906713"/>
          <p14:tracePt t="24608" x="4283075" y="2906713"/>
          <p14:tracePt t="24616" x="4291013" y="2906713"/>
          <p14:tracePt t="24624" x="4300538" y="2906713"/>
          <p14:tracePt t="24632" x="4308475" y="2914650"/>
          <p14:tracePt t="24845" x="4308475" y="2922588"/>
          <p14:tracePt t="24856" x="4308475" y="2932113"/>
          <p14:tracePt t="24872" x="4300538" y="2940050"/>
          <p14:tracePt t="24879" x="4291013" y="2957513"/>
          <p14:tracePt t="24886" x="4283075" y="2957513"/>
          <p14:tracePt t="24894" x="4275138" y="2974975"/>
          <p14:tracePt t="24902" x="4257675" y="2982913"/>
          <p14:tracePt t="24922" x="4240213" y="3000375"/>
          <p14:tracePt t="24926" x="4224338" y="3008313"/>
          <p14:tracePt t="24934" x="4214813" y="3008313"/>
          <p14:tracePt t="24942" x="4214813" y="3016250"/>
          <p14:tracePt t="24950" x="4206875" y="3016250"/>
          <p14:tracePt t="24958" x="4197350" y="3025775"/>
          <p14:tracePt t="24966" x="4189413" y="3025775"/>
          <p14:tracePt t="24988" x="4181475" y="3025775"/>
          <p14:tracePt t="24996" x="4171950" y="3033713"/>
          <p14:tracePt t="25012" x="4164013" y="3033713"/>
          <p14:tracePt t="25019" x="4146550" y="3033713"/>
          <p14:tracePt t="25028" x="4138613" y="3041650"/>
          <p14:tracePt t="25036" x="4121150" y="3041650"/>
          <p14:tracePt t="25044" x="4113213" y="3041650"/>
          <p14:tracePt t="25052" x="4095750" y="3051175"/>
          <p14:tracePt t="25060" x="4079875" y="3051175"/>
          <p14:tracePt t="25068" x="4070350" y="3059113"/>
          <p14:tracePt t="25076" x="4044950" y="3059113"/>
          <p14:tracePt t="25082" x="4027488" y="3059113"/>
          <p14:tracePt t="25089" x="4019550" y="3059113"/>
          <p14:tracePt t="25098" x="4002088" y="3059113"/>
          <p14:tracePt t="25106" x="3976688" y="3059113"/>
          <p14:tracePt t="25114" x="3960813" y="3059113"/>
          <p14:tracePt t="25122" x="3935413" y="3059113"/>
          <p14:tracePt t="25130" x="3908425" y="3059113"/>
          <p14:tracePt t="25138" x="3867150" y="3059113"/>
          <p14:tracePt t="25146" x="3841750" y="3059113"/>
          <p14:tracePt t="25154" x="3798888" y="3059113"/>
          <p14:tracePt t="25162" x="3738563" y="3059113"/>
          <p14:tracePt t="25170" x="3687763" y="3076575"/>
          <p14:tracePt t="25178" x="3636963" y="3076575"/>
          <p14:tracePt t="25184" x="3586163" y="3076575"/>
          <p14:tracePt t="25192" x="3560763" y="3076575"/>
          <p14:tracePt t="25200" x="3517900" y="3076575"/>
          <p14:tracePt t="25208" x="3459163" y="3084513"/>
          <p14:tracePt t="25216" x="3416300" y="3084513"/>
          <p14:tracePt t="25224" x="3355975" y="3094038"/>
          <p14:tracePt t="25232" x="3305175" y="3101975"/>
          <p14:tracePt t="25240" x="3263900" y="3101975"/>
          <p14:tracePt t="25248" x="3238500" y="3101975"/>
          <p14:tracePt t="25256" x="3221038" y="3101975"/>
          <p14:tracePt t="25264" x="3195638" y="3101975"/>
          <p14:tracePt t="25271" x="3178175" y="3101975"/>
          <p14:tracePt t="25280" x="3170238" y="3101975"/>
          <p14:tracePt t="25288" x="3152775" y="3101975"/>
          <p14:tracePt t="25294" x="3144838" y="3101975"/>
          <p14:tracePt t="25302" x="3135313" y="3101975"/>
          <p14:tracePt t="25314" x="3127375" y="3101975"/>
          <p14:tracePt t="25330" x="3109913" y="3101975"/>
          <p14:tracePt t="25338" x="3094038" y="3101975"/>
          <p14:tracePt t="25346" x="3084513" y="3101975"/>
          <p14:tracePt t="25354" x="3067050" y="3101975"/>
          <p14:tracePt t="25362" x="3059113" y="3101975"/>
          <p14:tracePt t="25370" x="3041650" y="3101975"/>
          <p14:tracePt t="25378" x="3025775" y="3101975"/>
          <p14:tracePt t="25392" x="3016250" y="3101975"/>
          <p14:tracePt t="25408" x="3008313" y="3101975"/>
          <p14:tracePt t="26324" x="3016250" y="3101975"/>
          <p14:tracePt t="26721" x="3016250" y="3094038"/>
          <p14:tracePt t="26733" x="3025775" y="3084513"/>
          <p14:tracePt t="26752" x="3033713" y="3084513"/>
          <p14:tracePt t="26776" x="3033713" y="3076575"/>
          <p14:tracePt t="26786" x="3041650" y="3076575"/>
          <p14:tracePt t="26795" x="3051175" y="3059113"/>
          <p14:tracePt t="26802" x="3059113" y="3041650"/>
          <p14:tracePt t="26810" x="3076575" y="3041650"/>
          <p14:tracePt t="26826" x="3076575" y="3033713"/>
          <p14:tracePt t="26838" x="3084513" y="3025775"/>
          <p14:tracePt t="26900" x="3094038" y="3025775"/>
          <p14:tracePt t="26914" x="3094038" y="3008313"/>
          <p14:tracePt t="26920" x="3101975" y="3000375"/>
          <p14:tracePt t="26928" x="3119438" y="2982913"/>
          <p14:tracePt t="26936" x="3127375" y="2965450"/>
          <p14:tracePt t="26944" x="3135313" y="2949575"/>
          <p14:tracePt t="26952" x="3144838" y="2949575"/>
          <p14:tracePt t="26960" x="3152775" y="2940050"/>
          <p14:tracePt t="26968" x="3160713" y="2932113"/>
          <p14:tracePt t="26984" x="3160713" y="2922588"/>
          <p14:tracePt t="26990" x="3170238" y="2922588"/>
          <p14:tracePt t="26998" x="3178175" y="2914650"/>
          <p14:tracePt t="27006" x="3178175" y="2906713"/>
          <p14:tracePt t="27014" x="3186113" y="2906713"/>
          <p14:tracePt t="27034" x="3195638" y="2897188"/>
          <p14:tracePt t="27054" x="3203575" y="2897188"/>
          <p14:tracePt t="27063" x="3203575" y="2889250"/>
          <p14:tracePt t="27462" x="3228975" y="2881313"/>
          <p14:tracePt t="27470" x="3238500" y="2881313"/>
          <p14:tracePt t="27478" x="3263900" y="2881313"/>
          <p14:tracePt t="27486" x="3289300" y="2881313"/>
          <p14:tracePt t="27496" x="3297238" y="2881313"/>
          <p14:tracePt t="27502" x="3305175" y="2881313"/>
          <p14:tracePt t="27510" x="3314700" y="2881313"/>
          <p14:tracePt t="27518" x="3322638" y="2881313"/>
          <p14:tracePt t="27526" x="3330575" y="2881313"/>
          <p14:tracePt t="27532" x="3340100" y="2881313"/>
          <p14:tracePt t="27540" x="3355975" y="2881313"/>
          <p14:tracePt t="27548" x="3365500" y="2881313"/>
          <p14:tracePt t="27556" x="3373438" y="2881313"/>
          <p14:tracePt t="27564" x="3382963" y="2881313"/>
          <p14:tracePt t="27571" x="3390900" y="2881313"/>
          <p14:tracePt t="27580" x="3398838" y="2881313"/>
          <p14:tracePt t="27588" x="3408363" y="2881313"/>
          <p14:tracePt t="27596" x="3416300" y="2881313"/>
          <p14:tracePt t="27604" x="3424238" y="2889250"/>
          <p14:tracePt t="27612" x="3441700" y="2889250"/>
          <p14:tracePt t="27627" x="3459163" y="2889250"/>
          <p14:tracePt t="27633" x="3475038" y="2889250"/>
          <p14:tracePt t="27642" x="3484563" y="2889250"/>
          <p14:tracePt t="27650" x="3502025" y="2897188"/>
          <p14:tracePt t="27658" x="3517900" y="2897188"/>
          <p14:tracePt t="27666" x="3527425" y="2897188"/>
          <p14:tracePt t="27673" x="3543300" y="2897188"/>
          <p14:tracePt t="27682" x="3552825" y="2897188"/>
          <p14:tracePt t="27690" x="3568700" y="2897188"/>
          <p14:tracePt t="27698" x="3586163" y="2897188"/>
          <p14:tracePt t="27706" x="3594100" y="2897188"/>
          <p14:tracePt t="27714" x="3611563" y="2897188"/>
          <p14:tracePt t="27722" x="3619500" y="2897188"/>
          <p14:tracePt t="27730" x="3636963" y="2897188"/>
          <p14:tracePt t="27735" x="3671888" y="2897188"/>
          <p14:tracePt t="27745" x="3697288" y="2897188"/>
          <p14:tracePt t="27752" x="3730625" y="2897188"/>
          <p14:tracePt t="27760" x="3763963" y="2897188"/>
          <p14:tracePt t="27768" x="3798888" y="2897188"/>
          <p14:tracePt t="27776" x="3824288" y="2897188"/>
          <p14:tracePt t="27784" x="3849688" y="2906713"/>
          <p14:tracePt t="27792" x="3875088" y="2906713"/>
          <p14:tracePt t="27800" x="3883025" y="2906713"/>
          <p14:tracePt t="27808" x="3900488" y="2906713"/>
          <p14:tracePt t="27816" x="3917950" y="2906713"/>
          <p14:tracePt t="27824" x="3925888" y="2906713"/>
          <p14:tracePt t="27832" x="3951288" y="2906713"/>
          <p14:tracePt t="27838" x="3968750" y="2906713"/>
          <p14:tracePt t="27846" x="3994150" y="2906713"/>
          <p14:tracePt t="27854" x="4019550" y="2906713"/>
          <p14:tracePt t="27862" x="4044950" y="2906713"/>
          <p14:tracePt t="27869" x="4070350" y="2906713"/>
          <p14:tracePt t="27878" x="4095750" y="2906713"/>
          <p14:tracePt t="27885" x="4121150" y="2906713"/>
          <p14:tracePt t="27894" x="4130675" y="2906713"/>
          <p14:tracePt t="27902" x="4146550" y="2906713"/>
          <p14:tracePt t="27910" x="4164013" y="2906713"/>
          <p14:tracePt t="27930" x="4189413" y="2906713"/>
          <p14:tracePt t="27933" x="4206875" y="2897188"/>
          <p14:tracePt t="27942" x="4224338" y="2889250"/>
          <p14:tracePt t="27948" x="4240213" y="2889250"/>
          <p14:tracePt t="27956" x="4257675" y="2881313"/>
          <p14:tracePt t="27963" x="4265613" y="2881313"/>
          <p14:tracePt t="27972" x="4283075" y="2871788"/>
          <p14:tracePt t="27980" x="4300538" y="2871788"/>
          <p14:tracePt t="27988" x="4308475" y="2871788"/>
          <p14:tracePt t="27996" x="4325938" y="2871788"/>
          <p14:tracePt t="28012" x="4341813" y="2871788"/>
          <p14:tracePt t="28020" x="4359275" y="2871788"/>
          <p14:tracePt t="28028" x="4368800" y="2871788"/>
          <p14:tracePt t="28036" x="4384675" y="2871788"/>
          <p14:tracePt t="28042" x="4394200" y="2871788"/>
          <p14:tracePt t="28049" x="4410075" y="2871788"/>
          <p14:tracePt t="28058" x="4427538" y="2871788"/>
          <p14:tracePt t="28065" x="4435475" y="2871788"/>
          <p14:tracePt t="28074" x="4452938" y="2863850"/>
          <p14:tracePt t="28082" x="4478338" y="2863850"/>
          <p14:tracePt t="28089" x="4486275" y="2863850"/>
          <p14:tracePt t="28098" x="4503738" y="2863850"/>
          <p14:tracePt t="28106" x="4513263" y="2863850"/>
          <p14:tracePt t="28114" x="4529138" y="2871788"/>
          <p14:tracePt t="28122" x="4546600" y="2881313"/>
          <p14:tracePt t="28130" x="4554538" y="2881313"/>
          <p14:tracePt t="28138" x="4572000" y="2889250"/>
          <p14:tracePt t="28146" x="4589463" y="2897188"/>
          <p14:tracePt t="28152" x="4597400" y="2897188"/>
          <p14:tracePt t="28160" x="4605338" y="2897188"/>
          <p14:tracePt t="28168" x="4622800" y="2897188"/>
          <p14:tracePt t="28176" x="4630738" y="2906713"/>
          <p14:tracePt t="28184" x="4640263" y="2906713"/>
          <p14:tracePt t="28192" x="4648200" y="2906713"/>
          <p14:tracePt t="28200" x="4657725" y="2906713"/>
          <p14:tracePt t="28216" x="4665663" y="2914650"/>
          <p14:tracePt t="28224" x="4673600" y="2914650"/>
          <p14:tracePt t="28232" x="4683125" y="2914650"/>
          <p14:tracePt t="28239" x="4691063" y="2922588"/>
          <p14:tracePt t="28248" x="4699000" y="2922588"/>
          <p14:tracePt t="28256" x="4716463" y="2922588"/>
          <p14:tracePt t="28262" x="4733925" y="2932113"/>
          <p14:tracePt t="28270" x="4741863" y="2932113"/>
          <p14:tracePt t="28278" x="4749800" y="2932113"/>
          <p14:tracePt t="28286" x="4759325" y="2932113"/>
          <p14:tracePt t="28294" x="4767263" y="2932113"/>
          <p14:tracePt t="28310" x="4775200" y="2932113"/>
          <p14:tracePt t="28322" x="4784725" y="2932113"/>
          <p14:tracePt t="28342" x="4792663" y="2932113"/>
          <p14:tracePt t="28350" x="4802188" y="2932113"/>
          <p14:tracePt t="28366" x="4810125" y="2940050"/>
          <p14:tracePt t="28372" x="4827588" y="2940050"/>
          <p14:tracePt t="28384" x="4827588" y="2949575"/>
          <p14:tracePt t="28404" x="4835525" y="2949575"/>
          <p14:tracePt t="28420" x="4843463" y="2949575"/>
          <p14:tracePt t="28452" x="4852988" y="2949575"/>
          <p14:tracePt t="28468" x="4860925" y="2949575"/>
          <p14:tracePt t="28473" x="4868863" y="2949575"/>
          <p14:tracePt t="28482" x="4886325" y="2949575"/>
          <p14:tracePt t="28489" x="4903788" y="2949575"/>
          <p14:tracePt t="28498" x="4911725" y="2957513"/>
          <p14:tracePt t="28506" x="4929188" y="2957513"/>
          <p14:tracePt t="28514" x="4946650" y="2957513"/>
          <p14:tracePt t="28530" x="4962525" y="2957513"/>
          <p14:tracePt t="28538" x="4972050" y="2957513"/>
          <p14:tracePt t="28546" x="4979988" y="2957513"/>
          <p14:tracePt t="28554" x="4997450" y="2957513"/>
          <p14:tracePt t="28562" x="5005388" y="2965450"/>
          <p14:tracePt t="28570" x="5022850" y="2965450"/>
          <p14:tracePt t="28576" x="5038725" y="2965450"/>
          <p14:tracePt t="28592" x="5038725" y="2974975"/>
          <p14:tracePt t="28612" x="5048250" y="2974975"/>
          <p14:tracePt t="28620" x="5064125" y="2982913"/>
          <p14:tracePt t="28628" x="5073650" y="2982913"/>
          <p14:tracePt t="28635" x="5091113" y="2982913"/>
          <p14:tracePt t="28644" x="5099050" y="2982913"/>
          <p14:tracePt t="28652" x="5116513" y="2982913"/>
          <p14:tracePt t="28660" x="5132388" y="2990850"/>
          <p14:tracePt t="28668" x="5141913" y="3000375"/>
          <p14:tracePt t="28676" x="5157788" y="3000375"/>
          <p14:tracePt t="28682" x="5175250" y="3008313"/>
          <p14:tracePt t="28690" x="5183188" y="3016250"/>
          <p14:tracePt t="28698" x="5200650" y="3016250"/>
          <p14:tracePt t="28706" x="5218113" y="3025775"/>
          <p14:tracePt t="28714" x="5226050" y="3025775"/>
          <p14:tracePt t="28722" x="5243513" y="3033713"/>
          <p14:tracePt t="28730" x="5268913" y="3033713"/>
          <p14:tracePt t="28738" x="5286375" y="3033713"/>
          <p14:tracePt t="28746" x="5302250" y="3033713"/>
          <p14:tracePt t="28754" x="5337175" y="3033713"/>
          <p14:tracePt t="28762" x="5345113" y="3033713"/>
          <p14:tracePt t="28770" x="5362575" y="3033713"/>
          <p14:tracePt t="28776" x="5380038" y="3033713"/>
          <p14:tracePt t="28784" x="5387975" y="3041650"/>
          <p14:tracePt t="28792" x="5405438" y="3041650"/>
          <p14:tracePt t="28800" x="5421313" y="3051175"/>
          <p14:tracePt t="28816" x="5438775" y="3051175"/>
          <p14:tracePt t="28824" x="5446713" y="3051175"/>
          <p14:tracePt t="28832" x="5456238" y="3051175"/>
          <p14:tracePt t="28840" x="5472113" y="3051175"/>
          <p14:tracePt t="28848" x="5481638" y="3051175"/>
          <p14:tracePt t="28856" x="5497513" y="3051175"/>
          <p14:tracePt t="28864" x="5514975" y="3051175"/>
          <p14:tracePt t="28872" x="5524500" y="3051175"/>
          <p14:tracePt t="28877" x="5549900" y="3051175"/>
          <p14:tracePt t="28886" x="5557838" y="3051175"/>
          <p14:tracePt t="28894" x="5583238" y="3051175"/>
          <p14:tracePt t="28901" x="5608638" y="3051175"/>
          <p14:tracePt t="28913" x="5626100" y="3051175"/>
          <p14:tracePt t="28918" x="5651500" y="3051175"/>
          <p14:tracePt t="28926" x="5676900" y="3051175"/>
          <p14:tracePt t="28934" x="5702300" y="3051175"/>
          <p14:tracePt t="28942" x="5727700" y="3041650"/>
          <p14:tracePt t="28950" x="5761038" y="3033713"/>
          <p14:tracePt t="28958" x="5788025" y="3016250"/>
          <p14:tracePt t="28966" x="5821363" y="3008313"/>
          <p14:tracePt t="28973" x="5838825" y="3000375"/>
          <p14:tracePt t="28982" x="5846763" y="2990850"/>
          <p14:tracePt t="28990" x="5864225" y="2982913"/>
          <p14:tracePt t="28996" x="5880100" y="2974975"/>
          <p14:tracePt t="29004" x="5889625" y="2974975"/>
          <p14:tracePt t="29013" x="5905500" y="2965450"/>
          <p14:tracePt t="29019" x="5932488" y="2949575"/>
          <p14:tracePt t="29029" x="5957888" y="2940050"/>
          <p14:tracePt t="29036" x="5973763" y="2932113"/>
          <p14:tracePt t="29046" x="5999163" y="2914650"/>
          <p14:tracePt t="29052" x="6016625" y="2897188"/>
          <p14:tracePt t="29060" x="6042025" y="2881313"/>
          <p14:tracePt t="29068" x="6067425" y="2863850"/>
          <p14:tracePt t="29076" x="6076950" y="2855913"/>
          <p14:tracePt t="29084" x="6092825" y="2855913"/>
          <p14:tracePt t="29089" x="6110288" y="2855913"/>
          <p14:tracePt t="29098" x="6118225" y="2846388"/>
          <p14:tracePt t="29106" x="6127750" y="2846388"/>
          <p14:tracePt t="29125" x="6135688" y="2846388"/>
          <p14:tracePt t="29220" x="6143625" y="2846388"/>
          <p14:tracePt t="29229" x="6153150" y="2846388"/>
          <p14:tracePt t="29237" x="6161088" y="2846388"/>
          <p14:tracePt t="29249" x="6161088" y="2838450"/>
          <p14:tracePt t="29257" x="6169025" y="2838450"/>
          <p14:tracePt t="29268" x="6178550" y="2838450"/>
          <p14:tracePt t="29432" x="6186488" y="2838450"/>
          <p14:tracePt t="29444" x="6194425" y="2838450"/>
          <p14:tracePt t="29452" x="6203950" y="2838450"/>
          <p14:tracePt t="29476" x="6211888" y="2846388"/>
          <p14:tracePt t="29484" x="6221413" y="2846388"/>
          <p14:tracePt t="29504" x="6229350" y="2846388"/>
          <p14:tracePt t="29514" x="6237288" y="2846388"/>
          <p14:tracePt t="29522" x="6246813" y="2846388"/>
          <p14:tracePt t="29538" x="6254750" y="2855913"/>
          <p14:tracePt t="29547" x="6262688" y="2855913"/>
          <p14:tracePt t="29564" x="6272213" y="2855913"/>
          <p14:tracePt t="29574" x="6272213" y="2863850"/>
          <p14:tracePt t="29582" x="6280150" y="2863850"/>
          <p14:tracePt t="29602" x="6288088" y="2863850"/>
          <p14:tracePt t="29632" x="6297613" y="2863850"/>
          <p14:tracePt t="29640" x="6305550" y="2871788"/>
          <p14:tracePt t="29648" x="6305550" y="2881313"/>
          <p14:tracePt t="29656" x="6313488" y="2881313"/>
          <p14:tracePt t="29664" x="6330950" y="2889250"/>
          <p14:tracePt t="29672" x="6330950" y="2897188"/>
          <p14:tracePt t="29680" x="6348413" y="2906713"/>
          <p14:tracePt t="29688" x="6356350" y="2906713"/>
          <p14:tracePt t="29696" x="6356350" y="2914650"/>
          <p14:tracePt t="29704" x="6373813" y="2922588"/>
          <p14:tracePt t="29713" x="6391275" y="2932113"/>
          <p14:tracePt t="29728" x="6407150" y="2932113"/>
          <p14:tracePt t="29734" x="6416675" y="2932113"/>
          <p14:tracePt t="29742" x="6424613" y="2932113"/>
          <p14:tracePt t="29750" x="6424613" y="2940050"/>
          <p14:tracePt t="29758" x="6432550" y="2940050"/>
          <p14:tracePt t="29786" x="6442075" y="2940050"/>
          <p14:tracePt t="29802" x="6450013" y="2940050"/>
          <p14:tracePt t="29810" x="6457950" y="2940050"/>
          <p14:tracePt t="29826" x="6475413" y="2940050"/>
          <p14:tracePt t="29834" x="6483350" y="2940050"/>
          <p14:tracePt t="29848" x="6492875" y="2940050"/>
          <p14:tracePt t="29856" x="6500813" y="2940050"/>
          <p14:tracePt t="29864" x="6510338" y="2940050"/>
          <p14:tracePt t="30574" x="6526213" y="2940050"/>
          <p14:tracePt t="30582" x="6543675" y="2932113"/>
          <p14:tracePt t="30589" x="6551613" y="2922588"/>
          <p14:tracePt t="30598" x="6577013" y="2914650"/>
          <p14:tracePt t="30606" x="6611938" y="2906713"/>
          <p14:tracePt t="30614" x="6645275" y="2897188"/>
          <p14:tracePt t="30622" x="6705600" y="2889250"/>
          <p14:tracePt t="30630" x="6746875" y="2881313"/>
          <p14:tracePt t="30637" x="6781800" y="2881313"/>
          <p14:tracePt t="30646" x="6815138" y="2881313"/>
          <p14:tracePt t="30654" x="6824663" y="2881313"/>
          <p14:tracePt t="30663" x="6840538" y="2881313"/>
          <p14:tracePt t="30712" x="6850063" y="2881313"/>
          <p14:tracePt t="30724" x="6875463" y="2881313"/>
          <p14:tracePt t="30732" x="6883400" y="2889250"/>
          <p14:tracePt t="30740" x="6900863" y="2889250"/>
          <p14:tracePt t="30748" x="6926263" y="2889250"/>
          <p14:tracePt t="30756" x="6934200" y="2889250"/>
          <p14:tracePt t="30764" x="6951663" y="2889250"/>
          <p14:tracePt t="30772" x="6969125" y="2889250"/>
          <p14:tracePt t="30780" x="6977063" y="2889250"/>
          <p14:tracePt t="30786" x="6994525" y="2889250"/>
          <p14:tracePt t="30794" x="6994525" y="2897188"/>
          <p14:tracePt t="30802" x="7010400" y="2897188"/>
          <p14:tracePt t="30812" x="7019925" y="2897188"/>
          <p14:tracePt t="30826" x="7035800" y="2897188"/>
          <p14:tracePt t="30834" x="7045325" y="2897188"/>
          <p14:tracePt t="30842" x="7061200" y="2897188"/>
          <p14:tracePt t="30849" x="7078663" y="2897188"/>
          <p14:tracePt t="30858" x="7088188" y="2897188"/>
          <p14:tracePt t="30866" x="7104063" y="2897188"/>
          <p14:tracePt t="30874" x="7113588" y="2897188"/>
          <p14:tracePt t="30882" x="7129463" y="2897188"/>
          <p14:tracePt t="30888" x="7146925" y="2897188"/>
          <p14:tracePt t="30896" x="7154863" y="2897188"/>
          <p14:tracePt t="30904" x="7172325" y="2897188"/>
          <p14:tracePt t="30912" x="7180263" y="2897188"/>
          <p14:tracePt t="30920" x="7197725" y="2906713"/>
          <p14:tracePt t="30928" x="7215188" y="2914650"/>
          <p14:tracePt t="30936" x="7223125" y="2914650"/>
          <p14:tracePt t="30945" x="7232650" y="2914650"/>
          <p14:tracePt t="30952" x="7240588" y="2914650"/>
          <p14:tracePt t="30962" x="7248525" y="2914650"/>
          <p14:tracePt t="30976" x="7265988" y="2914650"/>
          <p14:tracePt t="30992" x="7283450" y="2914650"/>
          <p14:tracePt t="30998" x="7291388" y="2914650"/>
          <p14:tracePt t="31013" x="7308850" y="2906713"/>
          <p14:tracePt t="31022" x="7316788" y="2906713"/>
          <p14:tracePt t="31038" x="7324725" y="2906713"/>
          <p14:tracePt t="31050" x="7334250" y="2906713"/>
          <p14:tracePt t="31070" x="7342188" y="2906713"/>
          <p14:tracePt t="31086" x="7350125" y="2906713"/>
          <p14:tracePt t="31094" x="7359650" y="2897188"/>
          <p14:tracePt t="31108" x="7377113" y="2889250"/>
          <p14:tracePt t="31115" x="7385050" y="2881313"/>
          <p14:tracePt t="31124" x="7392988" y="2881313"/>
          <p14:tracePt t="31132" x="7402513" y="2881313"/>
          <p14:tracePt t="31726" x="7418388" y="2871788"/>
          <p14:tracePt t="31734" x="7453313" y="2855913"/>
          <p14:tracePt t="31743" x="7486650" y="2838450"/>
          <p14:tracePt t="31748" x="7521575" y="2830513"/>
          <p14:tracePt t="31756" x="7546975" y="2830513"/>
          <p14:tracePt t="31766" x="7562850" y="2820988"/>
          <p14:tracePt t="31780" x="7580313" y="2820988"/>
          <p14:tracePt t="31788" x="7588250" y="2820988"/>
          <p14:tracePt t="31796" x="7597775" y="2820988"/>
          <p14:tracePt t="31804" x="7613650" y="2820988"/>
          <p14:tracePt t="31812" x="7623175" y="2820988"/>
          <p14:tracePt t="31819" x="7639050" y="2820988"/>
          <p14:tracePt t="31828" x="7648575" y="2820988"/>
          <p14:tracePt t="31836" x="7666038" y="2820988"/>
          <p14:tracePt t="31844" x="7673975" y="2820988"/>
          <p14:tracePt t="31849" x="7681913" y="2820988"/>
          <p14:tracePt t="31858" x="7691438" y="2820988"/>
          <p14:tracePt t="31866" x="7699375" y="2820988"/>
          <p14:tracePt t="31874" x="7707313" y="2820988"/>
          <p14:tracePt t="31882" x="7724775" y="2820988"/>
          <p14:tracePt t="31889" x="7732713" y="2820988"/>
          <p14:tracePt t="31906" x="7750175" y="2820988"/>
          <p14:tracePt t="31926" x="7758113" y="2813050"/>
          <p14:tracePt t="31934" x="7767638" y="2813050"/>
          <p14:tracePt t="31942" x="7775575" y="2813050"/>
          <p14:tracePt t="31947" x="7793038" y="2813050"/>
          <p14:tracePt t="31956" x="7800975" y="2813050"/>
          <p14:tracePt t="32351" x="7810500" y="2813050"/>
          <p14:tracePt t="32360" x="7818438" y="2813050"/>
          <p14:tracePt t="32367" x="7826375" y="2813050"/>
          <p14:tracePt t="32373" x="7835900" y="2813050"/>
          <p14:tracePt t="32382" x="7843838" y="2813050"/>
          <p14:tracePt t="32392" x="7851775" y="2813050"/>
          <p14:tracePt t="32648" x="7851775" y="2820988"/>
          <p14:tracePt t="32943" x="7843838" y="2830513"/>
          <p14:tracePt t="32950" x="7835900" y="2838450"/>
          <p14:tracePt t="32958" x="7826375" y="2846388"/>
          <p14:tracePt t="32966" x="7826375" y="2855913"/>
          <p14:tracePt t="32974" x="7810500" y="2871788"/>
          <p14:tracePt t="32990" x="7800975" y="2881313"/>
          <p14:tracePt t="33016" x="7800975" y="2889250"/>
          <p14:tracePt t="33512" x="7800975" y="2897188"/>
          <p14:tracePt t="33868" x="7783513" y="2897188"/>
          <p14:tracePt t="33877" x="7732713" y="2906713"/>
          <p14:tracePt t="33884" x="7656513" y="2922588"/>
          <p14:tracePt t="33892" x="7554913" y="2949575"/>
          <p14:tracePt t="33914" x="7367588" y="2982913"/>
          <p14:tracePt t="33925" x="7205663" y="2982913"/>
          <p14:tracePt t="33932" x="7121525" y="2990850"/>
          <p14:tracePt t="33940" x="7045325" y="3000375"/>
          <p14:tracePt t="33948" x="6959600" y="3016250"/>
          <p14:tracePt t="33956" x="6832600" y="3025775"/>
          <p14:tracePt t="33962" x="6696075" y="3033713"/>
          <p14:tracePt t="33970" x="6518275" y="3033713"/>
          <p14:tracePt t="33978" x="6313488" y="3033713"/>
          <p14:tracePt t="33986" x="6076950" y="3051175"/>
          <p14:tracePt t="33994" x="5846763" y="3051175"/>
          <p14:tracePt t="34002" x="5608638" y="3041650"/>
          <p14:tracePt t="34010" x="5446713" y="3033713"/>
          <p14:tracePt t="34018" x="5311775" y="3033713"/>
          <p14:tracePt t="34027" x="5183188" y="3025775"/>
          <p14:tracePt t="34034" x="5081588" y="3025775"/>
          <p14:tracePt t="34042" x="4997450" y="3025775"/>
          <p14:tracePt t="34050" x="4929188" y="3025775"/>
          <p14:tracePt t="34057" x="4868863" y="3025775"/>
          <p14:tracePt t="34065" x="4810125" y="3025775"/>
          <p14:tracePt t="34072" x="4749800" y="3025775"/>
          <p14:tracePt t="34080" x="4708525" y="3025775"/>
          <p14:tracePt t="34088" x="4665663" y="3025775"/>
          <p14:tracePt t="34096" x="4630738" y="3025775"/>
          <p14:tracePt t="34103" x="4597400" y="3025775"/>
          <p14:tracePt t="34112" x="4554538" y="3041650"/>
          <p14:tracePt t="34120" x="4521200" y="3059113"/>
          <p14:tracePt t="34129" x="4470400" y="3076575"/>
          <p14:tracePt t="34136" x="4427538" y="3094038"/>
          <p14:tracePt t="34143" x="4376738" y="3101975"/>
          <p14:tracePt t="34152" x="4333875" y="3127375"/>
          <p14:tracePt t="34162" x="4283075" y="3135313"/>
          <p14:tracePt t="34168" x="4240213" y="3144838"/>
          <p14:tracePt t="34174" x="4206875" y="3152775"/>
          <p14:tracePt t="34182" x="4181475" y="3170238"/>
          <p14:tracePt t="34190" x="4156075" y="3170238"/>
          <p14:tracePt t="34198" x="4146550" y="3178175"/>
          <p14:tracePt t="34206" x="4113213" y="3186113"/>
          <p14:tracePt t="34214" x="4087813" y="3195638"/>
          <p14:tracePt t="34222" x="4062413" y="3203575"/>
          <p14:tracePt t="34230" x="4037013" y="3211513"/>
          <p14:tracePt t="34238" x="3994150" y="3228975"/>
          <p14:tracePt t="34246" x="3960813" y="3246438"/>
          <p14:tracePt t="34254" x="3908425" y="3263900"/>
          <p14:tracePt t="34262" x="3867150" y="3279775"/>
          <p14:tracePt t="34270" x="3806825" y="3297238"/>
          <p14:tracePt t="34276" x="3748088" y="3305175"/>
          <p14:tracePt t="34284" x="3697288" y="3314700"/>
          <p14:tracePt t="34292" x="3636963" y="3322638"/>
          <p14:tracePt t="34300" x="3578225" y="3330575"/>
          <p14:tracePt t="34308" x="3517900" y="3348038"/>
          <p14:tracePt t="34316" x="3459163" y="3355975"/>
          <p14:tracePt t="34324" x="3398838" y="3373438"/>
          <p14:tracePt t="34332" x="3340100" y="3382963"/>
          <p14:tracePt t="34340" x="3279775" y="3408363"/>
          <p14:tracePt t="34348" x="3221038" y="3408363"/>
          <p14:tracePt t="34356" x="3160713" y="3424238"/>
          <p14:tracePt t="34364" x="3101975" y="3433763"/>
          <p14:tracePt t="34372" x="3041650" y="3449638"/>
          <p14:tracePt t="34378" x="2982913" y="3459163"/>
          <p14:tracePt t="34386" x="2922588" y="3467100"/>
          <p14:tracePt t="34394" x="2897188" y="3467100"/>
          <p14:tracePt t="34402" x="2881313" y="3467100"/>
          <p14:tracePt t="34411" x="2863850" y="3467100"/>
          <p14:tracePt t="34418" x="2846388" y="3475038"/>
          <p14:tracePt t="34427" x="2838450" y="3475038"/>
          <p14:tracePt t="34434" x="2820988" y="3475038"/>
          <p14:tracePt t="34442" x="2813050" y="3475038"/>
          <p14:tracePt t="34462" x="2805113" y="3475038"/>
          <p14:tracePt t="34670" x="2805113" y="3484563"/>
          <p14:tracePt t="34683" x="2805113" y="3492500"/>
          <p14:tracePt t="34690" x="2795588" y="3492500"/>
          <p14:tracePt t="34698" x="2795588" y="3502025"/>
          <p14:tracePt t="34716" x="2787650" y="3517900"/>
          <p14:tracePt t="34724" x="2787650" y="3527425"/>
          <p14:tracePt t="34732" x="2787650" y="3535363"/>
          <p14:tracePt t="34740" x="2787650" y="3552825"/>
          <p14:tracePt t="34748" x="2787650" y="3560763"/>
          <p14:tracePt t="34756" x="2787650" y="3568700"/>
          <p14:tracePt t="34764" x="2787650" y="3578225"/>
          <p14:tracePt t="34906" x="2795588" y="3586163"/>
          <p14:tracePt t="34918" x="2805113" y="3594100"/>
          <p14:tracePt t="34920" x="2813050" y="3603625"/>
          <p14:tracePt t="34928" x="2830513" y="3603625"/>
          <p14:tracePt t="34936" x="2838450" y="3603625"/>
          <p14:tracePt t="34944" x="2846388" y="3611563"/>
          <p14:tracePt t="34952" x="2863850" y="3611563"/>
          <p14:tracePt t="34960" x="2871788" y="3619500"/>
          <p14:tracePt t="34968" x="2889250" y="3619500"/>
          <p14:tracePt t="34976" x="2897188" y="3619500"/>
          <p14:tracePt t="34984" x="2914650" y="3629025"/>
          <p14:tracePt t="34992" x="2940050" y="3629025"/>
          <p14:tracePt t="35000" x="2949575" y="3629025"/>
          <p14:tracePt t="35008" x="2965450" y="3636963"/>
          <p14:tracePt t="35016" x="2982913" y="3636963"/>
          <p14:tracePt t="35022" x="2990850" y="3636963"/>
          <p14:tracePt t="35030" x="3008313" y="3646488"/>
          <p14:tracePt t="35038" x="3025775" y="3646488"/>
          <p14:tracePt t="35046" x="3033713" y="3646488"/>
          <p14:tracePt t="35054" x="3051175" y="3654425"/>
          <p14:tracePt t="35062" x="3067050" y="3662363"/>
          <p14:tracePt t="35070" x="3076575" y="3662363"/>
          <p14:tracePt t="35078" x="3101975" y="3671888"/>
          <p14:tracePt t="35086" x="3119438" y="3679825"/>
          <p14:tracePt t="35094" x="3135313" y="3687763"/>
          <p14:tracePt t="35102" x="3144838" y="3687763"/>
          <p14:tracePt t="35110" x="3170238" y="3687763"/>
          <p14:tracePt t="35118" x="3178175" y="3697288"/>
          <p14:tracePt t="35124" x="3195638" y="3697288"/>
          <p14:tracePt t="35132" x="3211513" y="3697288"/>
          <p14:tracePt t="35148" x="3221038" y="3697288"/>
          <p14:tracePt t="35156" x="3238500" y="3697288"/>
          <p14:tracePt t="35172" x="3246438" y="3697288"/>
          <p14:tracePt t="35180" x="3263900" y="3697288"/>
          <p14:tracePt t="35196" x="3271838" y="3697288"/>
          <p14:tracePt t="35204" x="3279775" y="3697288"/>
          <p14:tracePt t="35220" x="3297238" y="3697288"/>
          <p14:tracePt t="35226" x="3314700" y="3697288"/>
          <p14:tracePt t="35242" x="3330575" y="3697288"/>
          <p14:tracePt t="35250" x="3348038" y="3697288"/>
          <p14:tracePt t="35258" x="3355975" y="3687763"/>
          <p14:tracePt t="35266" x="3365500" y="3687763"/>
          <p14:tracePt t="35274" x="3382963" y="3679825"/>
          <p14:tracePt t="35282" x="3390900" y="3671888"/>
          <p14:tracePt t="35290" x="3408363" y="3671888"/>
          <p14:tracePt t="35298" x="3424238" y="3662363"/>
          <p14:tracePt t="35306" x="3433763" y="3654425"/>
          <p14:tracePt t="35314" x="3449638" y="3654425"/>
          <p14:tracePt t="35322" x="3467100" y="3654425"/>
          <p14:tracePt t="35348" x="3475038" y="3654425"/>
          <p14:tracePt t="35420" x="3484563" y="3654425"/>
          <p14:tracePt t="35438" x="3484563" y="3646488"/>
          <p14:tracePt t="35478" x="3492500" y="3646488"/>
          <p14:tracePt t="35498" x="3502025" y="3646488"/>
          <p14:tracePt t="35506" x="3509963" y="3646488"/>
          <p14:tracePt t="35522" x="3517900" y="3646488"/>
          <p14:tracePt t="35530" x="3527425" y="3646488"/>
          <p14:tracePt t="35538" x="3535363" y="3636963"/>
          <p14:tracePt t="35544" x="3543300" y="3636963"/>
          <p14:tracePt t="35552" x="3552825" y="3636963"/>
          <p14:tracePt t="35568" x="3560763" y="3636963"/>
          <p14:tracePt t="35578" x="3578225" y="3636963"/>
          <p14:tracePt t="35592" x="3594100" y="3636963"/>
          <p14:tracePt t="35599" x="3603625" y="3636963"/>
          <p14:tracePt t="35608" x="3619500" y="3636963"/>
          <p14:tracePt t="35616" x="3636963" y="3636963"/>
          <p14:tracePt t="35624" x="3646488" y="3636963"/>
          <p14:tracePt t="35632" x="3671888" y="3636963"/>
          <p14:tracePt t="35640" x="3687763" y="3629025"/>
          <p14:tracePt t="35645" x="3697288" y="3629025"/>
          <p14:tracePt t="35653" x="3713163" y="3619500"/>
          <p14:tracePt t="35662" x="3730625" y="3619500"/>
          <p14:tracePt t="35670" x="3738563" y="3619500"/>
          <p14:tracePt t="35679" x="3756025" y="3619500"/>
          <p14:tracePt t="35686" x="3763963" y="3619500"/>
          <p14:tracePt t="35694" x="3781425" y="3611563"/>
          <p14:tracePt t="35702" x="3790950" y="3611563"/>
          <p14:tracePt t="35710" x="3798888" y="3611563"/>
          <p14:tracePt t="35718" x="3806825" y="3611563"/>
          <p14:tracePt t="35726" x="3824288" y="3611563"/>
          <p14:tracePt t="35743" x="3832225" y="3611563"/>
          <p14:tracePt t="35748" x="3841750" y="3611563"/>
          <p14:tracePt t="36008" x="3841750" y="3603625"/>
          <p14:tracePt t="36032" x="3849688" y="3603625"/>
          <p14:tracePt t="62533" x="3857625" y="3603625"/>
          <p14:tracePt t="62538" x="3857625" y="3594100"/>
          <p14:tracePt t="62546" x="3867150" y="3594100"/>
          <p14:tracePt t="62554" x="3867150" y="3586163"/>
          <p14:tracePt t="62562" x="3875088" y="3578225"/>
          <p14:tracePt t="62571" x="3883025" y="3568700"/>
          <p14:tracePt t="62578" x="3892550" y="3568700"/>
          <p14:tracePt t="62586" x="3900488" y="3552825"/>
          <p14:tracePt t="62594" x="3908425" y="3552825"/>
          <p14:tracePt t="62602" x="3917950" y="3535363"/>
          <p14:tracePt t="62618" x="3925888" y="3535363"/>
          <p14:tracePt t="62634" x="3925888" y="3527425"/>
          <p14:tracePt t="63403" x="3935413" y="3517900"/>
          <p14:tracePt t="63414" x="3951288" y="3509963"/>
          <p14:tracePt t="63422" x="3968750" y="3509963"/>
          <p14:tracePt t="63430" x="3986213" y="3502025"/>
          <p14:tracePt t="63440" x="3994150" y="3492500"/>
          <p14:tracePt t="63446" x="4011613" y="3492500"/>
          <p14:tracePt t="63455" x="4027488" y="3484563"/>
          <p14:tracePt t="63470" x="4037013" y="3475038"/>
          <p14:tracePt t="63478" x="4044950" y="3475038"/>
          <p14:tracePt t="63486" x="4052888" y="3475038"/>
          <p14:tracePt t="63492" x="4062413" y="3475038"/>
          <p14:tracePt t="63500" x="4070350" y="3475038"/>
          <p14:tracePt t="63516" x="4079875" y="3475038"/>
          <p14:tracePt t="63524" x="4087813" y="3475038"/>
          <p14:tracePt t="63532" x="4095750" y="3475038"/>
          <p14:tracePt t="63540" x="4105275" y="3475038"/>
          <p14:tracePt t="63548" x="4113213" y="3475038"/>
          <p14:tracePt t="63556" x="4121150" y="3467100"/>
          <p14:tracePt t="63564" x="4138613" y="3467100"/>
          <p14:tracePt t="63572" x="4146550" y="3467100"/>
          <p14:tracePt t="63580" x="4164013" y="3467100"/>
          <p14:tracePt t="63588" x="4181475" y="3467100"/>
          <p14:tracePt t="63594" x="4189413" y="3467100"/>
          <p14:tracePt t="63602" x="4206875" y="3467100"/>
          <p14:tracePt t="63610" x="4214813" y="3467100"/>
          <p14:tracePt t="63618" x="4232275" y="3459163"/>
          <p14:tracePt t="63626" x="4249738" y="3459163"/>
          <p14:tracePt t="63634" x="4257675" y="3459163"/>
          <p14:tracePt t="63642" x="4275138" y="3459163"/>
          <p14:tracePt t="63650" x="4291013" y="3459163"/>
          <p14:tracePt t="63658" x="4300538" y="3459163"/>
          <p14:tracePt t="63666" x="4316413" y="3459163"/>
          <p14:tracePt t="63673" x="4325938" y="3459163"/>
          <p14:tracePt t="63682" x="4333875" y="3459163"/>
          <p14:tracePt t="63690" x="4351338" y="3459163"/>
          <p14:tracePt t="63704" x="4359275" y="3459163"/>
          <p14:tracePt t="63712" x="4368800" y="3459163"/>
          <p14:tracePt t="63784" x="4376738" y="3459163"/>
          <p14:tracePt t="63830" x="4384675" y="3459163"/>
          <p14:tracePt t="63842" x="4394200" y="3459163"/>
          <p14:tracePt t="63850" x="4402138" y="3459163"/>
          <p14:tracePt t="63858" x="4410075" y="3467100"/>
          <p14:tracePt t="63866" x="4419600" y="3467100"/>
          <p14:tracePt t="63956" x="4427538" y="3475038"/>
          <p14:tracePt t="63968" x="4435475" y="3475038"/>
          <p14:tracePt t="63984" x="4452938" y="3484563"/>
          <p14:tracePt t="63992" x="4470400" y="3484563"/>
          <p14:tracePt t="64000" x="4470400" y="3492500"/>
          <p14:tracePt t="64008" x="4486275" y="3502025"/>
          <p14:tracePt t="64016" x="4495800" y="3502025"/>
          <p14:tracePt t="64022" x="4503738" y="3509963"/>
          <p14:tracePt t="64030" x="4521200" y="3509963"/>
          <p14:tracePt t="64037" x="4529138" y="3509963"/>
          <p14:tracePt t="64046" x="4546600" y="3517900"/>
          <p14:tracePt t="64054" x="4564063" y="3527425"/>
          <p14:tracePt t="64062" x="4579938" y="3535363"/>
          <p14:tracePt t="64071" x="4589463" y="3543300"/>
          <p14:tracePt t="64078" x="4605338" y="3552825"/>
          <p14:tracePt t="64086" x="4614863" y="3552825"/>
          <p14:tracePt t="64102" x="4630738" y="3560763"/>
          <p14:tracePt t="64110" x="4640263" y="3560763"/>
          <p14:tracePt t="64116" x="4648200" y="3568700"/>
          <p14:tracePt t="64124" x="4657725" y="3578225"/>
          <p14:tracePt t="64132" x="4665663" y="3578225"/>
          <p14:tracePt t="64140" x="4683125" y="3578225"/>
          <p14:tracePt t="64148" x="4699000" y="3586163"/>
          <p14:tracePt t="64156" x="4708525" y="3594100"/>
          <p14:tracePt t="64164" x="4724400" y="3594100"/>
          <p14:tracePt t="64173" x="4733925" y="3603625"/>
          <p14:tracePt t="64180" x="4741863" y="3611563"/>
          <p14:tracePt t="64188" x="4749800" y="3611563"/>
          <p14:tracePt t="64196" x="4767263" y="3619500"/>
          <p14:tracePt t="64204" x="4775200" y="3629025"/>
          <p14:tracePt t="64212" x="4792663" y="3636963"/>
          <p14:tracePt t="64222" x="4810125" y="3654425"/>
          <p14:tracePt t="64226" x="4818063" y="3654425"/>
          <p14:tracePt t="64234" x="4827588" y="3654425"/>
          <p14:tracePt t="64242" x="4843463" y="3662363"/>
          <p14:tracePt t="64250" x="4852988" y="3679825"/>
          <p14:tracePt t="64258" x="4860925" y="3687763"/>
          <p14:tracePt t="64266" x="4878388" y="3697288"/>
          <p14:tracePt t="64274" x="4894263" y="3697288"/>
          <p14:tracePt t="64283" x="4903788" y="3705225"/>
          <p14:tracePt t="64290" x="4919663" y="3713163"/>
          <p14:tracePt t="64298" x="4937125" y="3713163"/>
          <p14:tracePt t="64306" x="4946650" y="3713163"/>
          <p14:tracePt t="64314" x="4962525" y="3722688"/>
          <p14:tracePt t="64323" x="4979988" y="3722688"/>
          <p14:tracePt t="64328" x="4987925" y="3722688"/>
          <p14:tracePt t="64336" x="5005388" y="3722688"/>
          <p14:tracePt t="64344" x="5030788" y="3722688"/>
          <p14:tracePt t="64352" x="5048250" y="3722688"/>
          <p14:tracePt t="64360" x="5064125" y="3722688"/>
          <p14:tracePt t="64368" x="5073650" y="3722688"/>
          <p14:tracePt t="64376" x="5091113" y="3730625"/>
          <p14:tracePt t="64384" x="5106988" y="3730625"/>
          <p14:tracePt t="64470" x="5116513" y="3730625"/>
          <p14:tracePt t="64518" x="5124450" y="3722688"/>
          <p14:tracePt t="64530" x="5132388" y="3722688"/>
          <p14:tracePt t="64544" x="5132388" y="3713163"/>
          <p14:tracePt t="64552" x="5141913" y="3713163"/>
          <p14:tracePt t="64568" x="5141913" y="3705225"/>
          <p14:tracePt t="64576" x="5149850" y="3705225"/>
          <p14:tracePt t="65428" x="5157788" y="3697288"/>
          <p14:tracePt t="65437" x="5167313" y="3687763"/>
          <p14:tracePt t="65445" x="5175250" y="3687763"/>
          <p14:tracePt t="65453" x="5175250" y="3679825"/>
          <p14:tracePt t="65461" x="5183188" y="3679825"/>
          <p14:tracePt t="65468" x="5192713" y="3671888"/>
          <p14:tracePt t="65476" x="5192713" y="3662363"/>
          <p14:tracePt t="65482" x="5200650" y="3662363"/>
          <p14:tracePt t="65490" x="5218113" y="3646488"/>
          <p14:tracePt t="65498" x="5226050" y="3636963"/>
          <p14:tracePt t="65506" x="5243513" y="3619500"/>
          <p14:tracePt t="65514" x="5260975" y="3619500"/>
          <p14:tracePt t="65522" x="5276850" y="3603625"/>
          <p14:tracePt t="65530" x="5286375" y="3594100"/>
          <p14:tracePt t="65539" x="5302250" y="3578225"/>
          <p14:tracePt t="65546" x="5319713" y="3560763"/>
          <p14:tracePt t="65554" x="5337175" y="3552825"/>
          <p14:tracePt t="65562" x="5345113" y="3552825"/>
          <p14:tracePt t="65572" x="5362575" y="3552825"/>
          <p14:tracePt t="65578" x="5380038" y="3543300"/>
          <p14:tracePt t="65586" x="5387975" y="3543300"/>
          <p14:tracePt t="65592" x="5395913" y="3543300"/>
          <p14:tracePt t="65600" x="5405438" y="3543300"/>
          <p14:tracePt t="65608" x="5405438" y="3535363"/>
          <p14:tracePt t="65636" x="5413375" y="3535363"/>
          <p14:tracePt t="65657" x="5421313" y="3535363"/>
          <p14:tracePt t="65664" x="5430838" y="3535363"/>
          <p14:tracePt t="65674" x="5430838" y="3527425"/>
          <p14:tracePt t="65680" x="5438775" y="3527425"/>
          <p14:tracePt t="65688" x="5446713" y="3527425"/>
          <p14:tracePt t="65896" x="5456238" y="3527425"/>
          <p14:tracePt t="65918" x="5464175" y="3527425"/>
          <p14:tracePt t="65926" x="5472113" y="3527425"/>
          <p14:tracePt t="65942" x="5481638" y="3527425"/>
          <p14:tracePt t="65950" x="5489575" y="3535363"/>
          <p14:tracePt t="65966" x="5497513" y="3535363"/>
          <p14:tracePt t="65973" x="5507038" y="3535363"/>
          <p14:tracePt t="65982" x="5514975" y="3543300"/>
          <p14:tracePt t="65998" x="5524500" y="3552825"/>
          <p14:tracePt t="66006" x="5532438" y="3552825"/>
          <p14:tracePt t="66012" x="5532438" y="3560763"/>
          <p14:tracePt t="66020" x="5540375" y="3560763"/>
          <p14:tracePt t="66036" x="5549900" y="3560763"/>
          <p14:tracePt t="66044" x="5557838" y="3560763"/>
          <p14:tracePt t="66060" x="5565775" y="3560763"/>
          <p14:tracePt t="66068" x="5565775" y="3568700"/>
          <p14:tracePt t="66075" x="5575300" y="3568700"/>
          <p14:tracePt t="66092" x="5583238" y="3578225"/>
          <p14:tracePt t="66103" x="5591175" y="3578225"/>
          <p14:tracePt t="66112" x="5600700" y="3578225"/>
          <p14:tracePt t="66130" x="5608638" y="3586163"/>
          <p14:tracePt t="66138" x="5616575" y="3586163"/>
          <p14:tracePt t="66146" x="5616575" y="3594100"/>
          <p14:tracePt t="66948" x="5626100" y="3594100"/>
          <p14:tracePt t="66960" x="5634038" y="3586163"/>
          <p14:tracePt t="66966" x="5641975" y="3586163"/>
          <p14:tracePt t="66982" x="5676900" y="3578225"/>
          <p14:tracePt t="66990" x="5684838" y="3568700"/>
          <p14:tracePt t="66999" x="5702300" y="3560763"/>
          <p14:tracePt t="67006" x="5719763" y="3552825"/>
          <p14:tracePt t="67014" x="5735638" y="3543300"/>
          <p14:tracePt t="67023" x="5753100" y="3543300"/>
          <p14:tracePt t="67030" x="5778500" y="3535363"/>
          <p14:tracePt t="67038" x="5803900" y="3517900"/>
          <p14:tracePt t="67047" x="5829300" y="3509963"/>
          <p14:tracePt t="67054" x="5846763" y="3502025"/>
          <p14:tracePt t="67060" x="5880100" y="3492500"/>
          <p14:tracePt t="67068" x="5905500" y="3492500"/>
          <p14:tracePt t="67076" x="5922963" y="3484563"/>
          <p14:tracePt t="67084" x="5932488" y="3467100"/>
          <p14:tracePt t="67093" x="5965825" y="3449638"/>
          <p14:tracePt t="67100" x="6016625" y="3441700"/>
          <p14:tracePt t="67108" x="6059488" y="3424238"/>
          <p14:tracePt t="67116" x="6118225" y="3416300"/>
          <p14:tracePt t="67124" x="6178550" y="3408363"/>
          <p14:tracePt t="67132" x="6229350" y="3408363"/>
          <p14:tracePt t="67140" x="6272213" y="3408363"/>
          <p14:tracePt t="67148" x="6288088" y="3408363"/>
          <p14:tracePt t="67156" x="6305550" y="3408363"/>
          <p14:tracePt t="67162" x="6323013" y="3408363"/>
          <p14:tracePt t="67178" x="6330950" y="3408363"/>
          <p14:tracePt t="67189" x="6338888" y="3408363"/>
          <p14:tracePt t="67202" x="6348413" y="3408363"/>
          <p14:tracePt t="67214" x="6356350" y="3408363"/>
          <p14:tracePt t="67222" x="6365875" y="3408363"/>
          <p14:tracePt t="67239" x="6373813" y="3408363"/>
          <p14:tracePt t="67246" x="6381750" y="3408363"/>
          <p14:tracePt t="67280" x="6391275" y="3408363"/>
          <p14:tracePt t="67288" x="6407150" y="3416300"/>
          <p14:tracePt t="67296" x="6416675" y="3416300"/>
          <p14:tracePt t="67305" x="6432550" y="3416300"/>
          <p14:tracePt t="67312" x="6450013" y="3424238"/>
          <p14:tracePt t="68050" x="6450013" y="3433763"/>
          <p14:tracePt t="68058" x="6432550" y="3433763"/>
          <p14:tracePt t="68066" x="6416675" y="3449638"/>
          <p14:tracePt t="68074" x="6407150" y="3459163"/>
          <p14:tracePt t="68082" x="6391275" y="3475038"/>
          <p14:tracePt t="68090" x="6373813" y="3484563"/>
          <p14:tracePt t="68098" x="6356350" y="3502025"/>
          <p14:tracePt t="68106" x="6348413" y="3502025"/>
          <p14:tracePt t="68114" x="6330950" y="3509963"/>
          <p14:tracePt t="68121" x="6313488" y="3517900"/>
          <p14:tracePt t="68128" x="6313488" y="3527425"/>
          <p14:tracePt t="68138" x="6297613" y="3535363"/>
          <p14:tracePt t="68144" x="6280150" y="3535363"/>
          <p14:tracePt t="68152" x="6272213" y="3543300"/>
          <p14:tracePt t="68160" x="6254750" y="3560763"/>
          <p14:tracePt t="68168" x="6237288" y="3568700"/>
          <p14:tracePt t="68176" x="6221413" y="3586163"/>
          <p14:tracePt t="68184" x="6211888" y="3594100"/>
          <p14:tracePt t="68192" x="6194425" y="3603625"/>
          <p14:tracePt t="68200" x="6178550" y="3611563"/>
          <p14:tracePt t="68208" x="6161088" y="3619500"/>
          <p14:tracePt t="68223" x="6143625" y="3629025"/>
          <p14:tracePt t="68230" x="6135688" y="3629025"/>
          <p14:tracePt t="68239" x="6135688" y="3636963"/>
          <p14:tracePt t="68246" x="6118225" y="3636963"/>
          <p14:tracePt t="68254" x="6102350" y="3636963"/>
          <p14:tracePt t="68262" x="6102350" y="3646488"/>
          <p14:tracePt t="68271" x="6084888" y="3662363"/>
          <p14:tracePt t="68278" x="6067425" y="3662363"/>
          <p14:tracePt t="68287" x="6059488" y="3671888"/>
          <p14:tracePt t="68294" x="6042025" y="3679825"/>
          <p14:tracePt t="68302" x="6034088" y="3687763"/>
          <p14:tracePt t="68310" x="6034088" y="3697288"/>
          <p14:tracePt t="68318" x="6024563" y="3697288"/>
          <p14:tracePt t="69171" x="6016625" y="3705225"/>
          <p14:tracePt t="69180" x="6016625" y="3713163"/>
          <p14:tracePt t="69189" x="6008688" y="3713163"/>
          <p14:tracePt t="69196" x="5999163" y="3722688"/>
          <p14:tracePt t="69207" x="5991225" y="3722688"/>
          <p14:tracePt t="69213" x="5991225" y="3730625"/>
          <p14:tracePt t="69223" x="5983288" y="3738563"/>
          <p14:tracePt t="69228" x="5973763" y="3748088"/>
          <p14:tracePt t="69239" x="5957888" y="3756025"/>
          <p14:tracePt t="69244" x="5948363" y="3773488"/>
          <p14:tracePt t="69253" x="5932488" y="3781425"/>
          <p14:tracePt t="69260" x="5915025" y="3781425"/>
          <p14:tracePt t="69268" x="5905500" y="3790950"/>
          <p14:tracePt t="69276" x="5889625" y="3790950"/>
          <p14:tracePt t="69284" x="5872163" y="3790950"/>
          <p14:tracePt t="69290" x="5872163" y="3798888"/>
          <p14:tracePt t="69298" x="5864225" y="3798888"/>
          <p14:tracePt t="69306" x="5846763" y="3798888"/>
          <p14:tracePt t="69314" x="5846763" y="3806825"/>
          <p14:tracePt t="69322" x="5829300" y="3806825"/>
          <p14:tracePt t="69330" x="5821363" y="3806825"/>
          <p14:tracePt t="69339" x="5813425" y="3816350"/>
          <p14:tracePt t="69346" x="5795963" y="3816350"/>
          <p14:tracePt t="69355" x="5788025" y="3824288"/>
          <p14:tracePt t="69362" x="5770563" y="3832225"/>
          <p14:tracePt t="69371" x="5753100" y="3832225"/>
          <p14:tracePt t="69378" x="5745163" y="3841750"/>
          <p14:tracePt t="69386" x="5727700" y="3841750"/>
          <p14:tracePt t="69392" x="5710238" y="3841750"/>
          <p14:tracePt t="69400" x="5702300" y="3841750"/>
          <p14:tracePt t="69408" x="5684838" y="3849688"/>
          <p14:tracePt t="69416" x="5676900" y="3849688"/>
          <p14:tracePt t="69432" x="5659438" y="3849688"/>
          <p14:tracePt t="69440" x="5651500" y="3849688"/>
          <p14:tracePt t="69448" x="5641975" y="3849688"/>
          <p14:tracePt t="69456" x="5634038" y="3849688"/>
          <p14:tracePt t="69464" x="5626100" y="3849688"/>
          <p14:tracePt t="69472" x="5608638" y="3849688"/>
          <p14:tracePt t="69480" x="5591175" y="3849688"/>
          <p14:tracePt t="69487" x="5583238" y="3849688"/>
          <p14:tracePt t="69494" x="5565775" y="3841750"/>
          <p14:tracePt t="69502" x="5549900" y="3832225"/>
          <p14:tracePt t="69510" x="5532438" y="3816350"/>
          <p14:tracePt t="69518" x="5514975" y="3798888"/>
          <p14:tracePt t="69526" x="5497513" y="3798888"/>
          <p14:tracePt t="69534" x="5481638" y="3781425"/>
          <p14:tracePt t="69542" x="5472113" y="3773488"/>
          <p14:tracePt t="69550" x="5456238" y="3763963"/>
          <p14:tracePt t="69558" x="5438775" y="3756025"/>
          <p14:tracePt t="69566" x="5421313" y="3748088"/>
          <p14:tracePt t="69582" x="5413375" y="3748088"/>
          <p14:tracePt t="69590" x="5405438" y="3748088"/>
          <p14:tracePt t="69596" x="5395913" y="3748088"/>
          <p14:tracePt t="69604" x="5387975" y="3738563"/>
          <p14:tracePt t="69612" x="5380038" y="3738563"/>
          <p14:tracePt t="69620" x="5362575" y="3738563"/>
          <p14:tracePt t="69628" x="5345113" y="3730625"/>
          <p14:tracePt t="69644" x="5327650" y="3730625"/>
          <p14:tracePt t="69652" x="5311775" y="3730625"/>
          <p14:tracePt t="69659" x="5311775" y="3722688"/>
          <p14:tracePt t="69668" x="5294313" y="3722688"/>
          <p14:tracePt t="69676" x="5286375" y="3722688"/>
          <p14:tracePt t="69684" x="5268913" y="3722688"/>
          <p14:tracePt t="69692" x="5251450" y="3722688"/>
          <p14:tracePt t="69698" x="5243513" y="3722688"/>
          <p14:tracePt t="69706" x="5226050" y="3713163"/>
          <p14:tracePt t="69714" x="5208588" y="3713163"/>
          <p14:tracePt t="69722" x="5200650" y="3713163"/>
          <p14:tracePt t="69730" x="5183188" y="3705225"/>
          <p14:tracePt t="69738" x="5167313" y="3697288"/>
          <p14:tracePt t="69746" x="5157788" y="3687763"/>
          <p14:tracePt t="69754" x="5141913" y="3687763"/>
          <p14:tracePt t="69762" x="5116513" y="3679825"/>
          <p14:tracePt t="69770" x="5106988" y="3679825"/>
          <p14:tracePt t="69778" x="5091113" y="3671888"/>
          <p14:tracePt t="69786" x="5073650" y="3671888"/>
          <p14:tracePt t="69794" x="5056188" y="3662363"/>
          <p14:tracePt t="69803" x="5030788" y="3662363"/>
          <p14:tracePt t="69808" x="4997450" y="3662363"/>
          <p14:tracePt t="69816" x="4972050" y="3662363"/>
          <p14:tracePt t="69824" x="4937125" y="3662363"/>
          <p14:tracePt t="69832" x="4903788" y="3662363"/>
          <p14:tracePt t="69840" x="4878388" y="3662363"/>
          <p14:tracePt t="69848" x="4852988" y="3662363"/>
          <p14:tracePt t="69856" x="4818063" y="3662363"/>
          <p14:tracePt t="69864" x="4802188" y="3662363"/>
          <p14:tracePt t="69872" x="4784725" y="3662363"/>
          <p14:tracePt t="69880" x="4759325" y="3662363"/>
          <p14:tracePt t="69889" x="4733925" y="3662363"/>
          <p14:tracePt t="69896" x="4716463" y="3662363"/>
          <p14:tracePt t="69903" x="4691063" y="3662363"/>
          <p14:tracePt t="69910" x="4673600" y="3671888"/>
          <p14:tracePt t="69918" x="4640263" y="3679825"/>
          <p14:tracePt t="69926" x="4622800" y="3687763"/>
          <p14:tracePt t="69934" x="4597400" y="3687763"/>
          <p14:tracePt t="69942" x="4572000" y="3697288"/>
          <p14:tracePt t="69949" x="4546600" y="3705225"/>
          <p14:tracePt t="69958" x="4529138" y="3713163"/>
          <p14:tracePt t="69966" x="4513263" y="3722688"/>
          <p14:tracePt t="69974" x="4495800" y="3730625"/>
          <p14:tracePt t="69982" x="4486275" y="3730625"/>
          <p14:tracePt t="69990" x="4470400" y="3730625"/>
          <p14:tracePt t="69998" x="4460875" y="3730625"/>
          <p14:tracePt t="70006" x="4452938" y="3730625"/>
          <p14:tracePt t="70012" x="4435475" y="3738563"/>
          <p14:tracePt t="70019" x="4427538" y="3738563"/>
          <p14:tracePt t="70028" x="4419600" y="3748088"/>
          <p14:tracePt t="70036" x="4402138" y="3756025"/>
          <p14:tracePt t="70043" x="4384675" y="3756025"/>
          <p14:tracePt t="70052" x="4376738" y="3763963"/>
          <p14:tracePt t="70059" x="4359275" y="3773488"/>
          <p14:tracePt t="70068" x="4341813" y="3773488"/>
          <p14:tracePt t="70076" x="4333875" y="3773488"/>
          <p14:tracePt t="70084" x="4316413" y="3781425"/>
          <p14:tracePt t="70092" x="4300538" y="3790950"/>
          <p14:tracePt t="70100" x="4291013" y="3798888"/>
          <p14:tracePt t="70108" x="4275138" y="3798888"/>
          <p14:tracePt t="70114" x="4257675" y="3806825"/>
          <p14:tracePt t="70122" x="4249738" y="3806825"/>
          <p14:tracePt t="70129" x="4232275" y="3806825"/>
          <p14:tracePt t="70138" x="4214813" y="3816350"/>
          <p14:tracePt t="70146" x="4206875" y="3816350"/>
          <p14:tracePt t="70154" x="4189413" y="3824288"/>
          <p14:tracePt t="70162" x="4171950" y="3824288"/>
          <p14:tracePt t="70172" x="4164013" y="3824288"/>
          <p14:tracePt t="70178" x="4146550" y="3832225"/>
          <p14:tracePt t="70187" x="4130675" y="3841750"/>
          <p14:tracePt t="70203" x="4113213" y="3841750"/>
          <p14:tracePt t="70210" x="4105275" y="3849688"/>
          <p14:tracePt t="70296" x="4105275" y="3841750"/>
          <p14:tracePt t="70304" x="4121150" y="3806825"/>
          <p14:tracePt t="70312" x="4130675" y="3790950"/>
          <p14:tracePt t="70320" x="4146550" y="3773488"/>
          <p14:tracePt t="70328" x="4164013" y="3756025"/>
          <p14:tracePt t="70334" x="4181475" y="3738563"/>
          <p14:tracePt t="70342" x="4189413" y="3722688"/>
          <p14:tracePt t="70349" x="4197350" y="3713163"/>
          <p14:tracePt t="70358" x="4214813" y="3697288"/>
          <p14:tracePt t="70366" x="4232275" y="3671888"/>
          <p14:tracePt t="70374" x="4249738" y="3636963"/>
          <p14:tracePt t="70382" x="4275138" y="3603625"/>
          <p14:tracePt t="70390" x="4316413" y="3560763"/>
          <p14:tracePt t="70398" x="4333875" y="3527425"/>
          <p14:tracePt t="70405" x="4351338" y="3502025"/>
          <p14:tracePt t="70414" x="4368800" y="3492500"/>
          <p14:tracePt t="70422" x="4368800" y="3484563"/>
          <p14:tracePt t="70430" x="4376738" y="3475038"/>
          <p14:tracePt t="70528" x="4376738" y="3484563"/>
          <p14:tracePt t="70534" x="4368800" y="3492500"/>
          <p14:tracePt t="70542" x="4351338" y="3509963"/>
          <p14:tracePt t="70550" x="4333875" y="3527425"/>
          <p14:tracePt t="70558" x="4316413" y="3535363"/>
          <p14:tracePt t="70566" x="4308475" y="3552825"/>
          <p14:tracePt t="70574" x="4291013" y="3568700"/>
          <p14:tracePt t="70583" x="4275138" y="3578225"/>
          <p14:tracePt t="70590" x="4257675" y="3594100"/>
          <p14:tracePt t="70598" x="4249738" y="3603625"/>
          <p14:tracePt t="70605" x="4232275" y="3619500"/>
          <p14:tracePt t="70614" x="4214813" y="3629025"/>
          <p14:tracePt t="70622" x="4197350" y="3646488"/>
          <p14:tracePt t="70629" x="4189413" y="3662363"/>
          <p14:tracePt t="70636" x="4171950" y="3662363"/>
          <p14:tracePt t="70644" x="4156075" y="3679825"/>
          <p14:tracePt t="70653" x="4138613" y="3697288"/>
          <p14:tracePt t="70660" x="4121150" y="3713163"/>
          <p14:tracePt t="70668" x="4113213" y="3730625"/>
          <p14:tracePt t="70676" x="4095750" y="3738563"/>
          <p14:tracePt t="70684" x="4079875" y="3756025"/>
          <p14:tracePt t="70692" x="4062413" y="3773488"/>
          <p14:tracePt t="70700" x="4052888" y="3790950"/>
          <p14:tracePt t="70708" x="4037013" y="3798888"/>
          <p14:tracePt t="70716" x="4019550" y="3816350"/>
          <p14:tracePt t="70723" x="4002088" y="3832225"/>
          <p14:tracePt t="70732" x="3986213" y="3849688"/>
          <p14:tracePt t="70738" x="3976688" y="3867150"/>
          <p14:tracePt t="70746" x="3968750" y="3875088"/>
          <p14:tracePt t="70755" x="3960813" y="3875088"/>
          <p14:tracePt t="70762" x="3951288" y="3883025"/>
          <p14:tracePt t="70806" x="3951288" y="3892550"/>
          <p14:tracePt t="70838" x="3943350" y="3908425"/>
          <p14:tracePt t="70846" x="3925888" y="3925888"/>
          <p14:tracePt t="70853" x="3908425" y="3943350"/>
          <p14:tracePt t="70860" x="3900488" y="3951288"/>
          <p14:tracePt t="70868" x="3900488" y="3968750"/>
          <p14:tracePt t="70876" x="3883025" y="3994150"/>
          <p14:tracePt t="70884" x="3875088" y="4002088"/>
          <p14:tracePt t="70892" x="3867150" y="4019550"/>
          <p14:tracePt t="70906" x="3857625" y="4044950"/>
          <p14:tracePt t="70908" x="3849688" y="4070350"/>
          <p14:tracePt t="70916" x="3849688" y="4113213"/>
          <p14:tracePt t="70924" x="3841750" y="4146550"/>
          <p14:tracePt t="70932" x="3841750" y="4171950"/>
          <p14:tracePt t="70940" x="3841750" y="4206875"/>
          <p14:tracePt t="70948" x="3841750" y="4232275"/>
          <p14:tracePt t="70954" x="3841750" y="4240213"/>
          <p14:tracePt t="70962" x="3841750" y="4257675"/>
          <p14:tracePt t="70970" x="3841750" y="4265613"/>
          <p14:tracePt t="70986" x="3849688" y="4275138"/>
          <p14:tracePt t="70994" x="3849688" y="4283075"/>
          <p14:tracePt t="71010" x="3849688" y="4291013"/>
          <p14:tracePt t="71022" x="3857625" y="4300538"/>
          <p14:tracePt t="71068" x="3867150" y="4300538"/>
          <p14:tracePt t="71080" x="3867150" y="4308475"/>
          <p14:tracePt t="71088" x="3883025" y="4308475"/>
          <p14:tracePt t="71096" x="3892550" y="4308475"/>
          <p14:tracePt t="71112" x="3900488" y="4308475"/>
          <p14:tracePt t="71120" x="3917950" y="4308475"/>
          <p14:tracePt t="71128" x="3925888" y="4308475"/>
          <p14:tracePt t="71136" x="3943350" y="4308475"/>
          <p14:tracePt t="71144" x="3968750" y="4300538"/>
          <p14:tracePt t="71153" x="3976688" y="4300538"/>
          <p14:tracePt t="71160" x="4002088" y="4300538"/>
          <p14:tracePt t="71166" x="4019550" y="4300538"/>
          <p14:tracePt t="71174" x="4037013" y="4300538"/>
          <p14:tracePt t="71182" x="4052888" y="4300538"/>
          <p14:tracePt t="71190" x="4070350" y="4300538"/>
          <p14:tracePt t="71198" x="4079875" y="4300538"/>
          <p14:tracePt t="71206" x="4095750" y="4300538"/>
          <p14:tracePt t="71214" x="4105275" y="4300538"/>
          <p14:tracePt t="71222" x="4113213" y="4300538"/>
          <p14:tracePt t="71230" x="4130675" y="4300538"/>
          <p14:tracePt t="71238" x="4138613" y="4300538"/>
          <p14:tracePt t="71246" x="4156075" y="4300538"/>
          <p14:tracePt t="71254" x="4164013" y="4300538"/>
          <p14:tracePt t="71262" x="4171950" y="4300538"/>
          <p14:tracePt t="71268" x="4189413" y="4300538"/>
          <p14:tracePt t="71276" x="4197350" y="4300538"/>
          <p14:tracePt t="71284" x="4214813" y="4300538"/>
          <p14:tracePt t="71292" x="4232275" y="4300538"/>
          <p14:tracePt t="71308" x="4249738" y="4300538"/>
          <p14:tracePt t="71324" x="4249738" y="4308475"/>
          <p14:tracePt t="71332" x="4257675" y="4308475"/>
          <p14:tracePt t="71340" x="4265613" y="4308475"/>
          <p14:tracePt t="71356" x="4275138" y="4308475"/>
          <p14:tracePt t="71374" x="4283075" y="4308475"/>
          <p14:tracePt t="71382" x="4291013" y="4308475"/>
          <p14:tracePt t="71390" x="4300538" y="4308475"/>
          <p14:tracePt t="71398" x="4316413" y="4308475"/>
          <p14:tracePt t="71406" x="4325938" y="4308475"/>
          <p14:tracePt t="71414" x="4341813" y="4308475"/>
          <p14:tracePt t="71422" x="4359275" y="4308475"/>
          <p14:tracePt t="71430" x="4368800" y="4308475"/>
          <p14:tracePt t="71438" x="4384675" y="4300538"/>
          <p14:tracePt t="71446" x="4402138" y="4300538"/>
          <p14:tracePt t="71462" x="4410075" y="4300538"/>
          <p14:tracePt t="71471" x="4419600" y="4300538"/>
          <p14:tracePt t="71492" x="4427538" y="4300538"/>
          <p14:tracePt t="71508" x="4435475" y="4300538"/>
          <p14:tracePt t="71940" x="4452938" y="4291013"/>
          <p14:tracePt t="71948" x="4460875" y="4283075"/>
          <p14:tracePt t="71956" x="4478338" y="4283075"/>
          <p14:tracePt t="71972" x="4486275" y="4283075"/>
          <p14:tracePt t="71980" x="4503738" y="4283075"/>
          <p14:tracePt t="71989" x="4513263" y="4275138"/>
          <p14:tracePt t="71996" x="4529138" y="4275138"/>
          <p14:tracePt t="72004" x="4546600" y="4265613"/>
          <p14:tracePt t="72010" x="4554538" y="4265613"/>
          <p14:tracePt t="72018" x="4572000" y="4265613"/>
          <p14:tracePt t="72026" x="4579938" y="4265613"/>
          <p14:tracePt t="72034" x="4597400" y="4257675"/>
          <p14:tracePt t="72042" x="4605338" y="4257675"/>
          <p14:tracePt t="72058" x="4622800" y="4257675"/>
          <p14:tracePt t="72066" x="4640263" y="4257675"/>
          <p14:tracePt t="72074" x="4648200" y="4257675"/>
          <p14:tracePt t="72082" x="4673600" y="4249738"/>
          <p14:tracePt t="72090" x="4691063" y="4240213"/>
          <p14:tracePt t="72098" x="4733925" y="4224338"/>
          <p14:tracePt t="72106" x="4767263" y="4214813"/>
          <p14:tracePt t="72114" x="4802188" y="4214813"/>
          <p14:tracePt t="72120" x="4810125" y="4214813"/>
          <p14:tracePt t="72129" x="4827588" y="4214813"/>
          <p14:tracePt t="72136" x="4835525" y="4214813"/>
          <p14:tracePt t="72144" x="4843463" y="4214813"/>
          <p14:tracePt t="72188" x="4852988" y="4214813"/>
          <p14:tracePt t="72200" x="4860925" y="4214813"/>
          <p14:tracePt t="72216" x="4878388" y="4206875"/>
          <p14:tracePt t="72222" x="4886325" y="4206875"/>
          <p14:tracePt t="72230" x="4903788" y="4197350"/>
          <p14:tracePt t="72238" x="4911725" y="4189413"/>
          <p14:tracePt t="72246" x="4919663" y="4189413"/>
          <p14:tracePt t="72384" x="4911725" y="4197350"/>
          <p14:tracePt t="72392" x="4903788" y="4206875"/>
          <p14:tracePt t="72400" x="4886325" y="4224338"/>
          <p14:tracePt t="72408" x="4860925" y="4240213"/>
          <p14:tracePt t="72416" x="4818063" y="4257675"/>
          <p14:tracePt t="72424" x="4767263" y="4275138"/>
          <p14:tracePt t="72430" x="4708525" y="4291013"/>
          <p14:tracePt t="72439" x="4648200" y="4300538"/>
          <p14:tracePt t="72446" x="4572000" y="4308475"/>
          <p14:tracePt t="72455" x="4486275" y="4316413"/>
          <p14:tracePt t="72462" x="4402138" y="4316413"/>
          <p14:tracePt t="72472" x="4300538" y="4316413"/>
          <p14:tracePt t="72478" x="4214813" y="4316413"/>
          <p14:tracePt t="72488" x="4130675" y="4341813"/>
          <p14:tracePt t="72494" x="4044950" y="4341813"/>
          <p14:tracePt t="72505" x="3960813" y="4359275"/>
          <p14:tracePt t="72510" x="3867150" y="4376738"/>
          <p14:tracePt t="72518" x="3781425" y="4384675"/>
          <p14:tracePt t="72527" x="3679825" y="4410075"/>
          <p14:tracePt t="72534" x="3594100" y="4419600"/>
          <p14:tracePt t="72540" x="3509963" y="4445000"/>
          <p14:tracePt t="72548" x="3433763" y="4460875"/>
          <p14:tracePt t="72556" x="3373438" y="4470400"/>
          <p14:tracePt t="72564" x="3314700" y="4495800"/>
          <p14:tracePt t="72573" x="3254375" y="4513263"/>
          <p14:tracePt t="72580" x="3228975" y="4521200"/>
          <p14:tracePt t="72588" x="3195638" y="4529138"/>
          <p14:tracePt t="72596" x="3178175" y="4546600"/>
          <p14:tracePt t="72604" x="3170238" y="4554538"/>
          <p14:tracePt t="72612" x="3152775" y="4564063"/>
          <p14:tracePt t="72620" x="3135313" y="4572000"/>
          <p14:tracePt t="72628" x="3119438" y="4579938"/>
          <p14:tracePt t="72635" x="3109913" y="4589463"/>
          <p14:tracePt t="72642" x="3101975" y="4589463"/>
          <p14:tracePt t="72649" x="3094038" y="4589463"/>
          <p14:tracePt t="72671" x="3094038" y="4597400"/>
          <p14:tracePt t="72682" x="3084513" y="4597400"/>
          <p14:tracePt t="72698" x="3076575" y="4597400"/>
          <p14:tracePt t="72706" x="3067050" y="4605338"/>
          <p14:tracePt t="72722" x="3059113" y="4605338"/>
          <p14:tracePt t="72729" x="3051175" y="4605338"/>
          <p14:tracePt t="72742" x="3041650" y="4605338"/>
          <p14:tracePt t="73130" x="3041650" y="4597400"/>
          <p14:tracePt t="73143" x="3041650" y="4589463"/>
          <p14:tracePt t="73150" x="3051175" y="4579938"/>
          <p14:tracePt t="73158" x="3059113" y="4579938"/>
          <p14:tracePt t="73166" x="3059113" y="4564063"/>
          <p14:tracePt t="73173" x="3067050" y="4564063"/>
          <p14:tracePt t="73180" x="3067050" y="4554538"/>
          <p14:tracePt t="73188" x="3076575" y="4554538"/>
          <p14:tracePt t="73200" x="3076575" y="4546600"/>
          <p14:tracePt t="73208" x="3084513" y="4538663"/>
          <p14:tracePt t="73216" x="3084513" y="4529138"/>
          <p14:tracePt t="73224" x="3094038" y="4521200"/>
          <p14:tracePt t="73232" x="3101975" y="4513263"/>
          <p14:tracePt t="73240" x="3109913" y="4503738"/>
          <p14:tracePt t="73248" x="3109913" y="4495800"/>
          <p14:tracePt t="73256" x="3119438" y="4486275"/>
          <p14:tracePt t="73264" x="3127375" y="4486275"/>
          <p14:tracePt t="73272" x="3127375" y="4470400"/>
          <p14:tracePt t="73278" x="3135313" y="4452938"/>
          <p14:tracePt t="73287" x="3144838" y="4452938"/>
          <p14:tracePt t="73550" x="3144838" y="4445000"/>
          <p14:tracePt t="74120" x="3152775" y="4445000"/>
          <p14:tracePt t="74130" x="3152775" y="4435475"/>
          <p14:tracePt t="74138" x="3160713" y="4435475"/>
          <p14:tracePt t="74146" x="3170238" y="4427538"/>
          <p14:tracePt t="74218" x="3178175" y="4427538"/>
          <p14:tracePt t="74312" x="3178175" y="4419600"/>
          <p14:tracePt t="74324" x="3186113" y="4410075"/>
          <p14:tracePt t="74332" x="3195638" y="4410075"/>
          <p14:tracePt t="74426" x="3203575" y="4402138"/>
          <p14:tracePt t="74438" x="3203575" y="4394200"/>
          <p14:tracePt t="74444" x="3211513" y="4394200"/>
          <p14:tracePt t="74452" x="3221038" y="4394200"/>
          <p14:tracePt t="74460" x="3221038" y="4384675"/>
          <p14:tracePt t="74480" x="3228975" y="4376738"/>
          <p14:tracePt t="74492" x="3238500" y="4376738"/>
          <p14:tracePt t="74500" x="3238500" y="4368800"/>
          <p14:tracePt t="74524" x="3246438" y="4368800"/>
          <p14:tracePt t="74532" x="3254375" y="4368800"/>
          <p14:tracePt t="74540" x="3263900" y="4359275"/>
          <p14:tracePt t="74554" x="3263900" y="4351338"/>
          <p14:tracePt t="74558" x="3271838" y="4351338"/>
          <p14:tracePt t="74566" x="3289300" y="4341813"/>
          <p14:tracePt t="74574" x="3297238" y="4325938"/>
          <p14:tracePt t="74582" x="3314700" y="4316413"/>
          <p14:tracePt t="74590" x="3330575" y="4300538"/>
          <p14:tracePt t="74598" x="3355975" y="4291013"/>
          <p14:tracePt t="74606" x="3390900" y="4275138"/>
          <p14:tracePt t="74614" x="3424238" y="4249738"/>
          <p14:tracePt t="74622" x="3441700" y="4249738"/>
          <p14:tracePt t="74630" x="3475038" y="4232275"/>
          <p14:tracePt t="74638" x="3492500" y="4232275"/>
          <p14:tracePt t="74646" x="3517900" y="4224338"/>
          <p14:tracePt t="74654" x="3527425" y="4224338"/>
          <p14:tracePt t="74659" x="3535363" y="4224338"/>
          <p14:tracePt t="74669" x="3543300" y="4224338"/>
          <p14:tracePt t="74676" x="3552825" y="4224338"/>
          <p14:tracePt t="74684" x="3568700" y="4224338"/>
          <p14:tracePt t="74692" x="3586163" y="4224338"/>
          <p14:tracePt t="74700" x="3594100" y="4224338"/>
          <p14:tracePt t="74708" x="3611563" y="4224338"/>
          <p14:tracePt t="74716" x="3619500" y="4224338"/>
          <p14:tracePt t="74724" x="3636963" y="4224338"/>
          <p14:tracePt t="74732" x="3654425" y="4224338"/>
          <p14:tracePt t="74739" x="3662363" y="4224338"/>
          <p14:tracePt t="74748" x="3687763" y="4214813"/>
          <p14:tracePt t="74756" x="3697288" y="4214813"/>
          <p14:tracePt t="74762" x="3722688" y="4214813"/>
          <p14:tracePt t="74770" x="3738563" y="4214813"/>
          <p14:tracePt t="74778" x="3748088" y="4214813"/>
          <p14:tracePt t="74786" x="3763963" y="4214813"/>
          <p14:tracePt t="74794" x="3781425" y="4214813"/>
          <p14:tracePt t="74814" x="3790950" y="4214813"/>
          <p14:tracePt t="74822" x="3798888" y="4214813"/>
          <p14:tracePt t="74838" x="3806825" y="4214813"/>
          <p14:tracePt t="74846" x="3816350" y="4214813"/>
          <p14:tracePt t="74862" x="3824288" y="4214813"/>
          <p14:tracePt t="74868" x="3832225" y="4214813"/>
          <p14:tracePt t="74876" x="3841750" y="4214813"/>
          <p14:tracePt t="74892" x="3849688" y="4214813"/>
          <p14:tracePt t="74904" x="3857625" y="4214813"/>
          <p14:tracePt t="74916" x="3867150" y="4214813"/>
          <p14:tracePt t="74925" x="3883025" y="4214813"/>
          <p14:tracePt t="74932" x="3892550" y="4214813"/>
          <p14:tracePt t="74940" x="3908425" y="4214813"/>
          <p14:tracePt t="74948" x="3917950" y="4214813"/>
          <p14:tracePt t="74956" x="3925888" y="4214813"/>
          <p14:tracePt t="74964" x="3935413" y="4214813"/>
          <p14:tracePt t="74978" x="3943350" y="4214813"/>
          <p14:tracePt t="75396" x="3943350" y="4206875"/>
          <p14:tracePt t="75407" x="3951288" y="4197350"/>
          <p14:tracePt t="75414" x="3960813" y="4197350"/>
          <p14:tracePt t="75548" x="3968750" y="4197350"/>
          <p14:tracePt t="75572" x="3968750" y="4189413"/>
          <p14:tracePt t="75596" x="3976688" y="4189413"/>
          <p14:tracePt t="75606" x="3986213" y="4181475"/>
          <p14:tracePt t="75622" x="3994150" y="4171950"/>
          <p14:tracePt t="75634" x="4002088" y="4171950"/>
          <p14:tracePt t="76254" x="4019550" y="4164013"/>
          <p14:tracePt t="76262" x="4037013" y="4164013"/>
          <p14:tracePt t="76271" x="4044950" y="4164013"/>
          <p14:tracePt t="76278" x="4062413" y="4156075"/>
          <p14:tracePt t="76288" x="4079875" y="4156075"/>
          <p14:tracePt t="76294" x="4079875" y="4146550"/>
          <p14:tracePt t="76304" x="4095750" y="4146550"/>
          <p14:tracePt t="76319" x="4105275" y="4146550"/>
          <p14:tracePt t="76326" x="4113213" y="4146550"/>
          <p14:tracePt t="76338" x="4121150" y="4146550"/>
          <p14:tracePt t="77897" x="4130675" y="4146550"/>
          <p14:tracePt t="77923" x="4138613" y="4146550"/>
          <p14:tracePt t="77932" x="4146550" y="4146550"/>
          <p14:tracePt t="77944" x="4156075" y="4146550"/>
          <p14:tracePt t="77952" x="4164013" y="4156075"/>
          <p14:tracePt t="77982" x="4171950" y="4164013"/>
          <p14:tracePt t="77994" x="4181475" y="4164013"/>
          <p14:tracePt t="78014" x="4189413" y="4164013"/>
          <p14:tracePt t="78034" x="4197350" y="4164013"/>
          <p14:tracePt t="78042" x="4197350" y="4171950"/>
          <p14:tracePt t="78050" x="4206875" y="4171950"/>
          <p14:tracePt t="78064" x="4206875" y="4181475"/>
          <p14:tracePt t="78072" x="4214813" y="4181475"/>
          <p14:tracePt t="78116" x="4224338" y="4181475"/>
          <p14:tracePt t="78128" x="4224338" y="4189413"/>
          <p14:tracePt t="78136" x="4232275" y="4197350"/>
          <p14:tracePt t="78144" x="4240213" y="4206875"/>
          <p14:tracePt t="78152" x="4249738" y="4206875"/>
          <p14:tracePt t="78166" x="4257675" y="4214813"/>
          <p14:tracePt t="78173" x="4265613" y="4214813"/>
          <p14:tracePt t="78182" x="4265613" y="4224338"/>
          <p14:tracePt t="78203" x="4275138" y="4224338"/>
          <p14:tracePt t="78214" x="4283075" y="4224338"/>
          <p14:tracePt t="78254" x="4283075" y="4232275"/>
          <p14:tracePt t="78266" x="4291013" y="4232275"/>
          <p14:tracePt t="78288" x="4291013" y="4240213"/>
          <p14:tracePt t="78320" x="4300538" y="4240213"/>
          <p14:tracePt t="78356" x="4308475" y="4240213"/>
          <p14:tracePt t="78368" x="4308475" y="4249738"/>
          <p14:tracePt t="78463" x="4316413" y="4249738"/>
          <p14:tracePt t="78487" x="4325938" y="4257675"/>
          <p14:tracePt t="78504" x="4333875" y="4257675"/>
          <p14:tracePt t="78512" x="4351338" y="4257675"/>
          <p14:tracePt t="78520" x="4359275" y="4257675"/>
          <p14:tracePt t="78528" x="4368800" y="4257675"/>
          <p14:tracePt t="78536" x="4376738" y="4265613"/>
          <p14:tracePt t="78543" x="4384675" y="4265613"/>
          <p14:tracePt t="78552" x="4394200" y="4265613"/>
          <p14:tracePt t="78560" x="4402138" y="4265613"/>
          <p14:tracePt t="78598" x="4410075" y="4265613"/>
          <p14:tracePt t="78670" x="4419600" y="4265613"/>
          <p14:tracePt t="78682" x="4427538" y="4265613"/>
          <p14:tracePt t="79026" x="4419600" y="4265613"/>
          <p14:tracePt t="79034" x="4410075" y="4265613"/>
          <p14:tracePt t="79042" x="4402138" y="4265613"/>
          <p14:tracePt t="79050" x="4394200" y="4265613"/>
          <p14:tracePt t="79058" x="4384675" y="4265613"/>
          <p14:tracePt t="79074" x="4376738" y="4265613"/>
          <p14:tracePt t="79082" x="4368800" y="4265613"/>
          <p14:tracePt t="79090" x="4368800" y="4257675"/>
          <p14:tracePt t="79110" x="4368800" y="4249738"/>
          <p14:tracePt t="79121" x="4359275" y="4249738"/>
          <p14:tracePt t="79140" x="4351338" y="4249738"/>
          <p14:tracePt t="79152" x="4351338" y="4240213"/>
          <p14:tracePt t="79164" x="4351338" y="4232275"/>
          <p14:tracePt t="79200" x="4351338" y="4224338"/>
          <p14:tracePt t="79212" x="4351338" y="4214813"/>
          <p14:tracePt t="79542" x="4341813" y="4214813"/>
          <p14:tracePt t="79560" x="4333875" y="4214813"/>
          <p14:tracePt t="79568" x="4325938" y="4214813"/>
          <p14:tracePt t="79588" x="4316413" y="4214813"/>
          <p14:tracePt t="79596" x="4308475" y="4214813"/>
          <p14:tracePt t="79608" x="4300538" y="4214813"/>
          <p14:tracePt t="79636" x="4291013" y="4214813"/>
          <p14:tracePt t="79666" x="4283075" y="4214813"/>
          <p14:tracePt t="79722" x="4275138" y="4214813"/>
          <p14:tracePt t="79734" x="4265613" y="4214813"/>
          <p14:tracePt t="79754" x="4257675" y="4214813"/>
          <p14:tracePt t="79764" x="4249738" y="4214813"/>
          <p14:tracePt t="79772" x="4249738" y="4206875"/>
          <p14:tracePt t="79780" x="4240213" y="4206875"/>
          <p14:tracePt t="79874" x="4232275" y="4206875"/>
          <p14:tracePt t="79899" x="4224338" y="4206875"/>
          <p14:tracePt t="79922" x="4214813" y="4206875"/>
          <p14:tracePt t="80016" x="4206875" y="4206875"/>
          <p14:tracePt t="80067" x="4197350" y="4206875"/>
          <p14:tracePt t="80126" x="4189413" y="4206875"/>
          <p14:tracePt t="80187" x="4181475" y="4206875"/>
          <p14:tracePt t="80620" x="4171950" y="4206875"/>
          <p14:tracePt t="80656" x="4164013" y="4206875"/>
          <p14:tracePt t="80664" x="4156075" y="4206875"/>
          <p14:tracePt t="80754" x="4146550" y="4206875"/>
          <p14:tracePt t="80978" x="4146550" y="4197350"/>
          <p14:tracePt t="80986" x="4146550" y="4189413"/>
          <p14:tracePt t="81003" x="4146550" y="4181475"/>
          <p14:tracePt t="81019" x="4146550" y="4171950"/>
          <p14:tracePt t="81048" x="4146550" y="4164013"/>
          <p14:tracePt t="81056" x="4146550" y="4156075"/>
          <p14:tracePt t="81072" x="4146550" y="4146550"/>
          <p14:tracePt t="82349" x="4156075" y="4138613"/>
          <p14:tracePt t="82360" x="4164013" y="4138613"/>
          <p14:tracePt t="82369" x="4171950" y="4130675"/>
          <p14:tracePt t="82385" x="4189413" y="4130675"/>
          <p14:tracePt t="82401" x="4197350" y="4130675"/>
          <p14:tracePt t="82409" x="4206875" y="4130675"/>
          <p14:tracePt t="82414" x="4214813" y="4121150"/>
          <p14:tracePt t="82422" x="4232275" y="4121150"/>
          <p14:tracePt t="82430" x="4249738" y="4113213"/>
          <p14:tracePt t="82446" x="4265613" y="4113213"/>
          <p14:tracePt t="82454" x="4275138" y="4105275"/>
          <p14:tracePt t="82470" x="4283075" y="4105275"/>
          <p14:tracePt t="82522" x="4291013" y="4105275"/>
          <p14:tracePt t="83421" x="4308475" y="4095750"/>
          <p14:tracePt t="83428" x="4325938" y="4087813"/>
          <p14:tracePt t="83436" x="4341813" y="4079875"/>
          <p14:tracePt t="83534" x="4359275" y="4070350"/>
          <p14:tracePt t="83542" x="4384675" y="4062413"/>
          <p14:tracePt t="83550" x="4402138" y="4062413"/>
          <p14:tracePt t="83558" x="4435475" y="4062413"/>
          <p14:tracePt t="83566" x="4452938" y="4062413"/>
          <p14:tracePt t="83574" x="4470400" y="4062413"/>
          <p14:tracePt t="83582" x="4486275" y="4062413"/>
          <p14:tracePt t="83588" x="4503738" y="4062413"/>
          <p14:tracePt t="83596" x="4513263" y="4070350"/>
          <p14:tracePt t="83604" x="4529138" y="4070350"/>
          <p14:tracePt t="83612" x="4554538" y="4070350"/>
          <p14:tracePt t="83620" x="4564063" y="4079875"/>
          <p14:tracePt t="83628" x="4579938" y="4079875"/>
          <p14:tracePt t="83636" x="4614863" y="4079875"/>
          <p14:tracePt t="83644" x="4648200" y="4079875"/>
          <p14:tracePt t="83652" x="4673600" y="4070350"/>
          <p14:tracePt t="83660" x="4724400" y="4062413"/>
          <p14:tracePt t="83668" x="4759325" y="4062413"/>
          <p14:tracePt t="83676" x="4802188" y="4062413"/>
          <p14:tracePt t="83684" x="4818063" y="4062413"/>
          <p14:tracePt t="83689" x="4852988" y="4062413"/>
          <p14:tracePt t="83698" x="4894263" y="4062413"/>
          <p14:tracePt t="83706" x="4929188" y="4070350"/>
          <p14:tracePt t="83714" x="4962525" y="4079875"/>
          <p14:tracePt t="83722" x="5005388" y="4095750"/>
          <p14:tracePt t="83730" x="5038725" y="4105275"/>
          <p14:tracePt t="83738" x="5073650" y="4105275"/>
          <p14:tracePt t="83746" x="5106988" y="4113213"/>
          <p14:tracePt t="83754" x="5141913" y="4113213"/>
          <p14:tracePt t="83762" x="5183188" y="4113213"/>
          <p14:tracePt t="83770" x="5208588" y="4113213"/>
          <p14:tracePt t="83778" x="5268913" y="4113213"/>
          <p14:tracePt t="83786" x="5311775" y="4105275"/>
          <p14:tracePt t="83794" x="5370513" y="4079875"/>
          <p14:tracePt t="83801" x="5438775" y="4062413"/>
          <p14:tracePt t="83808" x="5497513" y="4052888"/>
          <p14:tracePt t="83817" x="5557838" y="4044950"/>
          <p14:tracePt t="83824" x="5616575" y="4019550"/>
          <p14:tracePt t="83832" x="5659438" y="4019550"/>
          <p14:tracePt t="83840" x="5710238" y="4002088"/>
          <p14:tracePt t="83848" x="5753100" y="3994150"/>
          <p14:tracePt t="83856" x="5778500" y="3976688"/>
          <p14:tracePt t="83864" x="5813425" y="3968750"/>
          <p14:tracePt t="83872" x="5829300" y="3968750"/>
          <p14:tracePt t="83880" x="5864225" y="3960813"/>
          <p14:tracePt t="83888" x="5897563" y="3951288"/>
          <p14:tracePt t="83894" x="5932488" y="3935413"/>
          <p14:tracePt t="83902" x="5983288" y="3925888"/>
          <p14:tracePt t="83910" x="6016625" y="3917950"/>
          <p14:tracePt t="83918" x="6076950" y="3908425"/>
          <p14:tracePt t="83926" x="6135688" y="3883025"/>
          <p14:tracePt t="83933" x="6194425" y="3867150"/>
          <p14:tracePt t="83942" x="6254750" y="3849688"/>
          <p14:tracePt t="83950" x="6313488" y="3849688"/>
          <p14:tracePt t="83958" x="6348413" y="3849688"/>
          <p14:tracePt t="83966" x="6373813" y="3849688"/>
          <p14:tracePt t="83974" x="6391275" y="3849688"/>
          <p14:tracePt t="83982" x="6407150" y="3849688"/>
          <p14:tracePt t="83990" x="6424613" y="3857625"/>
          <p14:tracePt t="84004" x="6442075" y="3857625"/>
          <p14:tracePt t="84012" x="6442075" y="3867150"/>
          <p14:tracePt t="84020" x="6457950" y="3867150"/>
          <p14:tracePt t="84028" x="6475413" y="3867150"/>
          <p14:tracePt t="84036" x="6483350" y="3867150"/>
          <p14:tracePt t="84043" x="6510338" y="3867150"/>
          <p14:tracePt t="84053" x="6535738" y="3867150"/>
          <p14:tracePt t="84060" x="6543675" y="3857625"/>
          <p14:tracePt t="84068" x="6569075" y="3849688"/>
          <p14:tracePt t="84076" x="6594475" y="3841750"/>
          <p14:tracePt t="84084" x="6637338" y="3824288"/>
          <p14:tracePt t="84092" x="6696075" y="3806825"/>
          <p14:tracePt t="84100" x="6756400" y="3781425"/>
          <p14:tracePt t="84108" x="6850063" y="3763963"/>
          <p14:tracePt t="84113" x="6926263" y="3738563"/>
          <p14:tracePt t="84122" x="7010400" y="3730625"/>
          <p14:tracePt t="84129" x="7096125" y="3730625"/>
          <p14:tracePt t="84138" x="7164388" y="3730625"/>
          <p14:tracePt t="84146" x="7223125" y="3730625"/>
          <p14:tracePt t="84154" x="7265988" y="3730625"/>
          <p14:tracePt t="84162" x="7283450" y="3738563"/>
          <p14:tracePt t="84183" x="7299325" y="3738563"/>
          <p14:tracePt t="84358" x="7299325" y="3748088"/>
          <p14:tracePt t="84390" x="7291388" y="3763963"/>
          <p14:tracePt t="84398" x="7283450" y="3781425"/>
          <p14:tracePt t="84406" x="7273925" y="3790950"/>
          <p14:tracePt t="84414" x="7258050" y="3806825"/>
          <p14:tracePt t="84422" x="7240588" y="3824288"/>
          <p14:tracePt t="84428" x="7223125" y="3841750"/>
          <p14:tracePt t="84436" x="7205663" y="3849688"/>
          <p14:tracePt t="84453" x="7197725" y="3857625"/>
          <p14:tracePt t="84460" x="7189788" y="3867150"/>
          <p14:tracePt t="84469" x="7180263" y="3875088"/>
          <p14:tracePt t="84476" x="7172325" y="3883025"/>
          <p14:tracePt t="84484" x="7164388" y="3892550"/>
          <p14:tracePt t="84492" x="7154863" y="3908425"/>
          <p14:tracePt t="84501" x="7146925" y="3908425"/>
          <p14:tracePt t="84508" x="7129463" y="3925888"/>
          <p14:tracePt t="84517" x="7121525" y="3943350"/>
          <p14:tracePt t="84524" x="7104063" y="3951288"/>
          <p14:tracePt t="84530" x="7088188" y="3968750"/>
          <p14:tracePt t="84538" x="7070725" y="3986213"/>
          <p14:tracePt t="84546" x="7053263" y="4002088"/>
          <p14:tracePt t="84554" x="7045325" y="4019550"/>
          <p14:tracePt t="84562" x="7027863" y="4019550"/>
          <p14:tracePt t="84570" x="7010400" y="4037013"/>
          <p14:tracePt t="84578" x="6994525" y="4044950"/>
          <p14:tracePt t="84586" x="6985000" y="4062413"/>
          <p14:tracePt t="84594" x="6969125" y="4070350"/>
          <p14:tracePt t="84602" x="6951663" y="4079875"/>
          <p14:tracePt t="84610" x="6934200" y="4087813"/>
          <p14:tracePt t="84619" x="6926263" y="4095750"/>
          <p14:tracePt t="84626" x="6908800" y="4113213"/>
          <p14:tracePt t="84632" x="6891338" y="4121150"/>
          <p14:tracePt t="84640" x="6875463" y="4138613"/>
          <p14:tracePt t="84648" x="6865938" y="4138613"/>
          <p14:tracePt t="84656" x="6850063" y="4156075"/>
          <p14:tracePt t="84664" x="6832600" y="4164013"/>
          <p14:tracePt t="84672" x="6824663" y="4181475"/>
          <p14:tracePt t="84680" x="6807200" y="4189413"/>
          <p14:tracePt t="84688" x="6789738" y="4197350"/>
          <p14:tracePt t="84696" x="6772275" y="4197350"/>
          <p14:tracePt t="84704" x="6772275" y="4206875"/>
          <p14:tracePt t="84712" x="6764338" y="4206875"/>
          <p14:tracePt t="84720" x="6756400" y="4206875"/>
          <p14:tracePt t="84758" x="6756400" y="4214813"/>
          <p14:tracePt t="84770" x="6746875" y="4224338"/>
          <p14:tracePt t="84778" x="6738938" y="4224338"/>
          <p14:tracePt t="84786" x="6731000" y="4232275"/>
          <p14:tracePt t="84794" x="6713538" y="4249738"/>
          <p14:tracePt t="84802" x="6696075" y="4257675"/>
          <p14:tracePt t="84809" x="6680200" y="4265613"/>
          <p14:tracePt t="84819" x="6670675" y="4275138"/>
          <p14:tracePt t="84826" x="6654800" y="4283075"/>
          <p14:tracePt t="84834" x="6637338" y="4291013"/>
          <p14:tracePt t="84842" x="6627813" y="4300538"/>
          <p14:tracePt t="84848" x="6619875" y="4308475"/>
          <p14:tracePt t="84856" x="6611938" y="4308475"/>
          <p14:tracePt t="84868" x="6602413" y="4308475"/>
          <p14:tracePt t="84880" x="6602413" y="4316413"/>
          <p14:tracePt t="84896" x="6594475" y="4316413"/>
          <p14:tracePt t="84990" x="6586538" y="4316413"/>
          <p14:tracePt t="85394" x="6577013" y="4325938"/>
          <p14:tracePt t="85403" x="6561138" y="4341813"/>
          <p14:tracePt t="85410" x="6543675" y="4351338"/>
          <p14:tracePt t="85419" x="6526213" y="4368800"/>
          <p14:tracePt t="85426" x="6518275" y="4376738"/>
          <p14:tracePt t="85436" x="6500813" y="4394200"/>
          <p14:tracePt t="85443" x="6483350" y="4402138"/>
          <p14:tracePt t="85459" x="6467475" y="4410075"/>
          <p14:tracePt t="85467" x="6457950" y="4410075"/>
          <p14:tracePt t="85473" x="6457950" y="4419600"/>
          <p14:tracePt t="85557" x="6467475" y="4402138"/>
          <p14:tracePt t="85566" x="6483350" y="4394200"/>
          <p14:tracePt t="85574" x="6500813" y="4376738"/>
          <p14:tracePt t="85578" x="6518275" y="4351338"/>
          <p14:tracePt t="85586" x="6551613" y="4333875"/>
          <p14:tracePt t="85594" x="6594475" y="4308475"/>
          <p14:tracePt t="85602" x="6637338" y="4283075"/>
          <p14:tracePt t="85610" x="6688138" y="4257675"/>
          <p14:tracePt t="85618" x="6746875" y="4232275"/>
          <p14:tracePt t="85626" x="6815138" y="4214813"/>
          <p14:tracePt t="85634" x="6875463" y="4206875"/>
          <p14:tracePt t="85642" x="6934200" y="4197350"/>
          <p14:tracePt t="85650" x="6959600" y="4197350"/>
          <p14:tracePt t="85658" x="6977063" y="4197350"/>
          <p14:tracePt t="85668" x="6994525" y="4197350"/>
          <p14:tracePt t="85674" x="7002463" y="4197350"/>
          <p14:tracePt t="85682" x="7019925" y="4197350"/>
          <p14:tracePt t="85688" x="7027863" y="4197350"/>
          <p14:tracePt t="85696" x="7045325" y="4189413"/>
          <p14:tracePt t="85704" x="7053263" y="4189413"/>
          <p14:tracePt t="85712" x="7061200" y="4181475"/>
          <p14:tracePt t="85720" x="7078663" y="4171950"/>
          <p14:tracePt t="85728" x="7096125" y="4171950"/>
          <p14:tracePt t="85736" x="7104063" y="4164013"/>
          <p14:tracePt t="85744" x="7121525" y="4164013"/>
          <p14:tracePt t="85752" x="7129463" y="4164013"/>
          <p14:tracePt t="85760" x="7138988" y="4156075"/>
          <p14:tracePt t="85768" x="7154863" y="4156075"/>
          <p14:tracePt t="85776" x="7172325" y="4146550"/>
          <p14:tracePt t="85784" x="7180263" y="4146550"/>
          <p14:tracePt t="85792" x="7197725" y="4138613"/>
          <p14:tracePt t="85798" x="7223125" y="4130675"/>
          <p14:tracePt t="85806" x="7240588" y="4130675"/>
          <p14:tracePt t="85814" x="7258050" y="4130675"/>
          <p14:tracePt t="85822" x="7283450" y="4130675"/>
          <p14:tracePt t="85830" x="7291388" y="4121150"/>
          <p14:tracePt t="85838" x="7308850" y="4121150"/>
          <p14:tracePt t="85846" x="7316788" y="4121150"/>
          <p14:tracePt t="86193" x="7324725" y="4121150"/>
          <p14:tracePt t="86593" x="7316788" y="4121150"/>
          <p14:tracePt t="87374" x="7308850" y="4130675"/>
          <p14:tracePt t="87394" x="7299325" y="4138613"/>
          <p14:tracePt t="87400" x="7299325" y="4146550"/>
          <p14:tracePt t="87408" x="7291388" y="4156075"/>
          <p14:tracePt t="87416" x="7283450" y="4156075"/>
          <p14:tracePt t="87424" x="7283450" y="4164013"/>
          <p14:tracePt t="87433" x="7273925" y="4164013"/>
          <p14:tracePt t="87440" x="7265988" y="4171950"/>
          <p14:tracePt t="87460" x="7258050" y="4171950"/>
          <p14:tracePt t="87664" x="7240588" y="4181475"/>
          <p14:tracePt t="87676" x="7240588" y="4189413"/>
          <p14:tracePt t="87684" x="7189788" y="4206875"/>
          <p14:tracePt t="87692" x="7138988" y="4224338"/>
          <p14:tracePt t="87700" x="7096125" y="4240213"/>
          <p14:tracePt t="87706" x="7045325" y="4265613"/>
          <p14:tracePt t="87714" x="6994525" y="4283075"/>
          <p14:tracePt t="87722" x="6934200" y="4300538"/>
          <p14:tracePt t="87730" x="6875463" y="4325938"/>
          <p14:tracePt t="87738" x="6815138" y="4341813"/>
          <p14:tracePt t="87746" x="6756400" y="4351338"/>
          <p14:tracePt t="87754" x="6662738" y="4376738"/>
          <p14:tracePt t="87762" x="6577013" y="4394200"/>
          <p14:tracePt t="87770" x="6475413" y="4419600"/>
          <p14:tracePt t="87778" x="6356350" y="4445000"/>
          <p14:tracePt t="87786" x="6246813" y="4460875"/>
          <p14:tracePt t="87793" x="6102350" y="4486275"/>
          <p14:tracePt t="87802" x="5957888" y="4513263"/>
          <p14:tracePt t="87808" x="5778500" y="4538663"/>
          <p14:tracePt t="87816" x="5591175" y="4564063"/>
          <p14:tracePt t="87824" x="5370513" y="4597400"/>
          <p14:tracePt t="87832" x="5124450" y="4622800"/>
          <p14:tracePt t="87840" x="4878388" y="4657725"/>
          <p14:tracePt t="87848" x="4630738" y="4691063"/>
          <p14:tracePt t="87856" x="4384675" y="4716463"/>
          <p14:tracePt t="87864" x="4171950" y="4749800"/>
          <p14:tracePt t="87872" x="4019550" y="4759325"/>
          <p14:tracePt t="87880" x="3857625" y="4784725"/>
          <p14:tracePt t="87888" x="3713163" y="4792663"/>
          <p14:tracePt t="87896" x="3578225" y="4810125"/>
          <p14:tracePt t="87904" x="3433763" y="4827588"/>
          <p14:tracePt t="87920" x="3186113" y="4878388"/>
          <p14:tracePt t="87926" x="3059113" y="4903788"/>
          <p14:tracePt t="87934" x="2957513" y="4919663"/>
          <p14:tracePt t="87942" x="2871788" y="4946650"/>
          <p14:tracePt t="87950" x="2778125" y="4962525"/>
          <p14:tracePt t="87958" x="2693988" y="4979988"/>
          <p14:tracePt t="87966" x="2633663" y="4997450"/>
          <p14:tracePt t="87974" x="2574925" y="5005388"/>
          <p14:tracePt t="87983" x="2516188" y="5013325"/>
          <p14:tracePt t="87990" x="2463800" y="5038725"/>
          <p14:tracePt t="87998" x="2430463" y="5048250"/>
          <p14:tracePt t="88006" x="2387600" y="5064125"/>
          <p14:tracePt t="88014" x="2354263" y="5081588"/>
          <p14:tracePt t="88020" x="2311400" y="5099050"/>
          <p14:tracePt t="88028" x="2293938" y="5116513"/>
          <p14:tracePt t="88036" x="2260600" y="5132388"/>
          <p14:tracePt t="88044" x="2235200" y="5141913"/>
          <p14:tracePt t="88052" x="2200275" y="5157788"/>
          <p14:tracePt t="88060" x="2174875" y="5167313"/>
          <p14:tracePt t="88069" x="2159000" y="5175250"/>
          <p14:tracePt t="88075" x="2149475" y="5175250"/>
          <p14:tracePt t="88084" x="2133600" y="5175250"/>
          <p14:tracePt t="88092" x="2124075" y="5175250"/>
          <p14:tracePt t="88100" x="2116138" y="5175250"/>
          <p14:tracePt t="88108" x="2098675" y="5175250"/>
          <p14:tracePt t="88124" x="2082800" y="5175250"/>
          <p14:tracePt t="88129" x="2073275" y="5175250"/>
          <p14:tracePt t="88138" x="2065338" y="5175250"/>
          <p14:tracePt t="88146" x="2047875" y="5183188"/>
          <p14:tracePt t="88154" x="2039938" y="5183188"/>
          <p14:tracePt t="88162" x="2030413" y="5192713"/>
          <p14:tracePt t="88170" x="2014538" y="5192713"/>
          <p14:tracePt t="88178" x="2014538" y="5200650"/>
          <p14:tracePt t="88186" x="2005013" y="5200650"/>
          <p14:tracePt t="88194" x="1997075" y="5200650"/>
          <p14:tracePt t="88260" x="1997075" y="5208588"/>
          <p14:tracePt t="88452" x="1997075" y="5218113"/>
          <p14:tracePt t="88464" x="2014538" y="5226050"/>
          <p14:tracePt t="88472" x="2039938" y="5235575"/>
          <p14:tracePt t="88480" x="2065338" y="5251450"/>
          <p14:tracePt t="88488" x="2090738" y="5260975"/>
          <p14:tracePt t="88496" x="2108200" y="5276850"/>
          <p14:tracePt t="88504" x="2116138" y="5286375"/>
          <p14:tracePt t="88512" x="2133600" y="5294313"/>
          <p14:tracePt t="88520" x="2149475" y="5302250"/>
          <p14:tracePt t="88529" x="2159000" y="5311775"/>
          <p14:tracePt t="88536" x="2174875" y="5327650"/>
          <p14:tracePt t="88542" x="2192338" y="5327650"/>
          <p14:tracePt t="88550" x="2209800" y="5345113"/>
          <p14:tracePt t="88558" x="2227263" y="5353050"/>
          <p14:tracePt t="88568" x="2243138" y="5353050"/>
          <p14:tracePt t="88574" x="2260600" y="5362575"/>
          <p14:tracePt t="88583" x="2268538" y="5362575"/>
          <p14:tracePt t="88590" x="2286000" y="5362575"/>
          <p14:tracePt t="88598" x="2303463" y="5370513"/>
          <p14:tracePt t="88606" x="2311400" y="5370513"/>
          <p14:tracePt t="88614" x="2328863" y="5370513"/>
          <p14:tracePt t="88622" x="2336800" y="5370513"/>
          <p14:tracePt t="88630" x="2354263" y="5370513"/>
          <p14:tracePt t="88638" x="2371725" y="5370513"/>
          <p14:tracePt t="88646" x="2379663" y="5380038"/>
          <p14:tracePt t="88652" x="2397125" y="5380038"/>
          <p14:tracePt t="88660" x="2413000" y="5380038"/>
          <p14:tracePt t="88680" x="2422525" y="5380038"/>
          <p14:tracePt t="88692" x="2430463" y="5380038"/>
          <p14:tracePt t="88700" x="2430463" y="5387975"/>
          <p14:tracePt t="88794" x="2438400" y="5387975"/>
          <p14:tracePt t="88814" x="2447925" y="5387975"/>
          <p14:tracePt t="88822" x="2455863" y="5387975"/>
          <p14:tracePt t="88839" x="2473325" y="5387975"/>
          <p14:tracePt t="88854" x="2481263" y="5387975"/>
          <p14:tracePt t="88860" x="2498725" y="5380038"/>
          <p14:tracePt t="88869" x="2506663" y="5380038"/>
          <p14:tracePt t="88877" x="2516188" y="5380038"/>
          <p14:tracePt t="88885" x="2532063" y="5380038"/>
          <p14:tracePt t="88892" x="2532063" y="5370513"/>
          <p14:tracePt t="88902" x="2549525" y="5370513"/>
          <p14:tracePt t="88916" x="2557463" y="5370513"/>
          <p14:tracePt t="88924" x="2566988" y="5362575"/>
          <p14:tracePt t="88933" x="2574925" y="5362575"/>
          <p14:tracePt t="88940" x="2582863" y="5353050"/>
          <p14:tracePt t="88948" x="2600325" y="5353050"/>
          <p14:tracePt t="88956" x="2608263" y="5353050"/>
          <p14:tracePt t="88962" x="2625725" y="5353050"/>
          <p14:tracePt t="88970" x="2633663" y="5353050"/>
          <p14:tracePt t="88986" x="2643188" y="5353050"/>
          <p14:tracePt t="89002" x="2651125" y="5353050"/>
          <p14:tracePt t="89246" x="2660650" y="5353050"/>
          <p14:tracePt t="89254" x="2676525" y="5353050"/>
          <p14:tracePt t="89270" x="2693988" y="5353050"/>
          <p14:tracePt t="89276" x="2711450" y="5345113"/>
          <p14:tracePt t="89285" x="2719388" y="5337175"/>
          <p14:tracePt t="89292" x="2744788" y="5327650"/>
          <p14:tracePt t="89300" x="2770188" y="5319713"/>
          <p14:tracePt t="89308" x="2795588" y="5311775"/>
          <p14:tracePt t="89316" x="2805113" y="5302250"/>
          <p14:tracePt t="89324" x="2830513" y="5294313"/>
          <p14:tracePt t="89332" x="2846388" y="5294313"/>
          <p14:tracePt t="89340" x="2855913" y="5286375"/>
          <p14:tracePt t="89348" x="2871788" y="5276850"/>
          <p14:tracePt t="89356" x="2881313" y="5276850"/>
          <p14:tracePt t="89364" x="2889250" y="5268913"/>
          <p14:tracePt t="89372" x="2906713" y="5260975"/>
          <p14:tracePt t="89378" x="2922588" y="5260975"/>
          <p14:tracePt t="89394" x="2932113" y="5260975"/>
          <p14:tracePt t="89406" x="2940050" y="5260975"/>
          <p14:tracePt t="89470" x="2949575" y="5260975"/>
          <p14:tracePt t="89516" x="2949575" y="5251450"/>
          <p14:tracePt t="89564" x="2957513" y="5243513"/>
          <p14:tracePt t="89764" x="2965450" y="5243513"/>
          <p14:tracePt t="89776" x="2965450" y="5235575"/>
          <p14:tracePt t="89784" x="2974975" y="5235575"/>
          <p14:tracePt t="89796" x="2982913" y="5235575"/>
          <p14:tracePt t="89812" x="2990850" y="5235575"/>
          <p14:tracePt t="89826" x="2990850" y="5226050"/>
          <p14:tracePt t="89838" x="3000375" y="5226050"/>
          <p14:tracePt t="89898" x="3008313" y="5226050"/>
          <p14:tracePt t="89906" x="3016250" y="5226050"/>
          <p14:tracePt t="89914" x="3025775" y="5226050"/>
          <p14:tracePt t="89933" x="3041650" y="5226050"/>
          <p14:tracePt t="89939" x="3059113" y="5226050"/>
          <p14:tracePt t="89952" x="3067050" y="5226050"/>
          <p14:tracePt t="89960" x="3076575" y="5218113"/>
          <p14:tracePt t="89976" x="3084513" y="5218113"/>
          <p14:tracePt t="89984" x="3094038" y="5218113"/>
          <p14:tracePt t="89992" x="3101975" y="5218113"/>
          <p14:tracePt t="90008" x="3109913" y="5218113"/>
          <p14:tracePt t="90014" x="3119438" y="5218113"/>
          <p14:tracePt t="90030" x="3127375" y="5218113"/>
          <p14:tracePt t="90038" x="3144838" y="5218113"/>
          <p14:tracePt t="90144" x="3152775" y="5218113"/>
          <p14:tracePt t="90334" x="3160713" y="5218113"/>
          <p14:tracePt t="90352" x="3186113" y="5218113"/>
          <p14:tracePt t="90360" x="3211513" y="5218113"/>
          <p14:tracePt t="90368" x="3221038" y="5226050"/>
          <p14:tracePt t="90376" x="3246438" y="5243513"/>
          <p14:tracePt t="90384" x="3279775" y="5251450"/>
          <p14:tracePt t="90392" x="3297238" y="5260975"/>
          <p14:tracePt t="90400" x="3305175" y="5276850"/>
          <p14:tracePt t="90408" x="3322638" y="5276850"/>
          <p14:tracePt t="90416" x="3340100" y="5276850"/>
          <p14:tracePt t="90424" x="3348038" y="5276850"/>
          <p14:tracePt t="90433" x="3355975" y="5276850"/>
          <p14:tracePt t="90440" x="3355975" y="5286375"/>
          <p14:tracePt t="90450" x="3365500" y="5286375"/>
          <p14:tracePt t="90656" x="3373438" y="5286375"/>
          <p14:tracePt t="90666" x="3390900" y="5286375"/>
          <p14:tracePt t="90674" x="3398838" y="5286375"/>
          <p14:tracePt t="90690" x="3408363" y="5286375"/>
          <p14:tracePt t="90710" x="3416300" y="5286375"/>
          <p14:tracePt t="90726" x="3416300" y="5276850"/>
          <p14:tracePt t="90856" x="3424238" y="5276850"/>
          <p14:tracePt t="90938" x="3433763" y="5276850"/>
          <p14:tracePt t="90946" x="3441700" y="5268913"/>
          <p14:tracePt t="90954" x="3449638" y="5268913"/>
          <p14:tracePt t="90962" x="3467100" y="5260975"/>
          <p14:tracePt t="90970" x="3475038" y="5260975"/>
          <p14:tracePt t="90988" x="3484563" y="5260975"/>
          <p14:tracePt t="91008" x="3492500" y="5260975"/>
          <p14:tracePt t="91024" x="3502025" y="5260975"/>
          <p14:tracePt t="91040" x="3517900" y="5260975"/>
          <p14:tracePt t="91049" x="3527425" y="5260975"/>
          <p14:tracePt t="91056" x="3543300" y="5260975"/>
          <p14:tracePt t="91064" x="3560763" y="5260975"/>
          <p14:tracePt t="91072" x="3568700" y="5260975"/>
          <p14:tracePt t="91078" x="3578225" y="5260975"/>
          <p14:tracePt t="91086" x="3586163" y="5260975"/>
          <p14:tracePt t="91094" x="3594100" y="5260975"/>
          <p14:tracePt t="91102" x="3611563" y="5260975"/>
          <p14:tracePt t="91110" x="3619500" y="5260975"/>
          <p14:tracePt t="91119" x="3636963" y="5260975"/>
          <p14:tracePt t="91126" x="3654425" y="5251450"/>
          <p14:tracePt t="91134" x="3662363" y="5251450"/>
          <p14:tracePt t="91142" x="3679825" y="5243513"/>
          <p14:tracePt t="91150" x="3705225" y="5235575"/>
          <p14:tracePt t="91158" x="3713163" y="5235575"/>
          <p14:tracePt t="91166" x="3730625" y="5235575"/>
          <p14:tracePt t="91174" x="3738563" y="5235575"/>
          <p14:tracePt t="91182" x="3756025" y="5235575"/>
          <p14:tracePt t="91188" x="3773488" y="5226050"/>
          <p14:tracePt t="91196" x="3781425" y="5226050"/>
          <p14:tracePt t="91204" x="3798888" y="5226050"/>
          <p14:tracePt t="91212" x="3816350" y="5218113"/>
          <p14:tracePt t="91220" x="3824288" y="5218113"/>
          <p14:tracePt t="91228" x="3841750" y="5208588"/>
          <p14:tracePt t="91236" x="3857625" y="5208588"/>
          <p14:tracePt t="91244" x="3867150" y="5208588"/>
          <p14:tracePt t="91252" x="3883025" y="5200650"/>
          <p14:tracePt t="91260" x="3892550" y="5200650"/>
          <p14:tracePt t="91268" x="3908425" y="5192713"/>
          <p14:tracePt t="91276" x="3925888" y="5192713"/>
          <p14:tracePt t="91284" x="3935413" y="5192713"/>
          <p14:tracePt t="91290" x="3951288" y="5192713"/>
          <p14:tracePt t="91300" x="3968750" y="5192713"/>
          <p14:tracePt t="91306" x="3976688" y="5183188"/>
          <p14:tracePt t="91314" x="3994150" y="5183188"/>
          <p14:tracePt t="91322" x="4011613" y="5183188"/>
          <p14:tracePt t="91330" x="4019550" y="5183188"/>
          <p14:tracePt t="91338" x="4037013" y="5183188"/>
          <p14:tracePt t="91346" x="4044950" y="5183188"/>
          <p14:tracePt t="91354" x="4062413" y="5183188"/>
          <p14:tracePt t="91362" x="4079875" y="5175250"/>
          <p14:tracePt t="91370" x="4087813" y="5175250"/>
          <p14:tracePt t="91378" x="4105275" y="5175250"/>
          <p14:tracePt t="91386" x="4121150" y="5167313"/>
          <p14:tracePt t="91394" x="4130675" y="5167313"/>
          <p14:tracePt t="91401" x="4146550" y="5167313"/>
          <p14:tracePt t="91416" x="4156075" y="5167313"/>
          <p14:tracePt t="91433" x="4164013" y="5167313"/>
          <p14:tracePt t="91451" x="4171950" y="5167313"/>
          <p14:tracePt t="91476" x="4181475" y="5167313"/>
          <p14:tracePt t="91485" x="4197350" y="5157788"/>
          <p14:tracePt t="91502" x="4206875" y="5157788"/>
          <p14:tracePt t="91506" x="4214813" y="5157788"/>
          <p14:tracePt t="91514" x="4232275" y="5157788"/>
          <p14:tracePt t="91522" x="4240213" y="5157788"/>
          <p14:tracePt t="91530" x="4249738" y="5157788"/>
          <p14:tracePt t="91538" x="4257675" y="5157788"/>
          <p14:tracePt t="91546" x="4265613" y="5157788"/>
          <p14:tracePt t="92678" x="4275138" y="5157788"/>
          <p14:tracePt t="92684" x="4283075" y="5157788"/>
          <p14:tracePt t="92692" x="4300538" y="5157788"/>
          <p14:tracePt t="92712" x="4308475" y="5157788"/>
          <p14:tracePt t="92993" x="4316413" y="5149850"/>
          <p14:tracePt t="93000" x="4325938" y="5132388"/>
          <p14:tracePt t="93007" x="4341813" y="5124450"/>
          <p14:tracePt t="93018" x="4359275" y="5106988"/>
          <p14:tracePt t="93022" x="4376738" y="5099050"/>
          <p14:tracePt t="93030" x="4384675" y="5081588"/>
          <p14:tracePt t="93038" x="4402138" y="5064125"/>
          <p14:tracePt t="93046" x="4419600" y="5056188"/>
          <p14:tracePt t="93054" x="4435475" y="5038725"/>
          <p14:tracePt t="93062" x="4445000" y="5022850"/>
          <p14:tracePt t="93070" x="4460875" y="5005388"/>
          <p14:tracePt t="93078" x="4478338" y="4997450"/>
          <p14:tracePt t="93086" x="4503738" y="4979988"/>
          <p14:tracePt t="93094" x="4513263" y="4972050"/>
          <p14:tracePt t="93101" x="4529138" y="4962525"/>
          <p14:tracePt t="93108" x="4546600" y="4962525"/>
          <p14:tracePt t="93116" x="4554538" y="4962525"/>
          <p14:tracePt t="93124" x="4564063" y="4962525"/>
          <p14:tracePt t="93132" x="4579938" y="4962525"/>
          <p14:tracePt t="93139" x="4579938" y="4954588"/>
          <p14:tracePt t="93155" x="4589463" y="4954588"/>
          <p14:tracePt t="93164" x="4597400" y="4954588"/>
          <p14:tracePt t="93172" x="4605338" y="4954588"/>
          <p14:tracePt t="93179" x="4622800" y="4946650"/>
          <p14:tracePt t="93188" x="4640263" y="4946650"/>
          <p14:tracePt t="93196" x="4648200" y="4937125"/>
          <p14:tracePt t="93202" x="4665663" y="4929188"/>
          <p14:tracePt t="93210" x="4691063" y="4911725"/>
          <p14:tracePt t="93218" x="4716463" y="4903788"/>
          <p14:tracePt t="93226" x="4733925" y="4894263"/>
          <p14:tracePt t="93234" x="4749800" y="4886325"/>
          <p14:tracePt t="93242" x="4767263" y="4886325"/>
          <p14:tracePt t="93250" x="4775200" y="4878388"/>
          <p14:tracePt t="93258" x="4792663" y="4878388"/>
          <p14:tracePt t="93266" x="4810125" y="4878388"/>
          <p14:tracePt t="93274" x="4818063" y="4878388"/>
          <p14:tracePt t="93282" x="4835525" y="4878388"/>
          <p14:tracePt t="93290" x="4843463" y="4868863"/>
          <p14:tracePt t="93299" x="4860925" y="4868863"/>
          <p14:tracePt t="93306" x="4878388" y="4860925"/>
          <p14:tracePt t="93314" x="4903788" y="4852988"/>
          <p14:tracePt t="93320" x="4911725" y="4843463"/>
          <p14:tracePt t="93328" x="4937125" y="4835525"/>
          <p14:tracePt t="93336" x="4972050" y="4818063"/>
          <p14:tracePt t="93344" x="5005388" y="4802188"/>
          <p14:tracePt t="93352" x="5056188" y="4792663"/>
          <p14:tracePt t="93360" x="5116513" y="4784725"/>
          <p14:tracePt t="93368" x="5175250" y="4775200"/>
          <p14:tracePt t="93376" x="5226050" y="4775200"/>
          <p14:tracePt t="93384" x="5286375" y="4759325"/>
          <p14:tracePt t="93392" x="5362575" y="4759325"/>
          <p14:tracePt t="93400" x="5430838" y="4759325"/>
          <p14:tracePt t="93408" x="5514975" y="4759325"/>
          <p14:tracePt t="93414" x="5591175" y="4759325"/>
          <p14:tracePt t="93422" x="5676900" y="4759325"/>
          <p14:tracePt t="93429" x="5761038" y="4767263"/>
          <p14:tracePt t="93438" x="5846763" y="4767263"/>
          <p14:tracePt t="93446" x="5915025" y="4767263"/>
          <p14:tracePt t="93454" x="6008688" y="4775200"/>
          <p14:tracePt t="93462" x="6092825" y="4802188"/>
          <p14:tracePt t="93470" x="6153150" y="4810125"/>
          <p14:tracePt t="93478" x="6211888" y="4818063"/>
          <p14:tracePt t="93486" x="6254750" y="4827588"/>
          <p14:tracePt t="93494" x="6288088" y="4827588"/>
          <p14:tracePt t="93502" x="6313488" y="4827588"/>
          <p14:tracePt t="93510" x="6348413" y="4827588"/>
          <p14:tracePt t="93518" x="6365875" y="4827588"/>
          <p14:tracePt t="93524" x="6381750" y="4827588"/>
          <p14:tracePt t="93532" x="6399213" y="4827588"/>
          <p14:tracePt t="93540" x="6424613" y="4827588"/>
          <p14:tracePt t="93548" x="6457950" y="4827588"/>
          <p14:tracePt t="93556" x="6483350" y="4818063"/>
          <p14:tracePt t="93564" x="6510338" y="4818063"/>
          <p14:tracePt t="93572" x="6543675" y="4818063"/>
          <p14:tracePt t="93580" x="6586538" y="4818063"/>
          <p14:tracePt t="93588" x="6619875" y="4818063"/>
          <p14:tracePt t="93596" x="6645275" y="4827588"/>
          <p14:tracePt t="93604" x="6670675" y="4843463"/>
          <p14:tracePt t="93612" x="6688138" y="4852988"/>
          <p14:tracePt t="93620" x="6713538" y="4868863"/>
          <p14:tracePt t="93628" x="6731000" y="4878388"/>
          <p14:tracePt t="93634" x="6764338" y="4886325"/>
          <p14:tracePt t="93642" x="6799263" y="4903788"/>
          <p14:tracePt t="93650" x="6832600" y="4929188"/>
          <p14:tracePt t="93658" x="6865938" y="4929188"/>
          <p14:tracePt t="93666" x="6916738" y="4954588"/>
          <p14:tracePt t="93674" x="6959600" y="4962525"/>
          <p14:tracePt t="93682" x="6994525" y="4972050"/>
          <p14:tracePt t="93690" x="7053263" y="4979988"/>
          <p14:tracePt t="93699" x="7121525" y="4987925"/>
          <p14:tracePt t="93706" x="7189788" y="5013325"/>
          <p14:tracePt t="93714" x="7258050" y="5022850"/>
          <p14:tracePt t="93722" x="7334250" y="5030788"/>
          <p14:tracePt t="93730" x="7418388" y="5038725"/>
          <p14:tracePt t="93736" x="7486650" y="5038725"/>
          <p14:tracePt t="93744" x="7562850" y="5038725"/>
          <p14:tracePt t="93752" x="7631113" y="5038725"/>
          <p14:tracePt t="93760" x="7716838" y="5038725"/>
          <p14:tracePt t="93768" x="7810500" y="5030788"/>
          <p14:tracePt t="93776" x="7894638" y="5005388"/>
          <p14:tracePt t="93784" x="7980363" y="4987925"/>
          <p14:tracePt t="93792" x="8056563" y="4972050"/>
          <p14:tracePt t="93801" x="8115300" y="4962525"/>
          <p14:tracePt t="93808" x="8175625" y="4954588"/>
          <p14:tracePt t="93816" x="8191500" y="4954588"/>
          <p14:tracePt t="93824" x="8201025" y="4954588"/>
          <p14:tracePt t="93869" x="8201025" y="4946650"/>
          <p14:tracePt t="93942" x="8175625" y="4962525"/>
          <p14:tracePt t="93948" x="8158163" y="4962525"/>
          <p14:tracePt t="93956" x="8132763" y="4972050"/>
          <p14:tracePt t="93964" x="8089900" y="4972050"/>
          <p14:tracePt t="93972" x="8047038" y="4972050"/>
          <p14:tracePt t="93980" x="7988300" y="4972050"/>
          <p14:tracePt t="93988" x="7927975" y="4972050"/>
          <p14:tracePt t="93996" x="7869238" y="4972050"/>
          <p14:tracePt t="94004" x="7800975" y="4972050"/>
          <p14:tracePt t="94012" x="7742238" y="4972050"/>
          <p14:tracePt t="94020" x="7673975" y="4962525"/>
          <p14:tracePt t="94028" x="7597775" y="4954588"/>
          <p14:tracePt t="94036" x="7537450" y="4946650"/>
          <p14:tracePt t="94044" x="7478713" y="4937125"/>
          <p14:tracePt t="94052" x="7418388" y="4929188"/>
          <p14:tracePt t="94058" x="7359650" y="4929188"/>
          <p14:tracePt t="94067" x="7316788" y="4919663"/>
          <p14:tracePt t="94074" x="7283450" y="4911725"/>
          <p14:tracePt t="94082" x="7258050" y="4911725"/>
          <p14:tracePt t="94089" x="7215188" y="4911725"/>
          <p14:tracePt t="94098" x="7189788" y="4911725"/>
          <p14:tracePt t="94106" x="7129463" y="4911725"/>
          <p14:tracePt t="94114" x="7070725" y="4911725"/>
          <p14:tracePt t="94122" x="7010400" y="4894263"/>
          <p14:tracePt t="94129" x="6959600" y="4894263"/>
          <p14:tracePt t="94138" x="6908800" y="4886325"/>
          <p14:tracePt t="94146" x="6850063" y="4878388"/>
          <p14:tracePt t="94152" x="6789738" y="4868863"/>
          <p14:tracePt t="94160" x="6731000" y="4860925"/>
          <p14:tracePt t="94168" x="6670675" y="4835525"/>
          <p14:tracePt t="94176" x="6611938" y="4827588"/>
          <p14:tracePt t="94184" x="6535738" y="4818063"/>
          <p14:tracePt t="94192" x="6475413" y="4810125"/>
          <p14:tracePt t="94200" x="6416675" y="4784725"/>
          <p14:tracePt t="94208" x="6356350" y="4767263"/>
          <p14:tracePt t="94216" x="6280150" y="4749800"/>
          <p14:tracePt t="94224" x="6221413" y="4733925"/>
          <p14:tracePt t="94232" x="6161088" y="4716463"/>
          <p14:tracePt t="94240" x="6118225" y="4708525"/>
          <p14:tracePt t="94248" x="6084888" y="4699000"/>
          <p14:tracePt t="94256" x="6049963" y="4691063"/>
          <p14:tracePt t="94265" x="6016625" y="4683125"/>
          <p14:tracePt t="94270" x="5991225" y="4683125"/>
          <p14:tracePt t="94278" x="5973763" y="4683125"/>
          <p14:tracePt t="94286" x="5940425" y="4683125"/>
          <p14:tracePt t="94294" x="5897563" y="4683125"/>
          <p14:tracePt t="94302" x="5864225" y="4673600"/>
          <p14:tracePt t="94310" x="5821363" y="4673600"/>
          <p14:tracePt t="94318" x="5778500" y="4673600"/>
          <p14:tracePt t="94326" x="5719763" y="4665663"/>
          <p14:tracePt t="94334" x="5668963" y="4657725"/>
          <p14:tracePt t="94342" x="5608638" y="4657725"/>
          <p14:tracePt t="94350" x="5549900" y="4648200"/>
          <p14:tracePt t="94358" x="5524500" y="4640263"/>
          <p14:tracePt t="94367" x="5489575" y="4640263"/>
          <p14:tracePt t="94372" x="5464175" y="4630738"/>
          <p14:tracePt t="94380" x="5438775" y="4622800"/>
          <p14:tracePt t="94388" x="5430838" y="4614863"/>
          <p14:tracePt t="94396" x="5413375" y="4605338"/>
          <p14:tracePt t="94404" x="5387975" y="4597400"/>
          <p14:tracePt t="94412" x="5370513" y="4589463"/>
          <p14:tracePt t="94420" x="5362575" y="4579938"/>
          <p14:tracePt t="94428" x="5345113" y="4572000"/>
          <p14:tracePt t="94436" x="5327650" y="4564063"/>
          <p14:tracePt t="94444" x="5319713" y="4564063"/>
          <p14:tracePt t="94452" x="5302250" y="4554538"/>
          <p14:tracePt t="94460" x="5286375" y="4546600"/>
          <p14:tracePt t="94468" x="5276850" y="4546600"/>
          <p14:tracePt t="94473" x="5260975" y="4538663"/>
          <p14:tracePt t="94482" x="5243513" y="4538663"/>
          <p14:tracePt t="94490" x="5235575" y="4538663"/>
          <p14:tracePt t="94498" x="5218113" y="4538663"/>
          <p14:tracePt t="94506" x="5208588" y="4538663"/>
          <p14:tracePt t="94515" x="5192713" y="4538663"/>
          <p14:tracePt t="94522" x="5183188" y="4538663"/>
          <p14:tracePt t="94892" x="5157788" y="4546600"/>
          <p14:tracePt t="94900" x="5106988" y="4564063"/>
          <p14:tracePt t="94907" x="5038725" y="4579938"/>
          <p14:tracePt t="94922" x="4987925" y="4589463"/>
          <p14:tracePt t="94930" x="4962525" y="4589463"/>
          <p14:tracePt t="94938" x="4954588" y="4589463"/>
          <p14:tracePt t="94946" x="4937125" y="4589463"/>
          <p14:tracePt t="94954" x="4919663" y="4589463"/>
          <p14:tracePt t="94962" x="4911725" y="4589463"/>
          <p14:tracePt t="94970" x="4894263" y="4589463"/>
          <p14:tracePt t="94978" x="4878388" y="4579938"/>
          <p14:tracePt t="94986" x="4868863" y="4579938"/>
          <p14:tracePt t="94994" x="4852988" y="4579938"/>
          <p14:tracePt t="95000" x="4835525" y="4572000"/>
          <p14:tracePt t="95008" x="4827588" y="4572000"/>
          <p14:tracePt t="95016" x="4810125" y="4572000"/>
          <p14:tracePt t="95024" x="4792663" y="4564063"/>
          <p14:tracePt t="95031" x="4784725" y="4564063"/>
          <p14:tracePt t="95040" x="4767263" y="4554538"/>
          <p14:tracePt t="95048" x="4749800" y="4554538"/>
          <p14:tracePt t="95056" x="4741863" y="4546600"/>
          <p14:tracePt t="95064" x="4724400" y="4546600"/>
          <p14:tracePt t="95072" x="4699000" y="4538663"/>
          <p14:tracePt t="95080" x="4691063" y="4538663"/>
          <p14:tracePt t="95088" x="4665663" y="4529138"/>
          <p14:tracePt t="95096" x="4640263" y="4521200"/>
          <p14:tracePt t="95102" x="4630738" y="4513263"/>
          <p14:tracePt t="95110" x="4605338" y="4495800"/>
          <p14:tracePt t="95118" x="4579938" y="4486275"/>
          <p14:tracePt t="95126" x="4554538" y="4478338"/>
          <p14:tracePt t="95134" x="4521200" y="4470400"/>
          <p14:tracePt t="95142" x="4495800" y="4460875"/>
          <p14:tracePt t="95150" x="4460875" y="4452938"/>
          <p14:tracePt t="95158" x="4410075" y="4445000"/>
          <p14:tracePt t="95166" x="4351338" y="4435475"/>
          <p14:tracePt t="95173" x="4308475" y="4427538"/>
          <p14:tracePt t="95182" x="4249738" y="4419600"/>
          <p14:tracePt t="95189" x="4189413" y="4419600"/>
          <p14:tracePt t="95198" x="4146550" y="4410075"/>
          <p14:tracePt t="95206" x="4095750" y="4410075"/>
          <p14:tracePt t="95212" x="4070350" y="4410075"/>
          <p14:tracePt t="95220" x="4044950" y="4410075"/>
          <p14:tracePt t="95228" x="4019550" y="4410075"/>
          <p14:tracePt t="95236" x="4002088" y="4410075"/>
          <p14:tracePt t="95244" x="3986213" y="4410075"/>
          <p14:tracePt t="95252" x="3968750" y="4419600"/>
          <p14:tracePt t="95260" x="3960813" y="4419600"/>
          <p14:tracePt t="95268" x="3935413" y="4427538"/>
          <p14:tracePt t="95276" x="3917950" y="4427538"/>
          <p14:tracePt t="95284" x="3908425" y="4435475"/>
          <p14:tracePt t="95292" x="3900488" y="4445000"/>
          <p14:tracePt t="95300" x="3883025" y="4445000"/>
          <p14:tracePt t="95316" x="3875088" y="4452938"/>
          <p14:tracePt t="95334" x="3867150" y="4452938"/>
          <p14:tracePt t="95346" x="3857625" y="4452938"/>
          <p14:tracePt t="95362" x="3849688" y="4460875"/>
          <p14:tracePt t="95370" x="3832225" y="4470400"/>
          <p14:tracePt t="95386" x="3824288" y="4478338"/>
          <p14:tracePt t="95406" x="3816350" y="4486275"/>
          <p14:tracePt t="95436" x="3816350" y="4495800"/>
          <p14:tracePt t="95444" x="3806825" y="4495800"/>
          <p14:tracePt t="95452" x="3806825" y="4503738"/>
          <p14:tracePt t="95460" x="3790950" y="4521200"/>
          <p14:tracePt t="95476" x="3781425" y="4538663"/>
          <p14:tracePt t="95484" x="3773488" y="4554538"/>
          <p14:tracePt t="95492" x="3756025" y="4564063"/>
          <p14:tracePt t="95500" x="3748088" y="4579938"/>
          <p14:tracePt t="95508" x="3738563" y="4597400"/>
          <p14:tracePt t="95517" x="3738563" y="4605338"/>
          <p14:tracePt t="95524" x="3738563" y="4622800"/>
          <p14:tracePt t="95530" x="3730625" y="4640263"/>
          <p14:tracePt t="95538" x="3722688" y="4657725"/>
          <p14:tracePt t="95554" x="3722688" y="4673600"/>
          <p14:tracePt t="95562" x="3722688" y="4683125"/>
          <p14:tracePt t="95570" x="3713163" y="4691063"/>
          <p14:tracePt t="95578" x="3713163" y="4708525"/>
          <p14:tracePt t="95822" x="3713163" y="4716463"/>
          <p14:tracePt t="95835" x="3722688" y="4716463"/>
          <p14:tracePt t="95842" x="3730625" y="4716463"/>
          <p14:tracePt t="95852" x="3738563" y="4724400"/>
          <p14:tracePt t="95861" x="3748088" y="4724400"/>
          <p14:tracePt t="95868" x="3756025" y="4724400"/>
          <p14:tracePt t="95876" x="3773488" y="4724400"/>
          <p14:tracePt t="95884" x="3781425" y="4724400"/>
          <p14:tracePt t="95892" x="3798888" y="4724400"/>
          <p14:tracePt t="95900" x="3806825" y="4724400"/>
          <p14:tracePt t="95921" x="3841750" y="4733925"/>
          <p14:tracePt t="95924" x="3849688" y="4733925"/>
          <p14:tracePt t="95932" x="3867150" y="4733925"/>
          <p14:tracePt t="95940" x="3883025" y="4733925"/>
          <p14:tracePt t="95948" x="3892550" y="4741863"/>
          <p14:tracePt t="95954" x="3908425" y="4741863"/>
          <p14:tracePt t="95962" x="3925888" y="4741863"/>
          <p14:tracePt t="95970" x="3943350" y="4749800"/>
          <p14:tracePt t="95978" x="3976688" y="4749800"/>
          <p14:tracePt t="95986" x="4002088" y="4767263"/>
          <p14:tracePt t="95994" x="4019550" y="4775200"/>
          <p14:tracePt t="96002" x="4027488" y="4784725"/>
          <p14:tracePt t="96010" x="4037013" y="4784725"/>
          <p14:tracePt t="96018" x="4044950" y="4784725"/>
          <p14:tracePt t="96038" x="4052888" y="4784725"/>
          <p14:tracePt t="96050" x="4052888" y="4792663"/>
          <p14:tracePt t="96096" x="4062413" y="4802188"/>
          <p14:tracePt t="96108" x="4070350" y="4810125"/>
          <p14:tracePt t="96116" x="4079875" y="4818063"/>
          <p14:tracePt t="96124" x="4087813" y="4827588"/>
          <p14:tracePt t="96132" x="4095750" y="4827588"/>
          <p14:tracePt t="96140" x="4095750" y="4835525"/>
          <p14:tracePt t="96158" x="4105275" y="4835525"/>
          <p14:tracePt t="96250" x="4113213" y="4835525"/>
          <p14:tracePt t="96262" x="4113213" y="4843463"/>
          <p14:tracePt t="96288" x="4121150" y="4852988"/>
          <p14:tracePt t="96348" x="4130675" y="4852988"/>
          <p14:tracePt t="96360" x="4138613" y="4860925"/>
          <p14:tracePt t="96372" x="4138613" y="4868863"/>
          <p14:tracePt t="96484" x="4138613" y="4878388"/>
          <p14:tracePt t="96512" x="4138613" y="4886325"/>
          <p14:tracePt t="96520" x="4130675" y="4894263"/>
          <p14:tracePt t="96528" x="4121150" y="4903788"/>
          <p14:tracePt t="96536" x="4121150" y="4911725"/>
          <p14:tracePt t="96544" x="4113213" y="4929188"/>
          <p14:tracePt t="96552" x="4095750" y="4937125"/>
          <p14:tracePt t="96560" x="4087813" y="4946650"/>
          <p14:tracePt t="96568" x="4079875" y="4946650"/>
          <p14:tracePt t="96578" x="4079875" y="4954588"/>
          <p14:tracePt t="96586" x="4070350" y="4954588"/>
          <p14:tracePt t="96594" x="4062413" y="4954588"/>
          <p14:tracePt t="96614" x="4062413" y="4962525"/>
          <p14:tracePt t="96630" x="4052888" y="4962525"/>
          <p14:tracePt t="96638" x="4052888" y="4972050"/>
          <p14:tracePt t="96646" x="4044950" y="4972050"/>
          <p14:tracePt t="96654" x="4044950" y="4979988"/>
          <p14:tracePt t="96662" x="4037013" y="4979988"/>
          <p14:tracePt t="96670" x="4027488" y="4979988"/>
          <p14:tracePt t="96678" x="4019550" y="4987925"/>
          <p14:tracePt t="96683" x="4002088" y="5005388"/>
          <p14:tracePt t="96692" x="3986213" y="5013325"/>
          <p14:tracePt t="96700" x="3976688" y="5013325"/>
          <p14:tracePt t="96708" x="3968750" y="5013325"/>
          <p14:tracePt t="96716" x="3960813" y="5022850"/>
          <p14:tracePt t="96724" x="3951288" y="5022850"/>
          <p14:tracePt t="96794" x="3951288" y="5030788"/>
          <p14:tracePt t="96806" x="3943350" y="5038725"/>
          <p14:tracePt t="96814" x="3935413" y="5038725"/>
          <p14:tracePt t="96822" x="3925888" y="5056188"/>
          <p14:tracePt t="96830" x="3917950" y="5064125"/>
          <p14:tracePt t="96838" x="3908425" y="5064125"/>
          <p14:tracePt t="96846" x="3900488" y="5073650"/>
          <p14:tracePt t="96854" x="3892550" y="5081588"/>
          <p14:tracePt t="96862" x="3892550" y="5091113"/>
          <p14:tracePt t="96870" x="3875088" y="5091113"/>
          <p14:tracePt t="96886" x="3875088" y="5099050"/>
          <p14:tracePt t="96900" x="3867150" y="5099050"/>
          <p14:tracePt t="96913" x="3867150" y="5106988"/>
          <p14:tracePt t="96931" x="3857625" y="5106988"/>
          <p14:tracePt t="96936" x="3849688" y="5116513"/>
          <p14:tracePt t="97514" x="3849688" y="5124450"/>
          <p14:tracePt t="97522" x="3832225" y="5132388"/>
          <p14:tracePt t="97530" x="3816350" y="5141913"/>
          <p14:tracePt t="97536" x="3806825" y="5149850"/>
          <p14:tracePt t="97544" x="3790950" y="5167313"/>
          <p14:tracePt t="97553" x="3773488" y="5183188"/>
          <p14:tracePt t="97560" x="3756025" y="5200650"/>
          <p14:tracePt t="97568" x="3748088" y="5200650"/>
          <p14:tracePt t="97576" x="3738563" y="5200650"/>
          <p14:tracePt t="97588" x="3730625" y="5200650"/>
          <p14:tracePt t="97620" x="3722688" y="5200650"/>
          <p14:tracePt t="97628" x="3705225" y="5200650"/>
          <p14:tracePt t="97636" x="3697288" y="5208588"/>
          <p14:tracePt t="97644" x="3671888" y="5218113"/>
          <p14:tracePt t="97650" x="3646488" y="5218113"/>
          <p14:tracePt t="97658" x="3629025" y="5218113"/>
          <p14:tracePt t="97666" x="3603625" y="5218113"/>
          <p14:tracePt t="97674" x="3586163" y="5218113"/>
          <p14:tracePt t="97683" x="3578225" y="5218113"/>
          <p14:tracePt t="97690" x="3560763" y="5226050"/>
          <p14:tracePt t="97698" x="3543300" y="5226050"/>
          <p14:tracePt t="97706" x="3535363" y="5226050"/>
          <p14:tracePt t="97715" x="3527425" y="5226050"/>
          <p14:tracePt t="97722" x="3517900" y="5226050"/>
          <p14:tracePt t="97731" x="3509963" y="5235575"/>
          <p14:tracePt t="97738" x="3492500" y="5235575"/>
          <p14:tracePt t="97752" x="3484563" y="5235575"/>
          <p14:tracePt t="97760" x="3475038" y="5235575"/>
          <p14:tracePt t="98531" x="3484563" y="5243513"/>
          <p14:tracePt t="98539" x="3492500" y="5243513"/>
          <p14:tracePt t="98548" x="3502025" y="5251450"/>
          <p14:tracePt t="98554" x="3509963" y="5260975"/>
          <p14:tracePt t="98672" x="3517900" y="5260975"/>
          <p14:tracePt t="99312" x="3509963" y="5260975"/>
          <p14:tracePt t="99320" x="3492500" y="5260975"/>
          <p14:tracePt t="99328" x="3467100" y="5260975"/>
          <p14:tracePt t="99336" x="3441700" y="5260975"/>
          <p14:tracePt t="99342" x="3424238" y="5260975"/>
          <p14:tracePt t="99350" x="3398838" y="5251450"/>
          <p14:tracePt t="99358" x="3382963" y="5251450"/>
          <p14:tracePt t="99366" x="3373438" y="5251450"/>
          <p14:tracePt t="99374" x="3355975" y="5243513"/>
          <p14:tracePt t="99382" x="3340100" y="5243513"/>
          <p14:tracePt t="99390" x="3330575" y="5235575"/>
          <p14:tracePt t="99398" x="3314700" y="5235575"/>
          <p14:tracePt t="99406" x="3297238" y="5235575"/>
          <p14:tracePt t="99414" x="3289300" y="5235575"/>
          <p14:tracePt t="99422" x="3271838" y="5235575"/>
          <p14:tracePt t="99430" x="3263900" y="5235575"/>
          <p14:tracePt t="99438" x="3246438" y="5235575"/>
          <p14:tracePt t="99444" x="3238500" y="5235575"/>
          <p14:tracePt t="99452" x="3228975" y="5235575"/>
          <p14:tracePt t="99460" x="3221038" y="5235575"/>
          <p14:tracePt t="99468" x="3211513" y="5235575"/>
          <p14:tracePt t="99476" x="3203575" y="5235575"/>
          <p14:tracePt t="99484" x="3186113" y="5226050"/>
          <p14:tracePt t="99492" x="3178175" y="5226050"/>
          <p14:tracePt t="99500" x="3170238" y="5226050"/>
          <p14:tracePt t="99508" x="3160713" y="5218113"/>
          <p14:tracePt t="99516" x="3152775" y="5218113"/>
          <p14:tracePt t="99524" x="3144838" y="5218113"/>
          <p14:tracePt t="99532" x="3135313" y="5218113"/>
          <p14:tracePt t="99548" x="3127375" y="5218113"/>
          <p14:tracePt t="99554" x="3119438" y="5218113"/>
          <p14:tracePt t="99562" x="3109913" y="5218113"/>
          <p14:tracePt t="99810" x="3127375" y="5218113"/>
          <p14:tracePt t="99826" x="3144838" y="5235575"/>
          <p14:tracePt t="99834" x="3152775" y="5235575"/>
          <p14:tracePt t="99847" x="3152775" y="5243513"/>
          <p14:tracePt t="99858" x="3152775" y="5251450"/>
          <p14:tracePt t="99866" x="3152775" y="5260975"/>
          <p14:tracePt t="99872" x="3160713" y="5268913"/>
          <p14:tracePt t="99884" x="3170238" y="5286375"/>
          <p14:tracePt t="99888" x="3170238" y="5294313"/>
          <p14:tracePt t="99896" x="3178175" y="5311775"/>
          <p14:tracePt t="99916" x="3178175" y="5337175"/>
          <p14:tracePt t="99920" x="3178175" y="5353050"/>
          <p14:tracePt t="99928" x="3170238" y="5370513"/>
          <p14:tracePt t="99936" x="3152775" y="5395913"/>
          <p14:tracePt t="99944" x="3135313" y="5413375"/>
          <p14:tracePt t="99952" x="3119438" y="5446713"/>
          <p14:tracePt t="99960" x="3101975" y="5472113"/>
          <p14:tracePt t="99968" x="3084513" y="5497513"/>
          <p14:tracePt t="99974" x="3067050" y="5514975"/>
          <p14:tracePt t="99983" x="3051175" y="5532438"/>
          <p14:tracePt t="99990" x="3033713" y="5540375"/>
          <p14:tracePt t="99998" x="3025775" y="5549900"/>
          <p14:tracePt t="100006" x="3016250" y="5565775"/>
          <p14:tracePt t="100014" x="3000375" y="5575300"/>
          <p14:tracePt t="100022" x="2990850" y="5583238"/>
          <p14:tracePt t="100050" x="2982913" y="5583238"/>
          <p14:tracePt t="100069" x="2965450" y="5583238"/>
          <p14:tracePt t="100076" x="2957513" y="5583238"/>
          <p14:tracePt t="100084" x="2940050" y="5591175"/>
          <p14:tracePt t="100092" x="2932113" y="5591175"/>
          <p14:tracePt t="100099" x="2922588" y="5591175"/>
          <p14:tracePt t="100108" x="2906713" y="5591175"/>
          <p14:tracePt t="100116" x="2897188" y="5591175"/>
          <p14:tracePt t="100123" x="2871788" y="5591175"/>
          <p14:tracePt t="100133" x="2855913" y="5591175"/>
          <p14:tracePt t="100140" x="2846388" y="5575300"/>
          <p14:tracePt t="100148" x="2820988" y="5575300"/>
          <p14:tracePt t="100155" x="2805113" y="5557838"/>
          <p14:tracePt t="100163" x="2778125" y="5540375"/>
          <p14:tracePt t="100172" x="2752725" y="5524500"/>
          <p14:tracePt t="100180" x="2719388" y="5507038"/>
          <p14:tracePt t="100186" x="2701925" y="5489575"/>
          <p14:tracePt t="100194" x="2668588" y="5472113"/>
          <p14:tracePt t="100202" x="2617788" y="5456238"/>
          <p14:tracePt t="100210" x="2566988" y="5438775"/>
          <p14:tracePt t="100218" x="2506663" y="5413375"/>
          <p14:tracePt t="100226" x="2455863" y="5395913"/>
          <p14:tracePt t="100233" x="2413000" y="5380038"/>
          <p14:tracePt t="100242" x="2362200" y="5353050"/>
          <p14:tracePt t="100249" x="2328863" y="5337175"/>
          <p14:tracePt t="100258" x="2293938" y="5319713"/>
          <p14:tracePt t="100266" x="2268538" y="5302250"/>
          <p14:tracePt t="100274" x="2252663" y="5294313"/>
          <p14:tracePt t="100280" x="2243138" y="5276850"/>
          <p14:tracePt t="100288" x="2227263" y="5260975"/>
          <p14:tracePt t="100296" x="2209800" y="5243513"/>
          <p14:tracePt t="100304" x="2192338" y="5235575"/>
          <p14:tracePt t="100312" x="2174875" y="5218113"/>
          <p14:tracePt t="100320" x="2166938" y="5200650"/>
          <p14:tracePt t="100328" x="2149475" y="5183188"/>
          <p14:tracePt t="100336" x="2133600" y="5175250"/>
          <p14:tracePt t="100345" x="2116138" y="5167313"/>
          <p14:tracePt t="100352" x="2108200" y="5157788"/>
          <p14:tracePt t="100360" x="2090738" y="5149850"/>
          <p14:tracePt t="100368" x="2073275" y="5132388"/>
          <p14:tracePt t="100376" x="2055813" y="5116513"/>
          <p14:tracePt t="100384" x="2047875" y="5116513"/>
          <p14:tracePt t="100390" x="2030413" y="5106988"/>
          <p14:tracePt t="100398" x="2014538" y="5099050"/>
          <p14:tracePt t="100405" x="2005013" y="5099050"/>
          <p14:tracePt t="100414" x="1989138" y="5081588"/>
          <p14:tracePt t="100422" x="1971675" y="5081588"/>
          <p14:tracePt t="100430" x="1963738" y="5073650"/>
          <p14:tracePt t="100438" x="1946275" y="5073650"/>
          <p14:tracePt t="100446" x="1938338" y="5073650"/>
          <p14:tracePt t="100466" x="1928813" y="5073650"/>
          <p14:tracePt t="100474" x="1920875" y="5073650"/>
          <p14:tracePt t="100482" x="1911350" y="5073650"/>
          <p14:tracePt t="100540" x="1903413" y="5073650"/>
          <p14:tracePt t="100549" x="1895475" y="5073650"/>
          <p14:tracePt t="100556" x="1885950" y="5081588"/>
          <p14:tracePt t="100564" x="1878013" y="5081588"/>
          <p14:tracePt t="100572" x="1870075" y="5081588"/>
          <p14:tracePt t="100580" x="1870075" y="5091113"/>
          <p14:tracePt t="100588" x="1860550" y="5091113"/>
          <p14:tracePt t="100598" x="1852613" y="5091113"/>
          <p14:tracePt t="100610" x="1852613" y="5099050"/>
          <p14:tracePt t="100626" x="1844675" y="5099050"/>
          <p14:tracePt t="100634" x="1835150" y="5106988"/>
          <p14:tracePt t="100642" x="1827213" y="5106988"/>
          <p14:tracePt t="100650" x="1827213" y="5116513"/>
          <p14:tracePt t="101051" x="1819275" y="5124450"/>
          <p14:tracePt t="101062" x="1809750" y="5124450"/>
          <p14:tracePt t="101070" x="1801813" y="5132388"/>
          <p14:tracePt t="101078" x="1801813" y="5141913"/>
          <p14:tracePt t="101086" x="1793875" y="5141913"/>
          <p14:tracePt t="101106" x="1784350" y="5141913"/>
          <p14:tracePt t="101114" x="1784350" y="5149850"/>
          <p14:tracePt t="101128" x="1784350" y="5157788"/>
          <p14:tracePt t="102040" x="1784350" y="5167313"/>
          <p14:tracePt t="102052" x="1793875" y="5167313"/>
          <p14:tracePt t="102060" x="1827213" y="5183188"/>
          <p14:tracePt t="102068" x="1852613" y="5208588"/>
          <p14:tracePt t="102076" x="1878013" y="5235575"/>
          <p14:tracePt t="102082" x="1911350" y="5260975"/>
          <p14:tracePt t="102090" x="1954213" y="5311775"/>
          <p14:tracePt t="102098" x="1979613" y="5327650"/>
          <p14:tracePt t="102106" x="2014538" y="5353050"/>
          <p14:tracePt t="102114" x="2030413" y="5370513"/>
          <p14:tracePt t="102122" x="2047875" y="5387975"/>
          <p14:tracePt t="102130" x="2065338" y="5405438"/>
          <p14:tracePt t="102138" x="2082800" y="5421313"/>
          <p14:tracePt t="102146" x="2098675" y="5430838"/>
          <p14:tracePt t="102154" x="2108200" y="5438775"/>
          <p14:tracePt t="102162" x="2124075" y="5446713"/>
          <p14:tracePt t="102170" x="2141538" y="5464175"/>
          <p14:tracePt t="102178" x="2166938" y="5472113"/>
          <p14:tracePt t="102186" x="2174875" y="5472113"/>
          <p14:tracePt t="102192" x="2200275" y="5481638"/>
          <p14:tracePt t="102199" x="2227263" y="5489575"/>
          <p14:tracePt t="102208" x="2252663" y="5497513"/>
          <p14:tracePt t="102216" x="2278063" y="5497513"/>
          <p14:tracePt t="102223" x="2303463" y="5514975"/>
          <p14:tracePt t="102232" x="2328863" y="5532438"/>
          <p14:tracePt t="102240" x="2354263" y="5540375"/>
          <p14:tracePt t="102248" x="2371725" y="5549900"/>
          <p14:tracePt t="102256" x="2387600" y="5557838"/>
          <p14:tracePt t="102264" x="2422525" y="5565775"/>
          <p14:tracePt t="102272" x="2438400" y="5575300"/>
          <p14:tracePt t="102280" x="2455863" y="5583238"/>
          <p14:tracePt t="102288" x="2481263" y="5583238"/>
          <p14:tracePt t="102294" x="2506663" y="5591175"/>
          <p14:tracePt t="102302" x="2524125" y="5591175"/>
          <p14:tracePt t="102309" x="2549525" y="5591175"/>
          <p14:tracePt t="102318" x="2566988" y="5591175"/>
          <p14:tracePt t="102326" x="2574925" y="5591175"/>
          <p14:tracePt t="102334" x="2592388" y="5591175"/>
          <p14:tracePt t="102342" x="2608263" y="5591175"/>
          <p14:tracePt t="102349" x="2617788" y="5591175"/>
          <p14:tracePt t="102358" x="2633663" y="5591175"/>
          <p14:tracePt t="102366" x="2651125" y="5591175"/>
          <p14:tracePt t="102374" x="2660650" y="5583238"/>
          <p14:tracePt t="102382" x="2676525" y="5565775"/>
          <p14:tracePt t="102390" x="2693988" y="5549900"/>
          <p14:tracePt t="102398" x="2701925" y="5549900"/>
          <p14:tracePt t="102404" x="2711450" y="5532438"/>
          <p14:tracePt t="102412" x="2719388" y="5524500"/>
          <p14:tracePt t="102420" x="2727325" y="5514975"/>
          <p14:tracePt t="102428" x="2736850" y="5497513"/>
          <p14:tracePt t="102436" x="2744788" y="5481638"/>
          <p14:tracePt t="102444" x="2752725" y="5472113"/>
          <p14:tracePt t="102452" x="2752725" y="5456238"/>
          <p14:tracePt t="102460" x="2752725" y="5438775"/>
          <p14:tracePt t="102484" x="2752725" y="5430838"/>
          <p14:tracePt t="102492" x="2752725" y="5421313"/>
          <p14:tracePt t="102510" x="2752725" y="5405438"/>
          <p14:tracePt t="102518" x="2736850" y="5387975"/>
          <p14:tracePt t="102526" x="2727325" y="5370513"/>
          <p14:tracePt t="102534" x="2701925" y="5362575"/>
          <p14:tracePt t="102542" x="2686050" y="5345113"/>
          <p14:tracePt t="102549" x="2668588" y="5327650"/>
          <p14:tracePt t="102558" x="2643188" y="5311775"/>
          <p14:tracePt t="102566" x="2625725" y="5294313"/>
          <p14:tracePt t="102574" x="2600325" y="5286375"/>
          <p14:tracePt t="102582" x="2574925" y="5276850"/>
          <p14:tracePt t="102590" x="2549525" y="5268913"/>
          <p14:tracePt t="102598" x="2516188" y="5251450"/>
          <p14:tracePt t="102604" x="2489200" y="5251450"/>
          <p14:tracePt t="102612" x="2463800" y="5251450"/>
          <p14:tracePt t="102620" x="2438400" y="5243513"/>
          <p14:tracePt t="102628" x="2430463" y="5235575"/>
          <p14:tracePt t="102636" x="2413000" y="5235575"/>
          <p14:tracePt t="102644" x="2397125" y="5235575"/>
          <p14:tracePt t="102652" x="2397125" y="5226050"/>
          <p14:tracePt t="102660" x="2387600" y="5226050"/>
          <p14:tracePt t="102668" x="2379663" y="5226050"/>
          <p14:tracePt t="102829" x="2371725" y="5226050"/>
          <p14:tracePt t="102840" x="2362200" y="5226050"/>
          <p14:tracePt t="102850" x="2354263" y="5226050"/>
          <p14:tracePt t="102998" x="2344738" y="5226050"/>
          <p14:tracePt t="103010" x="2336800" y="5226050"/>
          <p14:tracePt t="103018" x="2328863" y="5226050"/>
          <p14:tracePt t="103026" x="2311400" y="5235575"/>
          <p14:tracePt t="103032" x="2293938" y="5235575"/>
          <p14:tracePt t="103039" x="2278063" y="5243513"/>
          <p14:tracePt t="103048" x="2268538" y="5251450"/>
          <p14:tracePt t="103056" x="2252663" y="5268913"/>
          <p14:tracePt t="103064" x="2235200" y="5286375"/>
          <p14:tracePt t="103072" x="2217738" y="5302250"/>
          <p14:tracePt t="103080" x="2209800" y="5311775"/>
          <p14:tracePt t="103088" x="2200275" y="5327650"/>
          <p14:tracePt t="103097" x="2192338" y="5345113"/>
          <p14:tracePt t="103104" x="2184400" y="5345113"/>
          <p14:tracePt t="103112" x="2174875" y="5362575"/>
          <p14:tracePt t="103120" x="2166938" y="5370513"/>
          <p14:tracePt t="103128" x="2159000" y="5370513"/>
          <p14:tracePt t="103134" x="2149475" y="5380038"/>
          <p14:tracePt t="103142" x="2149475" y="5387975"/>
          <p14:tracePt t="103149" x="2133600" y="5395913"/>
          <p14:tracePt t="103166" x="2124075" y="5413375"/>
          <p14:tracePt t="103174" x="2116138" y="5421313"/>
          <p14:tracePt t="103183" x="2108200" y="5421313"/>
          <p14:tracePt t="103414" x="2116138" y="5413375"/>
          <p14:tracePt t="103423" x="2133600" y="5395913"/>
          <p14:tracePt t="103430" x="2141538" y="5387975"/>
          <p14:tracePt t="103439" x="2149475" y="5370513"/>
          <p14:tracePt t="103451" x="2159000" y="5353050"/>
          <p14:tracePt t="103453" x="2174875" y="5337175"/>
          <p14:tracePt t="103460" x="2184400" y="5327650"/>
          <p14:tracePt t="103468" x="2200275" y="5311775"/>
          <p14:tracePt t="103476" x="2200275" y="5302250"/>
          <p14:tracePt t="103484" x="2209800" y="5294313"/>
          <p14:tracePt t="103496" x="2217738" y="5294313"/>
          <p14:tracePt t="103504" x="2217738" y="5286375"/>
          <p14:tracePt t="103512" x="2217738" y="5276850"/>
          <p14:tracePt t="103520" x="2227263" y="5276850"/>
          <p14:tracePt t="103528" x="2243138" y="5268913"/>
          <p14:tracePt t="103536" x="2252663" y="5260975"/>
          <p14:tracePt t="103544" x="2268538" y="5243513"/>
          <p14:tracePt t="103552" x="2286000" y="5235575"/>
          <p14:tracePt t="103558" x="2303463" y="5226050"/>
          <p14:tracePt t="103566" x="2311400" y="5208588"/>
          <p14:tracePt t="103574" x="2319338" y="5200650"/>
          <p14:tracePt t="103582" x="2336800" y="5200650"/>
          <p14:tracePt t="103590" x="2344738" y="5192713"/>
          <p14:tracePt t="103740" x="2344738" y="5208588"/>
          <p14:tracePt t="103756" x="2344738" y="5226050"/>
          <p14:tracePt t="103764" x="2336800" y="5235575"/>
          <p14:tracePt t="103770" x="2328863" y="5243513"/>
          <p14:tracePt t="103778" x="2328863" y="5251450"/>
          <p14:tracePt t="103786" x="2319338" y="5260975"/>
          <p14:tracePt t="103794" x="2319338" y="5268913"/>
          <p14:tracePt t="103802" x="2319338" y="5276850"/>
          <p14:tracePt t="103810" x="2311400" y="5286375"/>
          <p14:tracePt t="103834" x="2311400" y="5294313"/>
          <p14:tracePt t="103870" x="2303463" y="5302250"/>
          <p14:tracePt t="104164" x="2311400" y="5302250"/>
          <p14:tracePt t="104180" x="2319338" y="5302250"/>
          <p14:tracePt t="104190" x="2328863" y="5302250"/>
          <p14:tracePt t="104199" x="2336800" y="5302250"/>
          <p14:tracePt t="104439" x="2354263" y="5302250"/>
          <p14:tracePt t="104447" x="2362200" y="5302250"/>
          <p14:tracePt t="104454" x="2379663" y="5294313"/>
          <p14:tracePt t="104464" x="2397125" y="5294313"/>
          <p14:tracePt t="104470" x="2405063" y="5294313"/>
          <p14:tracePt t="104478" x="2422525" y="5294313"/>
          <p14:tracePt t="104486" x="2430463" y="5294313"/>
          <p14:tracePt t="104494" x="2438400" y="5286375"/>
          <p14:tracePt t="104502" x="2455863" y="5286375"/>
          <p14:tracePt t="104508" x="2463800" y="5286375"/>
          <p14:tracePt t="104516" x="2473325" y="5286375"/>
          <p14:tracePt t="104524" x="2481263" y="5286375"/>
          <p14:tracePt t="104540" x="2489200" y="5286375"/>
          <p14:tracePt t="104552" x="2498725" y="5286375"/>
          <p14:tracePt t="104968" x="2489200" y="5294313"/>
          <p14:tracePt t="105066" x="2489200" y="5302250"/>
          <p14:tracePt t="105090" x="2481263" y="5311775"/>
          <p14:tracePt t="105102" x="2473325" y="5319713"/>
          <p14:tracePt t="105424" x="2473325" y="5311775"/>
          <p14:tracePt t="105432" x="2481263" y="5302250"/>
          <p14:tracePt t="105449" x="2481263" y="5294313"/>
          <p14:tracePt t="105456" x="2489200" y="5294313"/>
          <p14:tracePt t="107834" x="2498725" y="5276850"/>
          <p14:tracePt t="107842" x="2506663" y="5276850"/>
          <p14:tracePt t="107921" x="2516188" y="5268913"/>
          <p14:tracePt t="107928" x="2524125" y="5260975"/>
          <p14:tracePt t="107936" x="2532063" y="5260975"/>
          <p14:tracePt t="107952" x="2541588" y="5251450"/>
          <p14:tracePt t="107960" x="2549525" y="5243513"/>
          <p14:tracePt t="108030" x="2557463" y="5243513"/>
          <p14:tracePt t="108038" x="2557463" y="5235575"/>
          <p14:tracePt t="108046" x="2566988" y="5235575"/>
          <p14:tracePt t="108070" x="2574925" y="5235575"/>
          <p14:tracePt t="108078" x="2574925" y="5226050"/>
          <p14:tracePt t="108094" x="2582863" y="5218113"/>
          <p14:tracePt t="108184" x="2592388" y="5218113"/>
          <p14:tracePt t="108243" x="2592388" y="5208588"/>
          <p14:tracePt t="108251" x="2600325" y="5200650"/>
          <p14:tracePt t="108258" x="2608263" y="5200650"/>
          <p14:tracePt t="108267" x="2608263" y="5192713"/>
          <p14:tracePt t="108275" x="2617788" y="5175250"/>
          <p14:tracePt t="108283" x="2617788" y="5167313"/>
          <p14:tracePt t="108290" x="2633663" y="5149850"/>
          <p14:tracePt t="108299" x="2651125" y="5132388"/>
          <p14:tracePt t="108306" x="2668588" y="5116513"/>
          <p14:tracePt t="108314" x="2676525" y="5091113"/>
          <p14:tracePt t="108322" x="2686050" y="5081588"/>
          <p14:tracePt t="108331" x="2686050" y="5073650"/>
          <p14:tracePt t="108336" x="2686050" y="5064125"/>
          <p14:tracePt t="108444" x="2676525" y="5064125"/>
          <p14:tracePt t="108450" x="2660650" y="5064125"/>
          <p14:tracePt t="108458" x="2633663" y="5064125"/>
          <p14:tracePt t="108466" x="2617788" y="5081588"/>
          <p14:tracePt t="108474" x="2582863" y="5099050"/>
          <p14:tracePt t="108482" x="2549525" y="5116513"/>
          <p14:tracePt t="108490" x="2498725" y="5132388"/>
          <p14:tracePt t="108498" x="2455863" y="5157788"/>
          <p14:tracePt t="108506" x="2387600" y="5175250"/>
          <p14:tracePt t="108514" x="2328863" y="5192713"/>
          <p14:tracePt t="108522" x="2293938" y="5226050"/>
          <p14:tracePt t="108531" x="2278063" y="5243513"/>
          <p14:tracePt t="108538" x="2260600" y="5260975"/>
          <p14:tracePt t="108544" x="2260600" y="5276850"/>
          <p14:tracePt t="108552" x="2260600" y="5286375"/>
          <p14:tracePt t="108560" x="2260600" y="5302250"/>
          <p14:tracePt t="108568" x="2268538" y="5327650"/>
          <p14:tracePt t="108576" x="2293938" y="5353050"/>
          <p14:tracePt t="108584" x="2344738" y="5387975"/>
          <p14:tracePt t="108592" x="2405063" y="5421313"/>
          <p14:tracePt t="108600" x="2473325" y="5456238"/>
          <p14:tracePt t="108608" x="2549525" y="5489575"/>
          <p14:tracePt t="108616" x="2617788" y="5507038"/>
          <p14:tracePt t="108624" x="2711450" y="5532438"/>
          <p14:tracePt t="108632" x="2838450" y="5540375"/>
          <p14:tracePt t="108640" x="2974975" y="5540375"/>
          <p14:tracePt t="108648" x="3144838" y="5514975"/>
          <p14:tracePt t="108654" x="3340100" y="5472113"/>
          <p14:tracePt t="108662" x="3552825" y="5380038"/>
          <p14:tracePt t="108670" x="3713163" y="5311775"/>
          <p14:tracePt t="108680" x="3867150" y="5243513"/>
          <p14:tracePt t="108686" x="3960813" y="5192713"/>
          <p14:tracePt t="108694" x="4019550" y="5149850"/>
          <p14:tracePt t="108702" x="4052888" y="5106988"/>
          <p14:tracePt t="108710" x="4062413" y="5091113"/>
          <p14:tracePt t="108718" x="4079875" y="5064125"/>
          <p14:tracePt t="108726" x="4087813" y="5038725"/>
          <p14:tracePt t="108734" x="4095750" y="5022850"/>
          <p14:tracePt t="108742" x="4095750" y="5005388"/>
          <p14:tracePt t="108750" x="4095750" y="4987925"/>
          <p14:tracePt t="108756" x="4095750" y="4962525"/>
          <p14:tracePt t="108764" x="4087813" y="4954588"/>
          <p14:tracePt t="108772" x="4062413" y="4937125"/>
          <p14:tracePt t="108780" x="4052888" y="4919663"/>
          <p14:tracePt t="108788" x="4002088" y="4903788"/>
          <p14:tracePt t="108796" x="3943350" y="4894263"/>
          <p14:tracePt t="108804" x="3892550" y="4894263"/>
          <p14:tracePt t="108813" x="3806825" y="4894263"/>
          <p14:tracePt t="108820" x="3722688" y="4894263"/>
          <p14:tracePt t="108829" x="3629025" y="4903788"/>
          <p14:tracePt t="108836" x="3527425" y="4937125"/>
          <p14:tracePt t="108844" x="3441700" y="4972050"/>
          <p14:tracePt t="108852" x="3365500" y="5013325"/>
          <p14:tracePt t="108860" x="3289300" y="5048250"/>
          <p14:tracePt t="108866" x="3221038" y="5091113"/>
          <p14:tracePt t="108874" x="3195638" y="5116513"/>
          <p14:tracePt t="108882" x="3170238" y="5141913"/>
          <p14:tracePt t="108890" x="3160713" y="5157788"/>
          <p14:tracePt t="108914" x="3160713" y="5175250"/>
          <p14:tracePt t="108930" x="3195638" y="5175250"/>
          <p14:tracePt t="108938" x="3246438" y="5175250"/>
          <p14:tracePt t="108946" x="3322638" y="5175250"/>
          <p14:tracePt t="108954" x="3390900" y="5175250"/>
          <p14:tracePt t="108960" x="3449638" y="5167313"/>
          <p14:tracePt t="108968" x="3509963" y="5141913"/>
          <p14:tracePt t="108976" x="3560763" y="5124450"/>
          <p14:tracePt t="108984" x="3586163" y="5106988"/>
          <p14:tracePt t="108992" x="3611563" y="5091113"/>
          <p14:tracePt t="109000" x="3619500" y="5081588"/>
          <p14:tracePt t="109008" x="3636963" y="5064125"/>
          <p14:tracePt t="109016" x="3646488" y="5056188"/>
          <p14:tracePt t="109024" x="3654425" y="5048250"/>
          <p14:tracePt t="109032" x="3654425" y="5030788"/>
          <p14:tracePt t="109040" x="3654425" y="5022850"/>
          <p14:tracePt t="109056" x="3646488" y="5013325"/>
          <p14:tracePt t="109062" x="3619500" y="5005388"/>
          <p14:tracePt t="109070" x="3594100" y="5005388"/>
          <p14:tracePt t="109079" x="3552825" y="5005388"/>
          <p14:tracePt t="109086" x="3475038" y="5005388"/>
          <p14:tracePt t="109094" x="3398838" y="5030788"/>
          <p14:tracePt t="109102" x="3314700" y="5064125"/>
          <p14:tracePt t="109110" x="3211513" y="5099050"/>
          <p14:tracePt t="109118" x="3119438" y="5141913"/>
          <p14:tracePt t="109126" x="3025775" y="5200650"/>
          <p14:tracePt t="109134" x="2965450" y="5243513"/>
          <p14:tracePt t="109142" x="2914650" y="5260975"/>
          <p14:tracePt t="109150" x="2889250" y="5276850"/>
          <p14:tracePt t="109196" x="2914650" y="5276850"/>
          <p14:tracePt t="109204" x="2965450" y="5268913"/>
          <p14:tracePt t="109212" x="3025775" y="5251450"/>
          <p14:tracePt t="109220" x="3094038" y="5226050"/>
          <p14:tracePt t="109228" x="3127375" y="5208588"/>
          <p14:tracePt t="109236" x="3160713" y="5192713"/>
          <p14:tracePt t="109244" x="3178175" y="5183188"/>
          <p14:tracePt t="109252" x="3186113" y="5167313"/>
          <p14:tracePt t="109260" x="3203575" y="5149850"/>
          <p14:tracePt t="109268" x="3221038" y="5132388"/>
          <p14:tracePt t="109273" x="3228975" y="5116513"/>
          <p14:tracePt t="109282" x="3228975" y="5106988"/>
          <p14:tracePt t="109290" x="3228975" y="5091113"/>
          <p14:tracePt t="109298" x="3211513" y="5073650"/>
          <p14:tracePt t="109306" x="3203575" y="5073650"/>
          <p14:tracePt t="109314" x="3178175" y="5073650"/>
          <p14:tracePt t="109322" x="3144838" y="5073650"/>
          <p14:tracePt t="109330" x="3109913" y="5073650"/>
          <p14:tracePt t="109338" x="3084513" y="5081588"/>
          <p14:tracePt t="109346" x="3067050" y="5099050"/>
          <p14:tracePt t="109354" x="3051175" y="5116513"/>
          <p14:tracePt t="109362" x="3033713" y="5132388"/>
          <p14:tracePt t="109370" x="3025775" y="5149850"/>
          <p14:tracePt t="109404" x="3051175" y="5149850"/>
          <p14:tracePt t="109412" x="3101975" y="5141913"/>
          <p14:tracePt t="109420" x="3178175" y="5124450"/>
          <p14:tracePt t="109429" x="3238500" y="5099050"/>
          <p14:tracePt t="109436" x="3289300" y="5081588"/>
          <p14:tracePt t="109444" x="3322638" y="5064125"/>
          <p14:tracePt t="109452" x="3348038" y="5048250"/>
          <p14:tracePt t="109460" x="3355975" y="5030788"/>
          <p14:tracePt t="109468" x="3365500" y="5013325"/>
          <p14:tracePt t="109476" x="3373438" y="5005388"/>
          <p14:tracePt t="109484" x="3382963" y="4987925"/>
          <p14:tracePt t="109490" x="3382963" y="4972050"/>
          <p14:tracePt t="109498" x="3373438" y="4962525"/>
          <p14:tracePt t="109506" x="3348038" y="4946650"/>
          <p14:tracePt t="109514" x="3305175" y="4937125"/>
          <p14:tracePt t="109522" x="3238500" y="4929188"/>
          <p14:tracePt t="109531" x="3160713" y="4929188"/>
          <p14:tracePt t="109538" x="3094038" y="4929188"/>
          <p14:tracePt t="109546" x="3025775" y="4946650"/>
          <p14:tracePt t="109554" x="2957513" y="4972050"/>
          <p14:tracePt t="109563" x="2889250" y="4997450"/>
          <p14:tracePt t="109570" x="2838450" y="5030788"/>
          <p14:tracePt t="109581" x="2830513" y="5048250"/>
          <p14:tracePt t="109584" x="2813050" y="5056188"/>
          <p14:tracePt t="109592" x="2813050" y="5064125"/>
          <p14:tracePt t="109612" x="2830513" y="5064125"/>
          <p14:tracePt t="109620" x="2863850" y="5064125"/>
          <p14:tracePt t="109628" x="2914650" y="5056188"/>
          <p14:tracePt t="109636" x="2982913" y="5038725"/>
          <p14:tracePt t="109644" x="3041650" y="5013325"/>
          <p14:tracePt t="109652" x="3084513" y="4997450"/>
          <p14:tracePt t="109661" x="3127375" y="4979988"/>
          <p14:tracePt t="109668" x="3144838" y="4962525"/>
          <p14:tracePt t="109676" x="3160713" y="4946650"/>
          <p14:tracePt t="109684" x="3178175" y="4929188"/>
          <p14:tracePt t="109692" x="3195638" y="4919663"/>
          <p14:tracePt t="109698" x="3195638" y="4911725"/>
          <p14:tracePt t="109706" x="3203575" y="4894263"/>
          <p14:tracePt t="109714" x="3211513" y="4894263"/>
          <p14:tracePt t="109722" x="3211513" y="4886325"/>
          <p14:tracePt t="109730" x="3203575" y="4878388"/>
          <p14:tracePt t="109738" x="3195638" y="4878388"/>
          <p14:tracePt t="109746" x="3170238" y="4878388"/>
          <p14:tracePt t="109754" x="3144838" y="4878388"/>
          <p14:tracePt t="109763" x="3135313" y="4894263"/>
          <p14:tracePt t="109770" x="3119438" y="4911725"/>
          <p14:tracePt t="109779" x="3101975" y="4919663"/>
          <p14:tracePt t="109786" x="3084513" y="4937125"/>
          <p14:tracePt t="109792" x="3067050" y="4972050"/>
          <p14:tracePt t="109800" x="3059113" y="4997450"/>
          <p14:tracePt t="109808" x="3051175" y="5013325"/>
          <p14:tracePt t="109816" x="3051175" y="5022850"/>
          <p14:tracePt t="109824" x="3051175" y="5038725"/>
          <p14:tracePt t="109832" x="3067050" y="5048250"/>
          <p14:tracePt t="109840" x="3094038" y="5056188"/>
          <p14:tracePt t="109848" x="3144838" y="5056188"/>
          <p14:tracePt t="109856" x="3211513" y="5056188"/>
          <p14:tracePt t="109864" x="3314700" y="5038725"/>
          <p14:tracePt t="109872" x="3433763" y="5013325"/>
          <p14:tracePt t="109881" x="3552825" y="4979988"/>
          <p14:tracePt t="109888" x="3636963" y="4962525"/>
          <p14:tracePt t="109896" x="3713163" y="4911725"/>
          <p14:tracePt t="109902" x="3781425" y="4860925"/>
          <p14:tracePt t="109913" x="3824288" y="4810125"/>
          <p14:tracePt t="109918" x="3849688" y="4759325"/>
          <p14:tracePt t="109926" x="3867150" y="4699000"/>
          <p14:tracePt t="109934" x="3867150" y="4640263"/>
          <p14:tracePt t="109942" x="3867150" y="4579938"/>
          <p14:tracePt t="109950" x="3867150" y="4538663"/>
          <p14:tracePt t="109958" x="3849688" y="4486275"/>
          <p14:tracePt t="109966" x="3824288" y="4445000"/>
          <p14:tracePt t="109974" x="3781425" y="4394200"/>
          <p14:tracePt t="109982" x="3713163" y="4341813"/>
          <p14:tracePt t="109990" x="3654425" y="4316413"/>
          <p14:tracePt t="109998" x="3594100" y="4291013"/>
          <p14:tracePt t="110004" x="3527425" y="4275138"/>
          <p14:tracePt t="110012" x="3467100" y="4257675"/>
          <p14:tracePt t="110020" x="3408363" y="4232275"/>
          <p14:tracePt t="110028" x="3348038" y="4232275"/>
          <p14:tracePt t="110036" x="3289300" y="4232275"/>
          <p14:tracePt t="110044" x="3238500" y="4232275"/>
          <p14:tracePt t="110052" x="3186113" y="4240213"/>
          <p14:tracePt t="110060" x="3135313" y="4265613"/>
          <p14:tracePt t="110068" x="3119438" y="4283075"/>
          <p14:tracePt t="110076" x="3094038" y="4291013"/>
          <p14:tracePt t="110084" x="3059113" y="4308475"/>
          <p14:tracePt t="110092" x="3041650" y="4333875"/>
          <p14:tracePt t="110100" x="3025775" y="4359275"/>
          <p14:tracePt t="110106" x="3008313" y="4376738"/>
          <p14:tracePt t="110114" x="3000375" y="4394200"/>
          <p14:tracePt t="110134" x="3000375" y="4402138"/>
          <p14:tracePt t="110194" x="3008313" y="4402138"/>
          <p14:tracePt t="110202" x="3008313" y="4384675"/>
          <p14:tracePt t="110208" x="3008313" y="4368800"/>
          <p14:tracePt t="110216" x="3008313" y="4351338"/>
          <p14:tracePt t="110224" x="2990850" y="4325938"/>
          <p14:tracePt t="110232" x="2974975" y="4308475"/>
          <p14:tracePt t="110240" x="2965450" y="4300538"/>
          <p14:tracePt t="110248" x="2949575" y="4300538"/>
          <p14:tracePt t="110256" x="2914650" y="4300538"/>
          <p14:tracePt t="110264" x="2871788" y="4300538"/>
          <p14:tracePt t="110272" x="2795588" y="4333875"/>
          <p14:tracePt t="110280" x="2701925" y="4394200"/>
          <p14:tracePt t="110288" x="2617788" y="4470400"/>
          <p14:tracePt t="110297" x="2516188" y="4564063"/>
          <p14:tracePt t="110304" x="2447925" y="4683125"/>
          <p14:tracePt t="110310" x="2405063" y="4802188"/>
          <p14:tracePt t="110318" x="2371725" y="4919663"/>
          <p14:tracePt t="110326" x="2354263" y="5005388"/>
          <p14:tracePt t="110334" x="2354263" y="5081588"/>
          <p14:tracePt t="110342" x="2379663" y="5149850"/>
          <p14:tracePt t="110350" x="2447925" y="5218113"/>
          <p14:tracePt t="110358" x="2524125" y="5276850"/>
          <p14:tracePt t="110366" x="2608263" y="5311775"/>
          <p14:tracePt t="110374" x="2727325" y="5327650"/>
          <p14:tracePt t="110382" x="2871788" y="5353050"/>
          <p14:tracePt t="110390" x="3000375" y="5380038"/>
          <p14:tracePt t="110398" x="3127375" y="5387975"/>
          <p14:tracePt t="110406" x="3228975" y="5387975"/>
          <p14:tracePt t="110414" x="3314700" y="5380038"/>
          <p14:tracePt t="110420" x="3373438" y="5345113"/>
          <p14:tracePt t="110429" x="3441700" y="5294313"/>
          <p14:tracePt t="110436" x="3492500" y="5226050"/>
          <p14:tracePt t="110444" x="3535363" y="5157788"/>
          <p14:tracePt t="110452" x="3560763" y="5099050"/>
          <p14:tracePt t="110460" x="3578225" y="5056188"/>
          <p14:tracePt t="110468" x="3586163" y="4997450"/>
          <p14:tracePt t="110476" x="3594100" y="4972050"/>
          <p14:tracePt t="110484" x="3603625" y="4954588"/>
          <p14:tracePt t="110492" x="3603625" y="4946650"/>
          <p14:tracePt t="110500" x="3603625" y="4937125"/>
          <p14:tracePt t="110508" x="3603625" y="4929188"/>
          <p14:tracePt t="110522" x="3594100" y="4929188"/>
          <p14:tracePt t="110531" x="3578225" y="4929188"/>
          <p14:tracePt t="110538" x="3560763" y="4929188"/>
          <p14:tracePt t="110546" x="3552825" y="4946650"/>
          <p14:tracePt t="110554" x="3535363" y="4954588"/>
          <p14:tracePt t="110562" x="3517900" y="4962525"/>
          <p14:tracePt t="110570" x="3509963" y="4972050"/>
          <p14:tracePt t="110579" x="3509963" y="4979988"/>
          <p14:tracePt t="110586" x="3502025" y="4987925"/>
          <p14:tracePt t="110920" x="3492500" y="4987925"/>
          <p14:tracePt t="110932" x="3492500" y="4997450"/>
          <p14:tracePt t="110940" x="3484563" y="5005388"/>
          <p14:tracePt t="110946" x="3475038" y="5005388"/>
          <p14:tracePt t="110954" x="3467100" y="5013325"/>
          <p14:tracePt t="110963" x="3459163" y="5022850"/>
          <p14:tracePt t="110970" x="3449638" y="5030788"/>
          <p14:tracePt t="110979" x="3441700" y="5030788"/>
          <p14:tracePt t="110995" x="3441700" y="5038725"/>
          <p14:tracePt t="111010" x="3433763" y="5038725"/>
          <p14:tracePt t="111046" x="3424238" y="5048250"/>
          <p14:tracePt t="111084" x="3416300" y="5048250"/>
          <p14:tracePt t="111140" x="3408363" y="5048250"/>
          <p14:tracePt t="111158" x="3390900" y="5056188"/>
          <p14:tracePt t="111166" x="3382963" y="5056188"/>
          <p14:tracePt t="111174" x="3373438" y="5056188"/>
          <p14:tracePt t="111182" x="3365500" y="5056188"/>
          <p14:tracePt t="111190" x="3355975" y="5064125"/>
          <p14:tracePt t="111206" x="3348038" y="5064125"/>
          <p14:tracePt t="111214" x="3340100" y="5064125"/>
          <p14:tracePt t="111222" x="3330575" y="5064125"/>
          <p14:tracePt t="111230" x="3322638" y="5064125"/>
          <p14:tracePt t="111238" x="3305175" y="5073650"/>
          <p14:tracePt t="111254" x="3289300" y="5073650"/>
          <p14:tracePt t="111260" x="3279775" y="5073650"/>
          <p14:tracePt t="111268" x="3271838" y="5081588"/>
          <p14:tracePt t="111276" x="3254375" y="5081588"/>
          <p14:tracePt t="111284" x="3246438" y="5081588"/>
          <p14:tracePt t="111292" x="3228975" y="5081588"/>
          <p14:tracePt t="111300" x="3211513" y="5081588"/>
          <p14:tracePt t="111316" x="3203575" y="5081588"/>
          <p14:tracePt t="111324" x="3195638" y="5081588"/>
          <p14:tracePt t="111390" x="3186113" y="5081588"/>
          <p14:tracePt t="111402" x="3178175" y="5081588"/>
          <p14:tracePt t="111410" x="3170238" y="5081588"/>
          <p14:tracePt t="111418" x="3160713" y="5081588"/>
          <p14:tracePt t="111426" x="3144838" y="5081588"/>
          <p14:tracePt t="111434" x="3127375" y="5081588"/>
          <p14:tracePt t="111442" x="3119438" y="5081588"/>
          <p14:tracePt t="111450" x="3101975" y="5081588"/>
          <p14:tracePt t="111458" x="3094038" y="5081588"/>
          <p14:tracePt t="111466" x="3076575" y="5081588"/>
          <p14:tracePt t="111472" x="3059113" y="5091113"/>
          <p14:tracePt t="111481" x="3051175" y="5091113"/>
          <p14:tracePt t="111488" x="3033713" y="5091113"/>
          <p14:tracePt t="111496" x="3008313" y="5091113"/>
          <p14:tracePt t="111504" x="2990850" y="5099050"/>
          <p14:tracePt t="111512" x="2974975" y="5099050"/>
          <p14:tracePt t="111520" x="2965450" y="5099050"/>
          <p14:tracePt t="111528" x="2949575" y="5106988"/>
          <p14:tracePt t="111536" x="2932113" y="5106988"/>
          <p14:tracePt t="111545" x="2922588" y="5106988"/>
          <p14:tracePt t="111552" x="2906713" y="5106988"/>
          <p14:tracePt t="111646" x="2897188" y="5116513"/>
          <p14:tracePt t="111870" x="2889250" y="5124450"/>
          <p14:tracePt t="111882" x="2871788" y="5132388"/>
          <p14:tracePt t="111890" x="2863850" y="5132388"/>
          <p14:tracePt t="111896" x="2846388" y="5141913"/>
          <p14:tracePt t="111916" x="2820988" y="5141913"/>
          <p14:tracePt t="111920" x="2805113" y="5149850"/>
          <p14:tracePt t="111929" x="2795588" y="5149850"/>
          <p14:tracePt t="111936" x="2778125" y="5149850"/>
          <p14:tracePt t="111944" x="2762250" y="5157788"/>
          <p14:tracePt t="111952" x="2752725" y="5157788"/>
          <p14:tracePt t="111960" x="2736850" y="5157788"/>
          <p14:tracePt t="111968" x="2719388" y="5157788"/>
          <p14:tracePt t="111976" x="2711450" y="5157788"/>
          <p14:tracePt t="111984" x="2686050" y="5167313"/>
          <p14:tracePt t="111990" x="2668588" y="5167313"/>
          <p14:tracePt t="111998" x="2660650" y="5167313"/>
          <p14:tracePt t="112006" x="2643188" y="5167313"/>
          <p14:tracePt t="112022" x="2633663" y="5167313"/>
          <p14:tracePt t="112054" x="2617788" y="5183188"/>
          <p14:tracePt t="112062" x="2608263" y="5183188"/>
          <p14:tracePt t="112070" x="2592388" y="5192713"/>
          <p14:tracePt t="112078" x="2574925" y="5192713"/>
          <p14:tracePt t="112086" x="2566988" y="5200650"/>
          <p14:tracePt t="112094" x="2549525" y="5200650"/>
          <p14:tracePt t="112099" x="2532063" y="5200650"/>
          <p14:tracePt t="112108" x="2524125" y="5200650"/>
          <p14:tracePt t="112124" x="2516188" y="5200650"/>
          <p14:tracePt t="112136" x="2506663" y="5200650"/>
          <p14:tracePt t="112145" x="2506663" y="5208588"/>
          <p14:tracePt t="112152" x="2498725" y="5208588"/>
          <p14:tracePt t="112160" x="2481263" y="5208588"/>
          <p14:tracePt t="112168" x="2473325" y="5218113"/>
          <p14:tracePt t="112176" x="2455863" y="5218113"/>
          <p14:tracePt t="112184" x="2447925" y="5218113"/>
          <p14:tracePt t="112192" x="2447925" y="5226050"/>
          <p14:tracePt t="112486" x="2447925" y="5235575"/>
          <p14:tracePt t="112498" x="2447925" y="5243513"/>
          <p14:tracePt t="112506" x="2438400" y="5251450"/>
          <p14:tracePt t="112514" x="2422525" y="5260975"/>
          <p14:tracePt t="112520" x="2422525" y="5268913"/>
          <p14:tracePt t="112528" x="2422525" y="5276850"/>
          <p14:tracePt t="112536" x="2413000" y="5276850"/>
          <p14:tracePt t="112545" x="2413000" y="5286375"/>
          <p14:tracePt t="112552" x="2413000" y="5294313"/>
          <p14:tracePt t="112565" x="2405063" y="5294313"/>
          <p14:tracePt t="112572" x="2405063" y="5302250"/>
          <p14:tracePt t="112581" x="2405063" y="5311775"/>
          <p14:tracePt t="112588" x="2405063" y="5319713"/>
          <p14:tracePt t="112596" x="2405063" y="5327650"/>
          <p14:tracePt t="112604" x="2405063" y="5337175"/>
          <p14:tracePt t="112658" x="2405063" y="5345113"/>
          <p14:tracePt t="112670" x="2405063" y="5353050"/>
          <p14:tracePt t="112677" x="2405063" y="5362575"/>
          <p14:tracePt t="112686" x="2405063" y="5370513"/>
          <p14:tracePt t="112694" x="2405063" y="5387975"/>
          <p14:tracePt t="112702" x="2405063" y="5395913"/>
          <p14:tracePt t="112710" x="2405063" y="5413375"/>
          <p14:tracePt t="112718" x="2405063" y="5430838"/>
          <p14:tracePt t="112724" x="2405063" y="5438775"/>
          <p14:tracePt t="112732" x="2413000" y="5456238"/>
          <p14:tracePt t="112740" x="2422525" y="5472113"/>
          <p14:tracePt t="112748" x="2422525" y="5481638"/>
          <p14:tracePt t="112755" x="2422525" y="5489575"/>
          <p14:tracePt t="112764" x="2430463" y="5497513"/>
          <p14:tracePt t="112772" x="2430463" y="5507038"/>
          <p14:tracePt t="112780" x="2438400" y="5514975"/>
          <p14:tracePt t="112788" x="2447925" y="5524500"/>
          <p14:tracePt t="112796" x="2455863" y="5524500"/>
          <p14:tracePt t="112804" x="2463800" y="5532438"/>
          <p14:tracePt t="112812" x="2473325" y="5540375"/>
          <p14:tracePt t="112820" x="2481263" y="5549900"/>
          <p14:tracePt t="112826" x="2489200" y="5549900"/>
          <p14:tracePt t="112834" x="2506663" y="5557838"/>
          <p14:tracePt t="112842" x="2524125" y="5575300"/>
          <p14:tracePt t="112850" x="2532063" y="5591175"/>
          <p14:tracePt t="112858" x="2549525" y="5600700"/>
          <p14:tracePt t="112866" x="2566988" y="5608638"/>
          <p14:tracePt t="112874" x="2582863" y="5616575"/>
          <p14:tracePt t="112882" x="2592388" y="5634038"/>
          <p14:tracePt t="112889" x="2617788" y="5651500"/>
          <p14:tracePt t="112898" x="2633663" y="5668963"/>
          <p14:tracePt t="112914" x="2676525" y="5694363"/>
          <p14:tracePt t="112922" x="2686050" y="5710238"/>
          <p14:tracePt t="112930" x="2701925" y="5727700"/>
          <p14:tracePt t="112936" x="2719388" y="5735638"/>
          <p14:tracePt t="112944" x="2727325" y="5745163"/>
          <p14:tracePt t="112952" x="2727325" y="5753100"/>
          <p14:tracePt t="112960" x="2736850" y="5761038"/>
          <p14:tracePt t="112972" x="2744788" y="5761038"/>
          <p14:tracePt t="112980" x="2744788" y="5770563"/>
          <p14:tracePt t="112988" x="2752725" y="5770563"/>
          <p14:tracePt t="112996" x="2752725" y="5778500"/>
          <p14:tracePt t="113042" x="2752725" y="5788025"/>
          <p14:tracePt t="113066" x="2762250" y="5788025"/>
          <p14:tracePt t="113082" x="2762250" y="5795963"/>
          <p14:tracePt t="113090" x="2762250" y="5813425"/>
          <p14:tracePt t="113098" x="2762250" y="5821363"/>
          <p14:tracePt t="113106" x="2762250" y="5829300"/>
          <p14:tracePt t="113122" x="2762250" y="5838825"/>
          <p14:tracePt t="113144" x="2762250" y="5846763"/>
          <p14:tracePt t="113204" x="2752725" y="5854700"/>
          <p14:tracePt t="113228" x="2752725" y="5864225"/>
          <p14:tracePt t="113261" x="2744788" y="5864225"/>
          <p14:tracePt t="125620" x="2813050" y="5846763"/>
          <p14:tracePt t="125628" x="2914650" y="5821363"/>
          <p14:tracePt t="125636" x="3016250" y="5788025"/>
          <p14:tracePt t="125644" x="3135313" y="5753100"/>
          <p14:tracePt t="125652" x="3271838" y="5727700"/>
          <p14:tracePt t="125660" x="3433763" y="5702300"/>
          <p14:tracePt t="125668" x="3586163" y="5702300"/>
          <p14:tracePt t="125674" x="3748088" y="5694363"/>
          <p14:tracePt t="125682" x="3900488" y="5676900"/>
          <p14:tracePt t="125690" x="4037013" y="5668963"/>
          <p14:tracePt t="125698" x="4181475" y="5641975"/>
          <p14:tracePt t="125706" x="4325938" y="5616575"/>
          <p14:tracePt t="125714" x="4470400" y="5591175"/>
          <p14:tracePt t="125722" x="4605338" y="5575300"/>
          <p14:tracePt t="125730" x="4749800" y="5549900"/>
          <p14:tracePt t="125738" x="4894263" y="5549900"/>
          <p14:tracePt t="125746" x="5030788" y="5549900"/>
          <p14:tracePt t="125754" x="5149850" y="5549900"/>
          <p14:tracePt t="125762" x="5235575" y="5540375"/>
          <p14:tracePt t="125770" x="5319713" y="5514975"/>
          <p14:tracePt t="125778" x="5370513" y="5497513"/>
          <p14:tracePt t="125784" x="5395913" y="5481638"/>
          <p14:tracePt t="125793" x="5405438" y="5464175"/>
          <p14:tracePt t="125800" x="5421313" y="5446713"/>
          <p14:tracePt t="125809" x="5456238" y="5421313"/>
          <p14:tracePt t="125816" x="5489575" y="5405438"/>
          <p14:tracePt t="125824" x="5557838" y="5380038"/>
          <p14:tracePt t="125832" x="5616575" y="5327650"/>
          <p14:tracePt t="125840" x="5702300" y="5268913"/>
          <p14:tracePt t="125848" x="5778500" y="5208588"/>
          <p14:tracePt t="125856" x="5838825" y="5175250"/>
          <p14:tracePt t="125864" x="5905500" y="5149850"/>
          <p14:tracePt t="125872" x="5948363" y="5124450"/>
          <p14:tracePt t="125880" x="5973763" y="5106988"/>
          <p14:tracePt t="125888" x="5991225" y="5099050"/>
          <p14:tracePt t="125895" x="6016625" y="5081588"/>
          <p14:tracePt t="125902" x="6049963" y="5064125"/>
          <p14:tracePt t="125911" x="6110288" y="5038725"/>
          <p14:tracePt t="125918" x="6186488" y="4997450"/>
          <p14:tracePt t="125926" x="6305550" y="4937125"/>
          <p14:tracePt t="125934" x="6457950" y="4860925"/>
          <p14:tracePt t="125944" x="6662738" y="4784725"/>
          <p14:tracePt t="125950" x="6865938" y="4733925"/>
          <p14:tracePt t="125959" x="7019925" y="4683125"/>
          <p14:tracePt t="125966" x="7138988" y="4630738"/>
          <p14:tracePt t="125974" x="7232650" y="4572000"/>
          <p14:tracePt t="125982" x="7308850" y="4521200"/>
          <p14:tracePt t="125988" x="7367588" y="4478338"/>
          <p14:tracePt t="125996" x="7443788" y="4435475"/>
          <p14:tracePt t="126004" x="7537450" y="4384675"/>
          <p14:tracePt t="126012" x="7666038" y="4325938"/>
          <p14:tracePt t="126019" x="7835900" y="4275138"/>
          <p14:tracePt t="126028" x="8031163" y="4249738"/>
          <p14:tracePt t="126036" x="8269288" y="4224338"/>
          <p14:tracePt t="126044" x="8489950" y="4189413"/>
          <p14:tracePt t="126052" x="8634413" y="4181475"/>
          <p14:tracePt t="126060" x="8769350" y="4164013"/>
          <p14:tracePt t="126068" x="8863013" y="4146550"/>
          <p14:tracePt t="126076" x="8940800" y="4121150"/>
          <p14:tracePt t="126084" x="8999538" y="4095750"/>
          <p14:tracePt t="126092" x="9058275" y="4070350"/>
          <p14:tracePt t="126098" x="9118600" y="4052888"/>
        </p14:tracePtLst>
      </p14:laserTrace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23" y="651046"/>
            <a:ext cx="8165354" cy="1143948"/>
          </a:xfrm>
        </p:spPr>
        <p:txBody>
          <a:bodyPr/>
          <a:lstStyle/>
          <a:p>
            <a:r>
              <a:rPr lang="en-US" b="1" dirty="0">
                <a:ln w="1905"/>
                <a:solidFill>
                  <a:schemeClr val="tx1"/>
                </a:solidFill>
                <a:effectLst>
                  <a:innerShdw blurRad="69850" dist="43180" dir="5400000">
                    <a:srgbClr val="000000">
                      <a:alpha val="65000"/>
                    </a:srgbClr>
                  </a:innerShdw>
                </a:effectLst>
              </a:rPr>
              <a:t>Compiled OK, then deploy</a:t>
            </a:r>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13</a:t>
            </a:fld>
            <a:endParaRPr lang="en-US" dirty="0"/>
          </a:p>
        </p:txBody>
      </p:sp>
      <p:pic>
        <p:nvPicPr>
          <p:cNvPr id="6" name="Picture 5">
            <a:extLst>
              <a:ext uri="{FF2B5EF4-FFF2-40B4-BE49-F238E27FC236}">
                <a16:creationId xmlns:a16="http://schemas.microsoft.com/office/drawing/2014/main" id="{A853A5D8-1507-4765-8736-CCE62698EF30}"/>
              </a:ext>
            </a:extLst>
          </p:cNvPr>
          <p:cNvPicPr>
            <a:picLocks noChangeAspect="1"/>
          </p:cNvPicPr>
          <p:nvPr/>
        </p:nvPicPr>
        <p:blipFill>
          <a:blip r:embed="rId3"/>
          <a:stretch>
            <a:fillRect/>
          </a:stretch>
        </p:blipFill>
        <p:spPr>
          <a:xfrm>
            <a:off x="762000" y="2057428"/>
            <a:ext cx="3124200" cy="4212341"/>
          </a:xfrm>
          <a:prstGeom prst="rect">
            <a:avLst/>
          </a:prstGeom>
        </p:spPr>
      </p:pic>
      <p:pic>
        <p:nvPicPr>
          <p:cNvPr id="11" name="Picture 10">
            <a:extLst>
              <a:ext uri="{FF2B5EF4-FFF2-40B4-BE49-F238E27FC236}">
                <a16:creationId xmlns:a16="http://schemas.microsoft.com/office/drawing/2014/main" id="{B77C7BB9-0ED6-4194-8030-2D1C1F282F7B}"/>
              </a:ext>
            </a:extLst>
          </p:cNvPr>
          <p:cNvPicPr>
            <a:picLocks noChangeAspect="1"/>
          </p:cNvPicPr>
          <p:nvPr/>
        </p:nvPicPr>
        <p:blipFill>
          <a:blip r:embed="rId4"/>
          <a:stretch>
            <a:fillRect/>
          </a:stretch>
        </p:blipFill>
        <p:spPr>
          <a:xfrm>
            <a:off x="4419600" y="2299211"/>
            <a:ext cx="3871913" cy="3728774"/>
          </a:xfrm>
          <a:prstGeom prst="rect">
            <a:avLst/>
          </a:prstGeom>
        </p:spPr>
      </p:pic>
    </p:spTree>
    <p:extLst>
      <p:ext uri="{BB962C8B-B14F-4D97-AF65-F5344CB8AC3E}">
        <p14:creationId xmlns:p14="http://schemas.microsoft.com/office/powerpoint/2010/main" val="26172234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28718">
        <p15:prstTrans prst="drape"/>
      </p:transition>
    </mc:Choice>
    <mc:Fallback xmlns="">
      <p:transition spd="slow" advTm="128718">
        <p:fade/>
      </p:transition>
    </mc:Fallback>
  </mc:AlternateContent>
  <p:extLst>
    <p:ext uri="{3A86A75C-4F4B-4683-9AE1-C65F6400EC91}">
      <p14:laserTraceLst xmlns:p14="http://schemas.microsoft.com/office/powerpoint/2010/main">
        <p14:tracePtLst>
          <p14:tracePt t="4715" x="8991600" y="3305175"/>
          <p14:tracePt t="4724" x="8863013" y="3297238"/>
          <p14:tracePt t="4732" x="8753475" y="3297238"/>
          <p14:tracePt t="4740" x="8616950" y="3297238"/>
          <p14:tracePt t="4748" x="8472488" y="3297238"/>
          <p14:tracePt t="4756" x="8335963" y="3297238"/>
          <p14:tracePt t="4764" x="8175625" y="3297238"/>
          <p14:tracePt t="4772" x="8021638" y="3297238"/>
          <p14:tracePt t="4780" x="7835900" y="3297238"/>
          <p14:tracePt t="4786" x="7639050" y="3263900"/>
          <p14:tracePt t="4794" x="7486650" y="3254375"/>
          <p14:tracePt t="4802" x="7342188" y="3228975"/>
          <p14:tracePt t="4809" x="7215188" y="3221038"/>
          <p14:tracePt t="4818" x="7088188" y="3203575"/>
          <p14:tracePt t="4826" x="6977063" y="3203575"/>
          <p14:tracePt t="4834" x="6858000" y="3195638"/>
          <p14:tracePt t="4842" x="6731000" y="3195638"/>
          <p14:tracePt t="4850" x="6602413" y="3186113"/>
          <p14:tracePt t="4858" x="6467475" y="3186113"/>
          <p14:tracePt t="4866" x="6323013" y="3186113"/>
          <p14:tracePt t="4874" x="6186488" y="3186113"/>
          <p14:tracePt t="4883" x="6042025" y="3211513"/>
          <p14:tracePt t="4888" x="5897563" y="3238500"/>
          <p14:tracePt t="4896" x="5735638" y="3263900"/>
          <p14:tracePt t="4920" x="5175250" y="3322638"/>
          <p14:tracePt t="4928" x="4954588" y="3355975"/>
          <p14:tracePt t="4936" x="4741863" y="3382963"/>
          <p14:tracePt t="4944" x="4521200" y="3416300"/>
          <p14:tracePt t="4952" x="4333875" y="3441700"/>
          <p14:tracePt t="4960" x="4189413" y="3467100"/>
          <p14:tracePt t="4968" x="4044950" y="3492500"/>
          <p14:tracePt t="4976" x="3917950" y="3509963"/>
          <p14:tracePt t="4984" x="3790950" y="3535363"/>
          <p14:tracePt t="4992" x="3662363" y="3560763"/>
          <p14:tracePt t="4999" x="3543300" y="3578225"/>
          <p14:tracePt t="5006" x="3433763" y="3619500"/>
          <p14:tracePt t="5014" x="3297238" y="3636963"/>
          <p14:tracePt t="5022" x="3160713" y="3679825"/>
          <p14:tracePt t="5029" x="3008313" y="3722688"/>
          <p14:tracePt t="5038" x="2863850" y="3773488"/>
          <p14:tracePt t="5046" x="2660650" y="3816350"/>
          <p14:tracePt t="5053" x="2524125" y="3841750"/>
          <p14:tracePt t="5062" x="2362200" y="3867150"/>
          <p14:tracePt t="5070" x="2217738" y="3867150"/>
          <p14:tracePt t="5078" x="2065338" y="3867150"/>
          <p14:tracePt t="5085" x="1911350" y="3867150"/>
          <p14:tracePt t="5092" x="1690688" y="3857625"/>
          <p14:tracePt t="5100" x="1444625" y="3832225"/>
          <p14:tracePt t="5108" x="1173163" y="3798888"/>
          <p14:tracePt t="5115" x="892175" y="3748088"/>
          <p14:tracePt t="5124" x="603250" y="3662363"/>
          <p14:tracePt t="5132" x="288925" y="3552825"/>
          <p14:tracePt t="9414" x="33338" y="3781425"/>
          <p14:tracePt t="9422" x="58738" y="3781425"/>
          <p14:tracePt t="9430" x="93663" y="3773488"/>
          <p14:tracePt t="9438" x="152400" y="3763963"/>
          <p14:tracePt t="9446" x="212725" y="3738563"/>
          <p14:tracePt t="9454" x="271463" y="3722688"/>
          <p14:tracePt t="9462" x="331788" y="3705225"/>
          <p14:tracePt t="9470" x="390525" y="3697288"/>
          <p14:tracePt t="9478" x="433388" y="3697288"/>
          <p14:tracePt t="9486" x="484188" y="3697288"/>
          <p14:tracePt t="9494" x="501650" y="3697288"/>
          <p14:tracePt t="9502" x="519113" y="3697288"/>
          <p14:tracePt t="9508" x="527050" y="3697288"/>
          <p14:tracePt t="9520" x="534988" y="3697288"/>
          <p14:tracePt t="9753" x="534988" y="3687763"/>
          <p14:tracePt t="9772" x="527050" y="3679825"/>
          <p14:tracePt t="9780" x="509588" y="3671888"/>
          <p14:tracePt t="9788" x="501650" y="3662363"/>
          <p14:tracePt t="9796" x="484188" y="3662363"/>
          <p14:tracePt t="9804" x="458788" y="3654425"/>
          <p14:tracePt t="9812" x="425450" y="3636963"/>
          <p14:tracePt t="9818" x="390525" y="3619500"/>
          <p14:tracePt t="9826" x="365125" y="3611563"/>
          <p14:tracePt t="9834" x="322263" y="3594100"/>
          <p14:tracePt t="9842" x="288925" y="3586163"/>
          <p14:tracePt t="9850" x="246063" y="3560763"/>
          <p14:tracePt t="9858" x="195263" y="3543300"/>
          <p14:tracePt t="9867" x="152400" y="3535363"/>
          <p14:tracePt t="9874" x="85725" y="3517900"/>
          <p14:tracePt t="9882" x="42863" y="3509963"/>
          <p14:tracePt t="10234" x="68263" y="3279775"/>
          <p14:tracePt t="10242" x="127000" y="3254375"/>
          <p14:tracePt t="10251" x="187325" y="3238500"/>
          <p14:tracePt t="10258" x="255588" y="3211513"/>
          <p14:tracePt t="10266" x="296863" y="3203575"/>
          <p14:tracePt t="10274" x="357188" y="3186113"/>
          <p14:tracePt t="10284" x="415925" y="3170238"/>
          <p14:tracePt t="10290" x="476250" y="3152775"/>
          <p14:tracePt t="10299" x="552450" y="3135313"/>
          <p14:tracePt t="10306" x="628650" y="3109913"/>
          <p14:tracePt t="10315" x="714375" y="3094038"/>
          <p14:tracePt t="10322" x="815975" y="3059113"/>
          <p14:tracePt t="10330" x="935038" y="3025775"/>
          <p14:tracePt t="10336" x="1079500" y="2982913"/>
          <p14:tracePt t="10344" x="1223963" y="2965450"/>
          <p14:tracePt t="10352" x="1401763" y="2940050"/>
          <p14:tracePt t="10360" x="1581150" y="2922588"/>
          <p14:tracePt t="10368" x="1725613" y="2914650"/>
          <p14:tracePt t="10376" x="1870075" y="2914650"/>
          <p14:tracePt t="10385" x="1979613" y="2922588"/>
          <p14:tracePt t="10392" x="2098675" y="2940050"/>
          <p14:tracePt t="10401" x="2184400" y="2949575"/>
          <p14:tracePt t="10408" x="2268538" y="2949575"/>
          <p14:tracePt t="10416" x="2371725" y="2949575"/>
          <p14:tracePt t="10424" x="2455863" y="2949575"/>
          <p14:tracePt t="10432" x="2549525" y="2949575"/>
          <p14:tracePt t="10438" x="2668588" y="2932113"/>
          <p14:tracePt t="10446" x="2795588" y="2922588"/>
          <p14:tracePt t="10454" x="2940050" y="2897188"/>
          <p14:tracePt t="10462" x="3076575" y="2897188"/>
          <p14:tracePt t="10470" x="3221038" y="2897188"/>
          <p14:tracePt t="10478" x="3348038" y="2897188"/>
          <p14:tracePt t="10486" x="3441700" y="2914650"/>
          <p14:tracePt t="10494" x="3517900" y="2932113"/>
          <p14:tracePt t="10502" x="3578225" y="2957513"/>
          <p14:tracePt t="10510" x="3629025" y="2974975"/>
          <p14:tracePt t="10518" x="3646488" y="2982913"/>
          <p14:tracePt t="10526" x="3662363" y="2990850"/>
          <p14:tracePt t="10534" x="3671888" y="2990850"/>
          <p14:tracePt t="10542" x="3687763" y="2990850"/>
          <p14:tracePt t="10548" x="3697288" y="2990850"/>
          <p14:tracePt t="10556" x="3713163" y="2990850"/>
          <p14:tracePt t="10565" x="3738563" y="2990850"/>
          <p14:tracePt t="10572" x="3756025" y="2990850"/>
          <p14:tracePt t="10580" x="3790950" y="2982913"/>
          <p14:tracePt t="10587" x="3841750" y="2974975"/>
          <p14:tracePt t="10596" x="3883025" y="2965450"/>
          <p14:tracePt t="10603" x="3908425" y="2965450"/>
          <p14:tracePt t="10612" x="3925888" y="2965450"/>
          <p14:tracePt t="10620" x="3943350" y="2965450"/>
          <p14:tracePt t="10628" x="3960813" y="2965450"/>
          <p14:tracePt t="10643" x="3960813" y="2957513"/>
          <p14:tracePt t="10653" x="3968750" y="2957513"/>
          <p14:tracePt t="10730" x="3960813" y="2957513"/>
          <p14:tracePt t="10738" x="3925888" y="2974975"/>
          <p14:tracePt t="10746" x="3883025" y="2990850"/>
          <p14:tracePt t="10754" x="3824288" y="3008313"/>
          <p14:tracePt t="10760" x="3756025" y="3033713"/>
          <p14:tracePt t="10767" x="3697288" y="3041650"/>
          <p14:tracePt t="10776" x="3636963" y="3051175"/>
          <p14:tracePt t="10784" x="3578225" y="3076575"/>
          <p14:tracePt t="10792" x="3517900" y="3084513"/>
          <p14:tracePt t="10800" x="3449638" y="3094038"/>
          <p14:tracePt t="10808" x="3373438" y="3109913"/>
          <p14:tracePt t="10816" x="3297238" y="3109913"/>
          <p14:tracePt t="10824" x="3211513" y="3127375"/>
          <p14:tracePt t="10832" x="3144838" y="3127375"/>
          <p14:tracePt t="10839" x="3067050" y="3109913"/>
          <p14:tracePt t="10848" x="2990850" y="3101975"/>
          <p14:tracePt t="10854" x="2932113" y="3084513"/>
          <p14:tracePt t="10862" x="2871788" y="3059113"/>
          <p14:tracePt t="10869" x="2813050" y="3041650"/>
          <p14:tracePt t="10878" x="2752725" y="3033713"/>
          <p14:tracePt t="10886" x="2701925" y="3008313"/>
          <p14:tracePt t="10893" x="2676525" y="3000375"/>
          <p14:tracePt t="10902" x="2660650" y="2990850"/>
          <p14:tracePt t="10909" x="2643188" y="2982913"/>
          <p14:tracePt t="10931" x="2608263" y="2965450"/>
          <p14:tracePt t="10935" x="2600325" y="2957513"/>
          <p14:tracePt t="10942" x="2582863" y="2957513"/>
          <p14:tracePt t="10950" x="2574925" y="2957513"/>
          <p14:tracePt t="10958" x="2557463" y="2957513"/>
          <p14:tracePt t="10965" x="2541588" y="2957513"/>
          <p14:tracePt t="10972" x="2532063" y="2949575"/>
          <p14:tracePt t="10980" x="2516188" y="2949575"/>
          <p14:tracePt t="10988" x="2506663" y="2949575"/>
          <p14:tracePt t="18351" x="2516188" y="2940050"/>
          <p14:tracePt t="18359" x="2524125" y="2922588"/>
          <p14:tracePt t="18367" x="2532063" y="2922588"/>
          <p14:tracePt t="18374" x="2541588" y="2914650"/>
          <p14:tracePt t="18472" x="2549525" y="2906713"/>
          <p14:tracePt t="18484" x="2557463" y="2897188"/>
          <p14:tracePt t="18530" x="2566988" y="2897188"/>
          <p14:tracePt t="18542" x="2566988" y="2889250"/>
          <p14:tracePt t="18550" x="2582863" y="2871788"/>
          <p14:tracePt t="18558" x="2600325" y="2863850"/>
          <p14:tracePt t="18567" x="2608263" y="2855913"/>
          <p14:tracePt t="18574" x="2625725" y="2838450"/>
          <p14:tracePt t="18582" x="2633663" y="2830513"/>
          <p14:tracePt t="18652" x="2643188" y="2830513"/>
          <p14:tracePt t="18664" x="2643188" y="2820988"/>
          <p14:tracePt t="18672" x="2651125" y="2805113"/>
          <p14:tracePt t="18680" x="2668588" y="2795588"/>
          <p14:tracePt t="18688" x="2676525" y="2778125"/>
          <p14:tracePt t="18696" x="2686050" y="2762250"/>
          <p14:tracePt t="18704" x="2693988" y="2752725"/>
          <p14:tracePt t="18713" x="2701925" y="2752725"/>
          <p14:tracePt t="18728" x="2701925" y="2744788"/>
          <p14:tracePt t="18738" x="2711450" y="2744788"/>
          <p14:tracePt t="18750" x="2711450" y="2736850"/>
          <p14:tracePt t="18758" x="2727325" y="2727325"/>
          <p14:tracePt t="18766" x="2744788" y="2711450"/>
          <p14:tracePt t="18773" x="2752725" y="2693988"/>
          <p14:tracePt t="18782" x="2762250" y="2676525"/>
          <p14:tracePt t="18789" x="2778125" y="2668588"/>
          <p14:tracePt t="18798" x="2787650" y="2651125"/>
          <p14:tracePt t="18806" x="2805113" y="2633663"/>
          <p14:tracePt t="18814" x="2805113" y="2625725"/>
          <p14:tracePt t="18822" x="2820988" y="2617788"/>
          <p14:tracePt t="18828" x="2820988" y="2608263"/>
          <p14:tracePt t="18836" x="2830513" y="2600325"/>
          <p14:tracePt t="18932" x="2838450" y="2600325"/>
          <p14:tracePt t="18942" x="2846388" y="2592388"/>
          <p14:tracePt t="18949" x="2855913" y="2582863"/>
          <p14:tracePt t="18966" x="2863850" y="2582863"/>
          <p14:tracePt t="19002" x="2871788" y="2574925"/>
          <p14:tracePt t="19014" x="2871788" y="2566988"/>
          <p14:tracePt t="19022" x="2881313" y="2557463"/>
          <p14:tracePt t="19029" x="2889250" y="2557463"/>
          <p14:tracePt t="19038" x="2897188" y="2549525"/>
          <p14:tracePt t="19044" x="2897188" y="2541588"/>
          <p14:tracePt t="19052" x="2906713" y="2541588"/>
          <p14:tracePt t="19060" x="2914650" y="2532063"/>
          <p14:tracePt t="19080" x="2914650" y="2524125"/>
          <p14:tracePt t="19124" x="2922588" y="2516188"/>
          <p14:tracePt t="19136" x="2932113" y="2516188"/>
          <p14:tracePt t="19144" x="2940050" y="2506663"/>
          <p14:tracePt t="19242" x="2949575" y="2498725"/>
          <p14:tracePt t="19254" x="2957513" y="2498725"/>
          <p14:tracePt t="21923" x="2974975" y="2532063"/>
          <p14:tracePt t="21931" x="2982913" y="2541588"/>
          <p14:tracePt t="21938" x="2990850" y="2557463"/>
          <p14:tracePt t="21946" x="2990850" y="2574925"/>
          <p14:tracePt t="21955" x="3000375" y="2592388"/>
          <p14:tracePt t="21965" x="3008313" y="2608263"/>
          <p14:tracePt t="21970" x="3008313" y="2625725"/>
          <p14:tracePt t="21979" x="3016250" y="2633663"/>
          <p14:tracePt t="21986" x="3025775" y="2651125"/>
          <p14:tracePt t="21994" x="3033713" y="2660650"/>
          <p14:tracePt t="22002" x="3041650" y="2668588"/>
          <p14:tracePt t="22009" x="3051175" y="2686050"/>
          <p14:tracePt t="22016" x="3059113" y="2701925"/>
          <p14:tracePt t="22024" x="3076575" y="2719388"/>
          <p14:tracePt t="22032" x="3084513" y="2727325"/>
          <p14:tracePt t="22040" x="3094038" y="2744788"/>
          <p14:tracePt t="22048" x="3109913" y="2762250"/>
          <p14:tracePt t="22056" x="3109913" y="2778125"/>
          <p14:tracePt t="22064" x="3119438" y="2787650"/>
          <p14:tracePt t="22072" x="3127375" y="2795588"/>
          <p14:tracePt t="22081" x="3135313" y="2813050"/>
          <p14:tracePt t="22088" x="3144838" y="2820988"/>
          <p14:tracePt t="22096" x="3152775" y="2838450"/>
          <p14:tracePt t="22104" x="3160713" y="2855913"/>
          <p14:tracePt t="22113" x="3170238" y="2855913"/>
          <p14:tracePt t="22118" x="3178175" y="2871788"/>
          <p14:tracePt t="22126" x="3186113" y="2889250"/>
          <p14:tracePt t="22134" x="3186113" y="2897188"/>
          <p14:tracePt t="22142" x="3195638" y="2914650"/>
          <p14:tracePt t="22150" x="3195638" y="2922588"/>
          <p14:tracePt t="22158" x="3195638" y="2932113"/>
          <p14:tracePt t="22166" x="3203575" y="2940050"/>
          <p14:tracePt t="22872" x="3211513" y="2949575"/>
          <p14:tracePt t="22884" x="3221038" y="2957513"/>
          <p14:tracePt t="22892" x="3238500" y="2974975"/>
          <p14:tracePt t="22900" x="3254375" y="2990850"/>
          <p14:tracePt t="22912" x="3271838" y="3008313"/>
          <p14:tracePt t="22916" x="3279775" y="3025775"/>
          <p14:tracePt t="22924" x="3297238" y="3033713"/>
          <p14:tracePt t="22932" x="3314700" y="3051175"/>
          <p14:tracePt t="22940" x="3340100" y="3059113"/>
          <p14:tracePt t="22948" x="3365500" y="3076575"/>
          <p14:tracePt t="22956" x="3382963" y="3094038"/>
          <p14:tracePt t="22964" x="3408363" y="3101975"/>
          <p14:tracePt t="22972" x="3441700" y="3109913"/>
          <p14:tracePt t="22979" x="3459163" y="3109913"/>
          <p14:tracePt t="22986" x="3467100" y="3109913"/>
          <p14:tracePt t="22994" x="3484563" y="3109913"/>
          <p14:tracePt t="23002" x="3492500" y="3119438"/>
          <p14:tracePt t="23010" x="3502025" y="3119438"/>
          <p14:tracePt t="23018" x="3517900" y="3127375"/>
          <p14:tracePt t="23034" x="3535363" y="3127375"/>
          <p14:tracePt t="23042" x="3552825" y="3127375"/>
          <p14:tracePt t="23050" x="3560763" y="3127375"/>
          <p14:tracePt t="23058" x="3578225" y="3127375"/>
          <p14:tracePt t="23066" x="3586163" y="3127375"/>
          <p14:tracePt t="23136" x="3594100" y="3127375"/>
          <p14:tracePt t="23148" x="3603625" y="3119438"/>
          <p14:tracePt t="23156" x="3611563" y="3109913"/>
          <p14:tracePt t="23164" x="3629025" y="3094038"/>
          <p14:tracePt t="23172" x="3646488" y="3084513"/>
          <p14:tracePt t="23181" x="3654425" y="3076575"/>
          <p14:tracePt t="23186" x="3671888" y="3067050"/>
          <p14:tracePt t="23194" x="3687763" y="3059113"/>
          <p14:tracePt t="23202" x="3697288" y="3051175"/>
          <p14:tracePt t="23218" x="3705225" y="3051175"/>
          <p14:tracePt t="23230" x="3713163" y="3051175"/>
          <p14:tracePt t="23261" x="3722688" y="3041650"/>
          <p14:tracePt t="23270" x="3730625" y="3033713"/>
          <p14:tracePt t="23281" x="3738563" y="3025775"/>
          <p14:tracePt t="23284" x="3756025" y="3008313"/>
          <p14:tracePt t="23292" x="3773488" y="2990850"/>
          <p14:tracePt t="23300" x="3790950" y="2974975"/>
          <p14:tracePt t="23308" x="3798888" y="2965450"/>
          <p14:tracePt t="23316" x="3806825" y="2949575"/>
          <p14:tracePt t="23324" x="3816350" y="2949575"/>
          <p14:tracePt t="23360" x="3824288" y="2940050"/>
          <p14:tracePt t="23368" x="3832225" y="2932113"/>
          <p14:tracePt t="23376" x="3832225" y="2922588"/>
          <p14:tracePt t="23384" x="3849688" y="2914650"/>
          <p14:tracePt t="23389" x="3857625" y="2906713"/>
          <p14:tracePt t="23398" x="3867150" y="2897188"/>
          <p14:tracePt t="23564" x="3867150" y="2889250"/>
          <p14:tracePt t="23744" x="3875088" y="2889250"/>
          <p14:tracePt t="23756" x="3883025" y="2889250"/>
          <p14:tracePt t="23765" x="3892550" y="2889250"/>
          <p14:tracePt t="23772" x="3900488" y="2889250"/>
          <p14:tracePt t="23797" x="3908425" y="2889250"/>
          <p14:tracePt t="23984" x="3917950" y="2889250"/>
          <p14:tracePt t="24033" x="3925888" y="2889250"/>
          <p14:tracePt t="24054" x="3935413" y="2889250"/>
          <p14:tracePt t="24063" x="3943350" y="2889250"/>
          <p14:tracePt t="24082" x="3951288" y="2889250"/>
          <p14:tracePt t="24098" x="3968750" y="2889250"/>
          <p14:tracePt t="24106" x="3976688" y="2889250"/>
          <p14:tracePt t="24114" x="3994150" y="2889250"/>
          <p14:tracePt t="24122" x="4011613" y="2889250"/>
          <p14:tracePt t="24130" x="4019550" y="2889250"/>
          <p14:tracePt t="24136" x="4027488" y="2889250"/>
          <p14:tracePt t="24144" x="4037013" y="2889250"/>
          <p14:tracePt t="24152" x="4044950" y="2889250"/>
          <p14:tracePt t="24160" x="4052888" y="2889250"/>
          <p14:tracePt t="24168" x="4062413" y="2889250"/>
          <p14:tracePt t="24176" x="4079875" y="2889250"/>
          <p14:tracePt t="24184" x="4087813" y="2889250"/>
          <p14:tracePt t="24192" x="4095750" y="2889250"/>
          <p14:tracePt t="24200" x="4113213" y="2889250"/>
          <p14:tracePt t="24208" x="4130675" y="2881313"/>
          <p14:tracePt t="24224" x="4138613" y="2881313"/>
          <p14:tracePt t="24270" x="4146550" y="2881313"/>
          <p14:tracePt t="24547" x="4156075" y="2881313"/>
          <p14:tracePt t="24554" x="4181475" y="2881313"/>
          <p14:tracePt t="24561" x="4197350" y="2889250"/>
          <p14:tracePt t="24569" x="4206875" y="2889250"/>
          <p14:tracePt t="24577" x="4224338" y="2897188"/>
          <p14:tracePt t="24584" x="4240213" y="2906713"/>
          <p14:tracePt t="24592" x="4249738" y="2906713"/>
          <p14:tracePt t="24599" x="4265613" y="2906713"/>
          <p14:tracePt t="24608" x="4283075" y="2906713"/>
          <p14:tracePt t="24616" x="4291013" y="2906713"/>
          <p14:tracePt t="24624" x="4300538" y="2906713"/>
          <p14:tracePt t="24632" x="4308475" y="2914650"/>
          <p14:tracePt t="24845" x="4308475" y="2922588"/>
          <p14:tracePt t="24856" x="4308475" y="2932113"/>
          <p14:tracePt t="24872" x="4300538" y="2940050"/>
          <p14:tracePt t="24879" x="4291013" y="2957513"/>
          <p14:tracePt t="24886" x="4283075" y="2957513"/>
          <p14:tracePt t="24894" x="4275138" y="2974975"/>
          <p14:tracePt t="24902" x="4257675" y="2982913"/>
          <p14:tracePt t="24922" x="4240213" y="3000375"/>
          <p14:tracePt t="24926" x="4224338" y="3008313"/>
          <p14:tracePt t="24934" x="4214813" y="3008313"/>
          <p14:tracePt t="24942" x="4214813" y="3016250"/>
          <p14:tracePt t="24950" x="4206875" y="3016250"/>
          <p14:tracePt t="24958" x="4197350" y="3025775"/>
          <p14:tracePt t="24966" x="4189413" y="3025775"/>
          <p14:tracePt t="24988" x="4181475" y="3025775"/>
          <p14:tracePt t="24996" x="4171950" y="3033713"/>
          <p14:tracePt t="25012" x="4164013" y="3033713"/>
          <p14:tracePt t="25019" x="4146550" y="3033713"/>
          <p14:tracePt t="25028" x="4138613" y="3041650"/>
          <p14:tracePt t="25036" x="4121150" y="3041650"/>
          <p14:tracePt t="25044" x="4113213" y="3041650"/>
          <p14:tracePt t="25052" x="4095750" y="3051175"/>
          <p14:tracePt t="25060" x="4079875" y="3051175"/>
          <p14:tracePt t="25068" x="4070350" y="3059113"/>
          <p14:tracePt t="25076" x="4044950" y="3059113"/>
          <p14:tracePt t="25082" x="4027488" y="3059113"/>
          <p14:tracePt t="25089" x="4019550" y="3059113"/>
          <p14:tracePt t="25098" x="4002088" y="3059113"/>
          <p14:tracePt t="25106" x="3976688" y="3059113"/>
          <p14:tracePt t="25114" x="3960813" y="3059113"/>
          <p14:tracePt t="25122" x="3935413" y="3059113"/>
          <p14:tracePt t="25130" x="3908425" y="3059113"/>
          <p14:tracePt t="25138" x="3867150" y="3059113"/>
          <p14:tracePt t="25146" x="3841750" y="3059113"/>
          <p14:tracePt t="25154" x="3798888" y="3059113"/>
          <p14:tracePt t="25162" x="3738563" y="3059113"/>
          <p14:tracePt t="25170" x="3687763" y="3076575"/>
          <p14:tracePt t="25178" x="3636963" y="3076575"/>
          <p14:tracePt t="25184" x="3586163" y="3076575"/>
          <p14:tracePt t="25192" x="3560763" y="3076575"/>
          <p14:tracePt t="25200" x="3517900" y="3076575"/>
          <p14:tracePt t="25208" x="3459163" y="3084513"/>
          <p14:tracePt t="25216" x="3416300" y="3084513"/>
          <p14:tracePt t="25224" x="3355975" y="3094038"/>
          <p14:tracePt t="25232" x="3305175" y="3101975"/>
          <p14:tracePt t="25240" x="3263900" y="3101975"/>
          <p14:tracePt t="25248" x="3238500" y="3101975"/>
          <p14:tracePt t="25256" x="3221038" y="3101975"/>
          <p14:tracePt t="25264" x="3195638" y="3101975"/>
          <p14:tracePt t="25271" x="3178175" y="3101975"/>
          <p14:tracePt t="25280" x="3170238" y="3101975"/>
          <p14:tracePt t="25288" x="3152775" y="3101975"/>
          <p14:tracePt t="25294" x="3144838" y="3101975"/>
          <p14:tracePt t="25302" x="3135313" y="3101975"/>
          <p14:tracePt t="25314" x="3127375" y="3101975"/>
          <p14:tracePt t="25330" x="3109913" y="3101975"/>
          <p14:tracePt t="25338" x="3094038" y="3101975"/>
          <p14:tracePt t="25346" x="3084513" y="3101975"/>
          <p14:tracePt t="25354" x="3067050" y="3101975"/>
          <p14:tracePt t="25362" x="3059113" y="3101975"/>
          <p14:tracePt t="25370" x="3041650" y="3101975"/>
          <p14:tracePt t="25378" x="3025775" y="3101975"/>
          <p14:tracePt t="25392" x="3016250" y="3101975"/>
          <p14:tracePt t="25408" x="3008313" y="3101975"/>
          <p14:tracePt t="26324" x="3016250" y="3101975"/>
          <p14:tracePt t="26721" x="3016250" y="3094038"/>
          <p14:tracePt t="26733" x="3025775" y="3084513"/>
          <p14:tracePt t="26752" x="3033713" y="3084513"/>
          <p14:tracePt t="26776" x="3033713" y="3076575"/>
          <p14:tracePt t="26786" x="3041650" y="3076575"/>
          <p14:tracePt t="26795" x="3051175" y="3059113"/>
          <p14:tracePt t="26802" x="3059113" y="3041650"/>
          <p14:tracePt t="26810" x="3076575" y="3041650"/>
          <p14:tracePt t="26826" x="3076575" y="3033713"/>
          <p14:tracePt t="26838" x="3084513" y="3025775"/>
          <p14:tracePt t="26900" x="3094038" y="3025775"/>
          <p14:tracePt t="26914" x="3094038" y="3008313"/>
          <p14:tracePt t="26920" x="3101975" y="3000375"/>
          <p14:tracePt t="26928" x="3119438" y="2982913"/>
          <p14:tracePt t="26936" x="3127375" y="2965450"/>
          <p14:tracePt t="26944" x="3135313" y="2949575"/>
          <p14:tracePt t="26952" x="3144838" y="2949575"/>
          <p14:tracePt t="26960" x="3152775" y="2940050"/>
          <p14:tracePt t="26968" x="3160713" y="2932113"/>
          <p14:tracePt t="26984" x="3160713" y="2922588"/>
          <p14:tracePt t="26990" x="3170238" y="2922588"/>
          <p14:tracePt t="26998" x="3178175" y="2914650"/>
          <p14:tracePt t="27006" x="3178175" y="2906713"/>
          <p14:tracePt t="27014" x="3186113" y="2906713"/>
          <p14:tracePt t="27034" x="3195638" y="2897188"/>
          <p14:tracePt t="27054" x="3203575" y="2897188"/>
          <p14:tracePt t="27063" x="3203575" y="2889250"/>
          <p14:tracePt t="27462" x="3228975" y="2881313"/>
          <p14:tracePt t="27470" x="3238500" y="2881313"/>
          <p14:tracePt t="27478" x="3263900" y="2881313"/>
          <p14:tracePt t="27486" x="3289300" y="2881313"/>
          <p14:tracePt t="27496" x="3297238" y="2881313"/>
          <p14:tracePt t="27502" x="3305175" y="2881313"/>
          <p14:tracePt t="27510" x="3314700" y="2881313"/>
          <p14:tracePt t="27518" x="3322638" y="2881313"/>
          <p14:tracePt t="27526" x="3330575" y="2881313"/>
          <p14:tracePt t="27532" x="3340100" y="2881313"/>
          <p14:tracePt t="27540" x="3355975" y="2881313"/>
          <p14:tracePt t="27548" x="3365500" y="2881313"/>
          <p14:tracePt t="27556" x="3373438" y="2881313"/>
          <p14:tracePt t="27564" x="3382963" y="2881313"/>
          <p14:tracePt t="27571" x="3390900" y="2881313"/>
          <p14:tracePt t="27580" x="3398838" y="2881313"/>
          <p14:tracePt t="27588" x="3408363" y="2881313"/>
          <p14:tracePt t="27596" x="3416300" y="2881313"/>
          <p14:tracePt t="27604" x="3424238" y="2889250"/>
          <p14:tracePt t="27612" x="3441700" y="2889250"/>
          <p14:tracePt t="27627" x="3459163" y="2889250"/>
          <p14:tracePt t="27633" x="3475038" y="2889250"/>
          <p14:tracePt t="27642" x="3484563" y="2889250"/>
          <p14:tracePt t="27650" x="3502025" y="2897188"/>
          <p14:tracePt t="27658" x="3517900" y="2897188"/>
          <p14:tracePt t="27666" x="3527425" y="2897188"/>
          <p14:tracePt t="27673" x="3543300" y="2897188"/>
          <p14:tracePt t="27682" x="3552825" y="2897188"/>
          <p14:tracePt t="27690" x="3568700" y="2897188"/>
          <p14:tracePt t="27698" x="3586163" y="2897188"/>
          <p14:tracePt t="27706" x="3594100" y="2897188"/>
          <p14:tracePt t="27714" x="3611563" y="2897188"/>
          <p14:tracePt t="27722" x="3619500" y="2897188"/>
          <p14:tracePt t="27730" x="3636963" y="2897188"/>
          <p14:tracePt t="27735" x="3671888" y="2897188"/>
          <p14:tracePt t="27745" x="3697288" y="2897188"/>
          <p14:tracePt t="27752" x="3730625" y="2897188"/>
          <p14:tracePt t="27760" x="3763963" y="2897188"/>
          <p14:tracePt t="27768" x="3798888" y="2897188"/>
          <p14:tracePt t="27776" x="3824288" y="2897188"/>
          <p14:tracePt t="27784" x="3849688" y="2906713"/>
          <p14:tracePt t="27792" x="3875088" y="2906713"/>
          <p14:tracePt t="27800" x="3883025" y="2906713"/>
          <p14:tracePt t="27808" x="3900488" y="2906713"/>
          <p14:tracePt t="27816" x="3917950" y="2906713"/>
          <p14:tracePt t="27824" x="3925888" y="2906713"/>
          <p14:tracePt t="27832" x="3951288" y="2906713"/>
          <p14:tracePt t="27838" x="3968750" y="2906713"/>
          <p14:tracePt t="27846" x="3994150" y="2906713"/>
          <p14:tracePt t="27854" x="4019550" y="2906713"/>
          <p14:tracePt t="27862" x="4044950" y="2906713"/>
          <p14:tracePt t="27869" x="4070350" y="2906713"/>
          <p14:tracePt t="27878" x="4095750" y="2906713"/>
          <p14:tracePt t="27885" x="4121150" y="2906713"/>
          <p14:tracePt t="27894" x="4130675" y="2906713"/>
          <p14:tracePt t="27902" x="4146550" y="2906713"/>
          <p14:tracePt t="27910" x="4164013" y="2906713"/>
          <p14:tracePt t="27930" x="4189413" y="2906713"/>
          <p14:tracePt t="27933" x="4206875" y="2897188"/>
          <p14:tracePt t="27942" x="4224338" y="2889250"/>
          <p14:tracePt t="27948" x="4240213" y="2889250"/>
          <p14:tracePt t="27956" x="4257675" y="2881313"/>
          <p14:tracePt t="27963" x="4265613" y="2881313"/>
          <p14:tracePt t="27972" x="4283075" y="2871788"/>
          <p14:tracePt t="27980" x="4300538" y="2871788"/>
          <p14:tracePt t="27988" x="4308475" y="2871788"/>
          <p14:tracePt t="27996" x="4325938" y="2871788"/>
          <p14:tracePt t="28012" x="4341813" y="2871788"/>
          <p14:tracePt t="28020" x="4359275" y="2871788"/>
          <p14:tracePt t="28028" x="4368800" y="2871788"/>
          <p14:tracePt t="28036" x="4384675" y="2871788"/>
          <p14:tracePt t="28042" x="4394200" y="2871788"/>
          <p14:tracePt t="28049" x="4410075" y="2871788"/>
          <p14:tracePt t="28058" x="4427538" y="2871788"/>
          <p14:tracePt t="28065" x="4435475" y="2871788"/>
          <p14:tracePt t="28074" x="4452938" y="2863850"/>
          <p14:tracePt t="28082" x="4478338" y="2863850"/>
          <p14:tracePt t="28089" x="4486275" y="2863850"/>
          <p14:tracePt t="28098" x="4503738" y="2863850"/>
          <p14:tracePt t="28106" x="4513263" y="2863850"/>
          <p14:tracePt t="28114" x="4529138" y="2871788"/>
          <p14:tracePt t="28122" x="4546600" y="2881313"/>
          <p14:tracePt t="28130" x="4554538" y="2881313"/>
          <p14:tracePt t="28138" x="4572000" y="2889250"/>
          <p14:tracePt t="28146" x="4589463" y="2897188"/>
          <p14:tracePt t="28152" x="4597400" y="2897188"/>
          <p14:tracePt t="28160" x="4605338" y="2897188"/>
          <p14:tracePt t="28168" x="4622800" y="2897188"/>
          <p14:tracePt t="28176" x="4630738" y="2906713"/>
          <p14:tracePt t="28184" x="4640263" y="2906713"/>
          <p14:tracePt t="28192" x="4648200" y="2906713"/>
          <p14:tracePt t="28200" x="4657725" y="2906713"/>
          <p14:tracePt t="28216" x="4665663" y="2914650"/>
          <p14:tracePt t="28224" x="4673600" y="2914650"/>
          <p14:tracePt t="28232" x="4683125" y="2914650"/>
          <p14:tracePt t="28239" x="4691063" y="2922588"/>
          <p14:tracePt t="28248" x="4699000" y="2922588"/>
          <p14:tracePt t="28256" x="4716463" y="2922588"/>
          <p14:tracePt t="28262" x="4733925" y="2932113"/>
          <p14:tracePt t="28270" x="4741863" y="2932113"/>
          <p14:tracePt t="28278" x="4749800" y="2932113"/>
          <p14:tracePt t="28286" x="4759325" y="2932113"/>
          <p14:tracePt t="28294" x="4767263" y="2932113"/>
          <p14:tracePt t="28310" x="4775200" y="2932113"/>
          <p14:tracePt t="28322" x="4784725" y="2932113"/>
          <p14:tracePt t="28342" x="4792663" y="2932113"/>
          <p14:tracePt t="28350" x="4802188" y="2932113"/>
          <p14:tracePt t="28366" x="4810125" y="2940050"/>
          <p14:tracePt t="28372" x="4827588" y="2940050"/>
          <p14:tracePt t="28384" x="4827588" y="2949575"/>
          <p14:tracePt t="28404" x="4835525" y="2949575"/>
          <p14:tracePt t="28420" x="4843463" y="2949575"/>
          <p14:tracePt t="28452" x="4852988" y="2949575"/>
          <p14:tracePt t="28468" x="4860925" y="2949575"/>
          <p14:tracePt t="28473" x="4868863" y="2949575"/>
          <p14:tracePt t="28482" x="4886325" y="2949575"/>
          <p14:tracePt t="28489" x="4903788" y="2949575"/>
          <p14:tracePt t="28498" x="4911725" y="2957513"/>
          <p14:tracePt t="28506" x="4929188" y="2957513"/>
          <p14:tracePt t="28514" x="4946650" y="2957513"/>
          <p14:tracePt t="28530" x="4962525" y="2957513"/>
          <p14:tracePt t="28538" x="4972050" y="2957513"/>
          <p14:tracePt t="28546" x="4979988" y="2957513"/>
          <p14:tracePt t="28554" x="4997450" y="2957513"/>
          <p14:tracePt t="28562" x="5005388" y="2965450"/>
          <p14:tracePt t="28570" x="5022850" y="2965450"/>
          <p14:tracePt t="28576" x="5038725" y="2965450"/>
          <p14:tracePt t="28592" x="5038725" y="2974975"/>
          <p14:tracePt t="28612" x="5048250" y="2974975"/>
          <p14:tracePt t="28620" x="5064125" y="2982913"/>
          <p14:tracePt t="28628" x="5073650" y="2982913"/>
          <p14:tracePt t="28635" x="5091113" y="2982913"/>
          <p14:tracePt t="28644" x="5099050" y="2982913"/>
          <p14:tracePt t="28652" x="5116513" y="2982913"/>
          <p14:tracePt t="28660" x="5132388" y="2990850"/>
          <p14:tracePt t="28668" x="5141913" y="3000375"/>
          <p14:tracePt t="28676" x="5157788" y="3000375"/>
          <p14:tracePt t="28682" x="5175250" y="3008313"/>
          <p14:tracePt t="28690" x="5183188" y="3016250"/>
          <p14:tracePt t="28698" x="5200650" y="3016250"/>
          <p14:tracePt t="28706" x="5218113" y="3025775"/>
          <p14:tracePt t="28714" x="5226050" y="3025775"/>
          <p14:tracePt t="28722" x="5243513" y="3033713"/>
          <p14:tracePt t="28730" x="5268913" y="3033713"/>
          <p14:tracePt t="28738" x="5286375" y="3033713"/>
          <p14:tracePt t="28746" x="5302250" y="3033713"/>
          <p14:tracePt t="28754" x="5337175" y="3033713"/>
          <p14:tracePt t="28762" x="5345113" y="3033713"/>
          <p14:tracePt t="28770" x="5362575" y="3033713"/>
          <p14:tracePt t="28776" x="5380038" y="3033713"/>
          <p14:tracePt t="28784" x="5387975" y="3041650"/>
          <p14:tracePt t="28792" x="5405438" y="3041650"/>
          <p14:tracePt t="28800" x="5421313" y="3051175"/>
          <p14:tracePt t="28816" x="5438775" y="3051175"/>
          <p14:tracePt t="28824" x="5446713" y="3051175"/>
          <p14:tracePt t="28832" x="5456238" y="3051175"/>
          <p14:tracePt t="28840" x="5472113" y="3051175"/>
          <p14:tracePt t="28848" x="5481638" y="3051175"/>
          <p14:tracePt t="28856" x="5497513" y="3051175"/>
          <p14:tracePt t="28864" x="5514975" y="3051175"/>
          <p14:tracePt t="28872" x="5524500" y="3051175"/>
          <p14:tracePt t="28877" x="5549900" y="3051175"/>
          <p14:tracePt t="28886" x="5557838" y="3051175"/>
          <p14:tracePt t="28894" x="5583238" y="3051175"/>
          <p14:tracePt t="28901" x="5608638" y="3051175"/>
          <p14:tracePt t="28913" x="5626100" y="3051175"/>
          <p14:tracePt t="28918" x="5651500" y="3051175"/>
          <p14:tracePt t="28926" x="5676900" y="3051175"/>
          <p14:tracePt t="28934" x="5702300" y="3051175"/>
          <p14:tracePt t="28942" x="5727700" y="3041650"/>
          <p14:tracePt t="28950" x="5761038" y="3033713"/>
          <p14:tracePt t="28958" x="5788025" y="3016250"/>
          <p14:tracePt t="28966" x="5821363" y="3008313"/>
          <p14:tracePt t="28973" x="5838825" y="3000375"/>
          <p14:tracePt t="28982" x="5846763" y="2990850"/>
          <p14:tracePt t="28990" x="5864225" y="2982913"/>
          <p14:tracePt t="28996" x="5880100" y="2974975"/>
          <p14:tracePt t="29004" x="5889625" y="2974975"/>
          <p14:tracePt t="29013" x="5905500" y="2965450"/>
          <p14:tracePt t="29019" x="5932488" y="2949575"/>
          <p14:tracePt t="29029" x="5957888" y="2940050"/>
          <p14:tracePt t="29036" x="5973763" y="2932113"/>
          <p14:tracePt t="29046" x="5999163" y="2914650"/>
          <p14:tracePt t="29052" x="6016625" y="2897188"/>
          <p14:tracePt t="29060" x="6042025" y="2881313"/>
          <p14:tracePt t="29068" x="6067425" y="2863850"/>
          <p14:tracePt t="29076" x="6076950" y="2855913"/>
          <p14:tracePt t="29084" x="6092825" y="2855913"/>
          <p14:tracePt t="29089" x="6110288" y="2855913"/>
          <p14:tracePt t="29098" x="6118225" y="2846388"/>
          <p14:tracePt t="29106" x="6127750" y="2846388"/>
          <p14:tracePt t="29125" x="6135688" y="2846388"/>
          <p14:tracePt t="29220" x="6143625" y="2846388"/>
          <p14:tracePt t="29229" x="6153150" y="2846388"/>
          <p14:tracePt t="29237" x="6161088" y="2846388"/>
          <p14:tracePt t="29249" x="6161088" y="2838450"/>
          <p14:tracePt t="29257" x="6169025" y="2838450"/>
          <p14:tracePt t="29268" x="6178550" y="2838450"/>
          <p14:tracePt t="29432" x="6186488" y="2838450"/>
          <p14:tracePt t="29444" x="6194425" y="2838450"/>
          <p14:tracePt t="29452" x="6203950" y="2838450"/>
          <p14:tracePt t="29476" x="6211888" y="2846388"/>
          <p14:tracePt t="29484" x="6221413" y="2846388"/>
          <p14:tracePt t="29504" x="6229350" y="2846388"/>
          <p14:tracePt t="29514" x="6237288" y="2846388"/>
          <p14:tracePt t="29522" x="6246813" y="2846388"/>
          <p14:tracePt t="29538" x="6254750" y="2855913"/>
          <p14:tracePt t="29547" x="6262688" y="2855913"/>
          <p14:tracePt t="29564" x="6272213" y="2855913"/>
          <p14:tracePt t="29574" x="6272213" y="2863850"/>
          <p14:tracePt t="29582" x="6280150" y="2863850"/>
          <p14:tracePt t="29602" x="6288088" y="2863850"/>
          <p14:tracePt t="29632" x="6297613" y="2863850"/>
          <p14:tracePt t="29640" x="6305550" y="2871788"/>
          <p14:tracePt t="29648" x="6305550" y="2881313"/>
          <p14:tracePt t="29656" x="6313488" y="2881313"/>
          <p14:tracePt t="29664" x="6330950" y="2889250"/>
          <p14:tracePt t="29672" x="6330950" y="2897188"/>
          <p14:tracePt t="29680" x="6348413" y="2906713"/>
          <p14:tracePt t="29688" x="6356350" y="2906713"/>
          <p14:tracePt t="29696" x="6356350" y="2914650"/>
          <p14:tracePt t="29704" x="6373813" y="2922588"/>
          <p14:tracePt t="29713" x="6391275" y="2932113"/>
          <p14:tracePt t="29728" x="6407150" y="2932113"/>
          <p14:tracePt t="29734" x="6416675" y="2932113"/>
          <p14:tracePt t="29742" x="6424613" y="2932113"/>
          <p14:tracePt t="29750" x="6424613" y="2940050"/>
          <p14:tracePt t="29758" x="6432550" y="2940050"/>
          <p14:tracePt t="29786" x="6442075" y="2940050"/>
          <p14:tracePt t="29802" x="6450013" y="2940050"/>
          <p14:tracePt t="29810" x="6457950" y="2940050"/>
          <p14:tracePt t="29826" x="6475413" y="2940050"/>
          <p14:tracePt t="29834" x="6483350" y="2940050"/>
          <p14:tracePt t="29848" x="6492875" y="2940050"/>
          <p14:tracePt t="29856" x="6500813" y="2940050"/>
          <p14:tracePt t="29864" x="6510338" y="2940050"/>
          <p14:tracePt t="30574" x="6526213" y="2940050"/>
          <p14:tracePt t="30582" x="6543675" y="2932113"/>
          <p14:tracePt t="30589" x="6551613" y="2922588"/>
          <p14:tracePt t="30598" x="6577013" y="2914650"/>
          <p14:tracePt t="30606" x="6611938" y="2906713"/>
          <p14:tracePt t="30614" x="6645275" y="2897188"/>
          <p14:tracePt t="30622" x="6705600" y="2889250"/>
          <p14:tracePt t="30630" x="6746875" y="2881313"/>
          <p14:tracePt t="30637" x="6781800" y="2881313"/>
          <p14:tracePt t="30646" x="6815138" y="2881313"/>
          <p14:tracePt t="30654" x="6824663" y="2881313"/>
          <p14:tracePt t="30663" x="6840538" y="2881313"/>
          <p14:tracePt t="30712" x="6850063" y="2881313"/>
          <p14:tracePt t="30724" x="6875463" y="2881313"/>
          <p14:tracePt t="30732" x="6883400" y="2889250"/>
          <p14:tracePt t="30740" x="6900863" y="2889250"/>
          <p14:tracePt t="30748" x="6926263" y="2889250"/>
          <p14:tracePt t="30756" x="6934200" y="2889250"/>
          <p14:tracePt t="30764" x="6951663" y="2889250"/>
          <p14:tracePt t="30772" x="6969125" y="2889250"/>
          <p14:tracePt t="30780" x="6977063" y="2889250"/>
          <p14:tracePt t="30786" x="6994525" y="2889250"/>
          <p14:tracePt t="30794" x="6994525" y="2897188"/>
          <p14:tracePt t="30802" x="7010400" y="2897188"/>
          <p14:tracePt t="30812" x="7019925" y="2897188"/>
          <p14:tracePt t="30826" x="7035800" y="2897188"/>
          <p14:tracePt t="30834" x="7045325" y="2897188"/>
          <p14:tracePt t="30842" x="7061200" y="2897188"/>
          <p14:tracePt t="30849" x="7078663" y="2897188"/>
          <p14:tracePt t="30858" x="7088188" y="2897188"/>
          <p14:tracePt t="30866" x="7104063" y="2897188"/>
          <p14:tracePt t="30874" x="7113588" y="2897188"/>
          <p14:tracePt t="30882" x="7129463" y="2897188"/>
          <p14:tracePt t="30888" x="7146925" y="2897188"/>
          <p14:tracePt t="30896" x="7154863" y="2897188"/>
          <p14:tracePt t="30904" x="7172325" y="2897188"/>
          <p14:tracePt t="30912" x="7180263" y="2897188"/>
          <p14:tracePt t="30920" x="7197725" y="2906713"/>
          <p14:tracePt t="30928" x="7215188" y="2914650"/>
          <p14:tracePt t="30936" x="7223125" y="2914650"/>
          <p14:tracePt t="30945" x="7232650" y="2914650"/>
          <p14:tracePt t="30952" x="7240588" y="2914650"/>
          <p14:tracePt t="30962" x="7248525" y="2914650"/>
          <p14:tracePt t="30976" x="7265988" y="2914650"/>
          <p14:tracePt t="30992" x="7283450" y="2914650"/>
          <p14:tracePt t="30998" x="7291388" y="2914650"/>
          <p14:tracePt t="31013" x="7308850" y="2906713"/>
          <p14:tracePt t="31022" x="7316788" y="2906713"/>
          <p14:tracePt t="31038" x="7324725" y="2906713"/>
          <p14:tracePt t="31050" x="7334250" y="2906713"/>
          <p14:tracePt t="31070" x="7342188" y="2906713"/>
          <p14:tracePt t="31086" x="7350125" y="2906713"/>
          <p14:tracePt t="31094" x="7359650" y="2897188"/>
          <p14:tracePt t="31108" x="7377113" y="2889250"/>
          <p14:tracePt t="31115" x="7385050" y="2881313"/>
          <p14:tracePt t="31124" x="7392988" y="2881313"/>
          <p14:tracePt t="31132" x="7402513" y="2881313"/>
          <p14:tracePt t="31726" x="7418388" y="2871788"/>
          <p14:tracePt t="31734" x="7453313" y="2855913"/>
          <p14:tracePt t="31743" x="7486650" y="2838450"/>
          <p14:tracePt t="31748" x="7521575" y="2830513"/>
          <p14:tracePt t="31756" x="7546975" y="2830513"/>
          <p14:tracePt t="31766" x="7562850" y="2820988"/>
          <p14:tracePt t="31780" x="7580313" y="2820988"/>
          <p14:tracePt t="31788" x="7588250" y="2820988"/>
          <p14:tracePt t="31796" x="7597775" y="2820988"/>
          <p14:tracePt t="31804" x="7613650" y="2820988"/>
          <p14:tracePt t="31812" x="7623175" y="2820988"/>
          <p14:tracePt t="31819" x="7639050" y="2820988"/>
          <p14:tracePt t="31828" x="7648575" y="2820988"/>
          <p14:tracePt t="31836" x="7666038" y="2820988"/>
          <p14:tracePt t="31844" x="7673975" y="2820988"/>
          <p14:tracePt t="31849" x="7681913" y="2820988"/>
          <p14:tracePt t="31858" x="7691438" y="2820988"/>
          <p14:tracePt t="31866" x="7699375" y="2820988"/>
          <p14:tracePt t="31874" x="7707313" y="2820988"/>
          <p14:tracePt t="31882" x="7724775" y="2820988"/>
          <p14:tracePt t="31889" x="7732713" y="2820988"/>
          <p14:tracePt t="31906" x="7750175" y="2820988"/>
          <p14:tracePt t="31926" x="7758113" y="2813050"/>
          <p14:tracePt t="31934" x="7767638" y="2813050"/>
          <p14:tracePt t="31942" x="7775575" y="2813050"/>
          <p14:tracePt t="31947" x="7793038" y="2813050"/>
          <p14:tracePt t="31956" x="7800975" y="2813050"/>
          <p14:tracePt t="32351" x="7810500" y="2813050"/>
          <p14:tracePt t="32360" x="7818438" y="2813050"/>
          <p14:tracePt t="32367" x="7826375" y="2813050"/>
          <p14:tracePt t="32373" x="7835900" y="2813050"/>
          <p14:tracePt t="32382" x="7843838" y="2813050"/>
          <p14:tracePt t="32392" x="7851775" y="2813050"/>
          <p14:tracePt t="32648" x="7851775" y="2820988"/>
          <p14:tracePt t="32943" x="7843838" y="2830513"/>
          <p14:tracePt t="32950" x="7835900" y="2838450"/>
          <p14:tracePt t="32958" x="7826375" y="2846388"/>
          <p14:tracePt t="32966" x="7826375" y="2855913"/>
          <p14:tracePt t="32974" x="7810500" y="2871788"/>
          <p14:tracePt t="32990" x="7800975" y="2881313"/>
          <p14:tracePt t="33016" x="7800975" y="2889250"/>
          <p14:tracePt t="33512" x="7800975" y="2897188"/>
          <p14:tracePt t="33868" x="7783513" y="2897188"/>
          <p14:tracePt t="33877" x="7732713" y="2906713"/>
          <p14:tracePt t="33884" x="7656513" y="2922588"/>
          <p14:tracePt t="33892" x="7554913" y="2949575"/>
          <p14:tracePt t="33914" x="7367588" y="2982913"/>
          <p14:tracePt t="33925" x="7205663" y="2982913"/>
          <p14:tracePt t="33932" x="7121525" y="2990850"/>
          <p14:tracePt t="33940" x="7045325" y="3000375"/>
          <p14:tracePt t="33948" x="6959600" y="3016250"/>
          <p14:tracePt t="33956" x="6832600" y="3025775"/>
          <p14:tracePt t="33962" x="6696075" y="3033713"/>
          <p14:tracePt t="33970" x="6518275" y="3033713"/>
          <p14:tracePt t="33978" x="6313488" y="3033713"/>
          <p14:tracePt t="33986" x="6076950" y="3051175"/>
          <p14:tracePt t="33994" x="5846763" y="3051175"/>
          <p14:tracePt t="34002" x="5608638" y="3041650"/>
          <p14:tracePt t="34010" x="5446713" y="3033713"/>
          <p14:tracePt t="34018" x="5311775" y="3033713"/>
          <p14:tracePt t="34027" x="5183188" y="3025775"/>
          <p14:tracePt t="34034" x="5081588" y="3025775"/>
          <p14:tracePt t="34042" x="4997450" y="3025775"/>
          <p14:tracePt t="34050" x="4929188" y="3025775"/>
          <p14:tracePt t="34057" x="4868863" y="3025775"/>
          <p14:tracePt t="34065" x="4810125" y="3025775"/>
          <p14:tracePt t="34072" x="4749800" y="3025775"/>
          <p14:tracePt t="34080" x="4708525" y="3025775"/>
          <p14:tracePt t="34088" x="4665663" y="3025775"/>
          <p14:tracePt t="34096" x="4630738" y="3025775"/>
          <p14:tracePt t="34103" x="4597400" y="3025775"/>
          <p14:tracePt t="34112" x="4554538" y="3041650"/>
          <p14:tracePt t="34120" x="4521200" y="3059113"/>
          <p14:tracePt t="34129" x="4470400" y="3076575"/>
          <p14:tracePt t="34136" x="4427538" y="3094038"/>
          <p14:tracePt t="34143" x="4376738" y="3101975"/>
          <p14:tracePt t="34152" x="4333875" y="3127375"/>
          <p14:tracePt t="34162" x="4283075" y="3135313"/>
          <p14:tracePt t="34168" x="4240213" y="3144838"/>
          <p14:tracePt t="34174" x="4206875" y="3152775"/>
          <p14:tracePt t="34182" x="4181475" y="3170238"/>
          <p14:tracePt t="34190" x="4156075" y="3170238"/>
          <p14:tracePt t="34198" x="4146550" y="3178175"/>
          <p14:tracePt t="34206" x="4113213" y="3186113"/>
          <p14:tracePt t="34214" x="4087813" y="3195638"/>
          <p14:tracePt t="34222" x="4062413" y="3203575"/>
          <p14:tracePt t="34230" x="4037013" y="3211513"/>
          <p14:tracePt t="34238" x="3994150" y="3228975"/>
          <p14:tracePt t="34246" x="3960813" y="3246438"/>
          <p14:tracePt t="34254" x="3908425" y="3263900"/>
          <p14:tracePt t="34262" x="3867150" y="3279775"/>
          <p14:tracePt t="34270" x="3806825" y="3297238"/>
          <p14:tracePt t="34276" x="3748088" y="3305175"/>
          <p14:tracePt t="34284" x="3697288" y="3314700"/>
          <p14:tracePt t="34292" x="3636963" y="3322638"/>
          <p14:tracePt t="34300" x="3578225" y="3330575"/>
          <p14:tracePt t="34308" x="3517900" y="3348038"/>
          <p14:tracePt t="34316" x="3459163" y="3355975"/>
          <p14:tracePt t="34324" x="3398838" y="3373438"/>
          <p14:tracePt t="34332" x="3340100" y="3382963"/>
          <p14:tracePt t="34340" x="3279775" y="3408363"/>
          <p14:tracePt t="34348" x="3221038" y="3408363"/>
          <p14:tracePt t="34356" x="3160713" y="3424238"/>
          <p14:tracePt t="34364" x="3101975" y="3433763"/>
          <p14:tracePt t="34372" x="3041650" y="3449638"/>
          <p14:tracePt t="34378" x="2982913" y="3459163"/>
          <p14:tracePt t="34386" x="2922588" y="3467100"/>
          <p14:tracePt t="34394" x="2897188" y="3467100"/>
          <p14:tracePt t="34402" x="2881313" y="3467100"/>
          <p14:tracePt t="34411" x="2863850" y="3467100"/>
          <p14:tracePt t="34418" x="2846388" y="3475038"/>
          <p14:tracePt t="34427" x="2838450" y="3475038"/>
          <p14:tracePt t="34434" x="2820988" y="3475038"/>
          <p14:tracePt t="34442" x="2813050" y="3475038"/>
          <p14:tracePt t="34462" x="2805113" y="3475038"/>
          <p14:tracePt t="34670" x="2805113" y="3484563"/>
          <p14:tracePt t="34683" x="2805113" y="3492500"/>
          <p14:tracePt t="34690" x="2795588" y="3492500"/>
          <p14:tracePt t="34698" x="2795588" y="3502025"/>
          <p14:tracePt t="34716" x="2787650" y="3517900"/>
          <p14:tracePt t="34724" x="2787650" y="3527425"/>
          <p14:tracePt t="34732" x="2787650" y="3535363"/>
          <p14:tracePt t="34740" x="2787650" y="3552825"/>
          <p14:tracePt t="34748" x="2787650" y="3560763"/>
          <p14:tracePt t="34756" x="2787650" y="3568700"/>
          <p14:tracePt t="34764" x="2787650" y="3578225"/>
          <p14:tracePt t="34906" x="2795588" y="3586163"/>
          <p14:tracePt t="34918" x="2805113" y="3594100"/>
          <p14:tracePt t="34920" x="2813050" y="3603625"/>
          <p14:tracePt t="34928" x="2830513" y="3603625"/>
          <p14:tracePt t="34936" x="2838450" y="3603625"/>
          <p14:tracePt t="34944" x="2846388" y="3611563"/>
          <p14:tracePt t="34952" x="2863850" y="3611563"/>
          <p14:tracePt t="34960" x="2871788" y="3619500"/>
          <p14:tracePt t="34968" x="2889250" y="3619500"/>
          <p14:tracePt t="34976" x="2897188" y="3619500"/>
          <p14:tracePt t="34984" x="2914650" y="3629025"/>
          <p14:tracePt t="34992" x="2940050" y="3629025"/>
          <p14:tracePt t="35000" x="2949575" y="3629025"/>
          <p14:tracePt t="35008" x="2965450" y="3636963"/>
          <p14:tracePt t="35016" x="2982913" y="3636963"/>
          <p14:tracePt t="35022" x="2990850" y="3636963"/>
          <p14:tracePt t="35030" x="3008313" y="3646488"/>
          <p14:tracePt t="35038" x="3025775" y="3646488"/>
          <p14:tracePt t="35046" x="3033713" y="3646488"/>
          <p14:tracePt t="35054" x="3051175" y="3654425"/>
          <p14:tracePt t="35062" x="3067050" y="3662363"/>
          <p14:tracePt t="35070" x="3076575" y="3662363"/>
          <p14:tracePt t="35078" x="3101975" y="3671888"/>
          <p14:tracePt t="35086" x="3119438" y="3679825"/>
          <p14:tracePt t="35094" x="3135313" y="3687763"/>
          <p14:tracePt t="35102" x="3144838" y="3687763"/>
          <p14:tracePt t="35110" x="3170238" y="3687763"/>
          <p14:tracePt t="35118" x="3178175" y="3697288"/>
          <p14:tracePt t="35124" x="3195638" y="3697288"/>
          <p14:tracePt t="35132" x="3211513" y="3697288"/>
          <p14:tracePt t="35148" x="3221038" y="3697288"/>
          <p14:tracePt t="35156" x="3238500" y="3697288"/>
          <p14:tracePt t="35172" x="3246438" y="3697288"/>
          <p14:tracePt t="35180" x="3263900" y="3697288"/>
          <p14:tracePt t="35196" x="3271838" y="3697288"/>
          <p14:tracePt t="35204" x="3279775" y="3697288"/>
          <p14:tracePt t="35220" x="3297238" y="3697288"/>
          <p14:tracePt t="35226" x="3314700" y="3697288"/>
          <p14:tracePt t="35242" x="3330575" y="3697288"/>
          <p14:tracePt t="35250" x="3348038" y="3697288"/>
          <p14:tracePt t="35258" x="3355975" y="3687763"/>
          <p14:tracePt t="35266" x="3365500" y="3687763"/>
          <p14:tracePt t="35274" x="3382963" y="3679825"/>
          <p14:tracePt t="35282" x="3390900" y="3671888"/>
          <p14:tracePt t="35290" x="3408363" y="3671888"/>
          <p14:tracePt t="35298" x="3424238" y="3662363"/>
          <p14:tracePt t="35306" x="3433763" y="3654425"/>
          <p14:tracePt t="35314" x="3449638" y="3654425"/>
          <p14:tracePt t="35322" x="3467100" y="3654425"/>
          <p14:tracePt t="35348" x="3475038" y="3654425"/>
          <p14:tracePt t="35420" x="3484563" y="3654425"/>
          <p14:tracePt t="35438" x="3484563" y="3646488"/>
          <p14:tracePt t="35478" x="3492500" y="3646488"/>
          <p14:tracePt t="35498" x="3502025" y="3646488"/>
          <p14:tracePt t="35506" x="3509963" y="3646488"/>
          <p14:tracePt t="35522" x="3517900" y="3646488"/>
          <p14:tracePt t="35530" x="3527425" y="3646488"/>
          <p14:tracePt t="35538" x="3535363" y="3636963"/>
          <p14:tracePt t="35544" x="3543300" y="3636963"/>
          <p14:tracePt t="35552" x="3552825" y="3636963"/>
          <p14:tracePt t="35568" x="3560763" y="3636963"/>
          <p14:tracePt t="35578" x="3578225" y="3636963"/>
          <p14:tracePt t="35592" x="3594100" y="3636963"/>
          <p14:tracePt t="35599" x="3603625" y="3636963"/>
          <p14:tracePt t="35608" x="3619500" y="3636963"/>
          <p14:tracePt t="35616" x="3636963" y="3636963"/>
          <p14:tracePt t="35624" x="3646488" y="3636963"/>
          <p14:tracePt t="35632" x="3671888" y="3636963"/>
          <p14:tracePt t="35640" x="3687763" y="3629025"/>
          <p14:tracePt t="35645" x="3697288" y="3629025"/>
          <p14:tracePt t="35653" x="3713163" y="3619500"/>
          <p14:tracePt t="35662" x="3730625" y="3619500"/>
          <p14:tracePt t="35670" x="3738563" y="3619500"/>
          <p14:tracePt t="35679" x="3756025" y="3619500"/>
          <p14:tracePt t="35686" x="3763963" y="3619500"/>
          <p14:tracePt t="35694" x="3781425" y="3611563"/>
          <p14:tracePt t="35702" x="3790950" y="3611563"/>
          <p14:tracePt t="35710" x="3798888" y="3611563"/>
          <p14:tracePt t="35718" x="3806825" y="3611563"/>
          <p14:tracePt t="35726" x="3824288" y="3611563"/>
          <p14:tracePt t="35743" x="3832225" y="3611563"/>
          <p14:tracePt t="35748" x="3841750" y="3611563"/>
          <p14:tracePt t="36008" x="3841750" y="3603625"/>
          <p14:tracePt t="36032" x="3849688" y="3603625"/>
          <p14:tracePt t="62533" x="3857625" y="3603625"/>
          <p14:tracePt t="62538" x="3857625" y="3594100"/>
          <p14:tracePt t="62546" x="3867150" y="3594100"/>
          <p14:tracePt t="62554" x="3867150" y="3586163"/>
          <p14:tracePt t="62562" x="3875088" y="3578225"/>
          <p14:tracePt t="62571" x="3883025" y="3568700"/>
          <p14:tracePt t="62578" x="3892550" y="3568700"/>
          <p14:tracePt t="62586" x="3900488" y="3552825"/>
          <p14:tracePt t="62594" x="3908425" y="3552825"/>
          <p14:tracePt t="62602" x="3917950" y="3535363"/>
          <p14:tracePt t="62618" x="3925888" y="3535363"/>
          <p14:tracePt t="62634" x="3925888" y="3527425"/>
          <p14:tracePt t="63403" x="3935413" y="3517900"/>
          <p14:tracePt t="63414" x="3951288" y="3509963"/>
          <p14:tracePt t="63422" x="3968750" y="3509963"/>
          <p14:tracePt t="63430" x="3986213" y="3502025"/>
          <p14:tracePt t="63440" x="3994150" y="3492500"/>
          <p14:tracePt t="63446" x="4011613" y="3492500"/>
          <p14:tracePt t="63455" x="4027488" y="3484563"/>
          <p14:tracePt t="63470" x="4037013" y="3475038"/>
          <p14:tracePt t="63478" x="4044950" y="3475038"/>
          <p14:tracePt t="63486" x="4052888" y="3475038"/>
          <p14:tracePt t="63492" x="4062413" y="3475038"/>
          <p14:tracePt t="63500" x="4070350" y="3475038"/>
          <p14:tracePt t="63516" x="4079875" y="3475038"/>
          <p14:tracePt t="63524" x="4087813" y="3475038"/>
          <p14:tracePt t="63532" x="4095750" y="3475038"/>
          <p14:tracePt t="63540" x="4105275" y="3475038"/>
          <p14:tracePt t="63548" x="4113213" y="3475038"/>
          <p14:tracePt t="63556" x="4121150" y="3467100"/>
          <p14:tracePt t="63564" x="4138613" y="3467100"/>
          <p14:tracePt t="63572" x="4146550" y="3467100"/>
          <p14:tracePt t="63580" x="4164013" y="3467100"/>
          <p14:tracePt t="63588" x="4181475" y="3467100"/>
          <p14:tracePt t="63594" x="4189413" y="3467100"/>
          <p14:tracePt t="63602" x="4206875" y="3467100"/>
          <p14:tracePt t="63610" x="4214813" y="3467100"/>
          <p14:tracePt t="63618" x="4232275" y="3459163"/>
          <p14:tracePt t="63626" x="4249738" y="3459163"/>
          <p14:tracePt t="63634" x="4257675" y="3459163"/>
          <p14:tracePt t="63642" x="4275138" y="3459163"/>
          <p14:tracePt t="63650" x="4291013" y="3459163"/>
          <p14:tracePt t="63658" x="4300538" y="3459163"/>
          <p14:tracePt t="63666" x="4316413" y="3459163"/>
          <p14:tracePt t="63673" x="4325938" y="3459163"/>
          <p14:tracePt t="63682" x="4333875" y="3459163"/>
          <p14:tracePt t="63690" x="4351338" y="3459163"/>
          <p14:tracePt t="63704" x="4359275" y="3459163"/>
          <p14:tracePt t="63712" x="4368800" y="3459163"/>
          <p14:tracePt t="63784" x="4376738" y="3459163"/>
          <p14:tracePt t="63830" x="4384675" y="3459163"/>
          <p14:tracePt t="63842" x="4394200" y="3459163"/>
          <p14:tracePt t="63850" x="4402138" y="3459163"/>
          <p14:tracePt t="63858" x="4410075" y="3467100"/>
          <p14:tracePt t="63866" x="4419600" y="3467100"/>
          <p14:tracePt t="63956" x="4427538" y="3475038"/>
          <p14:tracePt t="63968" x="4435475" y="3475038"/>
          <p14:tracePt t="63984" x="4452938" y="3484563"/>
          <p14:tracePt t="63992" x="4470400" y="3484563"/>
          <p14:tracePt t="64000" x="4470400" y="3492500"/>
          <p14:tracePt t="64008" x="4486275" y="3502025"/>
          <p14:tracePt t="64016" x="4495800" y="3502025"/>
          <p14:tracePt t="64022" x="4503738" y="3509963"/>
          <p14:tracePt t="64030" x="4521200" y="3509963"/>
          <p14:tracePt t="64037" x="4529138" y="3509963"/>
          <p14:tracePt t="64046" x="4546600" y="3517900"/>
          <p14:tracePt t="64054" x="4564063" y="3527425"/>
          <p14:tracePt t="64062" x="4579938" y="3535363"/>
          <p14:tracePt t="64071" x="4589463" y="3543300"/>
          <p14:tracePt t="64078" x="4605338" y="3552825"/>
          <p14:tracePt t="64086" x="4614863" y="3552825"/>
          <p14:tracePt t="64102" x="4630738" y="3560763"/>
          <p14:tracePt t="64110" x="4640263" y="3560763"/>
          <p14:tracePt t="64116" x="4648200" y="3568700"/>
          <p14:tracePt t="64124" x="4657725" y="3578225"/>
          <p14:tracePt t="64132" x="4665663" y="3578225"/>
          <p14:tracePt t="64140" x="4683125" y="3578225"/>
          <p14:tracePt t="64148" x="4699000" y="3586163"/>
          <p14:tracePt t="64156" x="4708525" y="3594100"/>
          <p14:tracePt t="64164" x="4724400" y="3594100"/>
          <p14:tracePt t="64173" x="4733925" y="3603625"/>
          <p14:tracePt t="64180" x="4741863" y="3611563"/>
          <p14:tracePt t="64188" x="4749800" y="3611563"/>
          <p14:tracePt t="64196" x="4767263" y="3619500"/>
          <p14:tracePt t="64204" x="4775200" y="3629025"/>
          <p14:tracePt t="64212" x="4792663" y="3636963"/>
          <p14:tracePt t="64222" x="4810125" y="3654425"/>
          <p14:tracePt t="64226" x="4818063" y="3654425"/>
          <p14:tracePt t="64234" x="4827588" y="3654425"/>
          <p14:tracePt t="64242" x="4843463" y="3662363"/>
          <p14:tracePt t="64250" x="4852988" y="3679825"/>
          <p14:tracePt t="64258" x="4860925" y="3687763"/>
          <p14:tracePt t="64266" x="4878388" y="3697288"/>
          <p14:tracePt t="64274" x="4894263" y="3697288"/>
          <p14:tracePt t="64283" x="4903788" y="3705225"/>
          <p14:tracePt t="64290" x="4919663" y="3713163"/>
          <p14:tracePt t="64298" x="4937125" y="3713163"/>
          <p14:tracePt t="64306" x="4946650" y="3713163"/>
          <p14:tracePt t="64314" x="4962525" y="3722688"/>
          <p14:tracePt t="64323" x="4979988" y="3722688"/>
          <p14:tracePt t="64328" x="4987925" y="3722688"/>
          <p14:tracePt t="64336" x="5005388" y="3722688"/>
          <p14:tracePt t="64344" x="5030788" y="3722688"/>
          <p14:tracePt t="64352" x="5048250" y="3722688"/>
          <p14:tracePt t="64360" x="5064125" y="3722688"/>
          <p14:tracePt t="64368" x="5073650" y="3722688"/>
          <p14:tracePt t="64376" x="5091113" y="3730625"/>
          <p14:tracePt t="64384" x="5106988" y="3730625"/>
          <p14:tracePt t="64470" x="5116513" y="3730625"/>
          <p14:tracePt t="64518" x="5124450" y="3722688"/>
          <p14:tracePt t="64530" x="5132388" y="3722688"/>
          <p14:tracePt t="64544" x="5132388" y="3713163"/>
          <p14:tracePt t="64552" x="5141913" y="3713163"/>
          <p14:tracePt t="64568" x="5141913" y="3705225"/>
          <p14:tracePt t="64576" x="5149850" y="3705225"/>
          <p14:tracePt t="65428" x="5157788" y="3697288"/>
          <p14:tracePt t="65437" x="5167313" y="3687763"/>
          <p14:tracePt t="65445" x="5175250" y="3687763"/>
          <p14:tracePt t="65453" x="5175250" y="3679825"/>
          <p14:tracePt t="65461" x="5183188" y="3679825"/>
          <p14:tracePt t="65468" x="5192713" y="3671888"/>
          <p14:tracePt t="65476" x="5192713" y="3662363"/>
          <p14:tracePt t="65482" x="5200650" y="3662363"/>
          <p14:tracePt t="65490" x="5218113" y="3646488"/>
          <p14:tracePt t="65498" x="5226050" y="3636963"/>
          <p14:tracePt t="65506" x="5243513" y="3619500"/>
          <p14:tracePt t="65514" x="5260975" y="3619500"/>
          <p14:tracePt t="65522" x="5276850" y="3603625"/>
          <p14:tracePt t="65530" x="5286375" y="3594100"/>
          <p14:tracePt t="65539" x="5302250" y="3578225"/>
          <p14:tracePt t="65546" x="5319713" y="3560763"/>
          <p14:tracePt t="65554" x="5337175" y="3552825"/>
          <p14:tracePt t="65562" x="5345113" y="3552825"/>
          <p14:tracePt t="65572" x="5362575" y="3552825"/>
          <p14:tracePt t="65578" x="5380038" y="3543300"/>
          <p14:tracePt t="65586" x="5387975" y="3543300"/>
          <p14:tracePt t="65592" x="5395913" y="3543300"/>
          <p14:tracePt t="65600" x="5405438" y="3543300"/>
          <p14:tracePt t="65608" x="5405438" y="3535363"/>
          <p14:tracePt t="65636" x="5413375" y="3535363"/>
          <p14:tracePt t="65657" x="5421313" y="3535363"/>
          <p14:tracePt t="65664" x="5430838" y="3535363"/>
          <p14:tracePt t="65674" x="5430838" y="3527425"/>
          <p14:tracePt t="65680" x="5438775" y="3527425"/>
          <p14:tracePt t="65688" x="5446713" y="3527425"/>
          <p14:tracePt t="65896" x="5456238" y="3527425"/>
          <p14:tracePt t="65918" x="5464175" y="3527425"/>
          <p14:tracePt t="65926" x="5472113" y="3527425"/>
          <p14:tracePt t="65942" x="5481638" y="3527425"/>
          <p14:tracePt t="65950" x="5489575" y="3535363"/>
          <p14:tracePt t="65966" x="5497513" y="3535363"/>
          <p14:tracePt t="65973" x="5507038" y="3535363"/>
          <p14:tracePt t="65982" x="5514975" y="3543300"/>
          <p14:tracePt t="65998" x="5524500" y="3552825"/>
          <p14:tracePt t="66006" x="5532438" y="3552825"/>
          <p14:tracePt t="66012" x="5532438" y="3560763"/>
          <p14:tracePt t="66020" x="5540375" y="3560763"/>
          <p14:tracePt t="66036" x="5549900" y="3560763"/>
          <p14:tracePt t="66044" x="5557838" y="3560763"/>
          <p14:tracePt t="66060" x="5565775" y="3560763"/>
          <p14:tracePt t="66068" x="5565775" y="3568700"/>
          <p14:tracePt t="66075" x="5575300" y="3568700"/>
          <p14:tracePt t="66092" x="5583238" y="3578225"/>
          <p14:tracePt t="66103" x="5591175" y="3578225"/>
          <p14:tracePt t="66112" x="5600700" y="3578225"/>
          <p14:tracePt t="66130" x="5608638" y="3586163"/>
          <p14:tracePt t="66138" x="5616575" y="3586163"/>
          <p14:tracePt t="66146" x="5616575" y="3594100"/>
          <p14:tracePt t="66948" x="5626100" y="3594100"/>
          <p14:tracePt t="66960" x="5634038" y="3586163"/>
          <p14:tracePt t="66966" x="5641975" y="3586163"/>
          <p14:tracePt t="66982" x="5676900" y="3578225"/>
          <p14:tracePt t="66990" x="5684838" y="3568700"/>
          <p14:tracePt t="66999" x="5702300" y="3560763"/>
          <p14:tracePt t="67006" x="5719763" y="3552825"/>
          <p14:tracePt t="67014" x="5735638" y="3543300"/>
          <p14:tracePt t="67023" x="5753100" y="3543300"/>
          <p14:tracePt t="67030" x="5778500" y="3535363"/>
          <p14:tracePt t="67038" x="5803900" y="3517900"/>
          <p14:tracePt t="67047" x="5829300" y="3509963"/>
          <p14:tracePt t="67054" x="5846763" y="3502025"/>
          <p14:tracePt t="67060" x="5880100" y="3492500"/>
          <p14:tracePt t="67068" x="5905500" y="3492500"/>
          <p14:tracePt t="67076" x="5922963" y="3484563"/>
          <p14:tracePt t="67084" x="5932488" y="3467100"/>
          <p14:tracePt t="67093" x="5965825" y="3449638"/>
          <p14:tracePt t="67100" x="6016625" y="3441700"/>
          <p14:tracePt t="67108" x="6059488" y="3424238"/>
          <p14:tracePt t="67116" x="6118225" y="3416300"/>
          <p14:tracePt t="67124" x="6178550" y="3408363"/>
          <p14:tracePt t="67132" x="6229350" y="3408363"/>
          <p14:tracePt t="67140" x="6272213" y="3408363"/>
          <p14:tracePt t="67148" x="6288088" y="3408363"/>
          <p14:tracePt t="67156" x="6305550" y="3408363"/>
          <p14:tracePt t="67162" x="6323013" y="3408363"/>
          <p14:tracePt t="67178" x="6330950" y="3408363"/>
          <p14:tracePt t="67189" x="6338888" y="3408363"/>
          <p14:tracePt t="67202" x="6348413" y="3408363"/>
          <p14:tracePt t="67214" x="6356350" y="3408363"/>
          <p14:tracePt t="67222" x="6365875" y="3408363"/>
          <p14:tracePt t="67239" x="6373813" y="3408363"/>
          <p14:tracePt t="67246" x="6381750" y="3408363"/>
          <p14:tracePt t="67280" x="6391275" y="3408363"/>
          <p14:tracePt t="67288" x="6407150" y="3416300"/>
          <p14:tracePt t="67296" x="6416675" y="3416300"/>
          <p14:tracePt t="67305" x="6432550" y="3416300"/>
          <p14:tracePt t="67312" x="6450013" y="3424238"/>
          <p14:tracePt t="68050" x="6450013" y="3433763"/>
          <p14:tracePt t="68058" x="6432550" y="3433763"/>
          <p14:tracePt t="68066" x="6416675" y="3449638"/>
          <p14:tracePt t="68074" x="6407150" y="3459163"/>
          <p14:tracePt t="68082" x="6391275" y="3475038"/>
          <p14:tracePt t="68090" x="6373813" y="3484563"/>
          <p14:tracePt t="68098" x="6356350" y="3502025"/>
          <p14:tracePt t="68106" x="6348413" y="3502025"/>
          <p14:tracePt t="68114" x="6330950" y="3509963"/>
          <p14:tracePt t="68121" x="6313488" y="3517900"/>
          <p14:tracePt t="68128" x="6313488" y="3527425"/>
          <p14:tracePt t="68138" x="6297613" y="3535363"/>
          <p14:tracePt t="68144" x="6280150" y="3535363"/>
          <p14:tracePt t="68152" x="6272213" y="3543300"/>
          <p14:tracePt t="68160" x="6254750" y="3560763"/>
          <p14:tracePt t="68168" x="6237288" y="3568700"/>
          <p14:tracePt t="68176" x="6221413" y="3586163"/>
          <p14:tracePt t="68184" x="6211888" y="3594100"/>
          <p14:tracePt t="68192" x="6194425" y="3603625"/>
          <p14:tracePt t="68200" x="6178550" y="3611563"/>
          <p14:tracePt t="68208" x="6161088" y="3619500"/>
          <p14:tracePt t="68223" x="6143625" y="3629025"/>
          <p14:tracePt t="68230" x="6135688" y="3629025"/>
          <p14:tracePt t="68239" x="6135688" y="3636963"/>
          <p14:tracePt t="68246" x="6118225" y="3636963"/>
          <p14:tracePt t="68254" x="6102350" y="3636963"/>
          <p14:tracePt t="68262" x="6102350" y="3646488"/>
          <p14:tracePt t="68271" x="6084888" y="3662363"/>
          <p14:tracePt t="68278" x="6067425" y="3662363"/>
          <p14:tracePt t="68287" x="6059488" y="3671888"/>
          <p14:tracePt t="68294" x="6042025" y="3679825"/>
          <p14:tracePt t="68302" x="6034088" y="3687763"/>
          <p14:tracePt t="68310" x="6034088" y="3697288"/>
          <p14:tracePt t="68318" x="6024563" y="3697288"/>
          <p14:tracePt t="69171" x="6016625" y="3705225"/>
          <p14:tracePt t="69180" x="6016625" y="3713163"/>
          <p14:tracePt t="69189" x="6008688" y="3713163"/>
          <p14:tracePt t="69196" x="5999163" y="3722688"/>
          <p14:tracePt t="69207" x="5991225" y="3722688"/>
          <p14:tracePt t="69213" x="5991225" y="3730625"/>
          <p14:tracePt t="69223" x="5983288" y="3738563"/>
          <p14:tracePt t="69228" x="5973763" y="3748088"/>
          <p14:tracePt t="69239" x="5957888" y="3756025"/>
          <p14:tracePt t="69244" x="5948363" y="3773488"/>
          <p14:tracePt t="69253" x="5932488" y="3781425"/>
          <p14:tracePt t="69260" x="5915025" y="3781425"/>
          <p14:tracePt t="69268" x="5905500" y="3790950"/>
          <p14:tracePt t="69276" x="5889625" y="3790950"/>
          <p14:tracePt t="69284" x="5872163" y="3790950"/>
          <p14:tracePt t="69290" x="5872163" y="3798888"/>
          <p14:tracePt t="69298" x="5864225" y="3798888"/>
          <p14:tracePt t="69306" x="5846763" y="3798888"/>
          <p14:tracePt t="69314" x="5846763" y="3806825"/>
          <p14:tracePt t="69322" x="5829300" y="3806825"/>
          <p14:tracePt t="69330" x="5821363" y="3806825"/>
          <p14:tracePt t="69339" x="5813425" y="3816350"/>
          <p14:tracePt t="69346" x="5795963" y="3816350"/>
          <p14:tracePt t="69355" x="5788025" y="3824288"/>
          <p14:tracePt t="69362" x="5770563" y="3832225"/>
          <p14:tracePt t="69371" x="5753100" y="3832225"/>
          <p14:tracePt t="69378" x="5745163" y="3841750"/>
          <p14:tracePt t="69386" x="5727700" y="3841750"/>
          <p14:tracePt t="69392" x="5710238" y="3841750"/>
          <p14:tracePt t="69400" x="5702300" y="3841750"/>
          <p14:tracePt t="69408" x="5684838" y="3849688"/>
          <p14:tracePt t="69416" x="5676900" y="3849688"/>
          <p14:tracePt t="69432" x="5659438" y="3849688"/>
          <p14:tracePt t="69440" x="5651500" y="3849688"/>
          <p14:tracePt t="69448" x="5641975" y="3849688"/>
          <p14:tracePt t="69456" x="5634038" y="3849688"/>
          <p14:tracePt t="69464" x="5626100" y="3849688"/>
          <p14:tracePt t="69472" x="5608638" y="3849688"/>
          <p14:tracePt t="69480" x="5591175" y="3849688"/>
          <p14:tracePt t="69487" x="5583238" y="3849688"/>
          <p14:tracePt t="69494" x="5565775" y="3841750"/>
          <p14:tracePt t="69502" x="5549900" y="3832225"/>
          <p14:tracePt t="69510" x="5532438" y="3816350"/>
          <p14:tracePt t="69518" x="5514975" y="3798888"/>
          <p14:tracePt t="69526" x="5497513" y="3798888"/>
          <p14:tracePt t="69534" x="5481638" y="3781425"/>
          <p14:tracePt t="69542" x="5472113" y="3773488"/>
          <p14:tracePt t="69550" x="5456238" y="3763963"/>
          <p14:tracePt t="69558" x="5438775" y="3756025"/>
          <p14:tracePt t="69566" x="5421313" y="3748088"/>
          <p14:tracePt t="69582" x="5413375" y="3748088"/>
          <p14:tracePt t="69590" x="5405438" y="3748088"/>
          <p14:tracePt t="69596" x="5395913" y="3748088"/>
          <p14:tracePt t="69604" x="5387975" y="3738563"/>
          <p14:tracePt t="69612" x="5380038" y="3738563"/>
          <p14:tracePt t="69620" x="5362575" y="3738563"/>
          <p14:tracePt t="69628" x="5345113" y="3730625"/>
          <p14:tracePt t="69644" x="5327650" y="3730625"/>
          <p14:tracePt t="69652" x="5311775" y="3730625"/>
          <p14:tracePt t="69659" x="5311775" y="3722688"/>
          <p14:tracePt t="69668" x="5294313" y="3722688"/>
          <p14:tracePt t="69676" x="5286375" y="3722688"/>
          <p14:tracePt t="69684" x="5268913" y="3722688"/>
          <p14:tracePt t="69692" x="5251450" y="3722688"/>
          <p14:tracePt t="69698" x="5243513" y="3722688"/>
          <p14:tracePt t="69706" x="5226050" y="3713163"/>
          <p14:tracePt t="69714" x="5208588" y="3713163"/>
          <p14:tracePt t="69722" x="5200650" y="3713163"/>
          <p14:tracePt t="69730" x="5183188" y="3705225"/>
          <p14:tracePt t="69738" x="5167313" y="3697288"/>
          <p14:tracePt t="69746" x="5157788" y="3687763"/>
          <p14:tracePt t="69754" x="5141913" y="3687763"/>
          <p14:tracePt t="69762" x="5116513" y="3679825"/>
          <p14:tracePt t="69770" x="5106988" y="3679825"/>
          <p14:tracePt t="69778" x="5091113" y="3671888"/>
          <p14:tracePt t="69786" x="5073650" y="3671888"/>
          <p14:tracePt t="69794" x="5056188" y="3662363"/>
          <p14:tracePt t="69803" x="5030788" y="3662363"/>
          <p14:tracePt t="69808" x="4997450" y="3662363"/>
          <p14:tracePt t="69816" x="4972050" y="3662363"/>
          <p14:tracePt t="69824" x="4937125" y="3662363"/>
          <p14:tracePt t="69832" x="4903788" y="3662363"/>
          <p14:tracePt t="69840" x="4878388" y="3662363"/>
          <p14:tracePt t="69848" x="4852988" y="3662363"/>
          <p14:tracePt t="69856" x="4818063" y="3662363"/>
          <p14:tracePt t="69864" x="4802188" y="3662363"/>
          <p14:tracePt t="69872" x="4784725" y="3662363"/>
          <p14:tracePt t="69880" x="4759325" y="3662363"/>
          <p14:tracePt t="69889" x="4733925" y="3662363"/>
          <p14:tracePt t="69896" x="4716463" y="3662363"/>
          <p14:tracePt t="69903" x="4691063" y="3662363"/>
          <p14:tracePt t="69910" x="4673600" y="3671888"/>
          <p14:tracePt t="69918" x="4640263" y="3679825"/>
          <p14:tracePt t="69926" x="4622800" y="3687763"/>
          <p14:tracePt t="69934" x="4597400" y="3687763"/>
          <p14:tracePt t="69942" x="4572000" y="3697288"/>
          <p14:tracePt t="69949" x="4546600" y="3705225"/>
          <p14:tracePt t="69958" x="4529138" y="3713163"/>
          <p14:tracePt t="69966" x="4513263" y="3722688"/>
          <p14:tracePt t="69974" x="4495800" y="3730625"/>
          <p14:tracePt t="69982" x="4486275" y="3730625"/>
          <p14:tracePt t="69990" x="4470400" y="3730625"/>
          <p14:tracePt t="69998" x="4460875" y="3730625"/>
          <p14:tracePt t="70006" x="4452938" y="3730625"/>
          <p14:tracePt t="70012" x="4435475" y="3738563"/>
          <p14:tracePt t="70019" x="4427538" y="3738563"/>
          <p14:tracePt t="70028" x="4419600" y="3748088"/>
          <p14:tracePt t="70036" x="4402138" y="3756025"/>
          <p14:tracePt t="70043" x="4384675" y="3756025"/>
          <p14:tracePt t="70052" x="4376738" y="3763963"/>
          <p14:tracePt t="70059" x="4359275" y="3773488"/>
          <p14:tracePt t="70068" x="4341813" y="3773488"/>
          <p14:tracePt t="70076" x="4333875" y="3773488"/>
          <p14:tracePt t="70084" x="4316413" y="3781425"/>
          <p14:tracePt t="70092" x="4300538" y="3790950"/>
          <p14:tracePt t="70100" x="4291013" y="3798888"/>
          <p14:tracePt t="70108" x="4275138" y="3798888"/>
          <p14:tracePt t="70114" x="4257675" y="3806825"/>
          <p14:tracePt t="70122" x="4249738" y="3806825"/>
          <p14:tracePt t="70129" x="4232275" y="3806825"/>
          <p14:tracePt t="70138" x="4214813" y="3816350"/>
          <p14:tracePt t="70146" x="4206875" y="3816350"/>
          <p14:tracePt t="70154" x="4189413" y="3824288"/>
          <p14:tracePt t="70162" x="4171950" y="3824288"/>
          <p14:tracePt t="70172" x="4164013" y="3824288"/>
          <p14:tracePt t="70178" x="4146550" y="3832225"/>
          <p14:tracePt t="70187" x="4130675" y="3841750"/>
          <p14:tracePt t="70203" x="4113213" y="3841750"/>
          <p14:tracePt t="70210" x="4105275" y="3849688"/>
          <p14:tracePt t="70296" x="4105275" y="3841750"/>
          <p14:tracePt t="70304" x="4121150" y="3806825"/>
          <p14:tracePt t="70312" x="4130675" y="3790950"/>
          <p14:tracePt t="70320" x="4146550" y="3773488"/>
          <p14:tracePt t="70328" x="4164013" y="3756025"/>
          <p14:tracePt t="70334" x="4181475" y="3738563"/>
          <p14:tracePt t="70342" x="4189413" y="3722688"/>
          <p14:tracePt t="70349" x="4197350" y="3713163"/>
          <p14:tracePt t="70358" x="4214813" y="3697288"/>
          <p14:tracePt t="70366" x="4232275" y="3671888"/>
          <p14:tracePt t="70374" x="4249738" y="3636963"/>
          <p14:tracePt t="70382" x="4275138" y="3603625"/>
          <p14:tracePt t="70390" x="4316413" y="3560763"/>
          <p14:tracePt t="70398" x="4333875" y="3527425"/>
          <p14:tracePt t="70405" x="4351338" y="3502025"/>
          <p14:tracePt t="70414" x="4368800" y="3492500"/>
          <p14:tracePt t="70422" x="4368800" y="3484563"/>
          <p14:tracePt t="70430" x="4376738" y="3475038"/>
          <p14:tracePt t="70528" x="4376738" y="3484563"/>
          <p14:tracePt t="70534" x="4368800" y="3492500"/>
          <p14:tracePt t="70542" x="4351338" y="3509963"/>
          <p14:tracePt t="70550" x="4333875" y="3527425"/>
          <p14:tracePt t="70558" x="4316413" y="3535363"/>
          <p14:tracePt t="70566" x="4308475" y="3552825"/>
          <p14:tracePt t="70574" x="4291013" y="3568700"/>
          <p14:tracePt t="70583" x="4275138" y="3578225"/>
          <p14:tracePt t="70590" x="4257675" y="3594100"/>
          <p14:tracePt t="70598" x="4249738" y="3603625"/>
          <p14:tracePt t="70605" x="4232275" y="3619500"/>
          <p14:tracePt t="70614" x="4214813" y="3629025"/>
          <p14:tracePt t="70622" x="4197350" y="3646488"/>
          <p14:tracePt t="70629" x="4189413" y="3662363"/>
          <p14:tracePt t="70636" x="4171950" y="3662363"/>
          <p14:tracePt t="70644" x="4156075" y="3679825"/>
          <p14:tracePt t="70653" x="4138613" y="3697288"/>
          <p14:tracePt t="70660" x="4121150" y="3713163"/>
          <p14:tracePt t="70668" x="4113213" y="3730625"/>
          <p14:tracePt t="70676" x="4095750" y="3738563"/>
          <p14:tracePt t="70684" x="4079875" y="3756025"/>
          <p14:tracePt t="70692" x="4062413" y="3773488"/>
          <p14:tracePt t="70700" x="4052888" y="3790950"/>
          <p14:tracePt t="70708" x="4037013" y="3798888"/>
          <p14:tracePt t="70716" x="4019550" y="3816350"/>
          <p14:tracePt t="70723" x="4002088" y="3832225"/>
          <p14:tracePt t="70732" x="3986213" y="3849688"/>
          <p14:tracePt t="70738" x="3976688" y="3867150"/>
          <p14:tracePt t="70746" x="3968750" y="3875088"/>
          <p14:tracePt t="70755" x="3960813" y="3875088"/>
          <p14:tracePt t="70762" x="3951288" y="3883025"/>
          <p14:tracePt t="70806" x="3951288" y="3892550"/>
          <p14:tracePt t="70838" x="3943350" y="3908425"/>
          <p14:tracePt t="70846" x="3925888" y="3925888"/>
          <p14:tracePt t="70853" x="3908425" y="3943350"/>
          <p14:tracePt t="70860" x="3900488" y="3951288"/>
          <p14:tracePt t="70868" x="3900488" y="3968750"/>
          <p14:tracePt t="70876" x="3883025" y="3994150"/>
          <p14:tracePt t="70884" x="3875088" y="4002088"/>
          <p14:tracePt t="70892" x="3867150" y="4019550"/>
          <p14:tracePt t="70906" x="3857625" y="4044950"/>
          <p14:tracePt t="70908" x="3849688" y="4070350"/>
          <p14:tracePt t="70916" x="3849688" y="4113213"/>
          <p14:tracePt t="70924" x="3841750" y="4146550"/>
          <p14:tracePt t="70932" x="3841750" y="4171950"/>
          <p14:tracePt t="70940" x="3841750" y="4206875"/>
          <p14:tracePt t="70948" x="3841750" y="4232275"/>
          <p14:tracePt t="70954" x="3841750" y="4240213"/>
          <p14:tracePt t="70962" x="3841750" y="4257675"/>
          <p14:tracePt t="70970" x="3841750" y="4265613"/>
          <p14:tracePt t="70986" x="3849688" y="4275138"/>
          <p14:tracePt t="70994" x="3849688" y="4283075"/>
          <p14:tracePt t="71010" x="3849688" y="4291013"/>
          <p14:tracePt t="71022" x="3857625" y="4300538"/>
          <p14:tracePt t="71068" x="3867150" y="4300538"/>
          <p14:tracePt t="71080" x="3867150" y="4308475"/>
          <p14:tracePt t="71088" x="3883025" y="4308475"/>
          <p14:tracePt t="71096" x="3892550" y="4308475"/>
          <p14:tracePt t="71112" x="3900488" y="4308475"/>
          <p14:tracePt t="71120" x="3917950" y="4308475"/>
          <p14:tracePt t="71128" x="3925888" y="4308475"/>
          <p14:tracePt t="71136" x="3943350" y="4308475"/>
          <p14:tracePt t="71144" x="3968750" y="4300538"/>
          <p14:tracePt t="71153" x="3976688" y="4300538"/>
          <p14:tracePt t="71160" x="4002088" y="4300538"/>
          <p14:tracePt t="71166" x="4019550" y="4300538"/>
          <p14:tracePt t="71174" x="4037013" y="4300538"/>
          <p14:tracePt t="71182" x="4052888" y="4300538"/>
          <p14:tracePt t="71190" x="4070350" y="4300538"/>
          <p14:tracePt t="71198" x="4079875" y="4300538"/>
          <p14:tracePt t="71206" x="4095750" y="4300538"/>
          <p14:tracePt t="71214" x="4105275" y="4300538"/>
          <p14:tracePt t="71222" x="4113213" y="4300538"/>
          <p14:tracePt t="71230" x="4130675" y="4300538"/>
          <p14:tracePt t="71238" x="4138613" y="4300538"/>
          <p14:tracePt t="71246" x="4156075" y="4300538"/>
          <p14:tracePt t="71254" x="4164013" y="4300538"/>
          <p14:tracePt t="71262" x="4171950" y="4300538"/>
          <p14:tracePt t="71268" x="4189413" y="4300538"/>
          <p14:tracePt t="71276" x="4197350" y="4300538"/>
          <p14:tracePt t="71284" x="4214813" y="4300538"/>
          <p14:tracePt t="71292" x="4232275" y="4300538"/>
          <p14:tracePt t="71308" x="4249738" y="4300538"/>
          <p14:tracePt t="71324" x="4249738" y="4308475"/>
          <p14:tracePt t="71332" x="4257675" y="4308475"/>
          <p14:tracePt t="71340" x="4265613" y="4308475"/>
          <p14:tracePt t="71356" x="4275138" y="4308475"/>
          <p14:tracePt t="71374" x="4283075" y="4308475"/>
          <p14:tracePt t="71382" x="4291013" y="4308475"/>
          <p14:tracePt t="71390" x="4300538" y="4308475"/>
          <p14:tracePt t="71398" x="4316413" y="4308475"/>
          <p14:tracePt t="71406" x="4325938" y="4308475"/>
          <p14:tracePt t="71414" x="4341813" y="4308475"/>
          <p14:tracePt t="71422" x="4359275" y="4308475"/>
          <p14:tracePt t="71430" x="4368800" y="4308475"/>
          <p14:tracePt t="71438" x="4384675" y="4300538"/>
          <p14:tracePt t="71446" x="4402138" y="4300538"/>
          <p14:tracePt t="71462" x="4410075" y="4300538"/>
          <p14:tracePt t="71471" x="4419600" y="4300538"/>
          <p14:tracePt t="71492" x="4427538" y="4300538"/>
          <p14:tracePt t="71508" x="4435475" y="4300538"/>
          <p14:tracePt t="71940" x="4452938" y="4291013"/>
          <p14:tracePt t="71948" x="4460875" y="4283075"/>
          <p14:tracePt t="71956" x="4478338" y="4283075"/>
          <p14:tracePt t="71972" x="4486275" y="4283075"/>
          <p14:tracePt t="71980" x="4503738" y="4283075"/>
          <p14:tracePt t="71989" x="4513263" y="4275138"/>
          <p14:tracePt t="71996" x="4529138" y="4275138"/>
          <p14:tracePt t="72004" x="4546600" y="4265613"/>
          <p14:tracePt t="72010" x="4554538" y="4265613"/>
          <p14:tracePt t="72018" x="4572000" y="4265613"/>
          <p14:tracePt t="72026" x="4579938" y="4265613"/>
          <p14:tracePt t="72034" x="4597400" y="4257675"/>
          <p14:tracePt t="72042" x="4605338" y="4257675"/>
          <p14:tracePt t="72058" x="4622800" y="4257675"/>
          <p14:tracePt t="72066" x="4640263" y="4257675"/>
          <p14:tracePt t="72074" x="4648200" y="4257675"/>
          <p14:tracePt t="72082" x="4673600" y="4249738"/>
          <p14:tracePt t="72090" x="4691063" y="4240213"/>
          <p14:tracePt t="72098" x="4733925" y="4224338"/>
          <p14:tracePt t="72106" x="4767263" y="4214813"/>
          <p14:tracePt t="72114" x="4802188" y="4214813"/>
          <p14:tracePt t="72120" x="4810125" y="4214813"/>
          <p14:tracePt t="72129" x="4827588" y="4214813"/>
          <p14:tracePt t="72136" x="4835525" y="4214813"/>
          <p14:tracePt t="72144" x="4843463" y="4214813"/>
          <p14:tracePt t="72188" x="4852988" y="4214813"/>
          <p14:tracePt t="72200" x="4860925" y="4214813"/>
          <p14:tracePt t="72216" x="4878388" y="4206875"/>
          <p14:tracePt t="72222" x="4886325" y="4206875"/>
          <p14:tracePt t="72230" x="4903788" y="4197350"/>
          <p14:tracePt t="72238" x="4911725" y="4189413"/>
          <p14:tracePt t="72246" x="4919663" y="4189413"/>
          <p14:tracePt t="72384" x="4911725" y="4197350"/>
          <p14:tracePt t="72392" x="4903788" y="4206875"/>
          <p14:tracePt t="72400" x="4886325" y="4224338"/>
          <p14:tracePt t="72408" x="4860925" y="4240213"/>
          <p14:tracePt t="72416" x="4818063" y="4257675"/>
          <p14:tracePt t="72424" x="4767263" y="4275138"/>
          <p14:tracePt t="72430" x="4708525" y="4291013"/>
          <p14:tracePt t="72439" x="4648200" y="4300538"/>
          <p14:tracePt t="72446" x="4572000" y="4308475"/>
          <p14:tracePt t="72455" x="4486275" y="4316413"/>
          <p14:tracePt t="72462" x="4402138" y="4316413"/>
          <p14:tracePt t="72472" x="4300538" y="4316413"/>
          <p14:tracePt t="72478" x="4214813" y="4316413"/>
          <p14:tracePt t="72488" x="4130675" y="4341813"/>
          <p14:tracePt t="72494" x="4044950" y="4341813"/>
          <p14:tracePt t="72505" x="3960813" y="4359275"/>
          <p14:tracePt t="72510" x="3867150" y="4376738"/>
          <p14:tracePt t="72518" x="3781425" y="4384675"/>
          <p14:tracePt t="72527" x="3679825" y="4410075"/>
          <p14:tracePt t="72534" x="3594100" y="4419600"/>
          <p14:tracePt t="72540" x="3509963" y="4445000"/>
          <p14:tracePt t="72548" x="3433763" y="4460875"/>
          <p14:tracePt t="72556" x="3373438" y="4470400"/>
          <p14:tracePt t="72564" x="3314700" y="4495800"/>
          <p14:tracePt t="72573" x="3254375" y="4513263"/>
          <p14:tracePt t="72580" x="3228975" y="4521200"/>
          <p14:tracePt t="72588" x="3195638" y="4529138"/>
          <p14:tracePt t="72596" x="3178175" y="4546600"/>
          <p14:tracePt t="72604" x="3170238" y="4554538"/>
          <p14:tracePt t="72612" x="3152775" y="4564063"/>
          <p14:tracePt t="72620" x="3135313" y="4572000"/>
          <p14:tracePt t="72628" x="3119438" y="4579938"/>
          <p14:tracePt t="72635" x="3109913" y="4589463"/>
          <p14:tracePt t="72642" x="3101975" y="4589463"/>
          <p14:tracePt t="72649" x="3094038" y="4589463"/>
          <p14:tracePt t="72671" x="3094038" y="4597400"/>
          <p14:tracePt t="72682" x="3084513" y="4597400"/>
          <p14:tracePt t="72698" x="3076575" y="4597400"/>
          <p14:tracePt t="72706" x="3067050" y="4605338"/>
          <p14:tracePt t="72722" x="3059113" y="4605338"/>
          <p14:tracePt t="72729" x="3051175" y="4605338"/>
          <p14:tracePt t="72742" x="3041650" y="4605338"/>
          <p14:tracePt t="73130" x="3041650" y="4597400"/>
          <p14:tracePt t="73143" x="3041650" y="4589463"/>
          <p14:tracePt t="73150" x="3051175" y="4579938"/>
          <p14:tracePt t="73158" x="3059113" y="4579938"/>
          <p14:tracePt t="73166" x="3059113" y="4564063"/>
          <p14:tracePt t="73173" x="3067050" y="4564063"/>
          <p14:tracePt t="73180" x="3067050" y="4554538"/>
          <p14:tracePt t="73188" x="3076575" y="4554538"/>
          <p14:tracePt t="73200" x="3076575" y="4546600"/>
          <p14:tracePt t="73208" x="3084513" y="4538663"/>
          <p14:tracePt t="73216" x="3084513" y="4529138"/>
          <p14:tracePt t="73224" x="3094038" y="4521200"/>
          <p14:tracePt t="73232" x="3101975" y="4513263"/>
          <p14:tracePt t="73240" x="3109913" y="4503738"/>
          <p14:tracePt t="73248" x="3109913" y="4495800"/>
          <p14:tracePt t="73256" x="3119438" y="4486275"/>
          <p14:tracePt t="73264" x="3127375" y="4486275"/>
          <p14:tracePt t="73272" x="3127375" y="4470400"/>
          <p14:tracePt t="73278" x="3135313" y="4452938"/>
          <p14:tracePt t="73287" x="3144838" y="4452938"/>
          <p14:tracePt t="73550" x="3144838" y="4445000"/>
          <p14:tracePt t="74120" x="3152775" y="4445000"/>
          <p14:tracePt t="74130" x="3152775" y="4435475"/>
          <p14:tracePt t="74138" x="3160713" y="4435475"/>
          <p14:tracePt t="74146" x="3170238" y="4427538"/>
          <p14:tracePt t="74218" x="3178175" y="4427538"/>
          <p14:tracePt t="74312" x="3178175" y="4419600"/>
          <p14:tracePt t="74324" x="3186113" y="4410075"/>
          <p14:tracePt t="74332" x="3195638" y="4410075"/>
          <p14:tracePt t="74426" x="3203575" y="4402138"/>
          <p14:tracePt t="74438" x="3203575" y="4394200"/>
          <p14:tracePt t="74444" x="3211513" y="4394200"/>
          <p14:tracePt t="74452" x="3221038" y="4394200"/>
          <p14:tracePt t="74460" x="3221038" y="4384675"/>
          <p14:tracePt t="74480" x="3228975" y="4376738"/>
          <p14:tracePt t="74492" x="3238500" y="4376738"/>
          <p14:tracePt t="74500" x="3238500" y="4368800"/>
          <p14:tracePt t="74524" x="3246438" y="4368800"/>
          <p14:tracePt t="74532" x="3254375" y="4368800"/>
          <p14:tracePt t="74540" x="3263900" y="4359275"/>
          <p14:tracePt t="74554" x="3263900" y="4351338"/>
          <p14:tracePt t="74558" x="3271838" y="4351338"/>
          <p14:tracePt t="74566" x="3289300" y="4341813"/>
          <p14:tracePt t="74574" x="3297238" y="4325938"/>
          <p14:tracePt t="74582" x="3314700" y="4316413"/>
          <p14:tracePt t="74590" x="3330575" y="4300538"/>
          <p14:tracePt t="74598" x="3355975" y="4291013"/>
          <p14:tracePt t="74606" x="3390900" y="4275138"/>
          <p14:tracePt t="74614" x="3424238" y="4249738"/>
          <p14:tracePt t="74622" x="3441700" y="4249738"/>
          <p14:tracePt t="74630" x="3475038" y="4232275"/>
          <p14:tracePt t="74638" x="3492500" y="4232275"/>
          <p14:tracePt t="74646" x="3517900" y="4224338"/>
          <p14:tracePt t="74654" x="3527425" y="4224338"/>
          <p14:tracePt t="74659" x="3535363" y="4224338"/>
          <p14:tracePt t="74669" x="3543300" y="4224338"/>
          <p14:tracePt t="74676" x="3552825" y="4224338"/>
          <p14:tracePt t="74684" x="3568700" y="4224338"/>
          <p14:tracePt t="74692" x="3586163" y="4224338"/>
          <p14:tracePt t="74700" x="3594100" y="4224338"/>
          <p14:tracePt t="74708" x="3611563" y="4224338"/>
          <p14:tracePt t="74716" x="3619500" y="4224338"/>
          <p14:tracePt t="74724" x="3636963" y="4224338"/>
          <p14:tracePt t="74732" x="3654425" y="4224338"/>
          <p14:tracePt t="74739" x="3662363" y="4224338"/>
          <p14:tracePt t="74748" x="3687763" y="4214813"/>
          <p14:tracePt t="74756" x="3697288" y="4214813"/>
          <p14:tracePt t="74762" x="3722688" y="4214813"/>
          <p14:tracePt t="74770" x="3738563" y="4214813"/>
          <p14:tracePt t="74778" x="3748088" y="4214813"/>
          <p14:tracePt t="74786" x="3763963" y="4214813"/>
          <p14:tracePt t="74794" x="3781425" y="4214813"/>
          <p14:tracePt t="74814" x="3790950" y="4214813"/>
          <p14:tracePt t="74822" x="3798888" y="4214813"/>
          <p14:tracePt t="74838" x="3806825" y="4214813"/>
          <p14:tracePt t="74846" x="3816350" y="4214813"/>
          <p14:tracePt t="74862" x="3824288" y="4214813"/>
          <p14:tracePt t="74868" x="3832225" y="4214813"/>
          <p14:tracePt t="74876" x="3841750" y="4214813"/>
          <p14:tracePt t="74892" x="3849688" y="4214813"/>
          <p14:tracePt t="74904" x="3857625" y="4214813"/>
          <p14:tracePt t="74916" x="3867150" y="4214813"/>
          <p14:tracePt t="74925" x="3883025" y="4214813"/>
          <p14:tracePt t="74932" x="3892550" y="4214813"/>
          <p14:tracePt t="74940" x="3908425" y="4214813"/>
          <p14:tracePt t="74948" x="3917950" y="4214813"/>
          <p14:tracePt t="74956" x="3925888" y="4214813"/>
          <p14:tracePt t="74964" x="3935413" y="4214813"/>
          <p14:tracePt t="74978" x="3943350" y="4214813"/>
          <p14:tracePt t="75396" x="3943350" y="4206875"/>
          <p14:tracePt t="75407" x="3951288" y="4197350"/>
          <p14:tracePt t="75414" x="3960813" y="4197350"/>
          <p14:tracePt t="75548" x="3968750" y="4197350"/>
          <p14:tracePt t="75572" x="3968750" y="4189413"/>
          <p14:tracePt t="75596" x="3976688" y="4189413"/>
          <p14:tracePt t="75606" x="3986213" y="4181475"/>
          <p14:tracePt t="75622" x="3994150" y="4171950"/>
          <p14:tracePt t="75634" x="4002088" y="4171950"/>
          <p14:tracePt t="76254" x="4019550" y="4164013"/>
          <p14:tracePt t="76262" x="4037013" y="4164013"/>
          <p14:tracePt t="76271" x="4044950" y="4164013"/>
          <p14:tracePt t="76278" x="4062413" y="4156075"/>
          <p14:tracePt t="76288" x="4079875" y="4156075"/>
          <p14:tracePt t="76294" x="4079875" y="4146550"/>
          <p14:tracePt t="76304" x="4095750" y="4146550"/>
          <p14:tracePt t="76319" x="4105275" y="4146550"/>
          <p14:tracePt t="76326" x="4113213" y="4146550"/>
          <p14:tracePt t="76338" x="4121150" y="4146550"/>
          <p14:tracePt t="77897" x="4130675" y="4146550"/>
          <p14:tracePt t="77923" x="4138613" y="4146550"/>
          <p14:tracePt t="77932" x="4146550" y="4146550"/>
          <p14:tracePt t="77944" x="4156075" y="4146550"/>
          <p14:tracePt t="77952" x="4164013" y="4156075"/>
          <p14:tracePt t="77982" x="4171950" y="4164013"/>
          <p14:tracePt t="77994" x="4181475" y="4164013"/>
          <p14:tracePt t="78014" x="4189413" y="4164013"/>
          <p14:tracePt t="78034" x="4197350" y="4164013"/>
          <p14:tracePt t="78042" x="4197350" y="4171950"/>
          <p14:tracePt t="78050" x="4206875" y="4171950"/>
          <p14:tracePt t="78064" x="4206875" y="4181475"/>
          <p14:tracePt t="78072" x="4214813" y="4181475"/>
          <p14:tracePt t="78116" x="4224338" y="4181475"/>
          <p14:tracePt t="78128" x="4224338" y="4189413"/>
          <p14:tracePt t="78136" x="4232275" y="4197350"/>
          <p14:tracePt t="78144" x="4240213" y="4206875"/>
          <p14:tracePt t="78152" x="4249738" y="4206875"/>
          <p14:tracePt t="78166" x="4257675" y="4214813"/>
          <p14:tracePt t="78173" x="4265613" y="4214813"/>
          <p14:tracePt t="78182" x="4265613" y="4224338"/>
          <p14:tracePt t="78203" x="4275138" y="4224338"/>
          <p14:tracePt t="78214" x="4283075" y="4224338"/>
          <p14:tracePt t="78254" x="4283075" y="4232275"/>
          <p14:tracePt t="78266" x="4291013" y="4232275"/>
          <p14:tracePt t="78288" x="4291013" y="4240213"/>
          <p14:tracePt t="78320" x="4300538" y="4240213"/>
          <p14:tracePt t="78356" x="4308475" y="4240213"/>
          <p14:tracePt t="78368" x="4308475" y="4249738"/>
          <p14:tracePt t="78463" x="4316413" y="4249738"/>
          <p14:tracePt t="78487" x="4325938" y="4257675"/>
          <p14:tracePt t="78504" x="4333875" y="4257675"/>
          <p14:tracePt t="78512" x="4351338" y="4257675"/>
          <p14:tracePt t="78520" x="4359275" y="4257675"/>
          <p14:tracePt t="78528" x="4368800" y="4257675"/>
          <p14:tracePt t="78536" x="4376738" y="4265613"/>
          <p14:tracePt t="78543" x="4384675" y="4265613"/>
          <p14:tracePt t="78552" x="4394200" y="4265613"/>
          <p14:tracePt t="78560" x="4402138" y="4265613"/>
          <p14:tracePt t="78598" x="4410075" y="4265613"/>
          <p14:tracePt t="78670" x="4419600" y="4265613"/>
          <p14:tracePt t="78682" x="4427538" y="4265613"/>
          <p14:tracePt t="79026" x="4419600" y="4265613"/>
          <p14:tracePt t="79034" x="4410075" y="4265613"/>
          <p14:tracePt t="79042" x="4402138" y="4265613"/>
          <p14:tracePt t="79050" x="4394200" y="4265613"/>
          <p14:tracePt t="79058" x="4384675" y="4265613"/>
          <p14:tracePt t="79074" x="4376738" y="4265613"/>
          <p14:tracePt t="79082" x="4368800" y="4265613"/>
          <p14:tracePt t="79090" x="4368800" y="4257675"/>
          <p14:tracePt t="79110" x="4368800" y="4249738"/>
          <p14:tracePt t="79121" x="4359275" y="4249738"/>
          <p14:tracePt t="79140" x="4351338" y="4249738"/>
          <p14:tracePt t="79152" x="4351338" y="4240213"/>
          <p14:tracePt t="79164" x="4351338" y="4232275"/>
          <p14:tracePt t="79200" x="4351338" y="4224338"/>
          <p14:tracePt t="79212" x="4351338" y="4214813"/>
          <p14:tracePt t="79542" x="4341813" y="4214813"/>
          <p14:tracePt t="79560" x="4333875" y="4214813"/>
          <p14:tracePt t="79568" x="4325938" y="4214813"/>
          <p14:tracePt t="79588" x="4316413" y="4214813"/>
          <p14:tracePt t="79596" x="4308475" y="4214813"/>
          <p14:tracePt t="79608" x="4300538" y="4214813"/>
          <p14:tracePt t="79636" x="4291013" y="4214813"/>
          <p14:tracePt t="79666" x="4283075" y="4214813"/>
          <p14:tracePt t="79722" x="4275138" y="4214813"/>
          <p14:tracePt t="79734" x="4265613" y="4214813"/>
          <p14:tracePt t="79754" x="4257675" y="4214813"/>
          <p14:tracePt t="79764" x="4249738" y="4214813"/>
          <p14:tracePt t="79772" x="4249738" y="4206875"/>
          <p14:tracePt t="79780" x="4240213" y="4206875"/>
          <p14:tracePt t="79874" x="4232275" y="4206875"/>
          <p14:tracePt t="79899" x="4224338" y="4206875"/>
          <p14:tracePt t="79922" x="4214813" y="4206875"/>
          <p14:tracePt t="80016" x="4206875" y="4206875"/>
          <p14:tracePt t="80067" x="4197350" y="4206875"/>
          <p14:tracePt t="80126" x="4189413" y="4206875"/>
          <p14:tracePt t="80187" x="4181475" y="4206875"/>
          <p14:tracePt t="80620" x="4171950" y="4206875"/>
          <p14:tracePt t="80656" x="4164013" y="4206875"/>
          <p14:tracePt t="80664" x="4156075" y="4206875"/>
          <p14:tracePt t="80754" x="4146550" y="4206875"/>
          <p14:tracePt t="80978" x="4146550" y="4197350"/>
          <p14:tracePt t="80986" x="4146550" y="4189413"/>
          <p14:tracePt t="81003" x="4146550" y="4181475"/>
          <p14:tracePt t="81019" x="4146550" y="4171950"/>
          <p14:tracePt t="81048" x="4146550" y="4164013"/>
          <p14:tracePt t="81056" x="4146550" y="4156075"/>
          <p14:tracePt t="81072" x="4146550" y="4146550"/>
          <p14:tracePt t="82349" x="4156075" y="4138613"/>
          <p14:tracePt t="82360" x="4164013" y="4138613"/>
          <p14:tracePt t="82369" x="4171950" y="4130675"/>
          <p14:tracePt t="82385" x="4189413" y="4130675"/>
          <p14:tracePt t="82401" x="4197350" y="4130675"/>
          <p14:tracePt t="82409" x="4206875" y="4130675"/>
          <p14:tracePt t="82414" x="4214813" y="4121150"/>
          <p14:tracePt t="82422" x="4232275" y="4121150"/>
          <p14:tracePt t="82430" x="4249738" y="4113213"/>
          <p14:tracePt t="82446" x="4265613" y="4113213"/>
          <p14:tracePt t="82454" x="4275138" y="4105275"/>
          <p14:tracePt t="82470" x="4283075" y="4105275"/>
          <p14:tracePt t="82522" x="4291013" y="4105275"/>
          <p14:tracePt t="83421" x="4308475" y="4095750"/>
          <p14:tracePt t="83428" x="4325938" y="4087813"/>
          <p14:tracePt t="83436" x="4341813" y="4079875"/>
          <p14:tracePt t="83534" x="4359275" y="4070350"/>
          <p14:tracePt t="83542" x="4384675" y="4062413"/>
          <p14:tracePt t="83550" x="4402138" y="4062413"/>
          <p14:tracePt t="83558" x="4435475" y="4062413"/>
          <p14:tracePt t="83566" x="4452938" y="4062413"/>
          <p14:tracePt t="83574" x="4470400" y="4062413"/>
          <p14:tracePt t="83582" x="4486275" y="4062413"/>
          <p14:tracePt t="83588" x="4503738" y="4062413"/>
          <p14:tracePt t="83596" x="4513263" y="4070350"/>
          <p14:tracePt t="83604" x="4529138" y="4070350"/>
          <p14:tracePt t="83612" x="4554538" y="4070350"/>
          <p14:tracePt t="83620" x="4564063" y="4079875"/>
          <p14:tracePt t="83628" x="4579938" y="4079875"/>
          <p14:tracePt t="83636" x="4614863" y="4079875"/>
          <p14:tracePt t="83644" x="4648200" y="4079875"/>
          <p14:tracePt t="83652" x="4673600" y="4070350"/>
          <p14:tracePt t="83660" x="4724400" y="4062413"/>
          <p14:tracePt t="83668" x="4759325" y="4062413"/>
          <p14:tracePt t="83676" x="4802188" y="4062413"/>
          <p14:tracePt t="83684" x="4818063" y="4062413"/>
          <p14:tracePt t="83689" x="4852988" y="4062413"/>
          <p14:tracePt t="83698" x="4894263" y="4062413"/>
          <p14:tracePt t="83706" x="4929188" y="4070350"/>
          <p14:tracePt t="83714" x="4962525" y="4079875"/>
          <p14:tracePt t="83722" x="5005388" y="4095750"/>
          <p14:tracePt t="83730" x="5038725" y="4105275"/>
          <p14:tracePt t="83738" x="5073650" y="4105275"/>
          <p14:tracePt t="83746" x="5106988" y="4113213"/>
          <p14:tracePt t="83754" x="5141913" y="4113213"/>
          <p14:tracePt t="83762" x="5183188" y="4113213"/>
          <p14:tracePt t="83770" x="5208588" y="4113213"/>
          <p14:tracePt t="83778" x="5268913" y="4113213"/>
          <p14:tracePt t="83786" x="5311775" y="4105275"/>
          <p14:tracePt t="83794" x="5370513" y="4079875"/>
          <p14:tracePt t="83801" x="5438775" y="4062413"/>
          <p14:tracePt t="83808" x="5497513" y="4052888"/>
          <p14:tracePt t="83817" x="5557838" y="4044950"/>
          <p14:tracePt t="83824" x="5616575" y="4019550"/>
          <p14:tracePt t="83832" x="5659438" y="4019550"/>
          <p14:tracePt t="83840" x="5710238" y="4002088"/>
          <p14:tracePt t="83848" x="5753100" y="3994150"/>
          <p14:tracePt t="83856" x="5778500" y="3976688"/>
          <p14:tracePt t="83864" x="5813425" y="3968750"/>
          <p14:tracePt t="83872" x="5829300" y="3968750"/>
          <p14:tracePt t="83880" x="5864225" y="3960813"/>
          <p14:tracePt t="83888" x="5897563" y="3951288"/>
          <p14:tracePt t="83894" x="5932488" y="3935413"/>
          <p14:tracePt t="83902" x="5983288" y="3925888"/>
          <p14:tracePt t="83910" x="6016625" y="3917950"/>
          <p14:tracePt t="83918" x="6076950" y="3908425"/>
          <p14:tracePt t="83926" x="6135688" y="3883025"/>
          <p14:tracePt t="83933" x="6194425" y="3867150"/>
          <p14:tracePt t="83942" x="6254750" y="3849688"/>
          <p14:tracePt t="83950" x="6313488" y="3849688"/>
          <p14:tracePt t="83958" x="6348413" y="3849688"/>
          <p14:tracePt t="83966" x="6373813" y="3849688"/>
          <p14:tracePt t="83974" x="6391275" y="3849688"/>
          <p14:tracePt t="83982" x="6407150" y="3849688"/>
          <p14:tracePt t="83990" x="6424613" y="3857625"/>
          <p14:tracePt t="84004" x="6442075" y="3857625"/>
          <p14:tracePt t="84012" x="6442075" y="3867150"/>
          <p14:tracePt t="84020" x="6457950" y="3867150"/>
          <p14:tracePt t="84028" x="6475413" y="3867150"/>
          <p14:tracePt t="84036" x="6483350" y="3867150"/>
          <p14:tracePt t="84043" x="6510338" y="3867150"/>
          <p14:tracePt t="84053" x="6535738" y="3867150"/>
          <p14:tracePt t="84060" x="6543675" y="3857625"/>
          <p14:tracePt t="84068" x="6569075" y="3849688"/>
          <p14:tracePt t="84076" x="6594475" y="3841750"/>
          <p14:tracePt t="84084" x="6637338" y="3824288"/>
          <p14:tracePt t="84092" x="6696075" y="3806825"/>
          <p14:tracePt t="84100" x="6756400" y="3781425"/>
          <p14:tracePt t="84108" x="6850063" y="3763963"/>
          <p14:tracePt t="84113" x="6926263" y="3738563"/>
          <p14:tracePt t="84122" x="7010400" y="3730625"/>
          <p14:tracePt t="84129" x="7096125" y="3730625"/>
          <p14:tracePt t="84138" x="7164388" y="3730625"/>
          <p14:tracePt t="84146" x="7223125" y="3730625"/>
          <p14:tracePt t="84154" x="7265988" y="3730625"/>
          <p14:tracePt t="84162" x="7283450" y="3738563"/>
          <p14:tracePt t="84183" x="7299325" y="3738563"/>
          <p14:tracePt t="84358" x="7299325" y="3748088"/>
          <p14:tracePt t="84390" x="7291388" y="3763963"/>
          <p14:tracePt t="84398" x="7283450" y="3781425"/>
          <p14:tracePt t="84406" x="7273925" y="3790950"/>
          <p14:tracePt t="84414" x="7258050" y="3806825"/>
          <p14:tracePt t="84422" x="7240588" y="3824288"/>
          <p14:tracePt t="84428" x="7223125" y="3841750"/>
          <p14:tracePt t="84436" x="7205663" y="3849688"/>
          <p14:tracePt t="84453" x="7197725" y="3857625"/>
          <p14:tracePt t="84460" x="7189788" y="3867150"/>
          <p14:tracePt t="84469" x="7180263" y="3875088"/>
          <p14:tracePt t="84476" x="7172325" y="3883025"/>
          <p14:tracePt t="84484" x="7164388" y="3892550"/>
          <p14:tracePt t="84492" x="7154863" y="3908425"/>
          <p14:tracePt t="84501" x="7146925" y="3908425"/>
          <p14:tracePt t="84508" x="7129463" y="3925888"/>
          <p14:tracePt t="84517" x="7121525" y="3943350"/>
          <p14:tracePt t="84524" x="7104063" y="3951288"/>
          <p14:tracePt t="84530" x="7088188" y="3968750"/>
          <p14:tracePt t="84538" x="7070725" y="3986213"/>
          <p14:tracePt t="84546" x="7053263" y="4002088"/>
          <p14:tracePt t="84554" x="7045325" y="4019550"/>
          <p14:tracePt t="84562" x="7027863" y="4019550"/>
          <p14:tracePt t="84570" x="7010400" y="4037013"/>
          <p14:tracePt t="84578" x="6994525" y="4044950"/>
          <p14:tracePt t="84586" x="6985000" y="4062413"/>
          <p14:tracePt t="84594" x="6969125" y="4070350"/>
          <p14:tracePt t="84602" x="6951663" y="4079875"/>
          <p14:tracePt t="84610" x="6934200" y="4087813"/>
          <p14:tracePt t="84619" x="6926263" y="4095750"/>
          <p14:tracePt t="84626" x="6908800" y="4113213"/>
          <p14:tracePt t="84632" x="6891338" y="4121150"/>
          <p14:tracePt t="84640" x="6875463" y="4138613"/>
          <p14:tracePt t="84648" x="6865938" y="4138613"/>
          <p14:tracePt t="84656" x="6850063" y="4156075"/>
          <p14:tracePt t="84664" x="6832600" y="4164013"/>
          <p14:tracePt t="84672" x="6824663" y="4181475"/>
          <p14:tracePt t="84680" x="6807200" y="4189413"/>
          <p14:tracePt t="84688" x="6789738" y="4197350"/>
          <p14:tracePt t="84696" x="6772275" y="4197350"/>
          <p14:tracePt t="84704" x="6772275" y="4206875"/>
          <p14:tracePt t="84712" x="6764338" y="4206875"/>
          <p14:tracePt t="84720" x="6756400" y="4206875"/>
          <p14:tracePt t="84758" x="6756400" y="4214813"/>
          <p14:tracePt t="84770" x="6746875" y="4224338"/>
          <p14:tracePt t="84778" x="6738938" y="4224338"/>
          <p14:tracePt t="84786" x="6731000" y="4232275"/>
          <p14:tracePt t="84794" x="6713538" y="4249738"/>
          <p14:tracePt t="84802" x="6696075" y="4257675"/>
          <p14:tracePt t="84809" x="6680200" y="4265613"/>
          <p14:tracePt t="84819" x="6670675" y="4275138"/>
          <p14:tracePt t="84826" x="6654800" y="4283075"/>
          <p14:tracePt t="84834" x="6637338" y="4291013"/>
          <p14:tracePt t="84842" x="6627813" y="4300538"/>
          <p14:tracePt t="84848" x="6619875" y="4308475"/>
          <p14:tracePt t="84856" x="6611938" y="4308475"/>
          <p14:tracePt t="84868" x="6602413" y="4308475"/>
          <p14:tracePt t="84880" x="6602413" y="4316413"/>
          <p14:tracePt t="84896" x="6594475" y="4316413"/>
          <p14:tracePt t="84990" x="6586538" y="4316413"/>
          <p14:tracePt t="85394" x="6577013" y="4325938"/>
          <p14:tracePt t="85403" x="6561138" y="4341813"/>
          <p14:tracePt t="85410" x="6543675" y="4351338"/>
          <p14:tracePt t="85419" x="6526213" y="4368800"/>
          <p14:tracePt t="85426" x="6518275" y="4376738"/>
          <p14:tracePt t="85436" x="6500813" y="4394200"/>
          <p14:tracePt t="85443" x="6483350" y="4402138"/>
          <p14:tracePt t="85459" x="6467475" y="4410075"/>
          <p14:tracePt t="85467" x="6457950" y="4410075"/>
          <p14:tracePt t="85473" x="6457950" y="4419600"/>
          <p14:tracePt t="85557" x="6467475" y="4402138"/>
          <p14:tracePt t="85566" x="6483350" y="4394200"/>
          <p14:tracePt t="85574" x="6500813" y="4376738"/>
          <p14:tracePt t="85578" x="6518275" y="4351338"/>
          <p14:tracePt t="85586" x="6551613" y="4333875"/>
          <p14:tracePt t="85594" x="6594475" y="4308475"/>
          <p14:tracePt t="85602" x="6637338" y="4283075"/>
          <p14:tracePt t="85610" x="6688138" y="4257675"/>
          <p14:tracePt t="85618" x="6746875" y="4232275"/>
          <p14:tracePt t="85626" x="6815138" y="4214813"/>
          <p14:tracePt t="85634" x="6875463" y="4206875"/>
          <p14:tracePt t="85642" x="6934200" y="4197350"/>
          <p14:tracePt t="85650" x="6959600" y="4197350"/>
          <p14:tracePt t="85658" x="6977063" y="4197350"/>
          <p14:tracePt t="85668" x="6994525" y="4197350"/>
          <p14:tracePt t="85674" x="7002463" y="4197350"/>
          <p14:tracePt t="85682" x="7019925" y="4197350"/>
          <p14:tracePt t="85688" x="7027863" y="4197350"/>
          <p14:tracePt t="85696" x="7045325" y="4189413"/>
          <p14:tracePt t="85704" x="7053263" y="4189413"/>
          <p14:tracePt t="85712" x="7061200" y="4181475"/>
          <p14:tracePt t="85720" x="7078663" y="4171950"/>
          <p14:tracePt t="85728" x="7096125" y="4171950"/>
          <p14:tracePt t="85736" x="7104063" y="4164013"/>
          <p14:tracePt t="85744" x="7121525" y="4164013"/>
          <p14:tracePt t="85752" x="7129463" y="4164013"/>
          <p14:tracePt t="85760" x="7138988" y="4156075"/>
          <p14:tracePt t="85768" x="7154863" y="4156075"/>
          <p14:tracePt t="85776" x="7172325" y="4146550"/>
          <p14:tracePt t="85784" x="7180263" y="4146550"/>
          <p14:tracePt t="85792" x="7197725" y="4138613"/>
          <p14:tracePt t="85798" x="7223125" y="4130675"/>
          <p14:tracePt t="85806" x="7240588" y="4130675"/>
          <p14:tracePt t="85814" x="7258050" y="4130675"/>
          <p14:tracePt t="85822" x="7283450" y="4130675"/>
          <p14:tracePt t="85830" x="7291388" y="4121150"/>
          <p14:tracePt t="85838" x="7308850" y="4121150"/>
          <p14:tracePt t="85846" x="7316788" y="4121150"/>
          <p14:tracePt t="86193" x="7324725" y="4121150"/>
          <p14:tracePt t="86593" x="7316788" y="4121150"/>
          <p14:tracePt t="87374" x="7308850" y="4130675"/>
          <p14:tracePt t="87394" x="7299325" y="4138613"/>
          <p14:tracePt t="87400" x="7299325" y="4146550"/>
          <p14:tracePt t="87408" x="7291388" y="4156075"/>
          <p14:tracePt t="87416" x="7283450" y="4156075"/>
          <p14:tracePt t="87424" x="7283450" y="4164013"/>
          <p14:tracePt t="87433" x="7273925" y="4164013"/>
          <p14:tracePt t="87440" x="7265988" y="4171950"/>
          <p14:tracePt t="87460" x="7258050" y="4171950"/>
          <p14:tracePt t="87664" x="7240588" y="4181475"/>
          <p14:tracePt t="87676" x="7240588" y="4189413"/>
          <p14:tracePt t="87684" x="7189788" y="4206875"/>
          <p14:tracePt t="87692" x="7138988" y="4224338"/>
          <p14:tracePt t="87700" x="7096125" y="4240213"/>
          <p14:tracePt t="87706" x="7045325" y="4265613"/>
          <p14:tracePt t="87714" x="6994525" y="4283075"/>
          <p14:tracePt t="87722" x="6934200" y="4300538"/>
          <p14:tracePt t="87730" x="6875463" y="4325938"/>
          <p14:tracePt t="87738" x="6815138" y="4341813"/>
          <p14:tracePt t="87746" x="6756400" y="4351338"/>
          <p14:tracePt t="87754" x="6662738" y="4376738"/>
          <p14:tracePt t="87762" x="6577013" y="4394200"/>
          <p14:tracePt t="87770" x="6475413" y="4419600"/>
          <p14:tracePt t="87778" x="6356350" y="4445000"/>
          <p14:tracePt t="87786" x="6246813" y="4460875"/>
          <p14:tracePt t="87793" x="6102350" y="4486275"/>
          <p14:tracePt t="87802" x="5957888" y="4513263"/>
          <p14:tracePt t="87808" x="5778500" y="4538663"/>
          <p14:tracePt t="87816" x="5591175" y="4564063"/>
          <p14:tracePt t="87824" x="5370513" y="4597400"/>
          <p14:tracePt t="87832" x="5124450" y="4622800"/>
          <p14:tracePt t="87840" x="4878388" y="4657725"/>
          <p14:tracePt t="87848" x="4630738" y="4691063"/>
          <p14:tracePt t="87856" x="4384675" y="4716463"/>
          <p14:tracePt t="87864" x="4171950" y="4749800"/>
          <p14:tracePt t="87872" x="4019550" y="4759325"/>
          <p14:tracePt t="87880" x="3857625" y="4784725"/>
          <p14:tracePt t="87888" x="3713163" y="4792663"/>
          <p14:tracePt t="87896" x="3578225" y="4810125"/>
          <p14:tracePt t="87904" x="3433763" y="4827588"/>
          <p14:tracePt t="87920" x="3186113" y="4878388"/>
          <p14:tracePt t="87926" x="3059113" y="4903788"/>
          <p14:tracePt t="87934" x="2957513" y="4919663"/>
          <p14:tracePt t="87942" x="2871788" y="4946650"/>
          <p14:tracePt t="87950" x="2778125" y="4962525"/>
          <p14:tracePt t="87958" x="2693988" y="4979988"/>
          <p14:tracePt t="87966" x="2633663" y="4997450"/>
          <p14:tracePt t="87974" x="2574925" y="5005388"/>
          <p14:tracePt t="87983" x="2516188" y="5013325"/>
          <p14:tracePt t="87990" x="2463800" y="5038725"/>
          <p14:tracePt t="87998" x="2430463" y="5048250"/>
          <p14:tracePt t="88006" x="2387600" y="5064125"/>
          <p14:tracePt t="88014" x="2354263" y="5081588"/>
          <p14:tracePt t="88020" x="2311400" y="5099050"/>
          <p14:tracePt t="88028" x="2293938" y="5116513"/>
          <p14:tracePt t="88036" x="2260600" y="5132388"/>
          <p14:tracePt t="88044" x="2235200" y="5141913"/>
          <p14:tracePt t="88052" x="2200275" y="5157788"/>
          <p14:tracePt t="88060" x="2174875" y="5167313"/>
          <p14:tracePt t="88069" x="2159000" y="5175250"/>
          <p14:tracePt t="88075" x="2149475" y="5175250"/>
          <p14:tracePt t="88084" x="2133600" y="5175250"/>
          <p14:tracePt t="88092" x="2124075" y="5175250"/>
          <p14:tracePt t="88100" x="2116138" y="5175250"/>
          <p14:tracePt t="88108" x="2098675" y="5175250"/>
          <p14:tracePt t="88124" x="2082800" y="5175250"/>
          <p14:tracePt t="88129" x="2073275" y="5175250"/>
          <p14:tracePt t="88138" x="2065338" y="5175250"/>
          <p14:tracePt t="88146" x="2047875" y="5183188"/>
          <p14:tracePt t="88154" x="2039938" y="5183188"/>
          <p14:tracePt t="88162" x="2030413" y="5192713"/>
          <p14:tracePt t="88170" x="2014538" y="5192713"/>
          <p14:tracePt t="88178" x="2014538" y="5200650"/>
          <p14:tracePt t="88186" x="2005013" y="5200650"/>
          <p14:tracePt t="88194" x="1997075" y="5200650"/>
          <p14:tracePt t="88260" x="1997075" y="5208588"/>
          <p14:tracePt t="88452" x="1997075" y="5218113"/>
          <p14:tracePt t="88464" x="2014538" y="5226050"/>
          <p14:tracePt t="88472" x="2039938" y="5235575"/>
          <p14:tracePt t="88480" x="2065338" y="5251450"/>
          <p14:tracePt t="88488" x="2090738" y="5260975"/>
          <p14:tracePt t="88496" x="2108200" y="5276850"/>
          <p14:tracePt t="88504" x="2116138" y="5286375"/>
          <p14:tracePt t="88512" x="2133600" y="5294313"/>
          <p14:tracePt t="88520" x="2149475" y="5302250"/>
          <p14:tracePt t="88529" x="2159000" y="5311775"/>
          <p14:tracePt t="88536" x="2174875" y="5327650"/>
          <p14:tracePt t="88542" x="2192338" y="5327650"/>
          <p14:tracePt t="88550" x="2209800" y="5345113"/>
          <p14:tracePt t="88558" x="2227263" y="5353050"/>
          <p14:tracePt t="88568" x="2243138" y="5353050"/>
          <p14:tracePt t="88574" x="2260600" y="5362575"/>
          <p14:tracePt t="88583" x="2268538" y="5362575"/>
          <p14:tracePt t="88590" x="2286000" y="5362575"/>
          <p14:tracePt t="88598" x="2303463" y="5370513"/>
          <p14:tracePt t="88606" x="2311400" y="5370513"/>
          <p14:tracePt t="88614" x="2328863" y="5370513"/>
          <p14:tracePt t="88622" x="2336800" y="5370513"/>
          <p14:tracePt t="88630" x="2354263" y="5370513"/>
          <p14:tracePt t="88638" x="2371725" y="5370513"/>
          <p14:tracePt t="88646" x="2379663" y="5380038"/>
          <p14:tracePt t="88652" x="2397125" y="5380038"/>
          <p14:tracePt t="88660" x="2413000" y="5380038"/>
          <p14:tracePt t="88680" x="2422525" y="5380038"/>
          <p14:tracePt t="88692" x="2430463" y="5380038"/>
          <p14:tracePt t="88700" x="2430463" y="5387975"/>
          <p14:tracePt t="88794" x="2438400" y="5387975"/>
          <p14:tracePt t="88814" x="2447925" y="5387975"/>
          <p14:tracePt t="88822" x="2455863" y="5387975"/>
          <p14:tracePt t="88839" x="2473325" y="5387975"/>
          <p14:tracePt t="88854" x="2481263" y="5387975"/>
          <p14:tracePt t="88860" x="2498725" y="5380038"/>
          <p14:tracePt t="88869" x="2506663" y="5380038"/>
          <p14:tracePt t="88877" x="2516188" y="5380038"/>
          <p14:tracePt t="88885" x="2532063" y="5380038"/>
          <p14:tracePt t="88892" x="2532063" y="5370513"/>
          <p14:tracePt t="88902" x="2549525" y="5370513"/>
          <p14:tracePt t="88916" x="2557463" y="5370513"/>
          <p14:tracePt t="88924" x="2566988" y="5362575"/>
          <p14:tracePt t="88933" x="2574925" y="5362575"/>
          <p14:tracePt t="88940" x="2582863" y="5353050"/>
          <p14:tracePt t="88948" x="2600325" y="5353050"/>
          <p14:tracePt t="88956" x="2608263" y="5353050"/>
          <p14:tracePt t="88962" x="2625725" y="5353050"/>
          <p14:tracePt t="88970" x="2633663" y="5353050"/>
          <p14:tracePt t="88986" x="2643188" y="5353050"/>
          <p14:tracePt t="89002" x="2651125" y="5353050"/>
          <p14:tracePt t="89246" x="2660650" y="5353050"/>
          <p14:tracePt t="89254" x="2676525" y="5353050"/>
          <p14:tracePt t="89270" x="2693988" y="5353050"/>
          <p14:tracePt t="89276" x="2711450" y="5345113"/>
          <p14:tracePt t="89285" x="2719388" y="5337175"/>
          <p14:tracePt t="89292" x="2744788" y="5327650"/>
          <p14:tracePt t="89300" x="2770188" y="5319713"/>
          <p14:tracePt t="89308" x="2795588" y="5311775"/>
          <p14:tracePt t="89316" x="2805113" y="5302250"/>
          <p14:tracePt t="89324" x="2830513" y="5294313"/>
          <p14:tracePt t="89332" x="2846388" y="5294313"/>
          <p14:tracePt t="89340" x="2855913" y="5286375"/>
          <p14:tracePt t="89348" x="2871788" y="5276850"/>
          <p14:tracePt t="89356" x="2881313" y="5276850"/>
          <p14:tracePt t="89364" x="2889250" y="5268913"/>
          <p14:tracePt t="89372" x="2906713" y="5260975"/>
          <p14:tracePt t="89378" x="2922588" y="5260975"/>
          <p14:tracePt t="89394" x="2932113" y="5260975"/>
          <p14:tracePt t="89406" x="2940050" y="5260975"/>
          <p14:tracePt t="89470" x="2949575" y="5260975"/>
          <p14:tracePt t="89516" x="2949575" y="5251450"/>
          <p14:tracePt t="89564" x="2957513" y="5243513"/>
          <p14:tracePt t="89764" x="2965450" y="5243513"/>
          <p14:tracePt t="89776" x="2965450" y="5235575"/>
          <p14:tracePt t="89784" x="2974975" y="5235575"/>
          <p14:tracePt t="89796" x="2982913" y="5235575"/>
          <p14:tracePt t="89812" x="2990850" y="5235575"/>
          <p14:tracePt t="89826" x="2990850" y="5226050"/>
          <p14:tracePt t="89838" x="3000375" y="5226050"/>
          <p14:tracePt t="89898" x="3008313" y="5226050"/>
          <p14:tracePt t="89906" x="3016250" y="5226050"/>
          <p14:tracePt t="89914" x="3025775" y="5226050"/>
          <p14:tracePt t="89933" x="3041650" y="5226050"/>
          <p14:tracePt t="89939" x="3059113" y="5226050"/>
          <p14:tracePt t="89952" x="3067050" y="5226050"/>
          <p14:tracePt t="89960" x="3076575" y="5218113"/>
          <p14:tracePt t="89976" x="3084513" y="5218113"/>
          <p14:tracePt t="89984" x="3094038" y="5218113"/>
          <p14:tracePt t="89992" x="3101975" y="5218113"/>
          <p14:tracePt t="90008" x="3109913" y="5218113"/>
          <p14:tracePt t="90014" x="3119438" y="5218113"/>
          <p14:tracePt t="90030" x="3127375" y="5218113"/>
          <p14:tracePt t="90038" x="3144838" y="5218113"/>
          <p14:tracePt t="90144" x="3152775" y="5218113"/>
          <p14:tracePt t="90334" x="3160713" y="5218113"/>
          <p14:tracePt t="90352" x="3186113" y="5218113"/>
          <p14:tracePt t="90360" x="3211513" y="5218113"/>
          <p14:tracePt t="90368" x="3221038" y="5226050"/>
          <p14:tracePt t="90376" x="3246438" y="5243513"/>
          <p14:tracePt t="90384" x="3279775" y="5251450"/>
          <p14:tracePt t="90392" x="3297238" y="5260975"/>
          <p14:tracePt t="90400" x="3305175" y="5276850"/>
          <p14:tracePt t="90408" x="3322638" y="5276850"/>
          <p14:tracePt t="90416" x="3340100" y="5276850"/>
          <p14:tracePt t="90424" x="3348038" y="5276850"/>
          <p14:tracePt t="90433" x="3355975" y="5276850"/>
          <p14:tracePt t="90440" x="3355975" y="5286375"/>
          <p14:tracePt t="90450" x="3365500" y="5286375"/>
          <p14:tracePt t="90656" x="3373438" y="5286375"/>
          <p14:tracePt t="90666" x="3390900" y="5286375"/>
          <p14:tracePt t="90674" x="3398838" y="5286375"/>
          <p14:tracePt t="90690" x="3408363" y="5286375"/>
          <p14:tracePt t="90710" x="3416300" y="5286375"/>
          <p14:tracePt t="90726" x="3416300" y="5276850"/>
          <p14:tracePt t="90856" x="3424238" y="5276850"/>
          <p14:tracePt t="90938" x="3433763" y="5276850"/>
          <p14:tracePt t="90946" x="3441700" y="5268913"/>
          <p14:tracePt t="90954" x="3449638" y="5268913"/>
          <p14:tracePt t="90962" x="3467100" y="5260975"/>
          <p14:tracePt t="90970" x="3475038" y="5260975"/>
          <p14:tracePt t="90988" x="3484563" y="5260975"/>
          <p14:tracePt t="91008" x="3492500" y="5260975"/>
          <p14:tracePt t="91024" x="3502025" y="5260975"/>
          <p14:tracePt t="91040" x="3517900" y="5260975"/>
          <p14:tracePt t="91049" x="3527425" y="5260975"/>
          <p14:tracePt t="91056" x="3543300" y="5260975"/>
          <p14:tracePt t="91064" x="3560763" y="5260975"/>
          <p14:tracePt t="91072" x="3568700" y="5260975"/>
          <p14:tracePt t="91078" x="3578225" y="5260975"/>
          <p14:tracePt t="91086" x="3586163" y="5260975"/>
          <p14:tracePt t="91094" x="3594100" y="5260975"/>
          <p14:tracePt t="91102" x="3611563" y="5260975"/>
          <p14:tracePt t="91110" x="3619500" y="5260975"/>
          <p14:tracePt t="91119" x="3636963" y="5260975"/>
          <p14:tracePt t="91126" x="3654425" y="5251450"/>
          <p14:tracePt t="91134" x="3662363" y="5251450"/>
          <p14:tracePt t="91142" x="3679825" y="5243513"/>
          <p14:tracePt t="91150" x="3705225" y="5235575"/>
          <p14:tracePt t="91158" x="3713163" y="5235575"/>
          <p14:tracePt t="91166" x="3730625" y="5235575"/>
          <p14:tracePt t="91174" x="3738563" y="5235575"/>
          <p14:tracePt t="91182" x="3756025" y="5235575"/>
          <p14:tracePt t="91188" x="3773488" y="5226050"/>
          <p14:tracePt t="91196" x="3781425" y="5226050"/>
          <p14:tracePt t="91204" x="3798888" y="5226050"/>
          <p14:tracePt t="91212" x="3816350" y="5218113"/>
          <p14:tracePt t="91220" x="3824288" y="5218113"/>
          <p14:tracePt t="91228" x="3841750" y="5208588"/>
          <p14:tracePt t="91236" x="3857625" y="5208588"/>
          <p14:tracePt t="91244" x="3867150" y="5208588"/>
          <p14:tracePt t="91252" x="3883025" y="5200650"/>
          <p14:tracePt t="91260" x="3892550" y="5200650"/>
          <p14:tracePt t="91268" x="3908425" y="5192713"/>
          <p14:tracePt t="91276" x="3925888" y="5192713"/>
          <p14:tracePt t="91284" x="3935413" y="5192713"/>
          <p14:tracePt t="91290" x="3951288" y="5192713"/>
          <p14:tracePt t="91300" x="3968750" y="5192713"/>
          <p14:tracePt t="91306" x="3976688" y="5183188"/>
          <p14:tracePt t="91314" x="3994150" y="5183188"/>
          <p14:tracePt t="91322" x="4011613" y="5183188"/>
          <p14:tracePt t="91330" x="4019550" y="5183188"/>
          <p14:tracePt t="91338" x="4037013" y="5183188"/>
          <p14:tracePt t="91346" x="4044950" y="5183188"/>
          <p14:tracePt t="91354" x="4062413" y="5183188"/>
          <p14:tracePt t="91362" x="4079875" y="5175250"/>
          <p14:tracePt t="91370" x="4087813" y="5175250"/>
          <p14:tracePt t="91378" x="4105275" y="5175250"/>
          <p14:tracePt t="91386" x="4121150" y="5167313"/>
          <p14:tracePt t="91394" x="4130675" y="5167313"/>
          <p14:tracePt t="91401" x="4146550" y="5167313"/>
          <p14:tracePt t="91416" x="4156075" y="5167313"/>
          <p14:tracePt t="91433" x="4164013" y="5167313"/>
          <p14:tracePt t="91451" x="4171950" y="5167313"/>
          <p14:tracePt t="91476" x="4181475" y="5167313"/>
          <p14:tracePt t="91485" x="4197350" y="5157788"/>
          <p14:tracePt t="91502" x="4206875" y="5157788"/>
          <p14:tracePt t="91506" x="4214813" y="5157788"/>
          <p14:tracePt t="91514" x="4232275" y="5157788"/>
          <p14:tracePt t="91522" x="4240213" y="5157788"/>
          <p14:tracePt t="91530" x="4249738" y="5157788"/>
          <p14:tracePt t="91538" x="4257675" y="5157788"/>
          <p14:tracePt t="91546" x="4265613" y="5157788"/>
          <p14:tracePt t="92678" x="4275138" y="5157788"/>
          <p14:tracePt t="92684" x="4283075" y="5157788"/>
          <p14:tracePt t="92692" x="4300538" y="5157788"/>
          <p14:tracePt t="92712" x="4308475" y="5157788"/>
          <p14:tracePt t="92993" x="4316413" y="5149850"/>
          <p14:tracePt t="93000" x="4325938" y="5132388"/>
          <p14:tracePt t="93007" x="4341813" y="5124450"/>
          <p14:tracePt t="93018" x="4359275" y="5106988"/>
          <p14:tracePt t="93022" x="4376738" y="5099050"/>
          <p14:tracePt t="93030" x="4384675" y="5081588"/>
          <p14:tracePt t="93038" x="4402138" y="5064125"/>
          <p14:tracePt t="93046" x="4419600" y="5056188"/>
          <p14:tracePt t="93054" x="4435475" y="5038725"/>
          <p14:tracePt t="93062" x="4445000" y="5022850"/>
          <p14:tracePt t="93070" x="4460875" y="5005388"/>
          <p14:tracePt t="93078" x="4478338" y="4997450"/>
          <p14:tracePt t="93086" x="4503738" y="4979988"/>
          <p14:tracePt t="93094" x="4513263" y="4972050"/>
          <p14:tracePt t="93101" x="4529138" y="4962525"/>
          <p14:tracePt t="93108" x="4546600" y="4962525"/>
          <p14:tracePt t="93116" x="4554538" y="4962525"/>
          <p14:tracePt t="93124" x="4564063" y="4962525"/>
          <p14:tracePt t="93132" x="4579938" y="4962525"/>
          <p14:tracePt t="93139" x="4579938" y="4954588"/>
          <p14:tracePt t="93155" x="4589463" y="4954588"/>
          <p14:tracePt t="93164" x="4597400" y="4954588"/>
          <p14:tracePt t="93172" x="4605338" y="4954588"/>
          <p14:tracePt t="93179" x="4622800" y="4946650"/>
          <p14:tracePt t="93188" x="4640263" y="4946650"/>
          <p14:tracePt t="93196" x="4648200" y="4937125"/>
          <p14:tracePt t="93202" x="4665663" y="4929188"/>
          <p14:tracePt t="93210" x="4691063" y="4911725"/>
          <p14:tracePt t="93218" x="4716463" y="4903788"/>
          <p14:tracePt t="93226" x="4733925" y="4894263"/>
          <p14:tracePt t="93234" x="4749800" y="4886325"/>
          <p14:tracePt t="93242" x="4767263" y="4886325"/>
          <p14:tracePt t="93250" x="4775200" y="4878388"/>
          <p14:tracePt t="93258" x="4792663" y="4878388"/>
          <p14:tracePt t="93266" x="4810125" y="4878388"/>
          <p14:tracePt t="93274" x="4818063" y="4878388"/>
          <p14:tracePt t="93282" x="4835525" y="4878388"/>
          <p14:tracePt t="93290" x="4843463" y="4868863"/>
          <p14:tracePt t="93299" x="4860925" y="4868863"/>
          <p14:tracePt t="93306" x="4878388" y="4860925"/>
          <p14:tracePt t="93314" x="4903788" y="4852988"/>
          <p14:tracePt t="93320" x="4911725" y="4843463"/>
          <p14:tracePt t="93328" x="4937125" y="4835525"/>
          <p14:tracePt t="93336" x="4972050" y="4818063"/>
          <p14:tracePt t="93344" x="5005388" y="4802188"/>
          <p14:tracePt t="93352" x="5056188" y="4792663"/>
          <p14:tracePt t="93360" x="5116513" y="4784725"/>
          <p14:tracePt t="93368" x="5175250" y="4775200"/>
          <p14:tracePt t="93376" x="5226050" y="4775200"/>
          <p14:tracePt t="93384" x="5286375" y="4759325"/>
          <p14:tracePt t="93392" x="5362575" y="4759325"/>
          <p14:tracePt t="93400" x="5430838" y="4759325"/>
          <p14:tracePt t="93408" x="5514975" y="4759325"/>
          <p14:tracePt t="93414" x="5591175" y="4759325"/>
          <p14:tracePt t="93422" x="5676900" y="4759325"/>
          <p14:tracePt t="93429" x="5761038" y="4767263"/>
          <p14:tracePt t="93438" x="5846763" y="4767263"/>
          <p14:tracePt t="93446" x="5915025" y="4767263"/>
          <p14:tracePt t="93454" x="6008688" y="4775200"/>
          <p14:tracePt t="93462" x="6092825" y="4802188"/>
          <p14:tracePt t="93470" x="6153150" y="4810125"/>
          <p14:tracePt t="93478" x="6211888" y="4818063"/>
          <p14:tracePt t="93486" x="6254750" y="4827588"/>
          <p14:tracePt t="93494" x="6288088" y="4827588"/>
          <p14:tracePt t="93502" x="6313488" y="4827588"/>
          <p14:tracePt t="93510" x="6348413" y="4827588"/>
          <p14:tracePt t="93518" x="6365875" y="4827588"/>
          <p14:tracePt t="93524" x="6381750" y="4827588"/>
          <p14:tracePt t="93532" x="6399213" y="4827588"/>
          <p14:tracePt t="93540" x="6424613" y="4827588"/>
          <p14:tracePt t="93548" x="6457950" y="4827588"/>
          <p14:tracePt t="93556" x="6483350" y="4818063"/>
          <p14:tracePt t="93564" x="6510338" y="4818063"/>
          <p14:tracePt t="93572" x="6543675" y="4818063"/>
          <p14:tracePt t="93580" x="6586538" y="4818063"/>
          <p14:tracePt t="93588" x="6619875" y="4818063"/>
          <p14:tracePt t="93596" x="6645275" y="4827588"/>
          <p14:tracePt t="93604" x="6670675" y="4843463"/>
          <p14:tracePt t="93612" x="6688138" y="4852988"/>
          <p14:tracePt t="93620" x="6713538" y="4868863"/>
          <p14:tracePt t="93628" x="6731000" y="4878388"/>
          <p14:tracePt t="93634" x="6764338" y="4886325"/>
          <p14:tracePt t="93642" x="6799263" y="4903788"/>
          <p14:tracePt t="93650" x="6832600" y="4929188"/>
          <p14:tracePt t="93658" x="6865938" y="4929188"/>
          <p14:tracePt t="93666" x="6916738" y="4954588"/>
          <p14:tracePt t="93674" x="6959600" y="4962525"/>
          <p14:tracePt t="93682" x="6994525" y="4972050"/>
          <p14:tracePt t="93690" x="7053263" y="4979988"/>
          <p14:tracePt t="93699" x="7121525" y="4987925"/>
          <p14:tracePt t="93706" x="7189788" y="5013325"/>
          <p14:tracePt t="93714" x="7258050" y="5022850"/>
          <p14:tracePt t="93722" x="7334250" y="5030788"/>
          <p14:tracePt t="93730" x="7418388" y="5038725"/>
          <p14:tracePt t="93736" x="7486650" y="5038725"/>
          <p14:tracePt t="93744" x="7562850" y="5038725"/>
          <p14:tracePt t="93752" x="7631113" y="5038725"/>
          <p14:tracePt t="93760" x="7716838" y="5038725"/>
          <p14:tracePt t="93768" x="7810500" y="5030788"/>
          <p14:tracePt t="93776" x="7894638" y="5005388"/>
          <p14:tracePt t="93784" x="7980363" y="4987925"/>
          <p14:tracePt t="93792" x="8056563" y="4972050"/>
          <p14:tracePt t="93801" x="8115300" y="4962525"/>
          <p14:tracePt t="93808" x="8175625" y="4954588"/>
          <p14:tracePt t="93816" x="8191500" y="4954588"/>
          <p14:tracePt t="93824" x="8201025" y="4954588"/>
          <p14:tracePt t="93869" x="8201025" y="4946650"/>
          <p14:tracePt t="93942" x="8175625" y="4962525"/>
          <p14:tracePt t="93948" x="8158163" y="4962525"/>
          <p14:tracePt t="93956" x="8132763" y="4972050"/>
          <p14:tracePt t="93964" x="8089900" y="4972050"/>
          <p14:tracePt t="93972" x="8047038" y="4972050"/>
          <p14:tracePt t="93980" x="7988300" y="4972050"/>
          <p14:tracePt t="93988" x="7927975" y="4972050"/>
          <p14:tracePt t="93996" x="7869238" y="4972050"/>
          <p14:tracePt t="94004" x="7800975" y="4972050"/>
          <p14:tracePt t="94012" x="7742238" y="4972050"/>
          <p14:tracePt t="94020" x="7673975" y="4962525"/>
          <p14:tracePt t="94028" x="7597775" y="4954588"/>
          <p14:tracePt t="94036" x="7537450" y="4946650"/>
          <p14:tracePt t="94044" x="7478713" y="4937125"/>
          <p14:tracePt t="94052" x="7418388" y="4929188"/>
          <p14:tracePt t="94058" x="7359650" y="4929188"/>
          <p14:tracePt t="94067" x="7316788" y="4919663"/>
          <p14:tracePt t="94074" x="7283450" y="4911725"/>
          <p14:tracePt t="94082" x="7258050" y="4911725"/>
          <p14:tracePt t="94089" x="7215188" y="4911725"/>
          <p14:tracePt t="94098" x="7189788" y="4911725"/>
          <p14:tracePt t="94106" x="7129463" y="4911725"/>
          <p14:tracePt t="94114" x="7070725" y="4911725"/>
          <p14:tracePt t="94122" x="7010400" y="4894263"/>
          <p14:tracePt t="94129" x="6959600" y="4894263"/>
          <p14:tracePt t="94138" x="6908800" y="4886325"/>
          <p14:tracePt t="94146" x="6850063" y="4878388"/>
          <p14:tracePt t="94152" x="6789738" y="4868863"/>
          <p14:tracePt t="94160" x="6731000" y="4860925"/>
          <p14:tracePt t="94168" x="6670675" y="4835525"/>
          <p14:tracePt t="94176" x="6611938" y="4827588"/>
          <p14:tracePt t="94184" x="6535738" y="4818063"/>
          <p14:tracePt t="94192" x="6475413" y="4810125"/>
          <p14:tracePt t="94200" x="6416675" y="4784725"/>
          <p14:tracePt t="94208" x="6356350" y="4767263"/>
          <p14:tracePt t="94216" x="6280150" y="4749800"/>
          <p14:tracePt t="94224" x="6221413" y="4733925"/>
          <p14:tracePt t="94232" x="6161088" y="4716463"/>
          <p14:tracePt t="94240" x="6118225" y="4708525"/>
          <p14:tracePt t="94248" x="6084888" y="4699000"/>
          <p14:tracePt t="94256" x="6049963" y="4691063"/>
          <p14:tracePt t="94265" x="6016625" y="4683125"/>
          <p14:tracePt t="94270" x="5991225" y="4683125"/>
          <p14:tracePt t="94278" x="5973763" y="4683125"/>
          <p14:tracePt t="94286" x="5940425" y="4683125"/>
          <p14:tracePt t="94294" x="5897563" y="4683125"/>
          <p14:tracePt t="94302" x="5864225" y="4673600"/>
          <p14:tracePt t="94310" x="5821363" y="4673600"/>
          <p14:tracePt t="94318" x="5778500" y="4673600"/>
          <p14:tracePt t="94326" x="5719763" y="4665663"/>
          <p14:tracePt t="94334" x="5668963" y="4657725"/>
          <p14:tracePt t="94342" x="5608638" y="4657725"/>
          <p14:tracePt t="94350" x="5549900" y="4648200"/>
          <p14:tracePt t="94358" x="5524500" y="4640263"/>
          <p14:tracePt t="94367" x="5489575" y="4640263"/>
          <p14:tracePt t="94372" x="5464175" y="4630738"/>
          <p14:tracePt t="94380" x="5438775" y="4622800"/>
          <p14:tracePt t="94388" x="5430838" y="4614863"/>
          <p14:tracePt t="94396" x="5413375" y="4605338"/>
          <p14:tracePt t="94404" x="5387975" y="4597400"/>
          <p14:tracePt t="94412" x="5370513" y="4589463"/>
          <p14:tracePt t="94420" x="5362575" y="4579938"/>
          <p14:tracePt t="94428" x="5345113" y="4572000"/>
          <p14:tracePt t="94436" x="5327650" y="4564063"/>
          <p14:tracePt t="94444" x="5319713" y="4564063"/>
          <p14:tracePt t="94452" x="5302250" y="4554538"/>
          <p14:tracePt t="94460" x="5286375" y="4546600"/>
          <p14:tracePt t="94468" x="5276850" y="4546600"/>
          <p14:tracePt t="94473" x="5260975" y="4538663"/>
          <p14:tracePt t="94482" x="5243513" y="4538663"/>
          <p14:tracePt t="94490" x="5235575" y="4538663"/>
          <p14:tracePt t="94498" x="5218113" y="4538663"/>
          <p14:tracePt t="94506" x="5208588" y="4538663"/>
          <p14:tracePt t="94515" x="5192713" y="4538663"/>
          <p14:tracePt t="94522" x="5183188" y="4538663"/>
          <p14:tracePt t="94892" x="5157788" y="4546600"/>
          <p14:tracePt t="94900" x="5106988" y="4564063"/>
          <p14:tracePt t="94907" x="5038725" y="4579938"/>
          <p14:tracePt t="94922" x="4987925" y="4589463"/>
          <p14:tracePt t="94930" x="4962525" y="4589463"/>
          <p14:tracePt t="94938" x="4954588" y="4589463"/>
          <p14:tracePt t="94946" x="4937125" y="4589463"/>
          <p14:tracePt t="94954" x="4919663" y="4589463"/>
          <p14:tracePt t="94962" x="4911725" y="4589463"/>
          <p14:tracePt t="94970" x="4894263" y="4589463"/>
          <p14:tracePt t="94978" x="4878388" y="4579938"/>
          <p14:tracePt t="94986" x="4868863" y="4579938"/>
          <p14:tracePt t="94994" x="4852988" y="4579938"/>
          <p14:tracePt t="95000" x="4835525" y="4572000"/>
          <p14:tracePt t="95008" x="4827588" y="4572000"/>
          <p14:tracePt t="95016" x="4810125" y="4572000"/>
          <p14:tracePt t="95024" x="4792663" y="4564063"/>
          <p14:tracePt t="95031" x="4784725" y="4564063"/>
          <p14:tracePt t="95040" x="4767263" y="4554538"/>
          <p14:tracePt t="95048" x="4749800" y="4554538"/>
          <p14:tracePt t="95056" x="4741863" y="4546600"/>
          <p14:tracePt t="95064" x="4724400" y="4546600"/>
          <p14:tracePt t="95072" x="4699000" y="4538663"/>
          <p14:tracePt t="95080" x="4691063" y="4538663"/>
          <p14:tracePt t="95088" x="4665663" y="4529138"/>
          <p14:tracePt t="95096" x="4640263" y="4521200"/>
          <p14:tracePt t="95102" x="4630738" y="4513263"/>
          <p14:tracePt t="95110" x="4605338" y="4495800"/>
          <p14:tracePt t="95118" x="4579938" y="4486275"/>
          <p14:tracePt t="95126" x="4554538" y="4478338"/>
          <p14:tracePt t="95134" x="4521200" y="4470400"/>
          <p14:tracePt t="95142" x="4495800" y="4460875"/>
          <p14:tracePt t="95150" x="4460875" y="4452938"/>
          <p14:tracePt t="95158" x="4410075" y="4445000"/>
          <p14:tracePt t="95166" x="4351338" y="4435475"/>
          <p14:tracePt t="95173" x="4308475" y="4427538"/>
          <p14:tracePt t="95182" x="4249738" y="4419600"/>
          <p14:tracePt t="95189" x="4189413" y="4419600"/>
          <p14:tracePt t="95198" x="4146550" y="4410075"/>
          <p14:tracePt t="95206" x="4095750" y="4410075"/>
          <p14:tracePt t="95212" x="4070350" y="4410075"/>
          <p14:tracePt t="95220" x="4044950" y="4410075"/>
          <p14:tracePt t="95228" x="4019550" y="4410075"/>
          <p14:tracePt t="95236" x="4002088" y="4410075"/>
          <p14:tracePt t="95244" x="3986213" y="4410075"/>
          <p14:tracePt t="95252" x="3968750" y="4419600"/>
          <p14:tracePt t="95260" x="3960813" y="4419600"/>
          <p14:tracePt t="95268" x="3935413" y="4427538"/>
          <p14:tracePt t="95276" x="3917950" y="4427538"/>
          <p14:tracePt t="95284" x="3908425" y="4435475"/>
          <p14:tracePt t="95292" x="3900488" y="4445000"/>
          <p14:tracePt t="95300" x="3883025" y="4445000"/>
          <p14:tracePt t="95316" x="3875088" y="4452938"/>
          <p14:tracePt t="95334" x="3867150" y="4452938"/>
          <p14:tracePt t="95346" x="3857625" y="4452938"/>
          <p14:tracePt t="95362" x="3849688" y="4460875"/>
          <p14:tracePt t="95370" x="3832225" y="4470400"/>
          <p14:tracePt t="95386" x="3824288" y="4478338"/>
          <p14:tracePt t="95406" x="3816350" y="4486275"/>
          <p14:tracePt t="95436" x="3816350" y="4495800"/>
          <p14:tracePt t="95444" x="3806825" y="4495800"/>
          <p14:tracePt t="95452" x="3806825" y="4503738"/>
          <p14:tracePt t="95460" x="3790950" y="4521200"/>
          <p14:tracePt t="95476" x="3781425" y="4538663"/>
          <p14:tracePt t="95484" x="3773488" y="4554538"/>
          <p14:tracePt t="95492" x="3756025" y="4564063"/>
          <p14:tracePt t="95500" x="3748088" y="4579938"/>
          <p14:tracePt t="95508" x="3738563" y="4597400"/>
          <p14:tracePt t="95517" x="3738563" y="4605338"/>
          <p14:tracePt t="95524" x="3738563" y="4622800"/>
          <p14:tracePt t="95530" x="3730625" y="4640263"/>
          <p14:tracePt t="95538" x="3722688" y="4657725"/>
          <p14:tracePt t="95554" x="3722688" y="4673600"/>
          <p14:tracePt t="95562" x="3722688" y="4683125"/>
          <p14:tracePt t="95570" x="3713163" y="4691063"/>
          <p14:tracePt t="95578" x="3713163" y="4708525"/>
          <p14:tracePt t="95822" x="3713163" y="4716463"/>
          <p14:tracePt t="95835" x="3722688" y="4716463"/>
          <p14:tracePt t="95842" x="3730625" y="4716463"/>
          <p14:tracePt t="95852" x="3738563" y="4724400"/>
          <p14:tracePt t="95861" x="3748088" y="4724400"/>
          <p14:tracePt t="95868" x="3756025" y="4724400"/>
          <p14:tracePt t="95876" x="3773488" y="4724400"/>
          <p14:tracePt t="95884" x="3781425" y="4724400"/>
          <p14:tracePt t="95892" x="3798888" y="4724400"/>
          <p14:tracePt t="95900" x="3806825" y="4724400"/>
          <p14:tracePt t="95921" x="3841750" y="4733925"/>
          <p14:tracePt t="95924" x="3849688" y="4733925"/>
          <p14:tracePt t="95932" x="3867150" y="4733925"/>
          <p14:tracePt t="95940" x="3883025" y="4733925"/>
          <p14:tracePt t="95948" x="3892550" y="4741863"/>
          <p14:tracePt t="95954" x="3908425" y="4741863"/>
          <p14:tracePt t="95962" x="3925888" y="4741863"/>
          <p14:tracePt t="95970" x="3943350" y="4749800"/>
          <p14:tracePt t="95978" x="3976688" y="4749800"/>
          <p14:tracePt t="95986" x="4002088" y="4767263"/>
          <p14:tracePt t="95994" x="4019550" y="4775200"/>
          <p14:tracePt t="96002" x="4027488" y="4784725"/>
          <p14:tracePt t="96010" x="4037013" y="4784725"/>
          <p14:tracePt t="96018" x="4044950" y="4784725"/>
          <p14:tracePt t="96038" x="4052888" y="4784725"/>
          <p14:tracePt t="96050" x="4052888" y="4792663"/>
          <p14:tracePt t="96096" x="4062413" y="4802188"/>
          <p14:tracePt t="96108" x="4070350" y="4810125"/>
          <p14:tracePt t="96116" x="4079875" y="4818063"/>
          <p14:tracePt t="96124" x="4087813" y="4827588"/>
          <p14:tracePt t="96132" x="4095750" y="4827588"/>
          <p14:tracePt t="96140" x="4095750" y="4835525"/>
          <p14:tracePt t="96158" x="4105275" y="4835525"/>
          <p14:tracePt t="96250" x="4113213" y="4835525"/>
          <p14:tracePt t="96262" x="4113213" y="4843463"/>
          <p14:tracePt t="96288" x="4121150" y="4852988"/>
          <p14:tracePt t="96348" x="4130675" y="4852988"/>
          <p14:tracePt t="96360" x="4138613" y="4860925"/>
          <p14:tracePt t="96372" x="4138613" y="4868863"/>
          <p14:tracePt t="96484" x="4138613" y="4878388"/>
          <p14:tracePt t="96512" x="4138613" y="4886325"/>
          <p14:tracePt t="96520" x="4130675" y="4894263"/>
          <p14:tracePt t="96528" x="4121150" y="4903788"/>
          <p14:tracePt t="96536" x="4121150" y="4911725"/>
          <p14:tracePt t="96544" x="4113213" y="4929188"/>
          <p14:tracePt t="96552" x="4095750" y="4937125"/>
          <p14:tracePt t="96560" x="4087813" y="4946650"/>
          <p14:tracePt t="96568" x="4079875" y="4946650"/>
          <p14:tracePt t="96578" x="4079875" y="4954588"/>
          <p14:tracePt t="96586" x="4070350" y="4954588"/>
          <p14:tracePt t="96594" x="4062413" y="4954588"/>
          <p14:tracePt t="96614" x="4062413" y="4962525"/>
          <p14:tracePt t="96630" x="4052888" y="4962525"/>
          <p14:tracePt t="96638" x="4052888" y="4972050"/>
          <p14:tracePt t="96646" x="4044950" y="4972050"/>
          <p14:tracePt t="96654" x="4044950" y="4979988"/>
          <p14:tracePt t="96662" x="4037013" y="4979988"/>
          <p14:tracePt t="96670" x="4027488" y="4979988"/>
          <p14:tracePt t="96678" x="4019550" y="4987925"/>
          <p14:tracePt t="96683" x="4002088" y="5005388"/>
          <p14:tracePt t="96692" x="3986213" y="5013325"/>
          <p14:tracePt t="96700" x="3976688" y="5013325"/>
          <p14:tracePt t="96708" x="3968750" y="5013325"/>
          <p14:tracePt t="96716" x="3960813" y="5022850"/>
          <p14:tracePt t="96724" x="3951288" y="5022850"/>
          <p14:tracePt t="96794" x="3951288" y="5030788"/>
          <p14:tracePt t="96806" x="3943350" y="5038725"/>
          <p14:tracePt t="96814" x="3935413" y="5038725"/>
          <p14:tracePt t="96822" x="3925888" y="5056188"/>
          <p14:tracePt t="96830" x="3917950" y="5064125"/>
          <p14:tracePt t="96838" x="3908425" y="5064125"/>
          <p14:tracePt t="96846" x="3900488" y="5073650"/>
          <p14:tracePt t="96854" x="3892550" y="5081588"/>
          <p14:tracePt t="96862" x="3892550" y="5091113"/>
          <p14:tracePt t="96870" x="3875088" y="5091113"/>
          <p14:tracePt t="96886" x="3875088" y="5099050"/>
          <p14:tracePt t="96900" x="3867150" y="5099050"/>
          <p14:tracePt t="96913" x="3867150" y="5106988"/>
          <p14:tracePt t="96931" x="3857625" y="5106988"/>
          <p14:tracePt t="96936" x="3849688" y="5116513"/>
          <p14:tracePt t="97514" x="3849688" y="5124450"/>
          <p14:tracePt t="97522" x="3832225" y="5132388"/>
          <p14:tracePt t="97530" x="3816350" y="5141913"/>
          <p14:tracePt t="97536" x="3806825" y="5149850"/>
          <p14:tracePt t="97544" x="3790950" y="5167313"/>
          <p14:tracePt t="97553" x="3773488" y="5183188"/>
          <p14:tracePt t="97560" x="3756025" y="5200650"/>
          <p14:tracePt t="97568" x="3748088" y="5200650"/>
          <p14:tracePt t="97576" x="3738563" y="5200650"/>
          <p14:tracePt t="97588" x="3730625" y="5200650"/>
          <p14:tracePt t="97620" x="3722688" y="5200650"/>
          <p14:tracePt t="97628" x="3705225" y="5200650"/>
          <p14:tracePt t="97636" x="3697288" y="5208588"/>
          <p14:tracePt t="97644" x="3671888" y="5218113"/>
          <p14:tracePt t="97650" x="3646488" y="5218113"/>
          <p14:tracePt t="97658" x="3629025" y="5218113"/>
          <p14:tracePt t="97666" x="3603625" y="5218113"/>
          <p14:tracePt t="97674" x="3586163" y="5218113"/>
          <p14:tracePt t="97683" x="3578225" y="5218113"/>
          <p14:tracePt t="97690" x="3560763" y="5226050"/>
          <p14:tracePt t="97698" x="3543300" y="5226050"/>
          <p14:tracePt t="97706" x="3535363" y="5226050"/>
          <p14:tracePt t="97715" x="3527425" y="5226050"/>
          <p14:tracePt t="97722" x="3517900" y="5226050"/>
          <p14:tracePt t="97731" x="3509963" y="5235575"/>
          <p14:tracePt t="97738" x="3492500" y="5235575"/>
          <p14:tracePt t="97752" x="3484563" y="5235575"/>
          <p14:tracePt t="97760" x="3475038" y="5235575"/>
          <p14:tracePt t="98531" x="3484563" y="5243513"/>
          <p14:tracePt t="98539" x="3492500" y="5243513"/>
          <p14:tracePt t="98548" x="3502025" y="5251450"/>
          <p14:tracePt t="98554" x="3509963" y="5260975"/>
          <p14:tracePt t="98672" x="3517900" y="5260975"/>
          <p14:tracePt t="99312" x="3509963" y="5260975"/>
          <p14:tracePt t="99320" x="3492500" y="5260975"/>
          <p14:tracePt t="99328" x="3467100" y="5260975"/>
          <p14:tracePt t="99336" x="3441700" y="5260975"/>
          <p14:tracePt t="99342" x="3424238" y="5260975"/>
          <p14:tracePt t="99350" x="3398838" y="5251450"/>
          <p14:tracePt t="99358" x="3382963" y="5251450"/>
          <p14:tracePt t="99366" x="3373438" y="5251450"/>
          <p14:tracePt t="99374" x="3355975" y="5243513"/>
          <p14:tracePt t="99382" x="3340100" y="5243513"/>
          <p14:tracePt t="99390" x="3330575" y="5235575"/>
          <p14:tracePt t="99398" x="3314700" y="5235575"/>
          <p14:tracePt t="99406" x="3297238" y="5235575"/>
          <p14:tracePt t="99414" x="3289300" y="5235575"/>
          <p14:tracePt t="99422" x="3271838" y="5235575"/>
          <p14:tracePt t="99430" x="3263900" y="5235575"/>
          <p14:tracePt t="99438" x="3246438" y="5235575"/>
          <p14:tracePt t="99444" x="3238500" y="5235575"/>
          <p14:tracePt t="99452" x="3228975" y="5235575"/>
          <p14:tracePt t="99460" x="3221038" y="5235575"/>
          <p14:tracePt t="99468" x="3211513" y="5235575"/>
          <p14:tracePt t="99476" x="3203575" y="5235575"/>
          <p14:tracePt t="99484" x="3186113" y="5226050"/>
          <p14:tracePt t="99492" x="3178175" y="5226050"/>
          <p14:tracePt t="99500" x="3170238" y="5226050"/>
          <p14:tracePt t="99508" x="3160713" y="5218113"/>
          <p14:tracePt t="99516" x="3152775" y="5218113"/>
          <p14:tracePt t="99524" x="3144838" y="5218113"/>
          <p14:tracePt t="99532" x="3135313" y="5218113"/>
          <p14:tracePt t="99548" x="3127375" y="5218113"/>
          <p14:tracePt t="99554" x="3119438" y="5218113"/>
          <p14:tracePt t="99562" x="3109913" y="5218113"/>
          <p14:tracePt t="99810" x="3127375" y="5218113"/>
          <p14:tracePt t="99826" x="3144838" y="5235575"/>
          <p14:tracePt t="99834" x="3152775" y="5235575"/>
          <p14:tracePt t="99847" x="3152775" y="5243513"/>
          <p14:tracePt t="99858" x="3152775" y="5251450"/>
          <p14:tracePt t="99866" x="3152775" y="5260975"/>
          <p14:tracePt t="99872" x="3160713" y="5268913"/>
          <p14:tracePt t="99884" x="3170238" y="5286375"/>
          <p14:tracePt t="99888" x="3170238" y="5294313"/>
          <p14:tracePt t="99896" x="3178175" y="5311775"/>
          <p14:tracePt t="99916" x="3178175" y="5337175"/>
          <p14:tracePt t="99920" x="3178175" y="5353050"/>
          <p14:tracePt t="99928" x="3170238" y="5370513"/>
          <p14:tracePt t="99936" x="3152775" y="5395913"/>
          <p14:tracePt t="99944" x="3135313" y="5413375"/>
          <p14:tracePt t="99952" x="3119438" y="5446713"/>
          <p14:tracePt t="99960" x="3101975" y="5472113"/>
          <p14:tracePt t="99968" x="3084513" y="5497513"/>
          <p14:tracePt t="99974" x="3067050" y="5514975"/>
          <p14:tracePt t="99983" x="3051175" y="5532438"/>
          <p14:tracePt t="99990" x="3033713" y="5540375"/>
          <p14:tracePt t="99998" x="3025775" y="5549900"/>
          <p14:tracePt t="100006" x="3016250" y="5565775"/>
          <p14:tracePt t="100014" x="3000375" y="5575300"/>
          <p14:tracePt t="100022" x="2990850" y="5583238"/>
          <p14:tracePt t="100050" x="2982913" y="5583238"/>
          <p14:tracePt t="100069" x="2965450" y="5583238"/>
          <p14:tracePt t="100076" x="2957513" y="5583238"/>
          <p14:tracePt t="100084" x="2940050" y="5591175"/>
          <p14:tracePt t="100092" x="2932113" y="5591175"/>
          <p14:tracePt t="100099" x="2922588" y="5591175"/>
          <p14:tracePt t="100108" x="2906713" y="5591175"/>
          <p14:tracePt t="100116" x="2897188" y="5591175"/>
          <p14:tracePt t="100123" x="2871788" y="5591175"/>
          <p14:tracePt t="100133" x="2855913" y="5591175"/>
          <p14:tracePt t="100140" x="2846388" y="5575300"/>
          <p14:tracePt t="100148" x="2820988" y="5575300"/>
          <p14:tracePt t="100155" x="2805113" y="5557838"/>
          <p14:tracePt t="100163" x="2778125" y="5540375"/>
          <p14:tracePt t="100172" x="2752725" y="5524500"/>
          <p14:tracePt t="100180" x="2719388" y="5507038"/>
          <p14:tracePt t="100186" x="2701925" y="5489575"/>
          <p14:tracePt t="100194" x="2668588" y="5472113"/>
          <p14:tracePt t="100202" x="2617788" y="5456238"/>
          <p14:tracePt t="100210" x="2566988" y="5438775"/>
          <p14:tracePt t="100218" x="2506663" y="5413375"/>
          <p14:tracePt t="100226" x="2455863" y="5395913"/>
          <p14:tracePt t="100233" x="2413000" y="5380038"/>
          <p14:tracePt t="100242" x="2362200" y="5353050"/>
          <p14:tracePt t="100249" x="2328863" y="5337175"/>
          <p14:tracePt t="100258" x="2293938" y="5319713"/>
          <p14:tracePt t="100266" x="2268538" y="5302250"/>
          <p14:tracePt t="100274" x="2252663" y="5294313"/>
          <p14:tracePt t="100280" x="2243138" y="5276850"/>
          <p14:tracePt t="100288" x="2227263" y="5260975"/>
          <p14:tracePt t="100296" x="2209800" y="5243513"/>
          <p14:tracePt t="100304" x="2192338" y="5235575"/>
          <p14:tracePt t="100312" x="2174875" y="5218113"/>
          <p14:tracePt t="100320" x="2166938" y="5200650"/>
          <p14:tracePt t="100328" x="2149475" y="5183188"/>
          <p14:tracePt t="100336" x="2133600" y="5175250"/>
          <p14:tracePt t="100345" x="2116138" y="5167313"/>
          <p14:tracePt t="100352" x="2108200" y="5157788"/>
          <p14:tracePt t="100360" x="2090738" y="5149850"/>
          <p14:tracePt t="100368" x="2073275" y="5132388"/>
          <p14:tracePt t="100376" x="2055813" y="5116513"/>
          <p14:tracePt t="100384" x="2047875" y="5116513"/>
          <p14:tracePt t="100390" x="2030413" y="5106988"/>
          <p14:tracePt t="100398" x="2014538" y="5099050"/>
          <p14:tracePt t="100405" x="2005013" y="5099050"/>
          <p14:tracePt t="100414" x="1989138" y="5081588"/>
          <p14:tracePt t="100422" x="1971675" y="5081588"/>
          <p14:tracePt t="100430" x="1963738" y="5073650"/>
          <p14:tracePt t="100438" x="1946275" y="5073650"/>
          <p14:tracePt t="100446" x="1938338" y="5073650"/>
          <p14:tracePt t="100466" x="1928813" y="5073650"/>
          <p14:tracePt t="100474" x="1920875" y="5073650"/>
          <p14:tracePt t="100482" x="1911350" y="5073650"/>
          <p14:tracePt t="100540" x="1903413" y="5073650"/>
          <p14:tracePt t="100549" x="1895475" y="5073650"/>
          <p14:tracePt t="100556" x="1885950" y="5081588"/>
          <p14:tracePt t="100564" x="1878013" y="5081588"/>
          <p14:tracePt t="100572" x="1870075" y="5081588"/>
          <p14:tracePt t="100580" x="1870075" y="5091113"/>
          <p14:tracePt t="100588" x="1860550" y="5091113"/>
          <p14:tracePt t="100598" x="1852613" y="5091113"/>
          <p14:tracePt t="100610" x="1852613" y="5099050"/>
          <p14:tracePt t="100626" x="1844675" y="5099050"/>
          <p14:tracePt t="100634" x="1835150" y="5106988"/>
          <p14:tracePt t="100642" x="1827213" y="5106988"/>
          <p14:tracePt t="100650" x="1827213" y="5116513"/>
          <p14:tracePt t="101051" x="1819275" y="5124450"/>
          <p14:tracePt t="101062" x="1809750" y="5124450"/>
          <p14:tracePt t="101070" x="1801813" y="5132388"/>
          <p14:tracePt t="101078" x="1801813" y="5141913"/>
          <p14:tracePt t="101086" x="1793875" y="5141913"/>
          <p14:tracePt t="101106" x="1784350" y="5141913"/>
          <p14:tracePt t="101114" x="1784350" y="5149850"/>
          <p14:tracePt t="101128" x="1784350" y="5157788"/>
          <p14:tracePt t="102040" x="1784350" y="5167313"/>
          <p14:tracePt t="102052" x="1793875" y="5167313"/>
          <p14:tracePt t="102060" x="1827213" y="5183188"/>
          <p14:tracePt t="102068" x="1852613" y="5208588"/>
          <p14:tracePt t="102076" x="1878013" y="5235575"/>
          <p14:tracePt t="102082" x="1911350" y="5260975"/>
          <p14:tracePt t="102090" x="1954213" y="5311775"/>
          <p14:tracePt t="102098" x="1979613" y="5327650"/>
          <p14:tracePt t="102106" x="2014538" y="5353050"/>
          <p14:tracePt t="102114" x="2030413" y="5370513"/>
          <p14:tracePt t="102122" x="2047875" y="5387975"/>
          <p14:tracePt t="102130" x="2065338" y="5405438"/>
          <p14:tracePt t="102138" x="2082800" y="5421313"/>
          <p14:tracePt t="102146" x="2098675" y="5430838"/>
          <p14:tracePt t="102154" x="2108200" y="5438775"/>
          <p14:tracePt t="102162" x="2124075" y="5446713"/>
          <p14:tracePt t="102170" x="2141538" y="5464175"/>
          <p14:tracePt t="102178" x="2166938" y="5472113"/>
          <p14:tracePt t="102186" x="2174875" y="5472113"/>
          <p14:tracePt t="102192" x="2200275" y="5481638"/>
          <p14:tracePt t="102199" x="2227263" y="5489575"/>
          <p14:tracePt t="102208" x="2252663" y="5497513"/>
          <p14:tracePt t="102216" x="2278063" y="5497513"/>
          <p14:tracePt t="102223" x="2303463" y="5514975"/>
          <p14:tracePt t="102232" x="2328863" y="5532438"/>
          <p14:tracePt t="102240" x="2354263" y="5540375"/>
          <p14:tracePt t="102248" x="2371725" y="5549900"/>
          <p14:tracePt t="102256" x="2387600" y="5557838"/>
          <p14:tracePt t="102264" x="2422525" y="5565775"/>
          <p14:tracePt t="102272" x="2438400" y="5575300"/>
          <p14:tracePt t="102280" x="2455863" y="5583238"/>
          <p14:tracePt t="102288" x="2481263" y="5583238"/>
          <p14:tracePt t="102294" x="2506663" y="5591175"/>
          <p14:tracePt t="102302" x="2524125" y="5591175"/>
          <p14:tracePt t="102309" x="2549525" y="5591175"/>
          <p14:tracePt t="102318" x="2566988" y="5591175"/>
          <p14:tracePt t="102326" x="2574925" y="5591175"/>
          <p14:tracePt t="102334" x="2592388" y="5591175"/>
          <p14:tracePt t="102342" x="2608263" y="5591175"/>
          <p14:tracePt t="102349" x="2617788" y="5591175"/>
          <p14:tracePt t="102358" x="2633663" y="5591175"/>
          <p14:tracePt t="102366" x="2651125" y="5591175"/>
          <p14:tracePt t="102374" x="2660650" y="5583238"/>
          <p14:tracePt t="102382" x="2676525" y="5565775"/>
          <p14:tracePt t="102390" x="2693988" y="5549900"/>
          <p14:tracePt t="102398" x="2701925" y="5549900"/>
          <p14:tracePt t="102404" x="2711450" y="5532438"/>
          <p14:tracePt t="102412" x="2719388" y="5524500"/>
          <p14:tracePt t="102420" x="2727325" y="5514975"/>
          <p14:tracePt t="102428" x="2736850" y="5497513"/>
          <p14:tracePt t="102436" x="2744788" y="5481638"/>
          <p14:tracePt t="102444" x="2752725" y="5472113"/>
          <p14:tracePt t="102452" x="2752725" y="5456238"/>
          <p14:tracePt t="102460" x="2752725" y="5438775"/>
          <p14:tracePt t="102484" x="2752725" y="5430838"/>
          <p14:tracePt t="102492" x="2752725" y="5421313"/>
          <p14:tracePt t="102510" x="2752725" y="5405438"/>
          <p14:tracePt t="102518" x="2736850" y="5387975"/>
          <p14:tracePt t="102526" x="2727325" y="5370513"/>
          <p14:tracePt t="102534" x="2701925" y="5362575"/>
          <p14:tracePt t="102542" x="2686050" y="5345113"/>
          <p14:tracePt t="102549" x="2668588" y="5327650"/>
          <p14:tracePt t="102558" x="2643188" y="5311775"/>
          <p14:tracePt t="102566" x="2625725" y="5294313"/>
          <p14:tracePt t="102574" x="2600325" y="5286375"/>
          <p14:tracePt t="102582" x="2574925" y="5276850"/>
          <p14:tracePt t="102590" x="2549525" y="5268913"/>
          <p14:tracePt t="102598" x="2516188" y="5251450"/>
          <p14:tracePt t="102604" x="2489200" y="5251450"/>
          <p14:tracePt t="102612" x="2463800" y="5251450"/>
          <p14:tracePt t="102620" x="2438400" y="5243513"/>
          <p14:tracePt t="102628" x="2430463" y="5235575"/>
          <p14:tracePt t="102636" x="2413000" y="5235575"/>
          <p14:tracePt t="102644" x="2397125" y="5235575"/>
          <p14:tracePt t="102652" x="2397125" y="5226050"/>
          <p14:tracePt t="102660" x="2387600" y="5226050"/>
          <p14:tracePt t="102668" x="2379663" y="5226050"/>
          <p14:tracePt t="102829" x="2371725" y="5226050"/>
          <p14:tracePt t="102840" x="2362200" y="5226050"/>
          <p14:tracePt t="102850" x="2354263" y="5226050"/>
          <p14:tracePt t="102998" x="2344738" y="5226050"/>
          <p14:tracePt t="103010" x="2336800" y="5226050"/>
          <p14:tracePt t="103018" x="2328863" y="5226050"/>
          <p14:tracePt t="103026" x="2311400" y="5235575"/>
          <p14:tracePt t="103032" x="2293938" y="5235575"/>
          <p14:tracePt t="103039" x="2278063" y="5243513"/>
          <p14:tracePt t="103048" x="2268538" y="5251450"/>
          <p14:tracePt t="103056" x="2252663" y="5268913"/>
          <p14:tracePt t="103064" x="2235200" y="5286375"/>
          <p14:tracePt t="103072" x="2217738" y="5302250"/>
          <p14:tracePt t="103080" x="2209800" y="5311775"/>
          <p14:tracePt t="103088" x="2200275" y="5327650"/>
          <p14:tracePt t="103097" x="2192338" y="5345113"/>
          <p14:tracePt t="103104" x="2184400" y="5345113"/>
          <p14:tracePt t="103112" x="2174875" y="5362575"/>
          <p14:tracePt t="103120" x="2166938" y="5370513"/>
          <p14:tracePt t="103128" x="2159000" y="5370513"/>
          <p14:tracePt t="103134" x="2149475" y="5380038"/>
          <p14:tracePt t="103142" x="2149475" y="5387975"/>
          <p14:tracePt t="103149" x="2133600" y="5395913"/>
          <p14:tracePt t="103166" x="2124075" y="5413375"/>
          <p14:tracePt t="103174" x="2116138" y="5421313"/>
          <p14:tracePt t="103183" x="2108200" y="5421313"/>
          <p14:tracePt t="103414" x="2116138" y="5413375"/>
          <p14:tracePt t="103423" x="2133600" y="5395913"/>
          <p14:tracePt t="103430" x="2141538" y="5387975"/>
          <p14:tracePt t="103439" x="2149475" y="5370513"/>
          <p14:tracePt t="103451" x="2159000" y="5353050"/>
          <p14:tracePt t="103453" x="2174875" y="5337175"/>
          <p14:tracePt t="103460" x="2184400" y="5327650"/>
          <p14:tracePt t="103468" x="2200275" y="5311775"/>
          <p14:tracePt t="103476" x="2200275" y="5302250"/>
          <p14:tracePt t="103484" x="2209800" y="5294313"/>
          <p14:tracePt t="103496" x="2217738" y="5294313"/>
          <p14:tracePt t="103504" x="2217738" y="5286375"/>
          <p14:tracePt t="103512" x="2217738" y="5276850"/>
          <p14:tracePt t="103520" x="2227263" y="5276850"/>
          <p14:tracePt t="103528" x="2243138" y="5268913"/>
          <p14:tracePt t="103536" x="2252663" y="5260975"/>
          <p14:tracePt t="103544" x="2268538" y="5243513"/>
          <p14:tracePt t="103552" x="2286000" y="5235575"/>
          <p14:tracePt t="103558" x="2303463" y="5226050"/>
          <p14:tracePt t="103566" x="2311400" y="5208588"/>
          <p14:tracePt t="103574" x="2319338" y="5200650"/>
          <p14:tracePt t="103582" x="2336800" y="5200650"/>
          <p14:tracePt t="103590" x="2344738" y="5192713"/>
          <p14:tracePt t="103740" x="2344738" y="5208588"/>
          <p14:tracePt t="103756" x="2344738" y="5226050"/>
          <p14:tracePt t="103764" x="2336800" y="5235575"/>
          <p14:tracePt t="103770" x="2328863" y="5243513"/>
          <p14:tracePt t="103778" x="2328863" y="5251450"/>
          <p14:tracePt t="103786" x="2319338" y="5260975"/>
          <p14:tracePt t="103794" x="2319338" y="5268913"/>
          <p14:tracePt t="103802" x="2319338" y="5276850"/>
          <p14:tracePt t="103810" x="2311400" y="5286375"/>
          <p14:tracePt t="103834" x="2311400" y="5294313"/>
          <p14:tracePt t="103870" x="2303463" y="5302250"/>
          <p14:tracePt t="104164" x="2311400" y="5302250"/>
          <p14:tracePt t="104180" x="2319338" y="5302250"/>
          <p14:tracePt t="104190" x="2328863" y="5302250"/>
          <p14:tracePt t="104199" x="2336800" y="5302250"/>
          <p14:tracePt t="104439" x="2354263" y="5302250"/>
          <p14:tracePt t="104447" x="2362200" y="5302250"/>
          <p14:tracePt t="104454" x="2379663" y="5294313"/>
          <p14:tracePt t="104464" x="2397125" y="5294313"/>
          <p14:tracePt t="104470" x="2405063" y="5294313"/>
          <p14:tracePt t="104478" x="2422525" y="5294313"/>
          <p14:tracePt t="104486" x="2430463" y="5294313"/>
          <p14:tracePt t="104494" x="2438400" y="5286375"/>
          <p14:tracePt t="104502" x="2455863" y="5286375"/>
          <p14:tracePt t="104508" x="2463800" y="5286375"/>
          <p14:tracePt t="104516" x="2473325" y="5286375"/>
          <p14:tracePt t="104524" x="2481263" y="5286375"/>
          <p14:tracePt t="104540" x="2489200" y="5286375"/>
          <p14:tracePt t="104552" x="2498725" y="5286375"/>
          <p14:tracePt t="104968" x="2489200" y="5294313"/>
          <p14:tracePt t="105066" x="2489200" y="5302250"/>
          <p14:tracePt t="105090" x="2481263" y="5311775"/>
          <p14:tracePt t="105102" x="2473325" y="5319713"/>
          <p14:tracePt t="105424" x="2473325" y="5311775"/>
          <p14:tracePt t="105432" x="2481263" y="5302250"/>
          <p14:tracePt t="105449" x="2481263" y="5294313"/>
          <p14:tracePt t="105456" x="2489200" y="5294313"/>
          <p14:tracePt t="107834" x="2498725" y="5276850"/>
          <p14:tracePt t="107842" x="2506663" y="5276850"/>
          <p14:tracePt t="107921" x="2516188" y="5268913"/>
          <p14:tracePt t="107928" x="2524125" y="5260975"/>
          <p14:tracePt t="107936" x="2532063" y="5260975"/>
          <p14:tracePt t="107952" x="2541588" y="5251450"/>
          <p14:tracePt t="107960" x="2549525" y="5243513"/>
          <p14:tracePt t="108030" x="2557463" y="5243513"/>
          <p14:tracePt t="108038" x="2557463" y="5235575"/>
          <p14:tracePt t="108046" x="2566988" y="5235575"/>
          <p14:tracePt t="108070" x="2574925" y="5235575"/>
          <p14:tracePt t="108078" x="2574925" y="5226050"/>
          <p14:tracePt t="108094" x="2582863" y="5218113"/>
          <p14:tracePt t="108184" x="2592388" y="5218113"/>
          <p14:tracePt t="108243" x="2592388" y="5208588"/>
          <p14:tracePt t="108251" x="2600325" y="5200650"/>
          <p14:tracePt t="108258" x="2608263" y="5200650"/>
          <p14:tracePt t="108267" x="2608263" y="5192713"/>
          <p14:tracePt t="108275" x="2617788" y="5175250"/>
          <p14:tracePt t="108283" x="2617788" y="5167313"/>
          <p14:tracePt t="108290" x="2633663" y="5149850"/>
          <p14:tracePt t="108299" x="2651125" y="5132388"/>
          <p14:tracePt t="108306" x="2668588" y="5116513"/>
          <p14:tracePt t="108314" x="2676525" y="5091113"/>
          <p14:tracePt t="108322" x="2686050" y="5081588"/>
          <p14:tracePt t="108331" x="2686050" y="5073650"/>
          <p14:tracePt t="108336" x="2686050" y="5064125"/>
          <p14:tracePt t="108444" x="2676525" y="5064125"/>
          <p14:tracePt t="108450" x="2660650" y="5064125"/>
          <p14:tracePt t="108458" x="2633663" y="5064125"/>
          <p14:tracePt t="108466" x="2617788" y="5081588"/>
          <p14:tracePt t="108474" x="2582863" y="5099050"/>
          <p14:tracePt t="108482" x="2549525" y="5116513"/>
          <p14:tracePt t="108490" x="2498725" y="5132388"/>
          <p14:tracePt t="108498" x="2455863" y="5157788"/>
          <p14:tracePt t="108506" x="2387600" y="5175250"/>
          <p14:tracePt t="108514" x="2328863" y="5192713"/>
          <p14:tracePt t="108522" x="2293938" y="5226050"/>
          <p14:tracePt t="108531" x="2278063" y="5243513"/>
          <p14:tracePt t="108538" x="2260600" y="5260975"/>
          <p14:tracePt t="108544" x="2260600" y="5276850"/>
          <p14:tracePt t="108552" x="2260600" y="5286375"/>
          <p14:tracePt t="108560" x="2260600" y="5302250"/>
          <p14:tracePt t="108568" x="2268538" y="5327650"/>
          <p14:tracePt t="108576" x="2293938" y="5353050"/>
          <p14:tracePt t="108584" x="2344738" y="5387975"/>
          <p14:tracePt t="108592" x="2405063" y="5421313"/>
          <p14:tracePt t="108600" x="2473325" y="5456238"/>
          <p14:tracePt t="108608" x="2549525" y="5489575"/>
          <p14:tracePt t="108616" x="2617788" y="5507038"/>
          <p14:tracePt t="108624" x="2711450" y="5532438"/>
          <p14:tracePt t="108632" x="2838450" y="5540375"/>
          <p14:tracePt t="108640" x="2974975" y="5540375"/>
          <p14:tracePt t="108648" x="3144838" y="5514975"/>
          <p14:tracePt t="108654" x="3340100" y="5472113"/>
          <p14:tracePt t="108662" x="3552825" y="5380038"/>
          <p14:tracePt t="108670" x="3713163" y="5311775"/>
          <p14:tracePt t="108680" x="3867150" y="5243513"/>
          <p14:tracePt t="108686" x="3960813" y="5192713"/>
          <p14:tracePt t="108694" x="4019550" y="5149850"/>
          <p14:tracePt t="108702" x="4052888" y="5106988"/>
          <p14:tracePt t="108710" x="4062413" y="5091113"/>
          <p14:tracePt t="108718" x="4079875" y="5064125"/>
          <p14:tracePt t="108726" x="4087813" y="5038725"/>
          <p14:tracePt t="108734" x="4095750" y="5022850"/>
          <p14:tracePt t="108742" x="4095750" y="5005388"/>
          <p14:tracePt t="108750" x="4095750" y="4987925"/>
          <p14:tracePt t="108756" x="4095750" y="4962525"/>
          <p14:tracePt t="108764" x="4087813" y="4954588"/>
          <p14:tracePt t="108772" x="4062413" y="4937125"/>
          <p14:tracePt t="108780" x="4052888" y="4919663"/>
          <p14:tracePt t="108788" x="4002088" y="4903788"/>
          <p14:tracePt t="108796" x="3943350" y="4894263"/>
          <p14:tracePt t="108804" x="3892550" y="4894263"/>
          <p14:tracePt t="108813" x="3806825" y="4894263"/>
          <p14:tracePt t="108820" x="3722688" y="4894263"/>
          <p14:tracePt t="108829" x="3629025" y="4903788"/>
          <p14:tracePt t="108836" x="3527425" y="4937125"/>
          <p14:tracePt t="108844" x="3441700" y="4972050"/>
          <p14:tracePt t="108852" x="3365500" y="5013325"/>
          <p14:tracePt t="108860" x="3289300" y="5048250"/>
          <p14:tracePt t="108866" x="3221038" y="5091113"/>
          <p14:tracePt t="108874" x="3195638" y="5116513"/>
          <p14:tracePt t="108882" x="3170238" y="5141913"/>
          <p14:tracePt t="108890" x="3160713" y="5157788"/>
          <p14:tracePt t="108914" x="3160713" y="5175250"/>
          <p14:tracePt t="108930" x="3195638" y="5175250"/>
          <p14:tracePt t="108938" x="3246438" y="5175250"/>
          <p14:tracePt t="108946" x="3322638" y="5175250"/>
          <p14:tracePt t="108954" x="3390900" y="5175250"/>
          <p14:tracePt t="108960" x="3449638" y="5167313"/>
          <p14:tracePt t="108968" x="3509963" y="5141913"/>
          <p14:tracePt t="108976" x="3560763" y="5124450"/>
          <p14:tracePt t="108984" x="3586163" y="5106988"/>
          <p14:tracePt t="108992" x="3611563" y="5091113"/>
          <p14:tracePt t="109000" x="3619500" y="5081588"/>
          <p14:tracePt t="109008" x="3636963" y="5064125"/>
          <p14:tracePt t="109016" x="3646488" y="5056188"/>
          <p14:tracePt t="109024" x="3654425" y="5048250"/>
          <p14:tracePt t="109032" x="3654425" y="5030788"/>
          <p14:tracePt t="109040" x="3654425" y="5022850"/>
          <p14:tracePt t="109056" x="3646488" y="5013325"/>
          <p14:tracePt t="109062" x="3619500" y="5005388"/>
          <p14:tracePt t="109070" x="3594100" y="5005388"/>
          <p14:tracePt t="109079" x="3552825" y="5005388"/>
          <p14:tracePt t="109086" x="3475038" y="5005388"/>
          <p14:tracePt t="109094" x="3398838" y="5030788"/>
          <p14:tracePt t="109102" x="3314700" y="5064125"/>
          <p14:tracePt t="109110" x="3211513" y="5099050"/>
          <p14:tracePt t="109118" x="3119438" y="5141913"/>
          <p14:tracePt t="109126" x="3025775" y="5200650"/>
          <p14:tracePt t="109134" x="2965450" y="5243513"/>
          <p14:tracePt t="109142" x="2914650" y="5260975"/>
          <p14:tracePt t="109150" x="2889250" y="5276850"/>
          <p14:tracePt t="109196" x="2914650" y="5276850"/>
          <p14:tracePt t="109204" x="2965450" y="5268913"/>
          <p14:tracePt t="109212" x="3025775" y="5251450"/>
          <p14:tracePt t="109220" x="3094038" y="5226050"/>
          <p14:tracePt t="109228" x="3127375" y="5208588"/>
          <p14:tracePt t="109236" x="3160713" y="5192713"/>
          <p14:tracePt t="109244" x="3178175" y="5183188"/>
          <p14:tracePt t="109252" x="3186113" y="5167313"/>
          <p14:tracePt t="109260" x="3203575" y="5149850"/>
          <p14:tracePt t="109268" x="3221038" y="5132388"/>
          <p14:tracePt t="109273" x="3228975" y="5116513"/>
          <p14:tracePt t="109282" x="3228975" y="5106988"/>
          <p14:tracePt t="109290" x="3228975" y="5091113"/>
          <p14:tracePt t="109298" x="3211513" y="5073650"/>
          <p14:tracePt t="109306" x="3203575" y="5073650"/>
          <p14:tracePt t="109314" x="3178175" y="5073650"/>
          <p14:tracePt t="109322" x="3144838" y="5073650"/>
          <p14:tracePt t="109330" x="3109913" y="5073650"/>
          <p14:tracePt t="109338" x="3084513" y="5081588"/>
          <p14:tracePt t="109346" x="3067050" y="5099050"/>
          <p14:tracePt t="109354" x="3051175" y="5116513"/>
          <p14:tracePt t="109362" x="3033713" y="5132388"/>
          <p14:tracePt t="109370" x="3025775" y="5149850"/>
          <p14:tracePt t="109404" x="3051175" y="5149850"/>
          <p14:tracePt t="109412" x="3101975" y="5141913"/>
          <p14:tracePt t="109420" x="3178175" y="5124450"/>
          <p14:tracePt t="109429" x="3238500" y="5099050"/>
          <p14:tracePt t="109436" x="3289300" y="5081588"/>
          <p14:tracePt t="109444" x="3322638" y="5064125"/>
          <p14:tracePt t="109452" x="3348038" y="5048250"/>
          <p14:tracePt t="109460" x="3355975" y="5030788"/>
          <p14:tracePt t="109468" x="3365500" y="5013325"/>
          <p14:tracePt t="109476" x="3373438" y="5005388"/>
          <p14:tracePt t="109484" x="3382963" y="4987925"/>
          <p14:tracePt t="109490" x="3382963" y="4972050"/>
          <p14:tracePt t="109498" x="3373438" y="4962525"/>
          <p14:tracePt t="109506" x="3348038" y="4946650"/>
          <p14:tracePt t="109514" x="3305175" y="4937125"/>
          <p14:tracePt t="109522" x="3238500" y="4929188"/>
          <p14:tracePt t="109531" x="3160713" y="4929188"/>
          <p14:tracePt t="109538" x="3094038" y="4929188"/>
          <p14:tracePt t="109546" x="3025775" y="4946650"/>
          <p14:tracePt t="109554" x="2957513" y="4972050"/>
          <p14:tracePt t="109563" x="2889250" y="4997450"/>
          <p14:tracePt t="109570" x="2838450" y="5030788"/>
          <p14:tracePt t="109581" x="2830513" y="5048250"/>
          <p14:tracePt t="109584" x="2813050" y="5056188"/>
          <p14:tracePt t="109592" x="2813050" y="5064125"/>
          <p14:tracePt t="109612" x="2830513" y="5064125"/>
          <p14:tracePt t="109620" x="2863850" y="5064125"/>
          <p14:tracePt t="109628" x="2914650" y="5056188"/>
          <p14:tracePt t="109636" x="2982913" y="5038725"/>
          <p14:tracePt t="109644" x="3041650" y="5013325"/>
          <p14:tracePt t="109652" x="3084513" y="4997450"/>
          <p14:tracePt t="109661" x="3127375" y="4979988"/>
          <p14:tracePt t="109668" x="3144838" y="4962525"/>
          <p14:tracePt t="109676" x="3160713" y="4946650"/>
          <p14:tracePt t="109684" x="3178175" y="4929188"/>
          <p14:tracePt t="109692" x="3195638" y="4919663"/>
          <p14:tracePt t="109698" x="3195638" y="4911725"/>
          <p14:tracePt t="109706" x="3203575" y="4894263"/>
          <p14:tracePt t="109714" x="3211513" y="4894263"/>
          <p14:tracePt t="109722" x="3211513" y="4886325"/>
          <p14:tracePt t="109730" x="3203575" y="4878388"/>
          <p14:tracePt t="109738" x="3195638" y="4878388"/>
          <p14:tracePt t="109746" x="3170238" y="4878388"/>
          <p14:tracePt t="109754" x="3144838" y="4878388"/>
          <p14:tracePt t="109763" x="3135313" y="4894263"/>
          <p14:tracePt t="109770" x="3119438" y="4911725"/>
          <p14:tracePt t="109779" x="3101975" y="4919663"/>
          <p14:tracePt t="109786" x="3084513" y="4937125"/>
          <p14:tracePt t="109792" x="3067050" y="4972050"/>
          <p14:tracePt t="109800" x="3059113" y="4997450"/>
          <p14:tracePt t="109808" x="3051175" y="5013325"/>
          <p14:tracePt t="109816" x="3051175" y="5022850"/>
          <p14:tracePt t="109824" x="3051175" y="5038725"/>
          <p14:tracePt t="109832" x="3067050" y="5048250"/>
          <p14:tracePt t="109840" x="3094038" y="5056188"/>
          <p14:tracePt t="109848" x="3144838" y="5056188"/>
          <p14:tracePt t="109856" x="3211513" y="5056188"/>
          <p14:tracePt t="109864" x="3314700" y="5038725"/>
          <p14:tracePt t="109872" x="3433763" y="5013325"/>
          <p14:tracePt t="109881" x="3552825" y="4979988"/>
          <p14:tracePt t="109888" x="3636963" y="4962525"/>
          <p14:tracePt t="109896" x="3713163" y="4911725"/>
          <p14:tracePt t="109902" x="3781425" y="4860925"/>
          <p14:tracePt t="109913" x="3824288" y="4810125"/>
          <p14:tracePt t="109918" x="3849688" y="4759325"/>
          <p14:tracePt t="109926" x="3867150" y="4699000"/>
          <p14:tracePt t="109934" x="3867150" y="4640263"/>
          <p14:tracePt t="109942" x="3867150" y="4579938"/>
          <p14:tracePt t="109950" x="3867150" y="4538663"/>
          <p14:tracePt t="109958" x="3849688" y="4486275"/>
          <p14:tracePt t="109966" x="3824288" y="4445000"/>
          <p14:tracePt t="109974" x="3781425" y="4394200"/>
          <p14:tracePt t="109982" x="3713163" y="4341813"/>
          <p14:tracePt t="109990" x="3654425" y="4316413"/>
          <p14:tracePt t="109998" x="3594100" y="4291013"/>
          <p14:tracePt t="110004" x="3527425" y="4275138"/>
          <p14:tracePt t="110012" x="3467100" y="4257675"/>
          <p14:tracePt t="110020" x="3408363" y="4232275"/>
          <p14:tracePt t="110028" x="3348038" y="4232275"/>
          <p14:tracePt t="110036" x="3289300" y="4232275"/>
          <p14:tracePt t="110044" x="3238500" y="4232275"/>
          <p14:tracePt t="110052" x="3186113" y="4240213"/>
          <p14:tracePt t="110060" x="3135313" y="4265613"/>
          <p14:tracePt t="110068" x="3119438" y="4283075"/>
          <p14:tracePt t="110076" x="3094038" y="4291013"/>
          <p14:tracePt t="110084" x="3059113" y="4308475"/>
          <p14:tracePt t="110092" x="3041650" y="4333875"/>
          <p14:tracePt t="110100" x="3025775" y="4359275"/>
          <p14:tracePt t="110106" x="3008313" y="4376738"/>
          <p14:tracePt t="110114" x="3000375" y="4394200"/>
          <p14:tracePt t="110134" x="3000375" y="4402138"/>
          <p14:tracePt t="110194" x="3008313" y="4402138"/>
          <p14:tracePt t="110202" x="3008313" y="4384675"/>
          <p14:tracePt t="110208" x="3008313" y="4368800"/>
          <p14:tracePt t="110216" x="3008313" y="4351338"/>
          <p14:tracePt t="110224" x="2990850" y="4325938"/>
          <p14:tracePt t="110232" x="2974975" y="4308475"/>
          <p14:tracePt t="110240" x="2965450" y="4300538"/>
          <p14:tracePt t="110248" x="2949575" y="4300538"/>
          <p14:tracePt t="110256" x="2914650" y="4300538"/>
          <p14:tracePt t="110264" x="2871788" y="4300538"/>
          <p14:tracePt t="110272" x="2795588" y="4333875"/>
          <p14:tracePt t="110280" x="2701925" y="4394200"/>
          <p14:tracePt t="110288" x="2617788" y="4470400"/>
          <p14:tracePt t="110297" x="2516188" y="4564063"/>
          <p14:tracePt t="110304" x="2447925" y="4683125"/>
          <p14:tracePt t="110310" x="2405063" y="4802188"/>
          <p14:tracePt t="110318" x="2371725" y="4919663"/>
          <p14:tracePt t="110326" x="2354263" y="5005388"/>
          <p14:tracePt t="110334" x="2354263" y="5081588"/>
          <p14:tracePt t="110342" x="2379663" y="5149850"/>
          <p14:tracePt t="110350" x="2447925" y="5218113"/>
          <p14:tracePt t="110358" x="2524125" y="5276850"/>
          <p14:tracePt t="110366" x="2608263" y="5311775"/>
          <p14:tracePt t="110374" x="2727325" y="5327650"/>
          <p14:tracePt t="110382" x="2871788" y="5353050"/>
          <p14:tracePt t="110390" x="3000375" y="5380038"/>
          <p14:tracePt t="110398" x="3127375" y="5387975"/>
          <p14:tracePt t="110406" x="3228975" y="5387975"/>
          <p14:tracePt t="110414" x="3314700" y="5380038"/>
          <p14:tracePt t="110420" x="3373438" y="5345113"/>
          <p14:tracePt t="110429" x="3441700" y="5294313"/>
          <p14:tracePt t="110436" x="3492500" y="5226050"/>
          <p14:tracePt t="110444" x="3535363" y="5157788"/>
          <p14:tracePt t="110452" x="3560763" y="5099050"/>
          <p14:tracePt t="110460" x="3578225" y="5056188"/>
          <p14:tracePt t="110468" x="3586163" y="4997450"/>
          <p14:tracePt t="110476" x="3594100" y="4972050"/>
          <p14:tracePt t="110484" x="3603625" y="4954588"/>
          <p14:tracePt t="110492" x="3603625" y="4946650"/>
          <p14:tracePt t="110500" x="3603625" y="4937125"/>
          <p14:tracePt t="110508" x="3603625" y="4929188"/>
          <p14:tracePt t="110522" x="3594100" y="4929188"/>
          <p14:tracePt t="110531" x="3578225" y="4929188"/>
          <p14:tracePt t="110538" x="3560763" y="4929188"/>
          <p14:tracePt t="110546" x="3552825" y="4946650"/>
          <p14:tracePt t="110554" x="3535363" y="4954588"/>
          <p14:tracePt t="110562" x="3517900" y="4962525"/>
          <p14:tracePt t="110570" x="3509963" y="4972050"/>
          <p14:tracePt t="110579" x="3509963" y="4979988"/>
          <p14:tracePt t="110586" x="3502025" y="4987925"/>
          <p14:tracePt t="110920" x="3492500" y="4987925"/>
          <p14:tracePt t="110932" x="3492500" y="4997450"/>
          <p14:tracePt t="110940" x="3484563" y="5005388"/>
          <p14:tracePt t="110946" x="3475038" y="5005388"/>
          <p14:tracePt t="110954" x="3467100" y="5013325"/>
          <p14:tracePt t="110963" x="3459163" y="5022850"/>
          <p14:tracePt t="110970" x="3449638" y="5030788"/>
          <p14:tracePt t="110979" x="3441700" y="5030788"/>
          <p14:tracePt t="110995" x="3441700" y="5038725"/>
          <p14:tracePt t="111010" x="3433763" y="5038725"/>
          <p14:tracePt t="111046" x="3424238" y="5048250"/>
          <p14:tracePt t="111084" x="3416300" y="5048250"/>
          <p14:tracePt t="111140" x="3408363" y="5048250"/>
          <p14:tracePt t="111158" x="3390900" y="5056188"/>
          <p14:tracePt t="111166" x="3382963" y="5056188"/>
          <p14:tracePt t="111174" x="3373438" y="5056188"/>
          <p14:tracePt t="111182" x="3365500" y="5056188"/>
          <p14:tracePt t="111190" x="3355975" y="5064125"/>
          <p14:tracePt t="111206" x="3348038" y="5064125"/>
          <p14:tracePt t="111214" x="3340100" y="5064125"/>
          <p14:tracePt t="111222" x="3330575" y="5064125"/>
          <p14:tracePt t="111230" x="3322638" y="5064125"/>
          <p14:tracePt t="111238" x="3305175" y="5073650"/>
          <p14:tracePt t="111254" x="3289300" y="5073650"/>
          <p14:tracePt t="111260" x="3279775" y="5073650"/>
          <p14:tracePt t="111268" x="3271838" y="5081588"/>
          <p14:tracePt t="111276" x="3254375" y="5081588"/>
          <p14:tracePt t="111284" x="3246438" y="5081588"/>
          <p14:tracePt t="111292" x="3228975" y="5081588"/>
          <p14:tracePt t="111300" x="3211513" y="5081588"/>
          <p14:tracePt t="111316" x="3203575" y="5081588"/>
          <p14:tracePt t="111324" x="3195638" y="5081588"/>
          <p14:tracePt t="111390" x="3186113" y="5081588"/>
          <p14:tracePt t="111402" x="3178175" y="5081588"/>
          <p14:tracePt t="111410" x="3170238" y="5081588"/>
          <p14:tracePt t="111418" x="3160713" y="5081588"/>
          <p14:tracePt t="111426" x="3144838" y="5081588"/>
          <p14:tracePt t="111434" x="3127375" y="5081588"/>
          <p14:tracePt t="111442" x="3119438" y="5081588"/>
          <p14:tracePt t="111450" x="3101975" y="5081588"/>
          <p14:tracePt t="111458" x="3094038" y="5081588"/>
          <p14:tracePt t="111466" x="3076575" y="5081588"/>
          <p14:tracePt t="111472" x="3059113" y="5091113"/>
          <p14:tracePt t="111481" x="3051175" y="5091113"/>
          <p14:tracePt t="111488" x="3033713" y="5091113"/>
          <p14:tracePt t="111496" x="3008313" y="5091113"/>
          <p14:tracePt t="111504" x="2990850" y="5099050"/>
          <p14:tracePt t="111512" x="2974975" y="5099050"/>
          <p14:tracePt t="111520" x="2965450" y="5099050"/>
          <p14:tracePt t="111528" x="2949575" y="5106988"/>
          <p14:tracePt t="111536" x="2932113" y="5106988"/>
          <p14:tracePt t="111545" x="2922588" y="5106988"/>
          <p14:tracePt t="111552" x="2906713" y="5106988"/>
          <p14:tracePt t="111646" x="2897188" y="5116513"/>
          <p14:tracePt t="111870" x="2889250" y="5124450"/>
          <p14:tracePt t="111882" x="2871788" y="5132388"/>
          <p14:tracePt t="111890" x="2863850" y="5132388"/>
          <p14:tracePt t="111896" x="2846388" y="5141913"/>
          <p14:tracePt t="111916" x="2820988" y="5141913"/>
          <p14:tracePt t="111920" x="2805113" y="5149850"/>
          <p14:tracePt t="111929" x="2795588" y="5149850"/>
          <p14:tracePt t="111936" x="2778125" y="5149850"/>
          <p14:tracePt t="111944" x="2762250" y="5157788"/>
          <p14:tracePt t="111952" x="2752725" y="5157788"/>
          <p14:tracePt t="111960" x="2736850" y="5157788"/>
          <p14:tracePt t="111968" x="2719388" y="5157788"/>
          <p14:tracePt t="111976" x="2711450" y="5157788"/>
          <p14:tracePt t="111984" x="2686050" y="5167313"/>
          <p14:tracePt t="111990" x="2668588" y="5167313"/>
          <p14:tracePt t="111998" x="2660650" y="5167313"/>
          <p14:tracePt t="112006" x="2643188" y="5167313"/>
          <p14:tracePt t="112022" x="2633663" y="5167313"/>
          <p14:tracePt t="112054" x="2617788" y="5183188"/>
          <p14:tracePt t="112062" x="2608263" y="5183188"/>
          <p14:tracePt t="112070" x="2592388" y="5192713"/>
          <p14:tracePt t="112078" x="2574925" y="5192713"/>
          <p14:tracePt t="112086" x="2566988" y="5200650"/>
          <p14:tracePt t="112094" x="2549525" y="5200650"/>
          <p14:tracePt t="112099" x="2532063" y="5200650"/>
          <p14:tracePt t="112108" x="2524125" y="5200650"/>
          <p14:tracePt t="112124" x="2516188" y="5200650"/>
          <p14:tracePt t="112136" x="2506663" y="5200650"/>
          <p14:tracePt t="112145" x="2506663" y="5208588"/>
          <p14:tracePt t="112152" x="2498725" y="5208588"/>
          <p14:tracePt t="112160" x="2481263" y="5208588"/>
          <p14:tracePt t="112168" x="2473325" y="5218113"/>
          <p14:tracePt t="112176" x="2455863" y="5218113"/>
          <p14:tracePt t="112184" x="2447925" y="5218113"/>
          <p14:tracePt t="112192" x="2447925" y="5226050"/>
          <p14:tracePt t="112486" x="2447925" y="5235575"/>
          <p14:tracePt t="112498" x="2447925" y="5243513"/>
          <p14:tracePt t="112506" x="2438400" y="5251450"/>
          <p14:tracePt t="112514" x="2422525" y="5260975"/>
          <p14:tracePt t="112520" x="2422525" y="5268913"/>
          <p14:tracePt t="112528" x="2422525" y="5276850"/>
          <p14:tracePt t="112536" x="2413000" y="5276850"/>
          <p14:tracePt t="112545" x="2413000" y="5286375"/>
          <p14:tracePt t="112552" x="2413000" y="5294313"/>
          <p14:tracePt t="112565" x="2405063" y="5294313"/>
          <p14:tracePt t="112572" x="2405063" y="5302250"/>
          <p14:tracePt t="112581" x="2405063" y="5311775"/>
          <p14:tracePt t="112588" x="2405063" y="5319713"/>
          <p14:tracePt t="112596" x="2405063" y="5327650"/>
          <p14:tracePt t="112604" x="2405063" y="5337175"/>
          <p14:tracePt t="112658" x="2405063" y="5345113"/>
          <p14:tracePt t="112670" x="2405063" y="5353050"/>
          <p14:tracePt t="112677" x="2405063" y="5362575"/>
          <p14:tracePt t="112686" x="2405063" y="5370513"/>
          <p14:tracePt t="112694" x="2405063" y="5387975"/>
          <p14:tracePt t="112702" x="2405063" y="5395913"/>
          <p14:tracePt t="112710" x="2405063" y="5413375"/>
          <p14:tracePt t="112718" x="2405063" y="5430838"/>
          <p14:tracePt t="112724" x="2405063" y="5438775"/>
          <p14:tracePt t="112732" x="2413000" y="5456238"/>
          <p14:tracePt t="112740" x="2422525" y="5472113"/>
          <p14:tracePt t="112748" x="2422525" y="5481638"/>
          <p14:tracePt t="112755" x="2422525" y="5489575"/>
          <p14:tracePt t="112764" x="2430463" y="5497513"/>
          <p14:tracePt t="112772" x="2430463" y="5507038"/>
          <p14:tracePt t="112780" x="2438400" y="5514975"/>
          <p14:tracePt t="112788" x="2447925" y="5524500"/>
          <p14:tracePt t="112796" x="2455863" y="5524500"/>
          <p14:tracePt t="112804" x="2463800" y="5532438"/>
          <p14:tracePt t="112812" x="2473325" y="5540375"/>
          <p14:tracePt t="112820" x="2481263" y="5549900"/>
          <p14:tracePt t="112826" x="2489200" y="5549900"/>
          <p14:tracePt t="112834" x="2506663" y="5557838"/>
          <p14:tracePt t="112842" x="2524125" y="5575300"/>
          <p14:tracePt t="112850" x="2532063" y="5591175"/>
          <p14:tracePt t="112858" x="2549525" y="5600700"/>
          <p14:tracePt t="112866" x="2566988" y="5608638"/>
          <p14:tracePt t="112874" x="2582863" y="5616575"/>
          <p14:tracePt t="112882" x="2592388" y="5634038"/>
          <p14:tracePt t="112889" x="2617788" y="5651500"/>
          <p14:tracePt t="112898" x="2633663" y="5668963"/>
          <p14:tracePt t="112914" x="2676525" y="5694363"/>
          <p14:tracePt t="112922" x="2686050" y="5710238"/>
          <p14:tracePt t="112930" x="2701925" y="5727700"/>
          <p14:tracePt t="112936" x="2719388" y="5735638"/>
          <p14:tracePt t="112944" x="2727325" y="5745163"/>
          <p14:tracePt t="112952" x="2727325" y="5753100"/>
          <p14:tracePt t="112960" x="2736850" y="5761038"/>
          <p14:tracePt t="112972" x="2744788" y="5761038"/>
          <p14:tracePt t="112980" x="2744788" y="5770563"/>
          <p14:tracePt t="112988" x="2752725" y="5770563"/>
          <p14:tracePt t="112996" x="2752725" y="5778500"/>
          <p14:tracePt t="113042" x="2752725" y="5788025"/>
          <p14:tracePt t="113066" x="2762250" y="5788025"/>
          <p14:tracePt t="113082" x="2762250" y="5795963"/>
          <p14:tracePt t="113090" x="2762250" y="5813425"/>
          <p14:tracePt t="113098" x="2762250" y="5821363"/>
          <p14:tracePt t="113106" x="2762250" y="5829300"/>
          <p14:tracePt t="113122" x="2762250" y="5838825"/>
          <p14:tracePt t="113144" x="2762250" y="5846763"/>
          <p14:tracePt t="113204" x="2752725" y="5854700"/>
          <p14:tracePt t="113228" x="2752725" y="5864225"/>
          <p14:tracePt t="113261" x="2744788" y="5864225"/>
          <p14:tracePt t="125620" x="2813050" y="5846763"/>
          <p14:tracePt t="125628" x="2914650" y="5821363"/>
          <p14:tracePt t="125636" x="3016250" y="5788025"/>
          <p14:tracePt t="125644" x="3135313" y="5753100"/>
          <p14:tracePt t="125652" x="3271838" y="5727700"/>
          <p14:tracePt t="125660" x="3433763" y="5702300"/>
          <p14:tracePt t="125668" x="3586163" y="5702300"/>
          <p14:tracePt t="125674" x="3748088" y="5694363"/>
          <p14:tracePt t="125682" x="3900488" y="5676900"/>
          <p14:tracePt t="125690" x="4037013" y="5668963"/>
          <p14:tracePt t="125698" x="4181475" y="5641975"/>
          <p14:tracePt t="125706" x="4325938" y="5616575"/>
          <p14:tracePt t="125714" x="4470400" y="5591175"/>
          <p14:tracePt t="125722" x="4605338" y="5575300"/>
          <p14:tracePt t="125730" x="4749800" y="5549900"/>
          <p14:tracePt t="125738" x="4894263" y="5549900"/>
          <p14:tracePt t="125746" x="5030788" y="5549900"/>
          <p14:tracePt t="125754" x="5149850" y="5549900"/>
          <p14:tracePt t="125762" x="5235575" y="5540375"/>
          <p14:tracePt t="125770" x="5319713" y="5514975"/>
          <p14:tracePt t="125778" x="5370513" y="5497513"/>
          <p14:tracePt t="125784" x="5395913" y="5481638"/>
          <p14:tracePt t="125793" x="5405438" y="5464175"/>
          <p14:tracePt t="125800" x="5421313" y="5446713"/>
          <p14:tracePt t="125809" x="5456238" y="5421313"/>
          <p14:tracePt t="125816" x="5489575" y="5405438"/>
          <p14:tracePt t="125824" x="5557838" y="5380038"/>
          <p14:tracePt t="125832" x="5616575" y="5327650"/>
          <p14:tracePt t="125840" x="5702300" y="5268913"/>
          <p14:tracePt t="125848" x="5778500" y="5208588"/>
          <p14:tracePt t="125856" x="5838825" y="5175250"/>
          <p14:tracePt t="125864" x="5905500" y="5149850"/>
          <p14:tracePt t="125872" x="5948363" y="5124450"/>
          <p14:tracePt t="125880" x="5973763" y="5106988"/>
          <p14:tracePt t="125888" x="5991225" y="5099050"/>
          <p14:tracePt t="125895" x="6016625" y="5081588"/>
          <p14:tracePt t="125902" x="6049963" y="5064125"/>
          <p14:tracePt t="125911" x="6110288" y="5038725"/>
          <p14:tracePt t="125918" x="6186488" y="4997450"/>
          <p14:tracePt t="125926" x="6305550" y="4937125"/>
          <p14:tracePt t="125934" x="6457950" y="4860925"/>
          <p14:tracePt t="125944" x="6662738" y="4784725"/>
          <p14:tracePt t="125950" x="6865938" y="4733925"/>
          <p14:tracePt t="125959" x="7019925" y="4683125"/>
          <p14:tracePt t="125966" x="7138988" y="4630738"/>
          <p14:tracePt t="125974" x="7232650" y="4572000"/>
          <p14:tracePt t="125982" x="7308850" y="4521200"/>
          <p14:tracePt t="125988" x="7367588" y="4478338"/>
          <p14:tracePt t="125996" x="7443788" y="4435475"/>
          <p14:tracePt t="126004" x="7537450" y="4384675"/>
          <p14:tracePt t="126012" x="7666038" y="4325938"/>
          <p14:tracePt t="126019" x="7835900" y="4275138"/>
          <p14:tracePt t="126028" x="8031163" y="4249738"/>
          <p14:tracePt t="126036" x="8269288" y="4224338"/>
          <p14:tracePt t="126044" x="8489950" y="4189413"/>
          <p14:tracePt t="126052" x="8634413" y="4181475"/>
          <p14:tracePt t="126060" x="8769350" y="4164013"/>
          <p14:tracePt t="126068" x="8863013" y="4146550"/>
          <p14:tracePt t="126076" x="8940800" y="4121150"/>
          <p14:tracePt t="126084" x="8999538" y="4095750"/>
          <p14:tracePt t="126092" x="9058275" y="4070350"/>
          <p14:tracePt t="126098" x="9118600" y="4052888"/>
        </p14:tracePtLst>
      </p14:laserTrace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23" y="651046"/>
            <a:ext cx="8165354" cy="1143948"/>
          </a:xfrm>
        </p:spPr>
        <p:txBody>
          <a:bodyPr/>
          <a:lstStyle/>
          <a:p>
            <a:r>
              <a:rPr lang="en-US" b="1" dirty="0">
                <a:ln w="1905"/>
                <a:solidFill>
                  <a:schemeClr val="tx1"/>
                </a:solidFill>
                <a:effectLst>
                  <a:innerShdw blurRad="69850" dist="43180" dir="5400000">
                    <a:srgbClr val="000000">
                      <a:alpha val="65000"/>
                    </a:srgbClr>
                  </a:innerShdw>
                </a:effectLst>
              </a:rPr>
              <a:t>execute the function hello</a:t>
            </a:r>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14</a:t>
            </a:fld>
            <a:endParaRPr lang="en-US" dirty="0"/>
          </a:p>
        </p:txBody>
      </p:sp>
      <p:sp>
        <p:nvSpPr>
          <p:cNvPr id="3" name="Content Placeholder 2"/>
          <p:cNvSpPr>
            <a:spLocks noGrp="1"/>
          </p:cNvSpPr>
          <p:nvPr>
            <p:ph sz="half" idx="1"/>
          </p:nvPr>
        </p:nvSpPr>
        <p:spPr>
          <a:xfrm>
            <a:off x="425493" y="1970224"/>
            <a:ext cx="7622334" cy="3840163"/>
          </a:xfrm>
        </p:spPr>
        <p:txBody>
          <a:bodyPr>
            <a:normAutofit/>
          </a:bodyPr>
          <a:lstStyle/>
          <a:p>
            <a:r>
              <a:rPr lang="en-US" sz="2400" dirty="0"/>
              <a:t>Call the filename – simpleSmartContract.js</a:t>
            </a:r>
          </a:p>
        </p:txBody>
      </p:sp>
      <p:pic>
        <p:nvPicPr>
          <p:cNvPr id="7" name="Picture 6">
            <a:extLst>
              <a:ext uri="{FF2B5EF4-FFF2-40B4-BE49-F238E27FC236}">
                <a16:creationId xmlns:a16="http://schemas.microsoft.com/office/drawing/2014/main" id="{55112D10-788C-4B00-9C43-4346F1B1AFE7}"/>
              </a:ext>
            </a:extLst>
          </p:cNvPr>
          <p:cNvPicPr>
            <a:picLocks noChangeAspect="1"/>
          </p:cNvPicPr>
          <p:nvPr/>
        </p:nvPicPr>
        <p:blipFill>
          <a:blip r:embed="rId3"/>
          <a:stretch>
            <a:fillRect/>
          </a:stretch>
        </p:blipFill>
        <p:spPr>
          <a:xfrm>
            <a:off x="2031253" y="2807279"/>
            <a:ext cx="5229225" cy="3981450"/>
          </a:xfrm>
          <a:prstGeom prst="rect">
            <a:avLst/>
          </a:prstGeom>
        </p:spPr>
      </p:pic>
      <p:pic>
        <p:nvPicPr>
          <p:cNvPr id="10" name="Picture 9">
            <a:extLst>
              <a:ext uri="{FF2B5EF4-FFF2-40B4-BE49-F238E27FC236}">
                <a16:creationId xmlns:a16="http://schemas.microsoft.com/office/drawing/2014/main" id="{E3E2321E-983C-4701-A89D-9A53B79D3EE5}"/>
              </a:ext>
            </a:extLst>
          </p:cNvPr>
          <p:cNvPicPr>
            <a:picLocks noChangeAspect="1"/>
          </p:cNvPicPr>
          <p:nvPr/>
        </p:nvPicPr>
        <p:blipFill>
          <a:blip r:embed="rId4"/>
          <a:stretch>
            <a:fillRect/>
          </a:stretch>
        </p:blipFill>
        <p:spPr>
          <a:xfrm>
            <a:off x="378666" y="2499408"/>
            <a:ext cx="8534400" cy="1334002"/>
          </a:xfrm>
          <a:prstGeom prst="rect">
            <a:avLst/>
          </a:prstGeom>
        </p:spPr>
      </p:pic>
    </p:spTree>
    <p:extLst>
      <p:ext uri="{BB962C8B-B14F-4D97-AF65-F5344CB8AC3E}">
        <p14:creationId xmlns:p14="http://schemas.microsoft.com/office/powerpoint/2010/main" val="31624312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28718">
        <p15:prstTrans prst="drape"/>
      </p:transition>
    </mc:Choice>
    <mc:Fallback xmlns="">
      <p:transition spd="slow" advTm="12871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3A86A75C-4F4B-4683-9AE1-C65F6400EC91}">
      <p14:laserTraceLst xmlns:p14="http://schemas.microsoft.com/office/powerpoint/2010/main">
        <p14:tracePtLst>
          <p14:tracePt t="4715" x="8991600" y="3305175"/>
          <p14:tracePt t="4724" x="8863013" y="3297238"/>
          <p14:tracePt t="4732" x="8753475" y="3297238"/>
          <p14:tracePt t="4740" x="8616950" y="3297238"/>
          <p14:tracePt t="4748" x="8472488" y="3297238"/>
          <p14:tracePt t="4756" x="8335963" y="3297238"/>
          <p14:tracePt t="4764" x="8175625" y="3297238"/>
          <p14:tracePt t="4772" x="8021638" y="3297238"/>
          <p14:tracePt t="4780" x="7835900" y="3297238"/>
          <p14:tracePt t="4786" x="7639050" y="3263900"/>
          <p14:tracePt t="4794" x="7486650" y="3254375"/>
          <p14:tracePt t="4802" x="7342188" y="3228975"/>
          <p14:tracePt t="4809" x="7215188" y="3221038"/>
          <p14:tracePt t="4818" x="7088188" y="3203575"/>
          <p14:tracePt t="4826" x="6977063" y="3203575"/>
          <p14:tracePt t="4834" x="6858000" y="3195638"/>
          <p14:tracePt t="4842" x="6731000" y="3195638"/>
          <p14:tracePt t="4850" x="6602413" y="3186113"/>
          <p14:tracePt t="4858" x="6467475" y="3186113"/>
          <p14:tracePt t="4866" x="6323013" y="3186113"/>
          <p14:tracePt t="4874" x="6186488" y="3186113"/>
          <p14:tracePt t="4883" x="6042025" y="3211513"/>
          <p14:tracePt t="4888" x="5897563" y="3238500"/>
          <p14:tracePt t="4896" x="5735638" y="3263900"/>
          <p14:tracePt t="4920" x="5175250" y="3322638"/>
          <p14:tracePt t="4928" x="4954588" y="3355975"/>
          <p14:tracePt t="4936" x="4741863" y="3382963"/>
          <p14:tracePt t="4944" x="4521200" y="3416300"/>
          <p14:tracePt t="4952" x="4333875" y="3441700"/>
          <p14:tracePt t="4960" x="4189413" y="3467100"/>
          <p14:tracePt t="4968" x="4044950" y="3492500"/>
          <p14:tracePt t="4976" x="3917950" y="3509963"/>
          <p14:tracePt t="4984" x="3790950" y="3535363"/>
          <p14:tracePt t="4992" x="3662363" y="3560763"/>
          <p14:tracePt t="4999" x="3543300" y="3578225"/>
          <p14:tracePt t="5006" x="3433763" y="3619500"/>
          <p14:tracePt t="5014" x="3297238" y="3636963"/>
          <p14:tracePt t="5022" x="3160713" y="3679825"/>
          <p14:tracePt t="5029" x="3008313" y="3722688"/>
          <p14:tracePt t="5038" x="2863850" y="3773488"/>
          <p14:tracePt t="5046" x="2660650" y="3816350"/>
          <p14:tracePt t="5053" x="2524125" y="3841750"/>
          <p14:tracePt t="5062" x="2362200" y="3867150"/>
          <p14:tracePt t="5070" x="2217738" y="3867150"/>
          <p14:tracePt t="5078" x="2065338" y="3867150"/>
          <p14:tracePt t="5085" x="1911350" y="3867150"/>
          <p14:tracePt t="5092" x="1690688" y="3857625"/>
          <p14:tracePt t="5100" x="1444625" y="3832225"/>
          <p14:tracePt t="5108" x="1173163" y="3798888"/>
          <p14:tracePt t="5115" x="892175" y="3748088"/>
          <p14:tracePt t="5124" x="603250" y="3662363"/>
          <p14:tracePt t="5132" x="288925" y="3552825"/>
          <p14:tracePt t="9414" x="33338" y="3781425"/>
          <p14:tracePt t="9422" x="58738" y="3781425"/>
          <p14:tracePt t="9430" x="93663" y="3773488"/>
          <p14:tracePt t="9438" x="152400" y="3763963"/>
          <p14:tracePt t="9446" x="212725" y="3738563"/>
          <p14:tracePt t="9454" x="271463" y="3722688"/>
          <p14:tracePt t="9462" x="331788" y="3705225"/>
          <p14:tracePt t="9470" x="390525" y="3697288"/>
          <p14:tracePt t="9478" x="433388" y="3697288"/>
          <p14:tracePt t="9486" x="484188" y="3697288"/>
          <p14:tracePt t="9494" x="501650" y="3697288"/>
          <p14:tracePt t="9502" x="519113" y="3697288"/>
          <p14:tracePt t="9508" x="527050" y="3697288"/>
          <p14:tracePt t="9520" x="534988" y="3697288"/>
          <p14:tracePt t="9753" x="534988" y="3687763"/>
          <p14:tracePt t="9772" x="527050" y="3679825"/>
          <p14:tracePt t="9780" x="509588" y="3671888"/>
          <p14:tracePt t="9788" x="501650" y="3662363"/>
          <p14:tracePt t="9796" x="484188" y="3662363"/>
          <p14:tracePt t="9804" x="458788" y="3654425"/>
          <p14:tracePt t="9812" x="425450" y="3636963"/>
          <p14:tracePt t="9818" x="390525" y="3619500"/>
          <p14:tracePt t="9826" x="365125" y="3611563"/>
          <p14:tracePt t="9834" x="322263" y="3594100"/>
          <p14:tracePt t="9842" x="288925" y="3586163"/>
          <p14:tracePt t="9850" x="246063" y="3560763"/>
          <p14:tracePt t="9858" x="195263" y="3543300"/>
          <p14:tracePt t="9867" x="152400" y="3535363"/>
          <p14:tracePt t="9874" x="85725" y="3517900"/>
          <p14:tracePt t="9882" x="42863" y="3509963"/>
          <p14:tracePt t="10234" x="68263" y="3279775"/>
          <p14:tracePt t="10242" x="127000" y="3254375"/>
          <p14:tracePt t="10251" x="187325" y="3238500"/>
          <p14:tracePt t="10258" x="255588" y="3211513"/>
          <p14:tracePt t="10266" x="296863" y="3203575"/>
          <p14:tracePt t="10274" x="357188" y="3186113"/>
          <p14:tracePt t="10284" x="415925" y="3170238"/>
          <p14:tracePt t="10290" x="476250" y="3152775"/>
          <p14:tracePt t="10299" x="552450" y="3135313"/>
          <p14:tracePt t="10306" x="628650" y="3109913"/>
          <p14:tracePt t="10315" x="714375" y="3094038"/>
          <p14:tracePt t="10322" x="815975" y="3059113"/>
          <p14:tracePt t="10330" x="935038" y="3025775"/>
          <p14:tracePt t="10336" x="1079500" y="2982913"/>
          <p14:tracePt t="10344" x="1223963" y="2965450"/>
          <p14:tracePt t="10352" x="1401763" y="2940050"/>
          <p14:tracePt t="10360" x="1581150" y="2922588"/>
          <p14:tracePt t="10368" x="1725613" y="2914650"/>
          <p14:tracePt t="10376" x="1870075" y="2914650"/>
          <p14:tracePt t="10385" x="1979613" y="2922588"/>
          <p14:tracePt t="10392" x="2098675" y="2940050"/>
          <p14:tracePt t="10401" x="2184400" y="2949575"/>
          <p14:tracePt t="10408" x="2268538" y="2949575"/>
          <p14:tracePt t="10416" x="2371725" y="2949575"/>
          <p14:tracePt t="10424" x="2455863" y="2949575"/>
          <p14:tracePt t="10432" x="2549525" y="2949575"/>
          <p14:tracePt t="10438" x="2668588" y="2932113"/>
          <p14:tracePt t="10446" x="2795588" y="2922588"/>
          <p14:tracePt t="10454" x="2940050" y="2897188"/>
          <p14:tracePt t="10462" x="3076575" y="2897188"/>
          <p14:tracePt t="10470" x="3221038" y="2897188"/>
          <p14:tracePt t="10478" x="3348038" y="2897188"/>
          <p14:tracePt t="10486" x="3441700" y="2914650"/>
          <p14:tracePt t="10494" x="3517900" y="2932113"/>
          <p14:tracePt t="10502" x="3578225" y="2957513"/>
          <p14:tracePt t="10510" x="3629025" y="2974975"/>
          <p14:tracePt t="10518" x="3646488" y="2982913"/>
          <p14:tracePt t="10526" x="3662363" y="2990850"/>
          <p14:tracePt t="10534" x="3671888" y="2990850"/>
          <p14:tracePt t="10542" x="3687763" y="2990850"/>
          <p14:tracePt t="10548" x="3697288" y="2990850"/>
          <p14:tracePt t="10556" x="3713163" y="2990850"/>
          <p14:tracePt t="10565" x="3738563" y="2990850"/>
          <p14:tracePt t="10572" x="3756025" y="2990850"/>
          <p14:tracePt t="10580" x="3790950" y="2982913"/>
          <p14:tracePt t="10587" x="3841750" y="2974975"/>
          <p14:tracePt t="10596" x="3883025" y="2965450"/>
          <p14:tracePt t="10603" x="3908425" y="2965450"/>
          <p14:tracePt t="10612" x="3925888" y="2965450"/>
          <p14:tracePt t="10620" x="3943350" y="2965450"/>
          <p14:tracePt t="10628" x="3960813" y="2965450"/>
          <p14:tracePt t="10643" x="3960813" y="2957513"/>
          <p14:tracePt t="10653" x="3968750" y="2957513"/>
          <p14:tracePt t="10730" x="3960813" y="2957513"/>
          <p14:tracePt t="10738" x="3925888" y="2974975"/>
          <p14:tracePt t="10746" x="3883025" y="2990850"/>
          <p14:tracePt t="10754" x="3824288" y="3008313"/>
          <p14:tracePt t="10760" x="3756025" y="3033713"/>
          <p14:tracePt t="10767" x="3697288" y="3041650"/>
          <p14:tracePt t="10776" x="3636963" y="3051175"/>
          <p14:tracePt t="10784" x="3578225" y="3076575"/>
          <p14:tracePt t="10792" x="3517900" y="3084513"/>
          <p14:tracePt t="10800" x="3449638" y="3094038"/>
          <p14:tracePt t="10808" x="3373438" y="3109913"/>
          <p14:tracePt t="10816" x="3297238" y="3109913"/>
          <p14:tracePt t="10824" x="3211513" y="3127375"/>
          <p14:tracePt t="10832" x="3144838" y="3127375"/>
          <p14:tracePt t="10839" x="3067050" y="3109913"/>
          <p14:tracePt t="10848" x="2990850" y="3101975"/>
          <p14:tracePt t="10854" x="2932113" y="3084513"/>
          <p14:tracePt t="10862" x="2871788" y="3059113"/>
          <p14:tracePt t="10869" x="2813050" y="3041650"/>
          <p14:tracePt t="10878" x="2752725" y="3033713"/>
          <p14:tracePt t="10886" x="2701925" y="3008313"/>
          <p14:tracePt t="10893" x="2676525" y="3000375"/>
          <p14:tracePt t="10902" x="2660650" y="2990850"/>
          <p14:tracePt t="10909" x="2643188" y="2982913"/>
          <p14:tracePt t="10931" x="2608263" y="2965450"/>
          <p14:tracePt t="10935" x="2600325" y="2957513"/>
          <p14:tracePt t="10942" x="2582863" y="2957513"/>
          <p14:tracePt t="10950" x="2574925" y="2957513"/>
          <p14:tracePt t="10958" x="2557463" y="2957513"/>
          <p14:tracePt t="10965" x="2541588" y="2957513"/>
          <p14:tracePt t="10972" x="2532063" y="2949575"/>
          <p14:tracePt t="10980" x="2516188" y="2949575"/>
          <p14:tracePt t="10988" x="2506663" y="2949575"/>
          <p14:tracePt t="18351" x="2516188" y="2940050"/>
          <p14:tracePt t="18359" x="2524125" y="2922588"/>
          <p14:tracePt t="18367" x="2532063" y="2922588"/>
          <p14:tracePt t="18374" x="2541588" y="2914650"/>
          <p14:tracePt t="18472" x="2549525" y="2906713"/>
          <p14:tracePt t="18484" x="2557463" y="2897188"/>
          <p14:tracePt t="18530" x="2566988" y="2897188"/>
          <p14:tracePt t="18542" x="2566988" y="2889250"/>
          <p14:tracePt t="18550" x="2582863" y="2871788"/>
          <p14:tracePt t="18558" x="2600325" y="2863850"/>
          <p14:tracePt t="18567" x="2608263" y="2855913"/>
          <p14:tracePt t="18574" x="2625725" y="2838450"/>
          <p14:tracePt t="18582" x="2633663" y="2830513"/>
          <p14:tracePt t="18652" x="2643188" y="2830513"/>
          <p14:tracePt t="18664" x="2643188" y="2820988"/>
          <p14:tracePt t="18672" x="2651125" y="2805113"/>
          <p14:tracePt t="18680" x="2668588" y="2795588"/>
          <p14:tracePt t="18688" x="2676525" y="2778125"/>
          <p14:tracePt t="18696" x="2686050" y="2762250"/>
          <p14:tracePt t="18704" x="2693988" y="2752725"/>
          <p14:tracePt t="18713" x="2701925" y="2752725"/>
          <p14:tracePt t="18728" x="2701925" y="2744788"/>
          <p14:tracePt t="18738" x="2711450" y="2744788"/>
          <p14:tracePt t="18750" x="2711450" y="2736850"/>
          <p14:tracePt t="18758" x="2727325" y="2727325"/>
          <p14:tracePt t="18766" x="2744788" y="2711450"/>
          <p14:tracePt t="18773" x="2752725" y="2693988"/>
          <p14:tracePt t="18782" x="2762250" y="2676525"/>
          <p14:tracePt t="18789" x="2778125" y="2668588"/>
          <p14:tracePt t="18798" x="2787650" y="2651125"/>
          <p14:tracePt t="18806" x="2805113" y="2633663"/>
          <p14:tracePt t="18814" x="2805113" y="2625725"/>
          <p14:tracePt t="18822" x="2820988" y="2617788"/>
          <p14:tracePt t="18828" x="2820988" y="2608263"/>
          <p14:tracePt t="18836" x="2830513" y="2600325"/>
          <p14:tracePt t="18932" x="2838450" y="2600325"/>
          <p14:tracePt t="18942" x="2846388" y="2592388"/>
          <p14:tracePt t="18949" x="2855913" y="2582863"/>
          <p14:tracePt t="18966" x="2863850" y="2582863"/>
          <p14:tracePt t="19002" x="2871788" y="2574925"/>
          <p14:tracePt t="19014" x="2871788" y="2566988"/>
          <p14:tracePt t="19022" x="2881313" y="2557463"/>
          <p14:tracePt t="19029" x="2889250" y="2557463"/>
          <p14:tracePt t="19038" x="2897188" y="2549525"/>
          <p14:tracePt t="19044" x="2897188" y="2541588"/>
          <p14:tracePt t="19052" x="2906713" y="2541588"/>
          <p14:tracePt t="19060" x="2914650" y="2532063"/>
          <p14:tracePt t="19080" x="2914650" y="2524125"/>
          <p14:tracePt t="19124" x="2922588" y="2516188"/>
          <p14:tracePt t="19136" x="2932113" y="2516188"/>
          <p14:tracePt t="19144" x="2940050" y="2506663"/>
          <p14:tracePt t="19242" x="2949575" y="2498725"/>
          <p14:tracePt t="19254" x="2957513" y="2498725"/>
          <p14:tracePt t="21923" x="2974975" y="2532063"/>
          <p14:tracePt t="21931" x="2982913" y="2541588"/>
          <p14:tracePt t="21938" x="2990850" y="2557463"/>
          <p14:tracePt t="21946" x="2990850" y="2574925"/>
          <p14:tracePt t="21955" x="3000375" y="2592388"/>
          <p14:tracePt t="21965" x="3008313" y="2608263"/>
          <p14:tracePt t="21970" x="3008313" y="2625725"/>
          <p14:tracePt t="21979" x="3016250" y="2633663"/>
          <p14:tracePt t="21986" x="3025775" y="2651125"/>
          <p14:tracePt t="21994" x="3033713" y="2660650"/>
          <p14:tracePt t="22002" x="3041650" y="2668588"/>
          <p14:tracePt t="22009" x="3051175" y="2686050"/>
          <p14:tracePt t="22016" x="3059113" y="2701925"/>
          <p14:tracePt t="22024" x="3076575" y="2719388"/>
          <p14:tracePt t="22032" x="3084513" y="2727325"/>
          <p14:tracePt t="22040" x="3094038" y="2744788"/>
          <p14:tracePt t="22048" x="3109913" y="2762250"/>
          <p14:tracePt t="22056" x="3109913" y="2778125"/>
          <p14:tracePt t="22064" x="3119438" y="2787650"/>
          <p14:tracePt t="22072" x="3127375" y="2795588"/>
          <p14:tracePt t="22081" x="3135313" y="2813050"/>
          <p14:tracePt t="22088" x="3144838" y="2820988"/>
          <p14:tracePt t="22096" x="3152775" y="2838450"/>
          <p14:tracePt t="22104" x="3160713" y="2855913"/>
          <p14:tracePt t="22113" x="3170238" y="2855913"/>
          <p14:tracePt t="22118" x="3178175" y="2871788"/>
          <p14:tracePt t="22126" x="3186113" y="2889250"/>
          <p14:tracePt t="22134" x="3186113" y="2897188"/>
          <p14:tracePt t="22142" x="3195638" y="2914650"/>
          <p14:tracePt t="22150" x="3195638" y="2922588"/>
          <p14:tracePt t="22158" x="3195638" y="2932113"/>
          <p14:tracePt t="22166" x="3203575" y="2940050"/>
          <p14:tracePt t="22872" x="3211513" y="2949575"/>
          <p14:tracePt t="22884" x="3221038" y="2957513"/>
          <p14:tracePt t="22892" x="3238500" y="2974975"/>
          <p14:tracePt t="22900" x="3254375" y="2990850"/>
          <p14:tracePt t="22912" x="3271838" y="3008313"/>
          <p14:tracePt t="22916" x="3279775" y="3025775"/>
          <p14:tracePt t="22924" x="3297238" y="3033713"/>
          <p14:tracePt t="22932" x="3314700" y="3051175"/>
          <p14:tracePt t="22940" x="3340100" y="3059113"/>
          <p14:tracePt t="22948" x="3365500" y="3076575"/>
          <p14:tracePt t="22956" x="3382963" y="3094038"/>
          <p14:tracePt t="22964" x="3408363" y="3101975"/>
          <p14:tracePt t="22972" x="3441700" y="3109913"/>
          <p14:tracePt t="22979" x="3459163" y="3109913"/>
          <p14:tracePt t="22986" x="3467100" y="3109913"/>
          <p14:tracePt t="22994" x="3484563" y="3109913"/>
          <p14:tracePt t="23002" x="3492500" y="3119438"/>
          <p14:tracePt t="23010" x="3502025" y="3119438"/>
          <p14:tracePt t="23018" x="3517900" y="3127375"/>
          <p14:tracePt t="23034" x="3535363" y="3127375"/>
          <p14:tracePt t="23042" x="3552825" y="3127375"/>
          <p14:tracePt t="23050" x="3560763" y="3127375"/>
          <p14:tracePt t="23058" x="3578225" y="3127375"/>
          <p14:tracePt t="23066" x="3586163" y="3127375"/>
          <p14:tracePt t="23136" x="3594100" y="3127375"/>
          <p14:tracePt t="23148" x="3603625" y="3119438"/>
          <p14:tracePt t="23156" x="3611563" y="3109913"/>
          <p14:tracePt t="23164" x="3629025" y="3094038"/>
          <p14:tracePt t="23172" x="3646488" y="3084513"/>
          <p14:tracePt t="23181" x="3654425" y="3076575"/>
          <p14:tracePt t="23186" x="3671888" y="3067050"/>
          <p14:tracePt t="23194" x="3687763" y="3059113"/>
          <p14:tracePt t="23202" x="3697288" y="3051175"/>
          <p14:tracePt t="23218" x="3705225" y="3051175"/>
          <p14:tracePt t="23230" x="3713163" y="3051175"/>
          <p14:tracePt t="23261" x="3722688" y="3041650"/>
          <p14:tracePt t="23270" x="3730625" y="3033713"/>
          <p14:tracePt t="23281" x="3738563" y="3025775"/>
          <p14:tracePt t="23284" x="3756025" y="3008313"/>
          <p14:tracePt t="23292" x="3773488" y="2990850"/>
          <p14:tracePt t="23300" x="3790950" y="2974975"/>
          <p14:tracePt t="23308" x="3798888" y="2965450"/>
          <p14:tracePt t="23316" x="3806825" y="2949575"/>
          <p14:tracePt t="23324" x="3816350" y="2949575"/>
          <p14:tracePt t="23360" x="3824288" y="2940050"/>
          <p14:tracePt t="23368" x="3832225" y="2932113"/>
          <p14:tracePt t="23376" x="3832225" y="2922588"/>
          <p14:tracePt t="23384" x="3849688" y="2914650"/>
          <p14:tracePt t="23389" x="3857625" y="2906713"/>
          <p14:tracePt t="23398" x="3867150" y="2897188"/>
          <p14:tracePt t="23564" x="3867150" y="2889250"/>
          <p14:tracePt t="23744" x="3875088" y="2889250"/>
          <p14:tracePt t="23756" x="3883025" y="2889250"/>
          <p14:tracePt t="23765" x="3892550" y="2889250"/>
          <p14:tracePt t="23772" x="3900488" y="2889250"/>
          <p14:tracePt t="23797" x="3908425" y="2889250"/>
          <p14:tracePt t="23984" x="3917950" y="2889250"/>
          <p14:tracePt t="24033" x="3925888" y="2889250"/>
          <p14:tracePt t="24054" x="3935413" y="2889250"/>
          <p14:tracePt t="24063" x="3943350" y="2889250"/>
          <p14:tracePt t="24082" x="3951288" y="2889250"/>
          <p14:tracePt t="24098" x="3968750" y="2889250"/>
          <p14:tracePt t="24106" x="3976688" y="2889250"/>
          <p14:tracePt t="24114" x="3994150" y="2889250"/>
          <p14:tracePt t="24122" x="4011613" y="2889250"/>
          <p14:tracePt t="24130" x="4019550" y="2889250"/>
          <p14:tracePt t="24136" x="4027488" y="2889250"/>
          <p14:tracePt t="24144" x="4037013" y="2889250"/>
          <p14:tracePt t="24152" x="4044950" y="2889250"/>
          <p14:tracePt t="24160" x="4052888" y="2889250"/>
          <p14:tracePt t="24168" x="4062413" y="2889250"/>
          <p14:tracePt t="24176" x="4079875" y="2889250"/>
          <p14:tracePt t="24184" x="4087813" y="2889250"/>
          <p14:tracePt t="24192" x="4095750" y="2889250"/>
          <p14:tracePt t="24200" x="4113213" y="2889250"/>
          <p14:tracePt t="24208" x="4130675" y="2881313"/>
          <p14:tracePt t="24224" x="4138613" y="2881313"/>
          <p14:tracePt t="24270" x="4146550" y="2881313"/>
          <p14:tracePt t="24547" x="4156075" y="2881313"/>
          <p14:tracePt t="24554" x="4181475" y="2881313"/>
          <p14:tracePt t="24561" x="4197350" y="2889250"/>
          <p14:tracePt t="24569" x="4206875" y="2889250"/>
          <p14:tracePt t="24577" x="4224338" y="2897188"/>
          <p14:tracePt t="24584" x="4240213" y="2906713"/>
          <p14:tracePt t="24592" x="4249738" y="2906713"/>
          <p14:tracePt t="24599" x="4265613" y="2906713"/>
          <p14:tracePt t="24608" x="4283075" y="2906713"/>
          <p14:tracePt t="24616" x="4291013" y="2906713"/>
          <p14:tracePt t="24624" x="4300538" y="2906713"/>
          <p14:tracePt t="24632" x="4308475" y="2914650"/>
          <p14:tracePt t="24845" x="4308475" y="2922588"/>
          <p14:tracePt t="24856" x="4308475" y="2932113"/>
          <p14:tracePt t="24872" x="4300538" y="2940050"/>
          <p14:tracePt t="24879" x="4291013" y="2957513"/>
          <p14:tracePt t="24886" x="4283075" y="2957513"/>
          <p14:tracePt t="24894" x="4275138" y="2974975"/>
          <p14:tracePt t="24902" x="4257675" y="2982913"/>
          <p14:tracePt t="24922" x="4240213" y="3000375"/>
          <p14:tracePt t="24926" x="4224338" y="3008313"/>
          <p14:tracePt t="24934" x="4214813" y="3008313"/>
          <p14:tracePt t="24942" x="4214813" y="3016250"/>
          <p14:tracePt t="24950" x="4206875" y="3016250"/>
          <p14:tracePt t="24958" x="4197350" y="3025775"/>
          <p14:tracePt t="24966" x="4189413" y="3025775"/>
          <p14:tracePt t="24988" x="4181475" y="3025775"/>
          <p14:tracePt t="24996" x="4171950" y="3033713"/>
          <p14:tracePt t="25012" x="4164013" y="3033713"/>
          <p14:tracePt t="25019" x="4146550" y="3033713"/>
          <p14:tracePt t="25028" x="4138613" y="3041650"/>
          <p14:tracePt t="25036" x="4121150" y="3041650"/>
          <p14:tracePt t="25044" x="4113213" y="3041650"/>
          <p14:tracePt t="25052" x="4095750" y="3051175"/>
          <p14:tracePt t="25060" x="4079875" y="3051175"/>
          <p14:tracePt t="25068" x="4070350" y="3059113"/>
          <p14:tracePt t="25076" x="4044950" y="3059113"/>
          <p14:tracePt t="25082" x="4027488" y="3059113"/>
          <p14:tracePt t="25089" x="4019550" y="3059113"/>
          <p14:tracePt t="25098" x="4002088" y="3059113"/>
          <p14:tracePt t="25106" x="3976688" y="3059113"/>
          <p14:tracePt t="25114" x="3960813" y="3059113"/>
          <p14:tracePt t="25122" x="3935413" y="3059113"/>
          <p14:tracePt t="25130" x="3908425" y="3059113"/>
          <p14:tracePt t="25138" x="3867150" y="3059113"/>
          <p14:tracePt t="25146" x="3841750" y="3059113"/>
          <p14:tracePt t="25154" x="3798888" y="3059113"/>
          <p14:tracePt t="25162" x="3738563" y="3059113"/>
          <p14:tracePt t="25170" x="3687763" y="3076575"/>
          <p14:tracePt t="25178" x="3636963" y="3076575"/>
          <p14:tracePt t="25184" x="3586163" y="3076575"/>
          <p14:tracePt t="25192" x="3560763" y="3076575"/>
          <p14:tracePt t="25200" x="3517900" y="3076575"/>
          <p14:tracePt t="25208" x="3459163" y="3084513"/>
          <p14:tracePt t="25216" x="3416300" y="3084513"/>
          <p14:tracePt t="25224" x="3355975" y="3094038"/>
          <p14:tracePt t="25232" x="3305175" y="3101975"/>
          <p14:tracePt t="25240" x="3263900" y="3101975"/>
          <p14:tracePt t="25248" x="3238500" y="3101975"/>
          <p14:tracePt t="25256" x="3221038" y="3101975"/>
          <p14:tracePt t="25264" x="3195638" y="3101975"/>
          <p14:tracePt t="25271" x="3178175" y="3101975"/>
          <p14:tracePt t="25280" x="3170238" y="3101975"/>
          <p14:tracePt t="25288" x="3152775" y="3101975"/>
          <p14:tracePt t="25294" x="3144838" y="3101975"/>
          <p14:tracePt t="25302" x="3135313" y="3101975"/>
          <p14:tracePt t="25314" x="3127375" y="3101975"/>
          <p14:tracePt t="25330" x="3109913" y="3101975"/>
          <p14:tracePt t="25338" x="3094038" y="3101975"/>
          <p14:tracePt t="25346" x="3084513" y="3101975"/>
          <p14:tracePt t="25354" x="3067050" y="3101975"/>
          <p14:tracePt t="25362" x="3059113" y="3101975"/>
          <p14:tracePt t="25370" x="3041650" y="3101975"/>
          <p14:tracePt t="25378" x="3025775" y="3101975"/>
          <p14:tracePt t="25392" x="3016250" y="3101975"/>
          <p14:tracePt t="25408" x="3008313" y="3101975"/>
          <p14:tracePt t="26324" x="3016250" y="3101975"/>
          <p14:tracePt t="26721" x="3016250" y="3094038"/>
          <p14:tracePt t="26733" x="3025775" y="3084513"/>
          <p14:tracePt t="26752" x="3033713" y="3084513"/>
          <p14:tracePt t="26776" x="3033713" y="3076575"/>
          <p14:tracePt t="26786" x="3041650" y="3076575"/>
          <p14:tracePt t="26795" x="3051175" y="3059113"/>
          <p14:tracePt t="26802" x="3059113" y="3041650"/>
          <p14:tracePt t="26810" x="3076575" y="3041650"/>
          <p14:tracePt t="26826" x="3076575" y="3033713"/>
          <p14:tracePt t="26838" x="3084513" y="3025775"/>
          <p14:tracePt t="26900" x="3094038" y="3025775"/>
          <p14:tracePt t="26914" x="3094038" y="3008313"/>
          <p14:tracePt t="26920" x="3101975" y="3000375"/>
          <p14:tracePt t="26928" x="3119438" y="2982913"/>
          <p14:tracePt t="26936" x="3127375" y="2965450"/>
          <p14:tracePt t="26944" x="3135313" y="2949575"/>
          <p14:tracePt t="26952" x="3144838" y="2949575"/>
          <p14:tracePt t="26960" x="3152775" y="2940050"/>
          <p14:tracePt t="26968" x="3160713" y="2932113"/>
          <p14:tracePt t="26984" x="3160713" y="2922588"/>
          <p14:tracePt t="26990" x="3170238" y="2922588"/>
          <p14:tracePt t="26998" x="3178175" y="2914650"/>
          <p14:tracePt t="27006" x="3178175" y="2906713"/>
          <p14:tracePt t="27014" x="3186113" y="2906713"/>
          <p14:tracePt t="27034" x="3195638" y="2897188"/>
          <p14:tracePt t="27054" x="3203575" y="2897188"/>
          <p14:tracePt t="27063" x="3203575" y="2889250"/>
          <p14:tracePt t="27462" x="3228975" y="2881313"/>
          <p14:tracePt t="27470" x="3238500" y="2881313"/>
          <p14:tracePt t="27478" x="3263900" y="2881313"/>
          <p14:tracePt t="27486" x="3289300" y="2881313"/>
          <p14:tracePt t="27496" x="3297238" y="2881313"/>
          <p14:tracePt t="27502" x="3305175" y="2881313"/>
          <p14:tracePt t="27510" x="3314700" y="2881313"/>
          <p14:tracePt t="27518" x="3322638" y="2881313"/>
          <p14:tracePt t="27526" x="3330575" y="2881313"/>
          <p14:tracePt t="27532" x="3340100" y="2881313"/>
          <p14:tracePt t="27540" x="3355975" y="2881313"/>
          <p14:tracePt t="27548" x="3365500" y="2881313"/>
          <p14:tracePt t="27556" x="3373438" y="2881313"/>
          <p14:tracePt t="27564" x="3382963" y="2881313"/>
          <p14:tracePt t="27571" x="3390900" y="2881313"/>
          <p14:tracePt t="27580" x="3398838" y="2881313"/>
          <p14:tracePt t="27588" x="3408363" y="2881313"/>
          <p14:tracePt t="27596" x="3416300" y="2881313"/>
          <p14:tracePt t="27604" x="3424238" y="2889250"/>
          <p14:tracePt t="27612" x="3441700" y="2889250"/>
          <p14:tracePt t="27627" x="3459163" y="2889250"/>
          <p14:tracePt t="27633" x="3475038" y="2889250"/>
          <p14:tracePt t="27642" x="3484563" y="2889250"/>
          <p14:tracePt t="27650" x="3502025" y="2897188"/>
          <p14:tracePt t="27658" x="3517900" y="2897188"/>
          <p14:tracePt t="27666" x="3527425" y="2897188"/>
          <p14:tracePt t="27673" x="3543300" y="2897188"/>
          <p14:tracePt t="27682" x="3552825" y="2897188"/>
          <p14:tracePt t="27690" x="3568700" y="2897188"/>
          <p14:tracePt t="27698" x="3586163" y="2897188"/>
          <p14:tracePt t="27706" x="3594100" y="2897188"/>
          <p14:tracePt t="27714" x="3611563" y="2897188"/>
          <p14:tracePt t="27722" x="3619500" y="2897188"/>
          <p14:tracePt t="27730" x="3636963" y="2897188"/>
          <p14:tracePt t="27735" x="3671888" y="2897188"/>
          <p14:tracePt t="27745" x="3697288" y="2897188"/>
          <p14:tracePt t="27752" x="3730625" y="2897188"/>
          <p14:tracePt t="27760" x="3763963" y="2897188"/>
          <p14:tracePt t="27768" x="3798888" y="2897188"/>
          <p14:tracePt t="27776" x="3824288" y="2897188"/>
          <p14:tracePt t="27784" x="3849688" y="2906713"/>
          <p14:tracePt t="27792" x="3875088" y="2906713"/>
          <p14:tracePt t="27800" x="3883025" y="2906713"/>
          <p14:tracePt t="27808" x="3900488" y="2906713"/>
          <p14:tracePt t="27816" x="3917950" y="2906713"/>
          <p14:tracePt t="27824" x="3925888" y="2906713"/>
          <p14:tracePt t="27832" x="3951288" y="2906713"/>
          <p14:tracePt t="27838" x="3968750" y="2906713"/>
          <p14:tracePt t="27846" x="3994150" y="2906713"/>
          <p14:tracePt t="27854" x="4019550" y="2906713"/>
          <p14:tracePt t="27862" x="4044950" y="2906713"/>
          <p14:tracePt t="27869" x="4070350" y="2906713"/>
          <p14:tracePt t="27878" x="4095750" y="2906713"/>
          <p14:tracePt t="27885" x="4121150" y="2906713"/>
          <p14:tracePt t="27894" x="4130675" y="2906713"/>
          <p14:tracePt t="27902" x="4146550" y="2906713"/>
          <p14:tracePt t="27910" x="4164013" y="2906713"/>
          <p14:tracePt t="27930" x="4189413" y="2906713"/>
          <p14:tracePt t="27933" x="4206875" y="2897188"/>
          <p14:tracePt t="27942" x="4224338" y="2889250"/>
          <p14:tracePt t="27948" x="4240213" y="2889250"/>
          <p14:tracePt t="27956" x="4257675" y="2881313"/>
          <p14:tracePt t="27963" x="4265613" y="2881313"/>
          <p14:tracePt t="27972" x="4283075" y="2871788"/>
          <p14:tracePt t="27980" x="4300538" y="2871788"/>
          <p14:tracePt t="27988" x="4308475" y="2871788"/>
          <p14:tracePt t="27996" x="4325938" y="2871788"/>
          <p14:tracePt t="28012" x="4341813" y="2871788"/>
          <p14:tracePt t="28020" x="4359275" y="2871788"/>
          <p14:tracePt t="28028" x="4368800" y="2871788"/>
          <p14:tracePt t="28036" x="4384675" y="2871788"/>
          <p14:tracePt t="28042" x="4394200" y="2871788"/>
          <p14:tracePt t="28049" x="4410075" y="2871788"/>
          <p14:tracePt t="28058" x="4427538" y="2871788"/>
          <p14:tracePt t="28065" x="4435475" y="2871788"/>
          <p14:tracePt t="28074" x="4452938" y="2863850"/>
          <p14:tracePt t="28082" x="4478338" y="2863850"/>
          <p14:tracePt t="28089" x="4486275" y="2863850"/>
          <p14:tracePt t="28098" x="4503738" y="2863850"/>
          <p14:tracePt t="28106" x="4513263" y="2863850"/>
          <p14:tracePt t="28114" x="4529138" y="2871788"/>
          <p14:tracePt t="28122" x="4546600" y="2881313"/>
          <p14:tracePt t="28130" x="4554538" y="2881313"/>
          <p14:tracePt t="28138" x="4572000" y="2889250"/>
          <p14:tracePt t="28146" x="4589463" y="2897188"/>
          <p14:tracePt t="28152" x="4597400" y="2897188"/>
          <p14:tracePt t="28160" x="4605338" y="2897188"/>
          <p14:tracePt t="28168" x="4622800" y="2897188"/>
          <p14:tracePt t="28176" x="4630738" y="2906713"/>
          <p14:tracePt t="28184" x="4640263" y="2906713"/>
          <p14:tracePt t="28192" x="4648200" y="2906713"/>
          <p14:tracePt t="28200" x="4657725" y="2906713"/>
          <p14:tracePt t="28216" x="4665663" y="2914650"/>
          <p14:tracePt t="28224" x="4673600" y="2914650"/>
          <p14:tracePt t="28232" x="4683125" y="2914650"/>
          <p14:tracePt t="28239" x="4691063" y="2922588"/>
          <p14:tracePt t="28248" x="4699000" y="2922588"/>
          <p14:tracePt t="28256" x="4716463" y="2922588"/>
          <p14:tracePt t="28262" x="4733925" y="2932113"/>
          <p14:tracePt t="28270" x="4741863" y="2932113"/>
          <p14:tracePt t="28278" x="4749800" y="2932113"/>
          <p14:tracePt t="28286" x="4759325" y="2932113"/>
          <p14:tracePt t="28294" x="4767263" y="2932113"/>
          <p14:tracePt t="28310" x="4775200" y="2932113"/>
          <p14:tracePt t="28322" x="4784725" y="2932113"/>
          <p14:tracePt t="28342" x="4792663" y="2932113"/>
          <p14:tracePt t="28350" x="4802188" y="2932113"/>
          <p14:tracePt t="28366" x="4810125" y="2940050"/>
          <p14:tracePt t="28372" x="4827588" y="2940050"/>
          <p14:tracePt t="28384" x="4827588" y="2949575"/>
          <p14:tracePt t="28404" x="4835525" y="2949575"/>
          <p14:tracePt t="28420" x="4843463" y="2949575"/>
          <p14:tracePt t="28452" x="4852988" y="2949575"/>
          <p14:tracePt t="28468" x="4860925" y="2949575"/>
          <p14:tracePt t="28473" x="4868863" y="2949575"/>
          <p14:tracePt t="28482" x="4886325" y="2949575"/>
          <p14:tracePt t="28489" x="4903788" y="2949575"/>
          <p14:tracePt t="28498" x="4911725" y="2957513"/>
          <p14:tracePt t="28506" x="4929188" y="2957513"/>
          <p14:tracePt t="28514" x="4946650" y="2957513"/>
          <p14:tracePt t="28530" x="4962525" y="2957513"/>
          <p14:tracePt t="28538" x="4972050" y="2957513"/>
          <p14:tracePt t="28546" x="4979988" y="2957513"/>
          <p14:tracePt t="28554" x="4997450" y="2957513"/>
          <p14:tracePt t="28562" x="5005388" y="2965450"/>
          <p14:tracePt t="28570" x="5022850" y="2965450"/>
          <p14:tracePt t="28576" x="5038725" y="2965450"/>
          <p14:tracePt t="28592" x="5038725" y="2974975"/>
          <p14:tracePt t="28612" x="5048250" y="2974975"/>
          <p14:tracePt t="28620" x="5064125" y="2982913"/>
          <p14:tracePt t="28628" x="5073650" y="2982913"/>
          <p14:tracePt t="28635" x="5091113" y="2982913"/>
          <p14:tracePt t="28644" x="5099050" y="2982913"/>
          <p14:tracePt t="28652" x="5116513" y="2982913"/>
          <p14:tracePt t="28660" x="5132388" y="2990850"/>
          <p14:tracePt t="28668" x="5141913" y="3000375"/>
          <p14:tracePt t="28676" x="5157788" y="3000375"/>
          <p14:tracePt t="28682" x="5175250" y="3008313"/>
          <p14:tracePt t="28690" x="5183188" y="3016250"/>
          <p14:tracePt t="28698" x="5200650" y="3016250"/>
          <p14:tracePt t="28706" x="5218113" y="3025775"/>
          <p14:tracePt t="28714" x="5226050" y="3025775"/>
          <p14:tracePt t="28722" x="5243513" y="3033713"/>
          <p14:tracePt t="28730" x="5268913" y="3033713"/>
          <p14:tracePt t="28738" x="5286375" y="3033713"/>
          <p14:tracePt t="28746" x="5302250" y="3033713"/>
          <p14:tracePt t="28754" x="5337175" y="3033713"/>
          <p14:tracePt t="28762" x="5345113" y="3033713"/>
          <p14:tracePt t="28770" x="5362575" y="3033713"/>
          <p14:tracePt t="28776" x="5380038" y="3033713"/>
          <p14:tracePt t="28784" x="5387975" y="3041650"/>
          <p14:tracePt t="28792" x="5405438" y="3041650"/>
          <p14:tracePt t="28800" x="5421313" y="3051175"/>
          <p14:tracePt t="28816" x="5438775" y="3051175"/>
          <p14:tracePt t="28824" x="5446713" y="3051175"/>
          <p14:tracePt t="28832" x="5456238" y="3051175"/>
          <p14:tracePt t="28840" x="5472113" y="3051175"/>
          <p14:tracePt t="28848" x="5481638" y="3051175"/>
          <p14:tracePt t="28856" x="5497513" y="3051175"/>
          <p14:tracePt t="28864" x="5514975" y="3051175"/>
          <p14:tracePt t="28872" x="5524500" y="3051175"/>
          <p14:tracePt t="28877" x="5549900" y="3051175"/>
          <p14:tracePt t="28886" x="5557838" y="3051175"/>
          <p14:tracePt t="28894" x="5583238" y="3051175"/>
          <p14:tracePt t="28901" x="5608638" y="3051175"/>
          <p14:tracePt t="28913" x="5626100" y="3051175"/>
          <p14:tracePt t="28918" x="5651500" y="3051175"/>
          <p14:tracePt t="28926" x="5676900" y="3051175"/>
          <p14:tracePt t="28934" x="5702300" y="3051175"/>
          <p14:tracePt t="28942" x="5727700" y="3041650"/>
          <p14:tracePt t="28950" x="5761038" y="3033713"/>
          <p14:tracePt t="28958" x="5788025" y="3016250"/>
          <p14:tracePt t="28966" x="5821363" y="3008313"/>
          <p14:tracePt t="28973" x="5838825" y="3000375"/>
          <p14:tracePt t="28982" x="5846763" y="2990850"/>
          <p14:tracePt t="28990" x="5864225" y="2982913"/>
          <p14:tracePt t="28996" x="5880100" y="2974975"/>
          <p14:tracePt t="29004" x="5889625" y="2974975"/>
          <p14:tracePt t="29013" x="5905500" y="2965450"/>
          <p14:tracePt t="29019" x="5932488" y="2949575"/>
          <p14:tracePt t="29029" x="5957888" y="2940050"/>
          <p14:tracePt t="29036" x="5973763" y="2932113"/>
          <p14:tracePt t="29046" x="5999163" y="2914650"/>
          <p14:tracePt t="29052" x="6016625" y="2897188"/>
          <p14:tracePt t="29060" x="6042025" y="2881313"/>
          <p14:tracePt t="29068" x="6067425" y="2863850"/>
          <p14:tracePt t="29076" x="6076950" y="2855913"/>
          <p14:tracePt t="29084" x="6092825" y="2855913"/>
          <p14:tracePt t="29089" x="6110288" y="2855913"/>
          <p14:tracePt t="29098" x="6118225" y="2846388"/>
          <p14:tracePt t="29106" x="6127750" y="2846388"/>
          <p14:tracePt t="29125" x="6135688" y="2846388"/>
          <p14:tracePt t="29220" x="6143625" y="2846388"/>
          <p14:tracePt t="29229" x="6153150" y="2846388"/>
          <p14:tracePt t="29237" x="6161088" y="2846388"/>
          <p14:tracePt t="29249" x="6161088" y="2838450"/>
          <p14:tracePt t="29257" x="6169025" y="2838450"/>
          <p14:tracePt t="29268" x="6178550" y="2838450"/>
          <p14:tracePt t="29432" x="6186488" y="2838450"/>
          <p14:tracePt t="29444" x="6194425" y="2838450"/>
          <p14:tracePt t="29452" x="6203950" y="2838450"/>
          <p14:tracePt t="29476" x="6211888" y="2846388"/>
          <p14:tracePt t="29484" x="6221413" y="2846388"/>
          <p14:tracePt t="29504" x="6229350" y="2846388"/>
          <p14:tracePt t="29514" x="6237288" y="2846388"/>
          <p14:tracePt t="29522" x="6246813" y="2846388"/>
          <p14:tracePt t="29538" x="6254750" y="2855913"/>
          <p14:tracePt t="29547" x="6262688" y="2855913"/>
          <p14:tracePt t="29564" x="6272213" y="2855913"/>
          <p14:tracePt t="29574" x="6272213" y="2863850"/>
          <p14:tracePt t="29582" x="6280150" y="2863850"/>
          <p14:tracePt t="29602" x="6288088" y="2863850"/>
          <p14:tracePt t="29632" x="6297613" y="2863850"/>
          <p14:tracePt t="29640" x="6305550" y="2871788"/>
          <p14:tracePt t="29648" x="6305550" y="2881313"/>
          <p14:tracePt t="29656" x="6313488" y="2881313"/>
          <p14:tracePt t="29664" x="6330950" y="2889250"/>
          <p14:tracePt t="29672" x="6330950" y="2897188"/>
          <p14:tracePt t="29680" x="6348413" y="2906713"/>
          <p14:tracePt t="29688" x="6356350" y="2906713"/>
          <p14:tracePt t="29696" x="6356350" y="2914650"/>
          <p14:tracePt t="29704" x="6373813" y="2922588"/>
          <p14:tracePt t="29713" x="6391275" y="2932113"/>
          <p14:tracePt t="29728" x="6407150" y="2932113"/>
          <p14:tracePt t="29734" x="6416675" y="2932113"/>
          <p14:tracePt t="29742" x="6424613" y="2932113"/>
          <p14:tracePt t="29750" x="6424613" y="2940050"/>
          <p14:tracePt t="29758" x="6432550" y="2940050"/>
          <p14:tracePt t="29786" x="6442075" y="2940050"/>
          <p14:tracePt t="29802" x="6450013" y="2940050"/>
          <p14:tracePt t="29810" x="6457950" y="2940050"/>
          <p14:tracePt t="29826" x="6475413" y="2940050"/>
          <p14:tracePt t="29834" x="6483350" y="2940050"/>
          <p14:tracePt t="29848" x="6492875" y="2940050"/>
          <p14:tracePt t="29856" x="6500813" y="2940050"/>
          <p14:tracePt t="29864" x="6510338" y="2940050"/>
          <p14:tracePt t="30574" x="6526213" y="2940050"/>
          <p14:tracePt t="30582" x="6543675" y="2932113"/>
          <p14:tracePt t="30589" x="6551613" y="2922588"/>
          <p14:tracePt t="30598" x="6577013" y="2914650"/>
          <p14:tracePt t="30606" x="6611938" y="2906713"/>
          <p14:tracePt t="30614" x="6645275" y="2897188"/>
          <p14:tracePt t="30622" x="6705600" y="2889250"/>
          <p14:tracePt t="30630" x="6746875" y="2881313"/>
          <p14:tracePt t="30637" x="6781800" y="2881313"/>
          <p14:tracePt t="30646" x="6815138" y="2881313"/>
          <p14:tracePt t="30654" x="6824663" y="2881313"/>
          <p14:tracePt t="30663" x="6840538" y="2881313"/>
          <p14:tracePt t="30712" x="6850063" y="2881313"/>
          <p14:tracePt t="30724" x="6875463" y="2881313"/>
          <p14:tracePt t="30732" x="6883400" y="2889250"/>
          <p14:tracePt t="30740" x="6900863" y="2889250"/>
          <p14:tracePt t="30748" x="6926263" y="2889250"/>
          <p14:tracePt t="30756" x="6934200" y="2889250"/>
          <p14:tracePt t="30764" x="6951663" y="2889250"/>
          <p14:tracePt t="30772" x="6969125" y="2889250"/>
          <p14:tracePt t="30780" x="6977063" y="2889250"/>
          <p14:tracePt t="30786" x="6994525" y="2889250"/>
          <p14:tracePt t="30794" x="6994525" y="2897188"/>
          <p14:tracePt t="30802" x="7010400" y="2897188"/>
          <p14:tracePt t="30812" x="7019925" y="2897188"/>
          <p14:tracePt t="30826" x="7035800" y="2897188"/>
          <p14:tracePt t="30834" x="7045325" y="2897188"/>
          <p14:tracePt t="30842" x="7061200" y="2897188"/>
          <p14:tracePt t="30849" x="7078663" y="2897188"/>
          <p14:tracePt t="30858" x="7088188" y="2897188"/>
          <p14:tracePt t="30866" x="7104063" y="2897188"/>
          <p14:tracePt t="30874" x="7113588" y="2897188"/>
          <p14:tracePt t="30882" x="7129463" y="2897188"/>
          <p14:tracePt t="30888" x="7146925" y="2897188"/>
          <p14:tracePt t="30896" x="7154863" y="2897188"/>
          <p14:tracePt t="30904" x="7172325" y="2897188"/>
          <p14:tracePt t="30912" x="7180263" y="2897188"/>
          <p14:tracePt t="30920" x="7197725" y="2906713"/>
          <p14:tracePt t="30928" x="7215188" y="2914650"/>
          <p14:tracePt t="30936" x="7223125" y="2914650"/>
          <p14:tracePt t="30945" x="7232650" y="2914650"/>
          <p14:tracePt t="30952" x="7240588" y="2914650"/>
          <p14:tracePt t="30962" x="7248525" y="2914650"/>
          <p14:tracePt t="30976" x="7265988" y="2914650"/>
          <p14:tracePt t="30992" x="7283450" y="2914650"/>
          <p14:tracePt t="30998" x="7291388" y="2914650"/>
          <p14:tracePt t="31013" x="7308850" y="2906713"/>
          <p14:tracePt t="31022" x="7316788" y="2906713"/>
          <p14:tracePt t="31038" x="7324725" y="2906713"/>
          <p14:tracePt t="31050" x="7334250" y="2906713"/>
          <p14:tracePt t="31070" x="7342188" y="2906713"/>
          <p14:tracePt t="31086" x="7350125" y="2906713"/>
          <p14:tracePt t="31094" x="7359650" y="2897188"/>
          <p14:tracePt t="31108" x="7377113" y="2889250"/>
          <p14:tracePt t="31115" x="7385050" y="2881313"/>
          <p14:tracePt t="31124" x="7392988" y="2881313"/>
          <p14:tracePt t="31132" x="7402513" y="2881313"/>
          <p14:tracePt t="31726" x="7418388" y="2871788"/>
          <p14:tracePt t="31734" x="7453313" y="2855913"/>
          <p14:tracePt t="31743" x="7486650" y="2838450"/>
          <p14:tracePt t="31748" x="7521575" y="2830513"/>
          <p14:tracePt t="31756" x="7546975" y="2830513"/>
          <p14:tracePt t="31766" x="7562850" y="2820988"/>
          <p14:tracePt t="31780" x="7580313" y="2820988"/>
          <p14:tracePt t="31788" x="7588250" y="2820988"/>
          <p14:tracePt t="31796" x="7597775" y="2820988"/>
          <p14:tracePt t="31804" x="7613650" y="2820988"/>
          <p14:tracePt t="31812" x="7623175" y="2820988"/>
          <p14:tracePt t="31819" x="7639050" y="2820988"/>
          <p14:tracePt t="31828" x="7648575" y="2820988"/>
          <p14:tracePt t="31836" x="7666038" y="2820988"/>
          <p14:tracePt t="31844" x="7673975" y="2820988"/>
          <p14:tracePt t="31849" x="7681913" y="2820988"/>
          <p14:tracePt t="31858" x="7691438" y="2820988"/>
          <p14:tracePt t="31866" x="7699375" y="2820988"/>
          <p14:tracePt t="31874" x="7707313" y="2820988"/>
          <p14:tracePt t="31882" x="7724775" y="2820988"/>
          <p14:tracePt t="31889" x="7732713" y="2820988"/>
          <p14:tracePt t="31906" x="7750175" y="2820988"/>
          <p14:tracePt t="31926" x="7758113" y="2813050"/>
          <p14:tracePt t="31934" x="7767638" y="2813050"/>
          <p14:tracePt t="31942" x="7775575" y="2813050"/>
          <p14:tracePt t="31947" x="7793038" y="2813050"/>
          <p14:tracePt t="31956" x="7800975" y="2813050"/>
          <p14:tracePt t="32351" x="7810500" y="2813050"/>
          <p14:tracePt t="32360" x="7818438" y="2813050"/>
          <p14:tracePt t="32367" x="7826375" y="2813050"/>
          <p14:tracePt t="32373" x="7835900" y="2813050"/>
          <p14:tracePt t="32382" x="7843838" y="2813050"/>
          <p14:tracePt t="32392" x="7851775" y="2813050"/>
          <p14:tracePt t="32648" x="7851775" y="2820988"/>
          <p14:tracePt t="32943" x="7843838" y="2830513"/>
          <p14:tracePt t="32950" x="7835900" y="2838450"/>
          <p14:tracePt t="32958" x="7826375" y="2846388"/>
          <p14:tracePt t="32966" x="7826375" y="2855913"/>
          <p14:tracePt t="32974" x="7810500" y="2871788"/>
          <p14:tracePt t="32990" x="7800975" y="2881313"/>
          <p14:tracePt t="33016" x="7800975" y="2889250"/>
          <p14:tracePt t="33512" x="7800975" y="2897188"/>
          <p14:tracePt t="33868" x="7783513" y="2897188"/>
          <p14:tracePt t="33877" x="7732713" y="2906713"/>
          <p14:tracePt t="33884" x="7656513" y="2922588"/>
          <p14:tracePt t="33892" x="7554913" y="2949575"/>
          <p14:tracePt t="33914" x="7367588" y="2982913"/>
          <p14:tracePt t="33925" x="7205663" y="2982913"/>
          <p14:tracePt t="33932" x="7121525" y="2990850"/>
          <p14:tracePt t="33940" x="7045325" y="3000375"/>
          <p14:tracePt t="33948" x="6959600" y="3016250"/>
          <p14:tracePt t="33956" x="6832600" y="3025775"/>
          <p14:tracePt t="33962" x="6696075" y="3033713"/>
          <p14:tracePt t="33970" x="6518275" y="3033713"/>
          <p14:tracePt t="33978" x="6313488" y="3033713"/>
          <p14:tracePt t="33986" x="6076950" y="3051175"/>
          <p14:tracePt t="33994" x="5846763" y="3051175"/>
          <p14:tracePt t="34002" x="5608638" y="3041650"/>
          <p14:tracePt t="34010" x="5446713" y="3033713"/>
          <p14:tracePt t="34018" x="5311775" y="3033713"/>
          <p14:tracePt t="34027" x="5183188" y="3025775"/>
          <p14:tracePt t="34034" x="5081588" y="3025775"/>
          <p14:tracePt t="34042" x="4997450" y="3025775"/>
          <p14:tracePt t="34050" x="4929188" y="3025775"/>
          <p14:tracePt t="34057" x="4868863" y="3025775"/>
          <p14:tracePt t="34065" x="4810125" y="3025775"/>
          <p14:tracePt t="34072" x="4749800" y="3025775"/>
          <p14:tracePt t="34080" x="4708525" y="3025775"/>
          <p14:tracePt t="34088" x="4665663" y="3025775"/>
          <p14:tracePt t="34096" x="4630738" y="3025775"/>
          <p14:tracePt t="34103" x="4597400" y="3025775"/>
          <p14:tracePt t="34112" x="4554538" y="3041650"/>
          <p14:tracePt t="34120" x="4521200" y="3059113"/>
          <p14:tracePt t="34129" x="4470400" y="3076575"/>
          <p14:tracePt t="34136" x="4427538" y="3094038"/>
          <p14:tracePt t="34143" x="4376738" y="3101975"/>
          <p14:tracePt t="34152" x="4333875" y="3127375"/>
          <p14:tracePt t="34162" x="4283075" y="3135313"/>
          <p14:tracePt t="34168" x="4240213" y="3144838"/>
          <p14:tracePt t="34174" x="4206875" y="3152775"/>
          <p14:tracePt t="34182" x="4181475" y="3170238"/>
          <p14:tracePt t="34190" x="4156075" y="3170238"/>
          <p14:tracePt t="34198" x="4146550" y="3178175"/>
          <p14:tracePt t="34206" x="4113213" y="3186113"/>
          <p14:tracePt t="34214" x="4087813" y="3195638"/>
          <p14:tracePt t="34222" x="4062413" y="3203575"/>
          <p14:tracePt t="34230" x="4037013" y="3211513"/>
          <p14:tracePt t="34238" x="3994150" y="3228975"/>
          <p14:tracePt t="34246" x="3960813" y="3246438"/>
          <p14:tracePt t="34254" x="3908425" y="3263900"/>
          <p14:tracePt t="34262" x="3867150" y="3279775"/>
          <p14:tracePt t="34270" x="3806825" y="3297238"/>
          <p14:tracePt t="34276" x="3748088" y="3305175"/>
          <p14:tracePt t="34284" x="3697288" y="3314700"/>
          <p14:tracePt t="34292" x="3636963" y="3322638"/>
          <p14:tracePt t="34300" x="3578225" y="3330575"/>
          <p14:tracePt t="34308" x="3517900" y="3348038"/>
          <p14:tracePt t="34316" x="3459163" y="3355975"/>
          <p14:tracePt t="34324" x="3398838" y="3373438"/>
          <p14:tracePt t="34332" x="3340100" y="3382963"/>
          <p14:tracePt t="34340" x="3279775" y="3408363"/>
          <p14:tracePt t="34348" x="3221038" y="3408363"/>
          <p14:tracePt t="34356" x="3160713" y="3424238"/>
          <p14:tracePt t="34364" x="3101975" y="3433763"/>
          <p14:tracePt t="34372" x="3041650" y="3449638"/>
          <p14:tracePt t="34378" x="2982913" y="3459163"/>
          <p14:tracePt t="34386" x="2922588" y="3467100"/>
          <p14:tracePt t="34394" x="2897188" y="3467100"/>
          <p14:tracePt t="34402" x="2881313" y="3467100"/>
          <p14:tracePt t="34411" x="2863850" y="3467100"/>
          <p14:tracePt t="34418" x="2846388" y="3475038"/>
          <p14:tracePt t="34427" x="2838450" y="3475038"/>
          <p14:tracePt t="34434" x="2820988" y="3475038"/>
          <p14:tracePt t="34442" x="2813050" y="3475038"/>
          <p14:tracePt t="34462" x="2805113" y="3475038"/>
          <p14:tracePt t="34670" x="2805113" y="3484563"/>
          <p14:tracePt t="34683" x="2805113" y="3492500"/>
          <p14:tracePt t="34690" x="2795588" y="3492500"/>
          <p14:tracePt t="34698" x="2795588" y="3502025"/>
          <p14:tracePt t="34716" x="2787650" y="3517900"/>
          <p14:tracePt t="34724" x="2787650" y="3527425"/>
          <p14:tracePt t="34732" x="2787650" y="3535363"/>
          <p14:tracePt t="34740" x="2787650" y="3552825"/>
          <p14:tracePt t="34748" x="2787650" y="3560763"/>
          <p14:tracePt t="34756" x="2787650" y="3568700"/>
          <p14:tracePt t="34764" x="2787650" y="3578225"/>
          <p14:tracePt t="34906" x="2795588" y="3586163"/>
          <p14:tracePt t="34918" x="2805113" y="3594100"/>
          <p14:tracePt t="34920" x="2813050" y="3603625"/>
          <p14:tracePt t="34928" x="2830513" y="3603625"/>
          <p14:tracePt t="34936" x="2838450" y="3603625"/>
          <p14:tracePt t="34944" x="2846388" y="3611563"/>
          <p14:tracePt t="34952" x="2863850" y="3611563"/>
          <p14:tracePt t="34960" x="2871788" y="3619500"/>
          <p14:tracePt t="34968" x="2889250" y="3619500"/>
          <p14:tracePt t="34976" x="2897188" y="3619500"/>
          <p14:tracePt t="34984" x="2914650" y="3629025"/>
          <p14:tracePt t="34992" x="2940050" y="3629025"/>
          <p14:tracePt t="35000" x="2949575" y="3629025"/>
          <p14:tracePt t="35008" x="2965450" y="3636963"/>
          <p14:tracePt t="35016" x="2982913" y="3636963"/>
          <p14:tracePt t="35022" x="2990850" y="3636963"/>
          <p14:tracePt t="35030" x="3008313" y="3646488"/>
          <p14:tracePt t="35038" x="3025775" y="3646488"/>
          <p14:tracePt t="35046" x="3033713" y="3646488"/>
          <p14:tracePt t="35054" x="3051175" y="3654425"/>
          <p14:tracePt t="35062" x="3067050" y="3662363"/>
          <p14:tracePt t="35070" x="3076575" y="3662363"/>
          <p14:tracePt t="35078" x="3101975" y="3671888"/>
          <p14:tracePt t="35086" x="3119438" y="3679825"/>
          <p14:tracePt t="35094" x="3135313" y="3687763"/>
          <p14:tracePt t="35102" x="3144838" y="3687763"/>
          <p14:tracePt t="35110" x="3170238" y="3687763"/>
          <p14:tracePt t="35118" x="3178175" y="3697288"/>
          <p14:tracePt t="35124" x="3195638" y="3697288"/>
          <p14:tracePt t="35132" x="3211513" y="3697288"/>
          <p14:tracePt t="35148" x="3221038" y="3697288"/>
          <p14:tracePt t="35156" x="3238500" y="3697288"/>
          <p14:tracePt t="35172" x="3246438" y="3697288"/>
          <p14:tracePt t="35180" x="3263900" y="3697288"/>
          <p14:tracePt t="35196" x="3271838" y="3697288"/>
          <p14:tracePt t="35204" x="3279775" y="3697288"/>
          <p14:tracePt t="35220" x="3297238" y="3697288"/>
          <p14:tracePt t="35226" x="3314700" y="3697288"/>
          <p14:tracePt t="35242" x="3330575" y="3697288"/>
          <p14:tracePt t="35250" x="3348038" y="3697288"/>
          <p14:tracePt t="35258" x="3355975" y="3687763"/>
          <p14:tracePt t="35266" x="3365500" y="3687763"/>
          <p14:tracePt t="35274" x="3382963" y="3679825"/>
          <p14:tracePt t="35282" x="3390900" y="3671888"/>
          <p14:tracePt t="35290" x="3408363" y="3671888"/>
          <p14:tracePt t="35298" x="3424238" y="3662363"/>
          <p14:tracePt t="35306" x="3433763" y="3654425"/>
          <p14:tracePt t="35314" x="3449638" y="3654425"/>
          <p14:tracePt t="35322" x="3467100" y="3654425"/>
          <p14:tracePt t="35348" x="3475038" y="3654425"/>
          <p14:tracePt t="35420" x="3484563" y="3654425"/>
          <p14:tracePt t="35438" x="3484563" y="3646488"/>
          <p14:tracePt t="35478" x="3492500" y="3646488"/>
          <p14:tracePt t="35498" x="3502025" y="3646488"/>
          <p14:tracePt t="35506" x="3509963" y="3646488"/>
          <p14:tracePt t="35522" x="3517900" y="3646488"/>
          <p14:tracePt t="35530" x="3527425" y="3646488"/>
          <p14:tracePt t="35538" x="3535363" y="3636963"/>
          <p14:tracePt t="35544" x="3543300" y="3636963"/>
          <p14:tracePt t="35552" x="3552825" y="3636963"/>
          <p14:tracePt t="35568" x="3560763" y="3636963"/>
          <p14:tracePt t="35578" x="3578225" y="3636963"/>
          <p14:tracePt t="35592" x="3594100" y="3636963"/>
          <p14:tracePt t="35599" x="3603625" y="3636963"/>
          <p14:tracePt t="35608" x="3619500" y="3636963"/>
          <p14:tracePt t="35616" x="3636963" y="3636963"/>
          <p14:tracePt t="35624" x="3646488" y="3636963"/>
          <p14:tracePt t="35632" x="3671888" y="3636963"/>
          <p14:tracePt t="35640" x="3687763" y="3629025"/>
          <p14:tracePt t="35645" x="3697288" y="3629025"/>
          <p14:tracePt t="35653" x="3713163" y="3619500"/>
          <p14:tracePt t="35662" x="3730625" y="3619500"/>
          <p14:tracePt t="35670" x="3738563" y="3619500"/>
          <p14:tracePt t="35679" x="3756025" y="3619500"/>
          <p14:tracePt t="35686" x="3763963" y="3619500"/>
          <p14:tracePt t="35694" x="3781425" y="3611563"/>
          <p14:tracePt t="35702" x="3790950" y="3611563"/>
          <p14:tracePt t="35710" x="3798888" y="3611563"/>
          <p14:tracePt t="35718" x="3806825" y="3611563"/>
          <p14:tracePt t="35726" x="3824288" y="3611563"/>
          <p14:tracePt t="35743" x="3832225" y="3611563"/>
          <p14:tracePt t="35748" x="3841750" y="3611563"/>
          <p14:tracePt t="36008" x="3841750" y="3603625"/>
          <p14:tracePt t="36032" x="3849688" y="3603625"/>
          <p14:tracePt t="62533" x="3857625" y="3603625"/>
          <p14:tracePt t="62538" x="3857625" y="3594100"/>
          <p14:tracePt t="62546" x="3867150" y="3594100"/>
          <p14:tracePt t="62554" x="3867150" y="3586163"/>
          <p14:tracePt t="62562" x="3875088" y="3578225"/>
          <p14:tracePt t="62571" x="3883025" y="3568700"/>
          <p14:tracePt t="62578" x="3892550" y="3568700"/>
          <p14:tracePt t="62586" x="3900488" y="3552825"/>
          <p14:tracePt t="62594" x="3908425" y="3552825"/>
          <p14:tracePt t="62602" x="3917950" y="3535363"/>
          <p14:tracePt t="62618" x="3925888" y="3535363"/>
          <p14:tracePt t="62634" x="3925888" y="3527425"/>
          <p14:tracePt t="63403" x="3935413" y="3517900"/>
          <p14:tracePt t="63414" x="3951288" y="3509963"/>
          <p14:tracePt t="63422" x="3968750" y="3509963"/>
          <p14:tracePt t="63430" x="3986213" y="3502025"/>
          <p14:tracePt t="63440" x="3994150" y="3492500"/>
          <p14:tracePt t="63446" x="4011613" y="3492500"/>
          <p14:tracePt t="63455" x="4027488" y="3484563"/>
          <p14:tracePt t="63470" x="4037013" y="3475038"/>
          <p14:tracePt t="63478" x="4044950" y="3475038"/>
          <p14:tracePt t="63486" x="4052888" y="3475038"/>
          <p14:tracePt t="63492" x="4062413" y="3475038"/>
          <p14:tracePt t="63500" x="4070350" y="3475038"/>
          <p14:tracePt t="63516" x="4079875" y="3475038"/>
          <p14:tracePt t="63524" x="4087813" y="3475038"/>
          <p14:tracePt t="63532" x="4095750" y="3475038"/>
          <p14:tracePt t="63540" x="4105275" y="3475038"/>
          <p14:tracePt t="63548" x="4113213" y="3475038"/>
          <p14:tracePt t="63556" x="4121150" y="3467100"/>
          <p14:tracePt t="63564" x="4138613" y="3467100"/>
          <p14:tracePt t="63572" x="4146550" y="3467100"/>
          <p14:tracePt t="63580" x="4164013" y="3467100"/>
          <p14:tracePt t="63588" x="4181475" y="3467100"/>
          <p14:tracePt t="63594" x="4189413" y="3467100"/>
          <p14:tracePt t="63602" x="4206875" y="3467100"/>
          <p14:tracePt t="63610" x="4214813" y="3467100"/>
          <p14:tracePt t="63618" x="4232275" y="3459163"/>
          <p14:tracePt t="63626" x="4249738" y="3459163"/>
          <p14:tracePt t="63634" x="4257675" y="3459163"/>
          <p14:tracePt t="63642" x="4275138" y="3459163"/>
          <p14:tracePt t="63650" x="4291013" y="3459163"/>
          <p14:tracePt t="63658" x="4300538" y="3459163"/>
          <p14:tracePt t="63666" x="4316413" y="3459163"/>
          <p14:tracePt t="63673" x="4325938" y="3459163"/>
          <p14:tracePt t="63682" x="4333875" y="3459163"/>
          <p14:tracePt t="63690" x="4351338" y="3459163"/>
          <p14:tracePt t="63704" x="4359275" y="3459163"/>
          <p14:tracePt t="63712" x="4368800" y="3459163"/>
          <p14:tracePt t="63784" x="4376738" y="3459163"/>
          <p14:tracePt t="63830" x="4384675" y="3459163"/>
          <p14:tracePt t="63842" x="4394200" y="3459163"/>
          <p14:tracePt t="63850" x="4402138" y="3459163"/>
          <p14:tracePt t="63858" x="4410075" y="3467100"/>
          <p14:tracePt t="63866" x="4419600" y="3467100"/>
          <p14:tracePt t="63956" x="4427538" y="3475038"/>
          <p14:tracePt t="63968" x="4435475" y="3475038"/>
          <p14:tracePt t="63984" x="4452938" y="3484563"/>
          <p14:tracePt t="63992" x="4470400" y="3484563"/>
          <p14:tracePt t="64000" x="4470400" y="3492500"/>
          <p14:tracePt t="64008" x="4486275" y="3502025"/>
          <p14:tracePt t="64016" x="4495800" y="3502025"/>
          <p14:tracePt t="64022" x="4503738" y="3509963"/>
          <p14:tracePt t="64030" x="4521200" y="3509963"/>
          <p14:tracePt t="64037" x="4529138" y="3509963"/>
          <p14:tracePt t="64046" x="4546600" y="3517900"/>
          <p14:tracePt t="64054" x="4564063" y="3527425"/>
          <p14:tracePt t="64062" x="4579938" y="3535363"/>
          <p14:tracePt t="64071" x="4589463" y="3543300"/>
          <p14:tracePt t="64078" x="4605338" y="3552825"/>
          <p14:tracePt t="64086" x="4614863" y="3552825"/>
          <p14:tracePt t="64102" x="4630738" y="3560763"/>
          <p14:tracePt t="64110" x="4640263" y="3560763"/>
          <p14:tracePt t="64116" x="4648200" y="3568700"/>
          <p14:tracePt t="64124" x="4657725" y="3578225"/>
          <p14:tracePt t="64132" x="4665663" y="3578225"/>
          <p14:tracePt t="64140" x="4683125" y="3578225"/>
          <p14:tracePt t="64148" x="4699000" y="3586163"/>
          <p14:tracePt t="64156" x="4708525" y="3594100"/>
          <p14:tracePt t="64164" x="4724400" y="3594100"/>
          <p14:tracePt t="64173" x="4733925" y="3603625"/>
          <p14:tracePt t="64180" x="4741863" y="3611563"/>
          <p14:tracePt t="64188" x="4749800" y="3611563"/>
          <p14:tracePt t="64196" x="4767263" y="3619500"/>
          <p14:tracePt t="64204" x="4775200" y="3629025"/>
          <p14:tracePt t="64212" x="4792663" y="3636963"/>
          <p14:tracePt t="64222" x="4810125" y="3654425"/>
          <p14:tracePt t="64226" x="4818063" y="3654425"/>
          <p14:tracePt t="64234" x="4827588" y="3654425"/>
          <p14:tracePt t="64242" x="4843463" y="3662363"/>
          <p14:tracePt t="64250" x="4852988" y="3679825"/>
          <p14:tracePt t="64258" x="4860925" y="3687763"/>
          <p14:tracePt t="64266" x="4878388" y="3697288"/>
          <p14:tracePt t="64274" x="4894263" y="3697288"/>
          <p14:tracePt t="64283" x="4903788" y="3705225"/>
          <p14:tracePt t="64290" x="4919663" y="3713163"/>
          <p14:tracePt t="64298" x="4937125" y="3713163"/>
          <p14:tracePt t="64306" x="4946650" y="3713163"/>
          <p14:tracePt t="64314" x="4962525" y="3722688"/>
          <p14:tracePt t="64323" x="4979988" y="3722688"/>
          <p14:tracePt t="64328" x="4987925" y="3722688"/>
          <p14:tracePt t="64336" x="5005388" y="3722688"/>
          <p14:tracePt t="64344" x="5030788" y="3722688"/>
          <p14:tracePt t="64352" x="5048250" y="3722688"/>
          <p14:tracePt t="64360" x="5064125" y="3722688"/>
          <p14:tracePt t="64368" x="5073650" y="3722688"/>
          <p14:tracePt t="64376" x="5091113" y="3730625"/>
          <p14:tracePt t="64384" x="5106988" y="3730625"/>
          <p14:tracePt t="64470" x="5116513" y="3730625"/>
          <p14:tracePt t="64518" x="5124450" y="3722688"/>
          <p14:tracePt t="64530" x="5132388" y="3722688"/>
          <p14:tracePt t="64544" x="5132388" y="3713163"/>
          <p14:tracePt t="64552" x="5141913" y="3713163"/>
          <p14:tracePt t="64568" x="5141913" y="3705225"/>
          <p14:tracePt t="64576" x="5149850" y="3705225"/>
          <p14:tracePt t="65428" x="5157788" y="3697288"/>
          <p14:tracePt t="65437" x="5167313" y="3687763"/>
          <p14:tracePt t="65445" x="5175250" y="3687763"/>
          <p14:tracePt t="65453" x="5175250" y="3679825"/>
          <p14:tracePt t="65461" x="5183188" y="3679825"/>
          <p14:tracePt t="65468" x="5192713" y="3671888"/>
          <p14:tracePt t="65476" x="5192713" y="3662363"/>
          <p14:tracePt t="65482" x="5200650" y="3662363"/>
          <p14:tracePt t="65490" x="5218113" y="3646488"/>
          <p14:tracePt t="65498" x="5226050" y="3636963"/>
          <p14:tracePt t="65506" x="5243513" y="3619500"/>
          <p14:tracePt t="65514" x="5260975" y="3619500"/>
          <p14:tracePt t="65522" x="5276850" y="3603625"/>
          <p14:tracePt t="65530" x="5286375" y="3594100"/>
          <p14:tracePt t="65539" x="5302250" y="3578225"/>
          <p14:tracePt t="65546" x="5319713" y="3560763"/>
          <p14:tracePt t="65554" x="5337175" y="3552825"/>
          <p14:tracePt t="65562" x="5345113" y="3552825"/>
          <p14:tracePt t="65572" x="5362575" y="3552825"/>
          <p14:tracePt t="65578" x="5380038" y="3543300"/>
          <p14:tracePt t="65586" x="5387975" y="3543300"/>
          <p14:tracePt t="65592" x="5395913" y="3543300"/>
          <p14:tracePt t="65600" x="5405438" y="3543300"/>
          <p14:tracePt t="65608" x="5405438" y="3535363"/>
          <p14:tracePt t="65636" x="5413375" y="3535363"/>
          <p14:tracePt t="65657" x="5421313" y="3535363"/>
          <p14:tracePt t="65664" x="5430838" y="3535363"/>
          <p14:tracePt t="65674" x="5430838" y="3527425"/>
          <p14:tracePt t="65680" x="5438775" y="3527425"/>
          <p14:tracePt t="65688" x="5446713" y="3527425"/>
          <p14:tracePt t="65896" x="5456238" y="3527425"/>
          <p14:tracePt t="65918" x="5464175" y="3527425"/>
          <p14:tracePt t="65926" x="5472113" y="3527425"/>
          <p14:tracePt t="65942" x="5481638" y="3527425"/>
          <p14:tracePt t="65950" x="5489575" y="3535363"/>
          <p14:tracePt t="65966" x="5497513" y="3535363"/>
          <p14:tracePt t="65973" x="5507038" y="3535363"/>
          <p14:tracePt t="65982" x="5514975" y="3543300"/>
          <p14:tracePt t="65998" x="5524500" y="3552825"/>
          <p14:tracePt t="66006" x="5532438" y="3552825"/>
          <p14:tracePt t="66012" x="5532438" y="3560763"/>
          <p14:tracePt t="66020" x="5540375" y="3560763"/>
          <p14:tracePt t="66036" x="5549900" y="3560763"/>
          <p14:tracePt t="66044" x="5557838" y="3560763"/>
          <p14:tracePt t="66060" x="5565775" y="3560763"/>
          <p14:tracePt t="66068" x="5565775" y="3568700"/>
          <p14:tracePt t="66075" x="5575300" y="3568700"/>
          <p14:tracePt t="66092" x="5583238" y="3578225"/>
          <p14:tracePt t="66103" x="5591175" y="3578225"/>
          <p14:tracePt t="66112" x="5600700" y="3578225"/>
          <p14:tracePt t="66130" x="5608638" y="3586163"/>
          <p14:tracePt t="66138" x="5616575" y="3586163"/>
          <p14:tracePt t="66146" x="5616575" y="3594100"/>
          <p14:tracePt t="66948" x="5626100" y="3594100"/>
          <p14:tracePt t="66960" x="5634038" y="3586163"/>
          <p14:tracePt t="66966" x="5641975" y="3586163"/>
          <p14:tracePt t="66982" x="5676900" y="3578225"/>
          <p14:tracePt t="66990" x="5684838" y="3568700"/>
          <p14:tracePt t="66999" x="5702300" y="3560763"/>
          <p14:tracePt t="67006" x="5719763" y="3552825"/>
          <p14:tracePt t="67014" x="5735638" y="3543300"/>
          <p14:tracePt t="67023" x="5753100" y="3543300"/>
          <p14:tracePt t="67030" x="5778500" y="3535363"/>
          <p14:tracePt t="67038" x="5803900" y="3517900"/>
          <p14:tracePt t="67047" x="5829300" y="3509963"/>
          <p14:tracePt t="67054" x="5846763" y="3502025"/>
          <p14:tracePt t="67060" x="5880100" y="3492500"/>
          <p14:tracePt t="67068" x="5905500" y="3492500"/>
          <p14:tracePt t="67076" x="5922963" y="3484563"/>
          <p14:tracePt t="67084" x="5932488" y="3467100"/>
          <p14:tracePt t="67093" x="5965825" y="3449638"/>
          <p14:tracePt t="67100" x="6016625" y="3441700"/>
          <p14:tracePt t="67108" x="6059488" y="3424238"/>
          <p14:tracePt t="67116" x="6118225" y="3416300"/>
          <p14:tracePt t="67124" x="6178550" y="3408363"/>
          <p14:tracePt t="67132" x="6229350" y="3408363"/>
          <p14:tracePt t="67140" x="6272213" y="3408363"/>
          <p14:tracePt t="67148" x="6288088" y="3408363"/>
          <p14:tracePt t="67156" x="6305550" y="3408363"/>
          <p14:tracePt t="67162" x="6323013" y="3408363"/>
          <p14:tracePt t="67178" x="6330950" y="3408363"/>
          <p14:tracePt t="67189" x="6338888" y="3408363"/>
          <p14:tracePt t="67202" x="6348413" y="3408363"/>
          <p14:tracePt t="67214" x="6356350" y="3408363"/>
          <p14:tracePt t="67222" x="6365875" y="3408363"/>
          <p14:tracePt t="67239" x="6373813" y="3408363"/>
          <p14:tracePt t="67246" x="6381750" y="3408363"/>
          <p14:tracePt t="67280" x="6391275" y="3408363"/>
          <p14:tracePt t="67288" x="6407150" y="3416300"/>
          <p14:tracePt t="67296" x="6416675" y="3416300"/>
          <p14:tracePt t="67305" x="6432550" y="3416300"/>
          <p14:tracePt t="67312" x="6450013" y="3424238"/>
          <p14:tracePt t="68050" x="6450013" y="3433763"/>
          <p14:tracePt t="68058" x="6432550" y="3433763"/>
          <p14:tracePt t="68066" x="6416675" y="3449638"/>
          <p14:tracePt t="68074" x="6407150" y="3459163"/>
          <p14:tracePt t="68082" x="6391275" y="3475038"/>
          <p14:tracePt t="68090" x="6373813" y="3484563"/>
          <p14:tracePt t="68098" x="6356350" y="3502025"/>
          <p14:tracePt t="68106" x="6348413" y="3502025"/>
          <p14:tracePt t="68114" x="6330950" y="3509963"/>
          <p14:tracePt t="68121" x="6313488" y="3517900"/>
          <p14:tracePt t="68128" x="6313488" y="3527425"/>
          <p14:tracePt t="68138" x="6297613" y="3535363"/>
          <p14:tracePt t="68144" x="6280150" y="3535363"/>
          <p14:tracePt t="68152" x="6272213" y="3543300"/>
          <p14:tracePt t="68160" x="6254750" y="3560763"/>
          <p14:tracePt t="68168" x="6237288" y="3568700"/>
          <p14:tracePt t="68176" x="6221413" y="3586163"/>
          <p14:tracePt t="68184" x="6211888" y="3594100"/>
          <p14:tracePt t="68192" x="6194425" y="3603625"/>
          <p14:tracePt t="68200" x="6178550" y="3611563"/>
          <p14:tracePt t="68208" x="6161088" y="3619500"/>
          <p14:tracePt t="68223" x="6143625" y="3629025"/>
          <p14:tracePt t="68230" x="6135688" y="3629025"/>
          <p14:tracePt t="68239" x="6135688" y="3636963"/>
          <p14:tracePt t="68246" x="6118225" y="3636963"/>
          <p14:tracePt t="68254" x="6102350" y="3636963"/>
          <p14:tracePt t="68262" x="6102350" y="3646488"/>
          <p14:tracePt t="68271" x="6084888" y="3662363"/>
          <p14:tracePt t="68278" x="6067425" y="3662363"/>
          <p14:tracePt t="68287" x="6059488" y="3671888"/>
          <p14:tracePt t="68294" x="6042025" y="3679825"/>
          <p14:tracePt t="68302" x="6034088" y="3687763"/>
          <p14:tracePt t="68310" x="6034088" y="3697288"/>
          <p14:tracePt t="68318" x="6024563" y="3697288"/>
          <p14:tracePt t="69171" x="6016625" y="3705225"/>
          <p14:tracePt t="69180" x="6016625" y="3713163"/>
          <p14:tracePt t="69189" x="6008688" y="3713163"/>
          <p14:tracePt t="69196" x="5999163" y="3722688"/>
          <p14:tracePt t="69207" x="5991225" y="3722688"/>
          <p14:tracePt t="69213" x="5991225" y="3730625"/>
          <p14:tracePt t="69223" x="5983288" y="3738563"/>
          <p14:tracePt t="69228" x="5973763" y="3748088"/>
          <p14:tracePt t="69239" x="5957888" y="3756025"/>
          <p14:tracePt t="69244" x="5948363" y="3773488"/>
          <p14:tracePt t="69253" x="5932488" y="3781425"/>
          <p14:tracePt t="69260" x="5915025" y="3781425"/>
          <p14:tracePt t="69268" x="5905500" y="3790950"/>
          <p14:tracePt t="69276" x="5889625" y="3790950"/>
          <p14:tracePt t="69284" x="5872163" y="3790950"/>
          <p14:tracePt t="69290" x="5872163" y="3798888"/>
          <p14:tracePt t="69298" x="5864225" y="3798888"/>
          <p14:tracePt t="69306" x="5846763" y="3798888"/>
          <p14:tracePt t="69314" x="5846763" y="3806825"/>
          <p14:tracePt t="69322" x="5829300" y="3806825"/>
          <p14:tracePt t="69330" x="5821363" y="3806825"/>
          <p14:tracePt t="69339" x="5813425" y="3816350"/>
          <p14:tracePt t="69346" x="5795963" y="3816350"/>
          <p14:tracePt t="69355" x="5788025" y="3824288"/>
          <p14:tracePt t="69362" x="5770563" y="3832225"/>
          <p14:tracePt t="69371" x="5753100" y="3832225"/>
          <p14:tracePt t="69378" x="5745163" y="3841750"/>
          <p14:tracePt t="69386" x="5727700" y="3841750"/>
          <p14:tracePt t="69392" x="5710238" y="3841750"/>
          <p14:tracePt t="69400" x="5702300" y="3841750"/>
          <p14:tracePt t="69408" x="5684838" y="3849688"/>
          <p14:tracePt t="69416" x="5676900" y="3849688"/>
          <p14:tracePt t="69432" x="5659438" y="3849688"/>
          <p14:tracePt t="69440" x="5651500" y="3849688"/>
          <p14:tracePt t="69448" x="5641975" y="3849688"/>
          <p14:tracePt t="69456" x="5634038" y="3849688"/>
          <p14:tracePt t="69464" x="5626100" y="3849688"/>
          <p14:tracePt t="69472" x="5608638" y="3849688"/>
          <p14:tracePt t="69480" x="5591175" y="3849688"/>
          <p14:tracePt t="69487" x="5583238" y="3849688"/>
          <p14:tracePt t="69494" x="5565775" y="3841750"/>
          <p14:tracePt t="69502" x="5549900" y="3832225"/>
          <p14:tracePt t="69510" x="5532438" y="3816350"/>
          <p14:tracePt t="69518" x="5514975" y="3798888"/>
          <p14:tracePt t="69526" x="5497513" y="3798888"/>
          <p14:tracePt t="69534" x="5481638" y="3781425"/>
          <p14:tracePt t="69542" x="5472113" y="3773488"/>
          <p14:tracePt t="69550" x="5456238" y="3763963"/>
          <p14:tracePt t="69558" x="5438775" y="3756025"/>
          <p14:tracePt t="69566" x="5421313" y="3748088"/>
          <p14:tracePt t="69582" x="5413375" y="3748088"/>
          <p14:tracePt t="69590" x="5405438" y="3748088"/>
          <p14:tracePt t="69596" x="5395913" y="3748088"/>
          <p14:tracePt t="69604" x="5387975" y="3738563"/>
          <p14:tracePt t="69612" x="5380038" y="3738563"/>
          <p14:tracePt t="69620" x="5362575" y="3738563"/>
          <p14:tracePt t="69628" x="5345113" y="3730625"/>
          <p14:tracePt t="69644" x="5327650" y="3730625"/>
          <p14:tracePt t="69652" x="5311775" y="3730625"/>
          <p14:tracePt t="69659" x="5311775" y="3722688"/>
          <p14:tracePt t="69668" x="5294313" y="3722688"/>
          <p14:tracePt t="69676" x="5286375" y="3722688"/>
          <p14:tracePt t="69684" x="5268913" y="3722688"/>
          <p14:tracePt t="69692" x="5251450" y="3722688"/>
          <p14:tracePt t="69698" x="5243513" y="3722688"/>
          <p14:tracePt t="69706" x="5226050" y="3713163"/>
          <p14:tracePt t="69714" x="5208588" y="3713163"/>
          <p14:tracePt t="69722" x="5200650" y="3713163"/>
          <p14:tracePt t="69730" x="5183188" y="3705225"/>
          <p14:tracePt t="69738" x="5167313" y="3697288"/>
          <p14:tracePt t="69746" x="5157788" y="3687763"/>
          <p14:tracePt t="69754" x="5141913" y="3687763"/>
          <p14:tracePt t="69762" x="5116513" y="3679825"/>
          <p14:tracePt t="69770" x="5106988" y="3679825"/>
          <p14:tracePt t="69778" x="5091113" y="3671888"/>
          <p14:tracePt t="69786" x="5073650" y="3671888"/>
          <p14:tracePt t="69794" x="5056188" y="3662363"/>
          <p14:tracePt t="69803" x="5030788" y="3662363"/>
          <p14:tracePt t="69808" x="4997450" y="3662363"/>
          <p14:tracePt t="69816" x="4972050" y="3662363"/>
          <p14:tracePt t="69824" x="4937125" y="3662363"/>
          <p14:tracePt t="69832" x="4903788" y="3662363"/>
          <p14:tracePt t="69840" x="4878388" y="3662363"/>
          <p14:tracePt t="69848" x="4852988" y="3662363"/>
          <p14:tracePt t="69856" x="4818063" y="3662363"/>
          <p14:tracePt t="69864" x="4802188" y="3662363"/>
          <p14:tracePt t="69872" x="4784725" y="3662363"/>
          <p14:tracePt t="69880" x="4759325" y="3662363"/>
          <p14:tracePt t="69889" x="4733925" y="3662363"/>
          <p14:tracePt t="69896" x="4716463" y="3662363"/>
          <p14:tracePt t="69903" x="4691063" y="3662363"/>
          <p14:tracePt t="69910" x="4673600" y="3671888"/>
          <p14:tracePt t="69918" x="4640263" y="3679825"/>
          <p14:tracePt t="69926" x="4622800" y="3687763"/>
          <p14:tracePt t="69934" x="4597400" y="3687763"/>
          <p14:tracePt t="69942" x="4572000" y="3697288"/>
          <p14:tracePt t="69949" x="4546600" y="3705225"/>
          <p14:tracePt t="69958" x="4529138" y="3713163"/>
          <p14:tracePt t="69966" x="4513263" y="3722688"/>
          <p14:tracePt t="69974" x="4495800" y="3730625"/>
          <p14:tracePt t="69982" x="4486275" y="3730625"/>
          <p14:tracePt t="69990" x="4470400" y="3730625"/>
          <p14:tracePt t="69998" x="4460875" y="3730625"/>
          <p14:tracePt t="70006" x="4452938" y="3730625"/>
          <p14:tracePt t="70012" x="4435475" y="3738563"/>
          <p14:tracePt t="70019" x="4427538" y="3738563"/>
          <p14:tracePt t="70028" x="4419600" y="3748088"/>
          <p14:tracePt t="70036" x="4402138" y="3756025"/>
          <p14:tracePt t="70043" x="4384675" y="3756025"/>
          <p14:tracePt t="70052" x="4376738" y="3763963"/>
          <p14:tracePt t="70059" x="4359275" y="3773488"/>
          <p14:tracePt t="70068" x="4341813" y="3773488"/>
          <p14:tracePt t="70076" x="4333875" y="3773488"/>
          <p14:tracePt t="70084" x="4316413" y="3781425"/>
          <p14:tracePt t="70092" x="4300538" y="3790950"/>
          <p14:tracePt t="70100" x="4291013" y="3798888"/>
          <p14:tracePt t="70108" x="4275138" y="3798888"/>
          <p14:tracePt t="70114" x="4257675" y="3806825"/>
          <p14:tracePt t="70122" x="4249738" y="3806825"/>
          <p14:tracePt t="70129" x="4232275" y="3806825"/>
          <p14:tracePt t="70138" x="4214813" y="3816350"/>
          <p14:tracePt t="70146" x="4206875" y="3816350"/>
          <p14:tracePt t="70154" x="4189413" y="3824288"/>
          <p14:tracePt t="70162" x="4171950" y="3824288"/>
          <p14:tracePt t="70172" x="4164013" y="3824288"/>
          <p14:tracePt t="70178" x="4146550" y="3832225"/>
          <p14:tracePt t="70187" x="4130675" y="3841750"/>
          <p14:tracePt t="70203" x="4113213" y="3841750"/>
          <p14:tracePt t="70210" x="4105275" y="3849688"/>
          <p14:tracePt t="70296" x="4105275" y="3841750"/>
          <p14:tracePt t="70304" x="4121150" y="3806825"/>
          <p14:tracePt t="70312" x="4130675" y="3790950"/>
          <p14:tracePt t="70320" x="4146550" y="3773488"/>
          <p14:tracePt t="70328" x="4164013" y="3756025"/>
          <p14:tracePt t="70334" x="4181475" y="3738563"/>
          <p14:tracePt t="70342" x="4189413" y="3722688"/>
          <p14:tracePt t="70349" x="4197350" y="3713163"/>
          <p14:tracePt t="70358" x="4214813" y="3697288"/>
          <p14:tracePt t="70366" x="4232275" y="3671888"/>
          <p14:tracePt t="70374" x="4249738" y="3636963"/>
          <p14:tracePt t="70382" x="4275138" y="3603625"/>
          <p14:tracePt t="70390" x="4316413" y="3560763"/>
          <p14:tracePt t="70398" x="4333875" y="3527425"/>
          <p14:tracePt t="70405" x="4351338" y="3502025"/>
          <p14:tracePt t="70414" x="4368800" y="3492500"/>
          <p14:tracePt t="70422" x="4368800" y="3484563"/>
          <p14:tracePt t="70430" x="4376738" y="3475038"/>
          <p14:tracePt t="70528" x="4376738" y="3484563"/>
          <p14:tracePt t="70534" x="4368800" y="3492500"/>
          <p14:tracePt t="70542" x="4351338" y="3509963"/>
          <p14:tracePt t="70550" x="4333875" y="3527425"/>
          <p14:tracePt t="70558" x="4316413" y="3535363"/>
          <p14:tracePt t="70566" x="4308475" y="3552825"/>
          <p14:tracePt t="70574" x="4291013" y="3568700"/>
          <p14:tracePt t="70583" x="4275138" y="3578225"/>
          <p14:tracePt t="70590" x="4257675" y="3594100"/>
          <p14:tracePt t="70598" x="4249738" y="3603625"/>
          <p14:tracePt t="70605" x="4232275" y="3619500"/>
          <p14:tracePt t="70614" x="4214813" y="3629025"/>
          <p14:tracePt t="70622" x="4197350" y="3646488"/>
          <p14:tracePt t="70629" x="4189413" y="3662363"/>
          <p14:tracePt t="70636" x="4171950" y="3662363"/>
          <p14:tracePt t="70644" x="4156075" y="3679825"/>
          <p14:tracePt t="70653" x="4138613" y="3697288"/>
          <p14:tracePt t="70660" x="4121150" y="3713163"/>
          <p14:tracePt t="70668" x="4113213" y="3730625"/>
          <p14:tracePt t="70676" x="4095750" y="3738563"/>
          <p14:tracePt t="70684" x="4079875" y="3756025"/>
          <p14:tracePt t="70692" x="4062413" y="3773488"/>
          <p14:tracePt t="70700" x="4052888" y="3790950"/>
          <p14:tracePt t="70708" x="4037013" y="3798888"/>
          <p14:tracePt t="70716" x="4019550" y="3816350"/>
          <p14:tracePt t="70723" x="4002088" y="3832225"/>
          <p14:tracePt t="70732" x="3986213" y="3849688"/>
          <p14:tracePt t="70738" x="3976688" y="3867150"/>
          <p14:tracePt t="70746" x="3968750" y="3875088"/>
          <p14:tracePt t="70755" x="3960813" y="3875088"/>
          <p14:tracePt t="70762" x="3951288" y="3883025"/>
          <p14:tracePt t="70806" x="3951288" y="3892550"/>
          <p14:tracePt t="70838" x="3943350" y="3908425"/>
          <p14:tracePt t="70846" x="3925888" y="3925888"/>
          <p14:tracePt t="70853" x="3908425" y="3943350"/>
          <p14:tracePt t="70860" x="3900488" y="3951288"/>
          <p14:tracePt t="70868" x="3900488" y="3968750"/>
          <p14:tracePt t="70876" x="3883025" y="3994150"/>
          <p14:tracePt t="70884" x="3875088" y="4002088"/>
          <p14:tracePt t="70892" x="3867150" y="4019550"/>
          <p14:tracePt t="70906" x="3857625" y="4044950"/>
          <p14:tracePt t="70908" x="3849688" y="4070350"/>
          <p14:tracePt t="70916" x="3849688" y="4113213"/>
          <p14:tracePt t="70924" x="3841750" y="4146550"/>
          <p14:tracePt t="70932" x="3841750" y="4171950"/>
          <p14:tracePt t="70940" x="3841750" y="4206875"/>
          <p14:tracePt t="70948" x="3841750" y="4232275"/>
          <p14:tracePt t="70954" x="3841750" y="4240213"/>
          <p14:tracePt t="70962" x="3841750" y="4257675"/>
          <p14:tracePt t="70970" x="3841750" y="4265613"/>
          <p14:tracePt t="70986" x="3849688" y="4275138"/>
          <p14:tracePt t="70994" x="3849688" y="4283075"/>
          <p14:tracePt t="71010" x="3849688" y="4291013"/>
          <p14:tracePt t="71022" x="3857625" y="4300538"/>
          <p14:tracePt t="71068" x="3867150" y="4300538"/>
          <p14:tracePt t="71080" x="3867150" y="4308475"/>
          <p14:tracePt t="71088" x="3883025" y="4308475"/>
          <p14:tracePt t="71096" x="3892550" y="4308475"/>
          <p14:tracePt t="71112" x="3900488" y="4308475"/>
          <p14:tracePt t="71120" x="3917950" y="4308475"/>
          <p14:tracePt t="71128" x="3925888" y="4308475"/>
          <p14:tracePt t="71136" x="3943350" y="4308475"/>
          <p14:tracePt t="71144" x="3968750" y="4300538"/>
          <p14:tracePt t="71153" x="3976688" y="4300538"/>
          <p14:tracePt t="71160" x="4002088" y="4300538"/>
          <p14:tracePt t="71166" x="4019550" y="4300538"/>
          <p14:tracePt t="71174" x="4037013" y="4300538"/>
          <p14:tracePt t="71182" x="4052888" y="4300538"/>
          <p14:tracePt t="71190" x="4070350" y="4300538"/>
          <p14:tracePt t="71198" x="4079875" y="4300538"/>
          <p14:tracePt t="71206" x="4095750" y="4300538"/>
          <p14:tracePt t="71214" x="4105275" y="4300538"/>
          <p14:tracePt t="71222" x="4113213" y="4300538"/>
          <p14:tracePt t="71230" x="4130675" y="4300538"/>
          <p14:tracePt t="71238" x="4138613" y="4300538"/>
          <p14:tracePt t="71246" x="4156075" y="4300538"/>
          <p14:tracePt t="71254" x="4164013" y="4300538"/>
          <p14:tracePt t="71262" x="4171950" y="4300538"/>
          <p14:tracePt t="71268" x="4189413" y="4300538"/>
          <p14:tracePt t="71276" x="4197350" y="4300538"/>
          <p14:tracePt t="71284" x="4214813" y="4300538"/>
          <p14:tracePt t="71292" x="4232275" y="4300538"/>
          <p14:tracePt t="71308" x="4249738" y="4300538"/>
          <p14:tracePt t="71324" x="4249738" y="4308475"/>
          <p14:tracePt t="71332" x="4257675" y="4308475"/>
          <p14:tracePt t="71340" x="4265613" y="4308475"/>
          <p14:tracePt t="71356" x="4275138" y="4308475"/>
          <p14:tracePt t="71374" x="4283075" y="4308475"/>
          <p14:tracePt t="71382" x="4291013" y="4308475"/>
          <p14:tracePt t="71390" x="4300538" y="4308475"/>
          <p14:tracePt t="71398" x="4316413" y="4308475"/>
          <p14:tracePt t="71406" x="4325938" y="4308475"/>
          <p14:tracePt t="71414" x="4341813" y="4308475"/>
          <p14:tracePt t="71422" x="4359275" y="4308475"/>
          <p14:tracePt t="71430" x="4368800" y="4308475"/>
          <p14:tracePt t="71438" x="4384675" y="4300538"/>
          <p14:tracePt t="71446" x="4402138" y="4300538"/>
          <p14:tracePt t="71462" x="4410075" y="4300538"/>
          <p14:tracePt t="71471" x="4419600" y="4300538"/>
          <p14:tracePt t="71492" x="4427538" y="4300538"/>
          <p14:tracePt t="71508" x="4435475" y="4300538"/>
          <p14:tracePt t="71940" x="4452938" y="4291013"/>
          <p14:tracePt t="71948" x="4460875" y="4283075"/>
          <p14:tracePt t="71956" x="4478338" y="4283075"/>
          <p14:tracePt t="71972" x="4486275" y="4283075"/>
          <p14:tracePt t="71980" x="4503738" y="4283075"/>
          <p14:tracePt t="71989" x="4513263" y="4275138"/>
          <p14:tracePt t="71996" x="4529138" y="4275138"/>
          <p14:tracePt t="72004" x="4546600" y="4265613"/>
          <p14:tracePt t="72010" x="4554538" y="4265613"/>
          <p14:tracePt t="72018" x="4572000" y="4265613"/>
          <p14:tracePt t="72026" x="4579938" y="4265613"/>
          <p14:tracePt t="72034" x="4597400" y="4257675"/>
          <p14:tracePt t="72042" x="4605338" y="4257675"/>
          <p14:tracePt t="72058" x="4622800" y="4257675"/>
          <p14:tracePt t="72066" x="4640263" y="4257675"/>
          <p14:tracePt t="72074" x="4648200" y="4257675"/>
          <p14:tracePt t="72082" x="4673600" y="4249738"/>
          <p14:tracePt t="72090" x="4691063" y="4240213"/>
          <p14:tracePt t="72098" x="4733925" y="4224338"/>
          <p14:tracePt t="72106" x="4767263" y="4214813"/>
          <p14:tracePt t="72114" x="4802188" y="4214813"/>
          <p14:tracePt t="72120" x="4810125" y="4214813"/>
          <p14:tracePt t="72129" x="4827588" y="4214813"/>
          <p14:tracePt t="72136" x="4835525" y="4214813"/>
          <p14:tracePt t="72144" x="4843463" y="4214813"/>
          <p14:tracePt t="72188" x="4852988" y="4214813"/>
          <p14:tracePt t="72200" x="4860925" y="4214813"/>
          <p14:tracePt t="72216" x="4878388" y="4206875"/>
          <p14:tracePt t="72222" x="4886325" y="4206875"/>
          <p14:tracePt t="72230" x="4903788" y="4197350"/>
          <p14:tracePt t="72238" x="4911725" y="4189413"/>
          <p14:tracePt t="72246" x="4919663" y="4189413"/>
          <p14:tracePt t="72384" x="4911725" y="4197350"/>
          <p14:tracePt t="72392" x="4903788" y="4206875"/>
          <p14:tracePt t="72400" x="4886325" y="4224338"/>
          <p14:tracePt t="72408" x="4860925" y="4240213"/>
          <p14:tracePt t="72416" x="4818063" y="4257675"/>
          <p14:tracePt t="72424" x="4767263" y="4275138"/>
          <p14:tracePt t="72430" x="4708525" y="4291013"/>
          <p14:tracePt t="72439" x="4648200" y="4300538"/>
          <p14:tracePt t="72446" x="4572000" y="4308475"/>
          <p14:tracePt t="72455" x="4486275" y="4316413"/>
          <p14:tracePt t="72462" x="4402138" y="4316413"/>
          <p14:tracePt t="72472" x="4300538" y="4316413"/>
          <p14:tracePt t="72478" x="4214813" y="4316413"/>
          <p14:tracePt t="72488" x="4130675" y="4341813"/>
          <p14:tracePt t="72494" x="4044950" y="4341813"/>
          <p14:tracePt t="72505" x="3960813" y="4359275"/>
          <p14:tracePt t="72510" x="3867150" y="4376738"/>
          <p14:tracePt t="72518" x="3781425" y="4384675"/>
          <p14:tracePt t="72527" x="3679825" y="4410075"/>
          <p14:tracePt t="72534" x="3594100" y="4419600"/>
          <p14:tracePt t="72540" x="3509963" y="4445000"/>
          <p14:tracePt t="72548" x="3433763" y="4460875"/>
          <p14:tracePt t="72556" x="3373438" y="4470400"/>
          <p14:tracePt t="72564" x="3314700" y="4495800"/>
          <p14:tracePt t="72573" x="3254375" y="4513263"/>
          <p14:tracePt t="72580" x="3228975" y="4521200"/>
          <p14:tracePt t="72588" x="3195638" y="4529138"/>
          <p14:tracePt t="72596" x="3178175" y="4546600"/>
          <p14:tracePt t="72604" x="3170238" y="4554538"/>
          <p14:tracePt t="72612" x="3152775" y="4564063"/>
          <p14:tracePt t="72620" x="3135313" y="4572000"/>
          <p14:tracePt t="72628" x="3119438" y="4579938"/>
          <p14:tracePt t="72635" x="3109913" y="4589463"/>
          <p14:tracePt t="72642" x="3101975" y="4589463"/>
          <p14:tracePt t="72649" x="3094038" y="4589463"/>
          <p14:tracePt t="72671" x="3094038" y="4597400"/>
          <p14:tracePt t="72682" x="3084513" y="4597400"/>
          <p14:tracePt t="72698" x="3076575" y="4597400"/>
          <p14:tracePt t="72706" x="3067050" y="4605338"/>
          <p14:tracePt t="72722" x="3059113" y="4605338"/>
          <p14:tracePt t="72729" x="3051175" y="4605338"/>
          <p14:tracePt t="72742" x="3041650" y="4605338"/>
          <p14:tracePt t="73130" x="3041650" y="4597400"/>
          <p14:tracePt t="73143" x="3041650" y="4589463"/>
          <p14:tracePt t="73150" x="3051175" y="4579938"/>
          <p14:tracePt t="73158" x="3059113" y="4579938"/>
          <p14:tracePt t="73166" x="3059113" y="4564063"/>
          <p14:tracePt t="73173" x="3067050" y="4564063"/>
          <p14:tracePt t="73180" x="3067050" y="4554538"/>
          <p14:tracePt t="73188" x="3076575" y="4554538"/>
          <p14:tracePt t="73200" x="3076575" y="4546600"/>
          <p14:tracePt t="73208" x="3084513" y="4538663"/>
          <p14:tracePt t="73216" x="3084513" y="4529138"/>
          <p14:tracePt t="73224" x="3094038" y="4521200"/>
          <p14:tracePt t="73232" x="3101975" y="4513263"/>
          <p14:tracePt t="73240" x="3109913" y="4503738"/>
          <p14:tracePt t="73248" x="3109913" y="4495800"/>
          <p14:tracePt t="73256" x="3119438" y="4486275"/>
          <p14:tracePt t="73264" x="3127375" y="4486275"/>
          <p14:tracePt t="73272" x="3127375" y="4470400"/>
          <p14:tracePt t="73278" x="3135313" y="4452938"/>
          <p14:tracePt t="73287" x="3144838" y="4452938"/>
          <p14:tracePt t="73550" x="3144838" y="4445000"/>
          <p14:tracePt t="74120" x="3152775" y="4445000"/>
          <p14:tracePt t="74130" x="3152775" y="4435475"/>
          <p14:tracePt t="74138" x="3160713" y="4435475"/>
          <p14:tracePt t="74146" x="3170238" y="4427538"/>
          <p14:tracePt t="74218" x="3178175" y="4427538"/>
          <p14:tracePt t="74312" x="3178175" y="4419600"/>
          <p14:tracePt t="74324" x="3186113" y="4410075"/>
          <p14:tracePt t="74332" x="3195638" y="4410075"/>
          <p14:tracePt t="74426" x="3203575" y="4402138"/>
          <p14:tracePt t="74438" x="3203575" y="4394200"/>
          <p14:tracePt t="74444" x="3211513" y="4394200"/>
          <p14:tracePt t="74452" x="3221038" y="4394200"/>
          <p14:tracePt t="74460" x="3221038" y="4384675"/>
          <p14:tracePt t="74480" x="3228975" y="4376738"/>
          <p14:tracePt t="74492" x="3238500" y="4376738"/>
          <p14:tracePt t="74500" x="3238500" y="4368800"/>
          <p14:tracePt t="74524" x="3246438" y="4368800"/>
          <p14:tracePt t="74532" x="3254375" y="4368800"/>
          <p14:tracePt t="74540" x="3263900" y="4359275"/>
          <p14:tracePt t="74554" x="3263900" y="4351338"/>
          <p14:tracePt t="74558" x="3271838" y="4351338"/>
          <p14:tracePt t="74566" x="3289300" y="4341813"/>
          <p14:tracePt t="74574" x="3297238" y="4325938"/>
          <p14:tracePt t="74582" x="3314700" y="4316413"/>
          <p14:tracePt t="74590" x="3330575" y="4300538"/>
          <p14:tracePt t="74598" x="3355975" y="4291013"/>
          <p14:tracePt t="74606" x="3390900" y="4275138"/>
          <p14:tracePt t="74614" x="3424238" y="4249738"/>
          <p14:tracePt t="74622" x="3441700" y="4249738"/>
          <p14:tracePt t="74630" x="3475038" y="4232275"/>
          <p14:tracePt t="74638" x="3492500" y="4232275"/>
          <p14:tracePt t="74646" x="3517900" y="4224338"/>
          <p14:tracePt t="74654" x="3527425" y="4224338"/>
          <p14:tracePt t="74659" x="3535363" y="4224338"/>
          <p14:tracePt t="74669" x="3543300" y="4224338"/>
          <p14:tracePt t="74676" x="3552825" y="4224338"/>
          <p14:tracePt t="74684" x="3568700" y="4224338"/>
          <p14:tracePt t="74692" x="3586163" y="4224338"/>
          <p14:tracePt t="74700" x="3594100" y="4224338"/>
          <p14:tracePt t="74708" x="3611563" y="4224338"/>
          <p14:tracePt t="74716" x="3619500" y="4224338"/>
          <p14:tracePt t="74724" x="3636963" y="4224338"/>
          <p14:tracePt t="74732" x="3654425" y="4224338"/>
          <p14:tracePt t="74739" x="3662363" y="4224338"/>
          <p14:tracePt t="74748" x="3687763" y="4214813"/>
          <p14:tracePt t="74756" x="3697288" y="4214813"/>
          <p14:tracePt t="74762" x="3722688" y="4214813"/>
          <p14:tracePt t="74770" x="3738563" y="4214813"/>
          <p14:tracePt t="74778" x="3748088" y="4214813"/>
          <p14:tracePt t="74786" x="3763963" y="4214813"/>
          <p14:tracePt t="74794" x="3781425" y="4214813"/>
          <p14:tracePt t="74814" x="3790950" y="4214813"/>
          <p14:tracePt t="74822" x="3798888" y="4214813"/>
          <p14:tracePt t="74838" x="3806825" y="4214813"/>
          <p14:tracePt t="74846" x="3816350" y="4214813"/>
          <p14:tracePt t="74862" x="3824288" y="4214813"/>
          <p14:tracePt t="74868" x="3832225" y="4214813"/>
          <p14:tracePt t="74876" x="3841750" y="4214813"/>
          <p14:tracePt t="74892" x="3849688" y="4214813"/>
          <p14:tracePt t="74904" x="3857625" y="4214813"/>
          <p14:tracePt t="74916" x="3867150" y="4214813"/>
          <p14:tracePt t="74925" x="3883025" y="4214813"/>
          <p14:tracePt t="74932" x="3892550" y="4214813"/>
          <p14:tracePt t="74940" x="3908425" y="4214813"/>
          <p14:tracePt t="74948" x="3917950" y="4214813"/>
          <p14:tracePt t="74956" x="3925888" y="4214813"/>
          <p14:tracePt t="74964" x="3935413" y="4214813"/>
          <p14:tracePt t="74978" x="3943350" y="4214813"/>
          <p14:tracePt t="75396" x="3943350" y="4206875"/>
          <p14:tracePt t="75407" x="3951288" y="4197350"/>
          <p14:tracePt t="75414" x="3960813" y="4197350"/>
          <p14:tracePt t="75548" x="3968750" y="4197350"/>
          <p14:tracePt t="75572" x="3968750" y="4189413"/>
          <p14:tracePt t="75596" x="3976688" y="4189413"/>
          <p14:tracePt t="75606" x="3986213" y="4181475"/>
          <p14:tracePt t="75622" x="3994150" y="4171950"/>
          <p14:tracePt t="75634" x="4002088" y="4171950"/>
          <p14:tracePt t="76254" x="4019550" y="4164013"/>
          <p14:tracePt t="76262" x="4037013" y="4164013"/>
          <p14:tracePt t="76271" x="4044950" y="4164013"/>
          <p14:tracePt t="76278" x="4062413" y="4156075"/>
          <p14:tracePt t="76288" x="4079875" y="4156075"/>
          <p14:tracePt t="76294" x="4079875" y="4146550"/>
          <p14:tracePt t="76304" x="4095750" y="4146550"/>
          <p14:tracePt t="76319" x="4105275" y="4146550"/>
          <p14:tracePt t="76326" x="4113213" y="4146550"/>
          <p14:tracePt t="76338" x="4121150" y="4146550"/>
          <p14:tracePt t="77897" x="4130675" y="4146550"/>
          <p14:tracePt t="77923" x="4138613" y="4146550"/>
          <p14:tracePt t="77932" x="4146550" y="4146550"/>
          <p14:tracePt t="77944" x="4156075" y="4146550"/>
          <p14:tracePt t="77952" x="4164013" y="4156075"/>
          <p14:tracePt t="77982" x="4171950" y="4164013"/>
          <p14:tracePt t="77994" x="4181475" y="4164013"/>
          <p14:tracePt t="78014" x="4189413" y="4164013"/>
          <p14:tracePt t="78034" x="4197350" y="4164013"/>
          <p14:tracePt t="78042" x="4197350" y="4171950"/>
          <p14:tracePt t="78050" x="4206875" y="4171950"/>
          <p14:tracePt t="78064" x="4206875" y="4181475"/>
          <p14:tracePt t="78072" x="4214813" y="4181475"/>
          <p14:tracePt t="78116" x="4224338" y="4181475"/>
          <p14:tracePt t="78128" x="4224338" y="4189413"/>
          <p14:tracePt t="78136" x="4232275" y="4197350"/>
          <p14:tracePt t="78144" x="4240213" y="4206875"/>
          <p14:tracePt t="78152" x="4249738" y="4206875"/>
          <p14:tracePt t="78166" x="4257675" y="4214813"/>
          <p14:tracePt t="78173" x="4265613" y="4214813"/>
          <p14:tracePt t="78182" x="4265613" y="4224338"/>
          <p14:tracePt t="78203" x="4275138" y="4224338"/>
          <p14:tracePt t="78214" x="4283075" y="4224338"/>
          <p14:tracePt t="78254" x="4283075" y="4232275"/>
          <p14:tracePt t="78266" x="4291013" y="4232275"/>
          <p14:tracePt t="78288" x="4291013" y="4240213"/>
          <p14:tracePt t="78320" x="4300538" y="4240213"/>
          <p14:tracePt t="78356" x="4308475" y="4240213"/>
          <p14:tracePt t="78368" x="4308475" y="4249738"/>
          <p14:tracePt t="78463" x="4316413" y="4249738"/>
          <p14:tracePt t="78487" x="4325938" y="4257675"/>
          <p14:tracePt t="78504" x="4333875" y="4257675"/>
          <p14:tracePt t="78512" x="4351338" y="4257675"/>
          <p14:tracePt t="78520" x="4359275" y="4257675"/>
          <p14:tracePt t="78528" x="4368800" y="4257675"/>
          <p14:tracePt t="78536" x="4376738" y="4265613"/>
          <p14:tracePt t="78543" x="4384675" y="4265613"/>
          <p14:tracePt t="78552" x="4394200" y="4265613"/>
          <p14:tracePt t="78560" x="4402138" y="4265613"/>
          <p14:tracePt t="78598" x="4410075" y="4265613"/>
          <p14:tracePt t="78670" x="4419600" y="4265613"/>
          <p14:tracePt t="78682" x="4427538" y="4265613"/>
          <p14:tracePt t="79026" x="4419600" y="4265613"/>
          <p14:tracePt t="79034" x="4410075" y="4265613"/>
          <p14:tracePt t="79042" x="4402138" y="4265613"/>
          <p14:tracePt t="79050" x="4394200" y="4265613"/>
          <p14:tracePt t="79058" x="4384675" y="4265613"/>
          <p14:tracePt t="79074" x="4376738" y="4265613"/>
          <p14:tracePt t="79082" x="4368800" y="4265613"/>
          <p14:tracePt t="79090" x="4368800" y="4257675"/>
          <p14:tracePt t="79110" x="4368800" y="4249738"/>
          <p14:tracePt t="79121" x="4359275" y="4249738"/>
          <p14:tracePt t="79140" x="4351338" y="4249738"/>
          <p14:tracePt t="79152" x="4351338" y="4240213"/>
          <p14:tracePt t="79164" x="4351338" y="4232275"/>
          <p14:tracePt t="79200" x="4351338" y="4224338"/>
          <p14:tracePt t="79212" x="4351338" y="4214813"/>
          <p14:tracePt t="79542" x="4341813" y="4214813"/>
          <p14:tracePt t="79560" x="4333875" y="4214813"/>
          <p14:tracePt t="79568" x="4325938" y="4214813"/>
          <p14:tracePt t="79588" x="4316413" y="4214813"/>
          <p14:tracePt t="79596" x="4308475" y="4214813"/>
          <p14:tracePt t="79608" x="4300538" y="4214813"/>
          <p14:tracePt t="79636" x="4291013" y="4214813"/>
          <p14:tracePt t="79666" x="4283075" y="4214813"/>
          <p14:tracePt t="79722" x="4275138" y="4214813"/>
          <p14:tracePt t="79734" x="4265613" y="4214813"/>
          <p14:tracePt t="79754" x="4257675" y="4214813"/>
          <p14:tracePt t="79764" x="4249738" y="4214813"/>
          <p14:tracePt t="79772" x="4249738" y="4206875"/>
          <p14:tracePt t="79780" x="4240213" y="4206875"/>
          <p14:tracePt t="79874" x="4232275" y="4206875"/>
          <p14:tracePt t="79899" x="4224338" y="4206875"/>
          <p14:tracePt t="79922" x="4214813" y="4206875"/>
          <p14:tracePt t="80016" x="4206875" y="4206875"/>
          <p14:tracePt t="80067" x="4197350" y="4206875"/>
          <p14:tracePt t="80126" x="4189413" y="4206875"/>
          <p14:tracePt t="80187" x="4181475" y="4206875"/>
          <p14:tracePt t="80620" x="4171950" y="4206875"/>
          <p14:tracePt t="80656" x="4164013" y="4206875"/>
          <p14:tracePt t="80664" x="4156075" y="4206875"/>
          <p14:tracePt t="80754" x="4146550" y="4206875"/>
          <p14:tracePt t="80978" x="4146550" y="4197350"/>
          <p14:tracePt t="80986" x="4146550" y="4189413"/>
          <p14:tracePt t="81003" x="4146550" y="4181475"/>
          <p14:tracePt t="81019" x="4146550" y="4171950"/>
          <p14:tracePt t="81048" x="4146550" y="4164013"/>
          <p14:tracePt t="81056" x="4146550" y="4156075"/>
          <p14:tracePt t="81072" x="4146550" y="4146550"/>
          <p14:tracePt t="82349" x="4156075" y="4138613"/>
          <p14:tracePt t="82360" x="4164013" y="4138613"/>
          <p14:tracePt t="82369" x="4171950" y="4130675"/>
          <p14:tracePt t="82385" x="4189413" y="4130675"/>
          <p14:tracePt t="82401" x="4197350" y="4130675"/>
          <p14:tracePt t="82409" x="4206875" y="4130675"/>
          <p14:tracePt t="82414" x="4214813" y="4121150"/>
          <p14:tracePt t="82422" x="4232275" y="4121150"/>
          <p14:tracePt t="82430" x="4249738" y="4113213"/>
          <p14:tracePt t="82446" x="4265613" y="4113213"/>
          <p14:tracePt t="82454" x="4275138" y="4105275"/>
          <p14:tracePt t="82470" x="4283075" y="4105275"/>
          <p14:tracePt t="82522" x="4291013" y="4105275"/>
          <p14:tracePt t="83421" x="4308475" y="4095750"/>
          <p14:tracePt t="83428" x="4325938" y="4087813"/>
          <p14:tracePt t="83436" x="4341813" y="4079875"/>
          <p14:tracePt t="83534" x="4359275" y="4070350"/>
          <p14:tracePt t="83542" x="4384675" y="4062413"/>
          <p14:tracePt t="83550" x="4402138" y="4062413"/>
          <p14:tracePt t="83558" x="4435475" y="4062413"/>
          <p14:tracePt t="83566" x="4452938" y="4062413"/>
          <p14:tracePt t="83574" x="4470400" y="4062413"/>
          <p14:tracePt t="83582" x="4486275" y="4062413"/>
          <p14:tracePt t="83588" x="4503738" y="4062413"/>
          <p14:tracePt t="83596" x="4513263" y="4070350"/>
          <p14:tracePt t="83604" x="4529138" y="4070350"/>
          <p14:tracePt t="83612" x="4554538" y="4070350"/>
          <p14:tracePt t="83620" x="4564063" y="4079875"/>
          <p14:tracePt t="83628" x="4579938" y="4079875"/>
          <p14:tracePt t="83636" x="4614863" y="4079875"/>
          <p14:tracePt t="83644" x="4648200" y="4079875"/>
          <p14:tracePt t="83652" x="4673600" y="4070350"/>
          <p14:tracePt t="83660" x="4724400" y="4062413"/>
          <p14:tracePt t="83668" x="4759325" y="4062413"/>
          <p14:tracePt t="83676" x="4802188" y="4062413"/>
          <p14:tracePt t="83684" x="4818063" y="4062413"/>
          <p14:tracePt t="83689" x="4852988" y="4062413"/>
          <p14:tracePt t="83698" x="4894263" y="4062413"/>
          <p14:tracePt t="83706" x="4929188" y="4070350"/>
          <p14:tracePt t="83714" x="4962525" y="4079875"/>
          <p14:tracePt t="83722" x="5005388" y="4095750"/>
          <p14:tracePt t="83730" x="5038725" y="4105275"/>
          <p14:tracePt t="83738" x="5073650" y="4105275"/>
          <p14:tracePt t="83746" x="5106988" y="4113213"/>
          <p14:tracePt t="83754" x="5141913" y="4113213"/>
          <p14:tracePt t="83762" x="5183188" y="4113213"/>
          <p14:tracePt t="83770" x="5208588" y="4113213"/>
          <p14:tracePt t="83778" x="5268913" y="4113213"/>
          <p14:tracePt t="83786" x="5311775" y="4105275"/>
          <p14:tracePt t="83794" x="5370513" y="4079875"/>
          <p14:tracePt t="83801" x="5438775" y="4062413"/>
          <p14:tracePt t="83808" x="5497513" y="4052888"/>
          <p14:tracePt t="83817" x="5557838" y="4044950"/>
          <p14:tracePt t="83824" x="5616575" y="4019550"/>
          <p14:tracePt t="83832" x="5659438" y="4019550"/>
          <p14:tracePt t="83840" x="5710238" y="4002088"/>
          <p14:tracePt t="83848" x="5753100" y="3994150"/>
          <p14:tracePt t="83856" x="5778500" y="3976688"/>
          <p14:tracePt t="83864" x="5813425" y="3968750"/>
          <p14:tracePt t="83872" x="5829300" y="3968750"/>
          <p14:tracePt t="83880" x="5864225" y="3960813"/>
          <p14:tracePt t="83888" x="5897563" y="3951288"/>
          <p14:tracePt t="83894" x="5932488" y="3935413"/>
          <p14:tracePt t="83902" x="5983288" y="3925888"/>
          <p14:tracePt t="83910" x="6016625" y="3917950"/>
          <p14:tracePt t="83918" x="6076950" y="3908425"/>
          <p14:tracePt t="83926" x="6135688" y="3883025"/>
          <p14:tracePt t="83933" x="6194425" y="3867150"/>
          <p14:tracePt t="83942" x="6254750" y="3849688"/>
          <p14:tracePt t="83950" x="6313488" y="3849688"/>
          <p14:tracePt t="83958" x="6348413" y="3849688"/>
          <p14:tracePt t="83966" x="6373813" y="3849688"/>
          <p14:tracePt t="83974" x="6391275" y="3849688"/>
          <p14:tracePt t="83982" x="6407150" y="3849688"/>
          <p14:tracePt t="83990" x="6424613" y="3857625"/>
          <p14:tracePt t="84004" x="6442075" y="3857625"/>
          <p14:tracePt t="84012" x="6442075" y="3867150"/>
          <p14:tracePt t="84020" x="6457950" y="3867150"/>
          <p14:tracePt t="84028" x="6475413" y="3867150"/>
          <p14:tracePt t="84036" x="6483350" y="3867150"/>
          <p14:tracePt t="84043" x="6510338" y="3867150"/>
          <p14:tracePt t="84053" x="6535738" y="3867150"/>
          <p14:tracePt t="84060" x="6543675" y="3857625"/>
          <p14:tracePt t="84068" x="6569075" y="3849688"/>
          <p14:tracePt t="84076" x="6594475" y="3841750"/>
          <p14:tracePt t="84084" x="6637338" y="3824288"/>
          <p14:tracePt t="84092" x="6696075" y="3806825"/>
          <p14:tracePt t="84100" x="6756400" y="3781425"/>
          <p14:tracePt t="84108" x="6850063" y="3763963"/>
          <p14:tracePt t="84113" x="6926263" y="3738563"/>
          <p14:tracePt t="84122" x="7010400" y="3730625"/>
          <p14:tracePt t="84129" x="7096125" y="3730625"/>
          <p14:tracePt t="84138" x="7164388" y="3730625"/>
          <p14:tracePt t="84146" x="7223125" y="3730625"/>
          <p14:tracePt t="84154" x="7265988" y="3730625"/>
          <p14:tracePt t="84162" x="7283450" y="3738563"/>
          <p14:tracePt t="84183" x="7299325" y="3738563"/>
          <p14:tracePt t="84358" x="7299325" y="3748088"/>
          <p14:tracePt t="84390" x="7291388" y="3763963"/>
          <p14:tracePt t="84398" x="7283450" y="3781425"/>
          <p14:tracePt t="84406" x="7273925" y="3790950"/>
          <p14:tracePt t="84414" x="7258050" y="3806825"/>
          <p14:tracePt t="84422" x="7240588" y="3824288"/>
          <p14:tracePt t="84428" x="7223125" y="3841750"/>
          <p14:tracePt t="84436" x="7205663" y="3849688"/>
          <p14:tracePt t="84453" x="7197725" y="3857625"/>
          <p14:tracePt t="84460" x="7189788" y="3867150"/>
          <p14:tracePt t="84469" x="7180263" y="3875088"/>
          <p14:tracePt t="84476" x="7172325" y="3883025"/>
          <p14:tracePt t="84484" x="7164388" y="3892550"/>
          <p14:tracePt t="84492" x="7154863" y="3908425"/>
          <p14:tracePt t="84501" x="7146925" y="3908425"/>
          <p14:tracePt t="84508" x="7129463" y="3925888"/>
          <p14:tracePt t="84517" x="7121525" y="3943350"/>
          <p14:tracePt t="84524" x="7104063" y="3951288"/>
          <p14:tracePt t="84530" x="7088188" y="3968750"/>
          <p14:tracePt t="84538" x="7070725" y="3986213"/>
          <p14:tracePt t="84546" x="7053263" y="4002088"/>
          <p14:tracePt t="84554" x="7045325" y="4019550"/>
          <p14:tracePt t="84562" x="7027863" y="4019550"/>
          <p14:tracePt t="84570" x="7010400" y="4037013"/>
          <p14:tracePt t="84578" x="6994525" y="4044950"/>
          <p14:tracePt t="84586" x="6985000" y="4062413"/>
          <p14:tracePt t="84594" x="6969125" y="4070350"/>
          <p14:tracePt t="84602" x="6951663" y="4079875"/>
          <p14:tracePt t="84610" x="6934200" y="4087813"/>
          <p14:tracePt t="84619" x="6926263" y="4095750"/>
          <p14:tracePt t="84626" x="6908800" y="4113213"/>
          <p14:tracePt t="84632" x="6891338" y="4121150"/>
          <p14:tracePt t="84640" x="6875463" y="4138613"/>
          <p14:tracePt t="84648" x="6865938" y="4138613"/>
          <p14:tracePt t="84656" x="6850063" y="4156075"/>
          <p14:tracePt t="84664" x="6832600" y="4164013"/>
          <p14:tracePt t="84672" x="6824663" y="4181475"/>
          <p14:tracePt t="84680" x="6807200" y="4189413"/>
          <p14:tracePt t="84688" x="6789738" y="4197350"/>
          <p14:tracePt t="84696" x="6772275" y="4197350"/>
          <p14:tracePt t="84704" x="6772275" y="4206875"/>
          <p14:tracePt t="84712" x="6764338" y="4206875"/>
          <p14:tracePt t="84720" x="6756400" y="4206875"/>
          <p14:tracePt t="84758" x="6756400" y="4214813"/>
          <p14:tracePt t="84770" x="6746875" y="4224338"/>
          <p14:tracePt t="84778" x="6738938" y="4224338"/>
          <p14:tracePt t="84786" x="6731000" y="4232275"/>
          <p14:tracePt t="84794" x="6713538" y="4249738"/>
          <p14:tracePt t="84802" x="6696075" y="4257675"/>
          <p14:tracePt t="84809" x="6680200" y="4265613"/>
          <p14:tracePt t="84819" x="6670675" y="4275138"/>
          <p14:tracePt t="84826" x="6654800" y="4283075"/>
          <p14:tracePt t="84834" x="6637338" y="4291013"/>
          <p14:tracePt t="84842" x="6627813" y="4300538"/>
          <p14:tracePt t="84848" x="6619875" y="4308475"/>
          <p14:tracePt t="84856" x="6611938" y="4308475"/>
          <p14:tracePt t="84868" x="6602413" y="4308475"/>
          <p14:tracePt t="84880" x="6602413" y="4316413"/>
          <p14:tracePt t="84896" x="6594475" y="4316413"/>
          <p14:tracePt t="84990" x="6586538" y="4316413"/>
          <p14:tracePt t="85394" x="6577013" y="4325938"/>
          <p14:tracePt t="85403" x="6561138" y="4341813"/>
          <p14:tracePt t="85410" x="6543675" y="4351338"/>
          <p14:tracePt t="85419" x="6526213" y="4368800"/>
          <p14:tracePt t="85426" x="6518275" y="4376738"/>
          <p14:tracePt t="85436" x="6500813" y="4394200"/>
          <p14:tracePt t="85443" x="6483350" y="4402138"/>
          <p14:tracePt t="85459" x="6467475" y="4410075"/>
          <p14:tracePt t="85467" x="6457950" y="4410075"/>
          <p14:tracePt t="85473" x="6457950" y="4419600"/>
          <p14:tracePt t="85557" x="6467475" y="4402138"/>
          <p14:tracePt t="85566" x="6483350" y="4394200"/>
          <p14:tracePt t="85574" x="6500813" y="4376738"/>
          <p14:tracePt t="85578" x="6518275" y="4351338"/>
          <p14:tracePt t="85586" x="6551613" y="4333875"/>
          <p14:tracePt t="85594" x="6594475" y="4308475"/>
          <p14:tracePt t="85602" x="6637338" y="4283075"/>
          <p14:tracePt t="85610" x="6688138" y="4257675"/>
          <p14:tracePt t="85618" x="6746875" y="4232275"/>
          <p14:tracePt t="85626" x="6815138" y="4214813"/>
          <p14:tracePt t="85634" x="6875463" y="4206875"/>
          <p14:tracePt t="85642" x="6934200" y="4197350"/>
          <p14:tracePt t="85650" x="6959600" y="4197350"/>
          <p14:tracePt t="85658" x="6977063" y="4197350"/>
          <p14:tracePt t="85668" x="6994525" y="4197350"/>
          <p14:tracePt t="85674" x="7002463" y="4197350"/>
          <p14:tracePt t="85682" x="7019925" y="4197350"/>
          <p14:tracePt t="85688" x="7027863" y="4197350"/>
          <p14:tracePt t="85696" x="7045325" y="4189413"/>
          <p14:tracePt t="85704" x="7053263" y="4189413"/>
          <p14:tracePt t="85712" x="7061200" y="4181475"/>
          <p14:tracePt t="85720" x="7078663" y="4171950"/>
          <p14:tracePt t="85728" x="7096125" y="4171950"/>
          <p14:tracePt t="85736" x="7104063" y="4164013"/>
          <p14:tracePt t="85744" x="7121525" y="4164013"/>
          <p14:tracePt t="85752" x="7129463" y="4164013"/>
          <p14:tracePt t="85760" x="7138988" y="4156075"/>
          <p14:tracePt t="85768" x="7154863" y="4156075"/>
          <p14:tracePt t="85776" x="7172325" y="4146550"/>
          <p14:tracePt t="85784" x="7180263" y="4146550"/>
          <p14:tracePt t="85792" x="7197725" y="4138613"/>
          <p14:tracePt t="85798" x="7223125" y="4130675"/>
          <p14:tracePt t="85806" x="7240588" y="4130675"/>
          <p14:tracePt t="85814" x="7258050" y="4130675"/>
          <p14:tracePt t="85822" x="7283450" y="4130675"/>
          <p14:tracePt t="85830" x="7291388" y="4121150"/>
          <p14:tracePt t="85838" x="7308850" y="4121150"/>
          <p14:tracePt t="85846" x="7316788" y="4121150"/>
          <p14:tracePt t="86193" x="7324725" y="4121150"/>
          <p14:tracePt t="86593" x="7316788" y="4121150"/>
          <p14:tracePt t="87374" x="7308850" y="4130675"/>
          <p14:tracePt t="87394" x="7299325" y="4138613"/>
          <p14:tracePt t="87400" x="7299325" y="4146550"/>
          <p14:tracePt t="87408" x="7291388" y="4156075"/>
          <p14:tracePt t="87416" x="7283450" y="4156075"/>
          <p14:tracePt t="87424" x="7283450" y="4164013"/>
          <p14:tracePt t="87433" x="7273925" y="4164013"/>
          <p14:tracePt t="87440" x="7265988" y="4171950"/>
          <p14:tracePt t="87460" x="7258050" y="4171950"/>
          <p14:tracePt t="87664" x="7240588" y="4181475"/>
          <p14:tracePt t="87676" x="7240588" y="4189413"/>
          <p14:tracePt t="87684" x="7189788" y="4206875"/>
          <p14:tracePt t="87692" x="7138988" y="4224338"/>
          <p14:tracePt t="87700" x="7096125" y="4240213"/>
          <p14:tracePt t="87706" x="7045325" y="4265613"/>
          <p14:tracePt t="87714" x="6994525" y="4283075"/>
          <p14:tracePt t="87722" x="6934200" y="4300538"/>
          <p14:tracePt t="87730" x="6875463" y="4325938"/>
          <p14:tracePt t="87738" x="6815138" y="4341813"/>
          <p14:tracePt t="87746" x="6756400" y="4351338"/>
          <p14:tracePt t="87754" x="6662738" y="4376738"/>
          <p14:tracePt t="87762" x="6577013" y="4394200"/>
          <p14:tracePt t="87770" x="6475413" y="4419600"/>
          <p14:tracePt t="87778" x="6356350" y="4445000"/>
          <p14:tracePt t="87786" x="6246813" y="4460875"/>
          <p14:tracePt t="87793" x="6102350" y="4486275"/>
          <p14:tracePt t="87802" x="5957888" y="4513263"/>
          <p14:tracePt t="87808" x="5778500" y="4538663"/>
          <p14:tracePt t="87816" x="5591175" y="4564063"/>
          <p14:tracePt t="87824" x="5370513" y="4597400"/>
          <p14:tracePt t="87832" x="5124450" y="4622800"/>
          <p14:tracePt t="87840" x="4878388" y="4657725"/>
          <p14:tracePt t="87848" x="4630738" y="4691063"/>
          <p14:tracePt t="87856" x="4384675" y="4716463"/>
          <p14:tracePt t="87864" x="4171950" y="4749800"/>
          <p14:tracePt t="87872" x="4019550" y="4759325"/>
          <p14:tracePt t="87880" x="3857625" y="4784725"/>
          <p14:tracePt t="87888" x="3713163" y="4792663"/>
          <p14:tracePt t="87896" x="3578225" y="4810125"/>
          <p14:tracePt t="87904" x="3433763" y="4827588"/>
          <p14:tracePt t="87920" x="3186113" y="4878388"/>
          <p14:tracePt t="87926" x="3059113" y="4903788"/>
          <p14:tracePt t="87934" x="2957513" y="4919663"/>
          <p14:tracePt t="87942" x="2871788" y="4946650"/>
          <p14:tracePt t="87950" x="2778125" y="4962525"/>
          <p14:tracePt t="87958" x="2693988" y="4979988"/>
          <p14:tracePt t="87966" x="2633663" y="4997450"/>
          <p14:tracePt t="87974" x="2574925" y="5005388"/>
          <p14:tracePt t="87983" x="2516188" y="5013325"/>
          <p14:tracePt t="87990" x="2463800" y="5038725"/>
          <p14:tracePt t="87998" x="2430463" y="5048250"/>
          <p14:tracePt t="88006" x="2387600" y="5064125"/>
          <p14:tracePt t="88014" x="2354263" y="5081588"/>
          <p14:tracePt t="88020" x="2311400" y="5099050"/>
          <p14:tracePt t="88028" x="2293938" y="5116513"/>
          <p14:tracePt t="88036" x="2260600" y="5132388"/>
          <p14:tracePt t="88044" x="2235200" y="5141913"/>
          <p14:tracePt t="88052" x="2200275" y="5157788"/>
          <p14:tracePt t="88060" x="2174875" y="5167313"/>
          <p14:tracePt t="88069" x="2159000" y="5175250"/>
          <p14:tracePt t="88075" x="2149475" y="5175250"/>
          <p14:tracePt t="88084" x="2133600" y="5175250"/>
          <p14:tracePt t="88092" x="2124075" y="5175250"/>
          <p14:tracePt t="88100" x="2116138" y="5175250"/>
          <p14:tracePt t="88108" x="2098675" y="5175250"/>
          <p14:tracePt t="88124" x="2082800" y="5175250"/>
          <p14:tracePt t="88129" x="2073275" y="5175250"/>
          <p14:tracePt t="88138" x="2065338" y="5175250"/>
          <p14:tracePt t="88146" x="2047875" y="5183188"/>
          <p14:tracePt t="88154" x="2039938" y="5183188"/>
          <p14:tracePt t="88162" x="2030413" y="5192713"/>
          <p14:tracePt t="88170" x="2014538" y="5192713"/>
          <p14:tracePt t="88178" x="2014538" y="5200650"/>
          <p14:tracePt t="88186" x="2005013" y="5200650"/>
          <p14:tracePt t="88194" x="1997075" y="5200650"/>
          <p14:tracePt t="88260" x="1997075" y="5208588"/>
          <p14:tracePt t="88452" x="1997075" y="5218113"/>
          <p14:tracePt t="88464" x="2014538" y="5226050"/>
          <p14:tracePt t="88472" x="2039938" y="5235575"/>
          <p14:tracePt t="88480" x="2065338" y="5251450"/>
          <p14:tracePt t="88488" x="2090738" y="5260975"/>
          <p14:tracePt t="88496" x="2108200" y="5276850"/>
          <p14:tracePt t="88504" x="2116138" y="5286375"/>
          <p14:tracePt t="88512" x="2133600" y="5294313"/>
          <p14:tracePt t="88520" x="2149475" y="5302250"/>
          <p14:tracePt t="88529" x="2159000" y="5311775"/>
          <p14:tracePt t="88536" x="2174875" y="5327650"/>
          <p14:tracePt t="88542" x="2192338" y="5327650"/>
          <p14:tracePt t="88550" x="2209800" y="5345113"/>
          <p14:tracePt t="88558" x="2227263" y="5353050"/>
          <p14:tracePt t="88568" x="2243138" y="5353050"/>
          <p14:tracePt t="88574" x="2260600" y="5362575"/>
          <p14:tracePt t="88583" x="2268538" y="5362575"/>
          <p14:tracePt t="88590" x="2286000" y="5362575"/>
          <p14:tracePt t="88598" x="2303463" y="5370513"/>
          <p14:tracePt t="88606" x="2311400" y="5370513"/>
          <p14:tracePt t="88614" x="2328863" y="5370513"/>
          <p14:tracePt t="88622" x="2336800" y="5370513"/>
          <p14:tracePt t="88630" x="2354263" y="5370513"/>
          <p14:tracePt t="88638" x="2371725" y="5370513"/>
          <p14:tracePt t="88646" x="2379663" y="5380038"/>
          <p14:tracePt t="88652" x="2397125" y="5380038"/>
          <p14:tracePt t="88660" x="2413000" y="5380038"/>
          <p14:tracePt t="88680" x="2422525" y="5380038"/>
          <p14:tracePt t="88692" x="2430463" y="5380038"/>
          <p14:tracePt t="88700" x="2430463" y="5387975"/>
          <p14:tracePt t="88794" x="2438400" y="5387975"/>
          <p14:tracePt t="88814" x="2447925" y="5387975"/>
          <p14:tracePt t="88822" x="2455863" y="5387975"/>
          <p14:tracePt t="88839" x="2473325" y="5387975"/>
          <p14:tracePt t="88854" x="2481263" y="5387975"/>
          <p14:tracePt t="88860" x="2498725" y="5380038"/>
          <p14:tracePt t="88869" x="2506663" y="5380038"/>
          <p14:tracePt t="88877" x="2516188" y="5380038"/>
          <p14:tracePt t="88885" x="2532063" y="5380038"/>
          <p14:tracePt t="88892" x="2532063" y="5370513"/>
          <p14:tracePt t="88902" x="2549525" y="5370513"/>
          <p14:tracePt t="88916" x="2557463" y="5370513"/>
          <p14:tracePt t="88924" x="2566988" y="5362575"/>
          <p14:tracePt t="88933" x="2574925" y="5362575"/>
          <p14:tracePt t="88940" x="2582863" y="5353050"/>
          <p14:tracePt t="88948" x="2600325" y="5353050"/>
          <p14:tracePt t="88956" x="2608263" y="5353050"/>
          <p14:tracePt t="88962" x="2625725" y="5353050"/>
          <p14:tracePt t="88970" x="2633663" y="5353050"/>
          <p14:tracePt t="88986" x="2643188" y="5353050"/>
          <p14:tracePt t="89002" x="2651125" y="5353050"/>
          <p14:tracePt t="89246" x="2660650" y="5353050"/>
          <p14:tracePt t="89254" x="2676525" y="5353050"/>
          <p14:tracePt t="89270" x="2693988" y="5353050"/>
          <p14:tracePt t="89276" x="2711450" y="5345113"/>
          <p14:tracePt t="89285" x="2719388" y="5337175"/>
          <p14:tracePt t="89292" x="2744788" y="5327650"/>
          <p14:tracePt t="89300" x="2770188" y="5319713"/>
          <p14:tracePt t="89308" x="2795588" y="5311775"/>
          <p14:tracePt t="89316" x="2805113" y="5302250"/>
          <p14:tracePt t="89324" x="2830513" y="5294313"/>
          <p14:tracePt t="89332" x="2846388" y="5294313"/>
          <p14:tracePt t="89340" x="2855913" y="5286375"/>
          <p14:tracePt t="89348" x="2871788" y="5276850"/>
          <p14:tracePt t="89356" x="2881313" y="5276850"/>
          <p14:tracePt t="89364" x="2889250" y="5268913"/>
          <p14:tracePt t="89372" x="2906713" y="5260975"/>
          <p14:tracePt t="89378" x="2922588" y="5260975"/>
          <p14:tracePt t="89394" x="2932113" y="5260975"/>
          <p14:tracePt t="89406" x="2940050" y="5260975"/>
          <p14:tracePt t="89470" x="2949575" y="5260975"/>
          <p14:tracePt t="89516" x="2949575" y="5251450"/>
          <p14:tracePt t="89564" x="2957513" y="5243513"/>
          <p14:tracePt t="89764" x="2965450" y="5243513"/>
          <p14:tracePt t="89776" x="2965450" y="5235575"/>
          <p14:tracePt t="89784" x="2974975" y="5235575"/>
          <p14:tracePt t="89796" x="2982913" y="5235575"/>
          <p14:tracePt t="89812" x="2990850" y="5235575"/>
          <p14:tracePt t="89826" x="2990850" y="5226050"/>
          <p14:tracePt t="89838" x="3000375" y="5226050"/>
          <p14:tracePt t="89898" x="3008313" y="5226050"/>
          <p14:tracePt t="89906" x="3016250" y="5226050"/>
          <p14:tracePt t="89914" x="3025775" y="5226050"/>
          <p14:tracePt t="89933" x="3041650" y="5226050"/>
          <p14:tracePt t="89939" x="3059113" y="5226050"/>
          <p14:tracePt t="89952" x="3067050" y="5226050"/>
          <p14:tracePt t="89960" x="3076575" y="5218113"/>
          <p14:tracePt t="89976" x="3084513" y="5218113"/>
          <p14:tracePt t="89984" x="3094038" y="5218113"/>
          <p14:tracePt t="89992" x="3101975" y="5218113"/>
          <p14:tracePt t="90008" x="3109913" y="5218113"/>
          <p14:tracePt t="90014" x="3119438" y="5218113"/>
          <p14:tracePt t="90030" x="3127375" y="5218113"/>
          <p14:tracePt t="90038" x="3144838" y="5218113"/>
          <p14:tracePt t="90144" x="3152775" y="5218113"/>
          <p14:tracePt t="90334" x="3160713" y="5218113"/>
          <p14:tracePt t="90352" x="3186113" y="5218113"/>
          <p14:tracePt t="90360" x="3211513" y="5218113"/>
          <p14:tracePt t="90368" x="3221038" y="5226050"/>
          <p14:tracePt t="90376" x="3246438" y="5243513"/>
          <p14:tracePt t="90384" x="3279775" y="5251450"/>
          <p14:tracePt t="90392" x="3297238" y="5260975"/>
          <p14:tracePt t="90400" x="3305175" y="5276850"/>
          <p14:tracePt t="90408" x="3322638" y="5276850"/>
          <p14:tracePt t="90416" x="3340100" y="5276850"/>
          <p14:tracePt t="90424" x="3348038" y="5276850"/>
          <p14:tracePt t="90433" x="3355975" y="5276850"/>
          <p14:tracePt t="90440" x="3355975" y="5286375"/>
          <p14:tracePt t="90450" x="3365500" y="5286375"/>
          <p14:tracePt t="90656" x="3373438" y="5286375"/>
          <p14:tracePt t="90666" x="3390900" y="5286375"/>
          <p14:tracePt t="90674" x="3398838" y="5286375"/>
          <p14:tracePt t="90690" x="3408363" y="5286375"/>
          <p14:tracePt t="90710" x="3416300" y="5286375"/>
          <p14:tracePt t="90726" x="3416300" y="5276850"/>
          <p14:tracePt t="90856" x="3424238" y="5276850"/>
          <p14:tracePt t="90938" x="3433763" y="5276850"/>
          <p14:tracePt t="90946" x="3441700" y="5268913"/>
          <p14:tracePt t="90954" x="3449638" y="5268913"/>
          <p14:tracePt t="90962" x="3467100" y="5260975"/>
          <p14:tracePt t="90970" x="3475038" y="5260975"/>
          <p14:tracePt t="90988" x="3484563" y="5260975"/>
          <p14:tracePt t="91008" x="3492500" y="5260975"/>
          <p14:tracePt t="91024" x="3502025" y="5260975"/>
          <p14:tracePt t="91040" x="3517900" y="5260975"/>
          <p14:tracePt t="91049" x="3527425" y="5260975"/>
          <p14:tracePt t="91056" x="3543300" y="5260975"/>
          <p14:tracePt t="91064" x="3560763" y="5260975"/>
          <p14:tracePt t="91072" x="3568700" y="5260975"/>
          <p14:tracePt t="91078" x="3578225" y="5260975"/>
          <p14:tracePt t="91086" x="3586163" y="5260975"/>
          <p14:tracePt t="91094" x="3594100" y="5260975"/>
          <p14:tracePt t="91102" x="3611563" y="5260975"/>
          <p14:tracePt t="91110" x="3619500" y="5260975"/>
          <p14:tracePt t="91119" x="3636963" y="5260975"/>
          <p14:tracePt t="91126" x="3654425" y="5251450"/>
          <p14:tracePt t="91134" x="3662363" y="5251450"/>
          <p14:tracePt t="91142" x="3679825" y="5243513"/>
          <p14:tracePt t="91150" x="3705225" y="5235575"/>
          <p14:tracePt t="91158" x="3713163" y="5235575"/>
          <p14:tracePt t="91166" x="3730625" y="5235575"/>
          <p14:tracePt t="91174" x="3738563" y="5235575"/>
          <p14:tracePt t="91182" x="3756025" y="5235575"/>
          <p14:tracePt t="91188" x="3773488" y="5226050"/>
          <p14:tracePt t="91196" x="3781425" y="5226050"/>
          <p14:tracePt t="91204" x="3798888" y="5226050"/>
          <p14:tracePt t="91212" x="3816350" y="5218113"/>
          <p14:tracePt t="91220" x="3824288" y="5218113"/>
          <p14:tracePt t="91228" x="3841750" y="5208588"/>
          <p14:tracePt t="91236" x="3857625" y="5208588"/>
          <p14:tracePt t="91244" x="3867150" y="5208588"/>
          <p14:tracePt t="91252" x="3883025" y="5200650"/>
          <p14:tracePt t="91260" x="3892550" y="5200650"/>
          <p14:tracePt t="91268" x="3908425" y="5192713"/>
          <p14:tracePt t="91276" x="3925888" y="5192713"/>
          <p14:tracePt t="91284" x="3935413" y="5192713"/>
          <p14:tracePt t="91290" x="3951288" y="5192713"/>
          <p14:tracePt t="91300" x="3968750" y="5192713"/>
          <p14:tracePt t="91306" x="3976688" y="5183188"/>
          <p14:tracePt t="91314" x="3994150" y="5183188"/>
          <p14:tracePt t="91322" x="4011613" y="5183188"/>
          <p14:tracePt t="91330" x="4019550" y="5183188"/>
          <p14:tracePt t="91338" x="4037013" y="5183188"/>
          <p14:tracePt t="91346" x="4044950" y="5183188"/>
          <p14:tracePt t="91354" x="4062413" y="5183188"/>
          <p14:tracePt t="91362" x="4079875" y="5175250"/>
          <p14:tracePt t="91370" x="4087813" y="5175250"/>
          <p14:tracePt t="91378" x="4105275" y="5175250"/>
          <p14:tracePt t="91386" x="4121150" y="5167313"/>
          <p14:tracePt t="91394" x="4130675" y="5167313"/>
          <p14:tracePt t="91401" x="4146550" y="5167313"/>
          <p14:tracePt t="91416" x="4156075" y="5167313"/>
          <p14:tracePt t="91433" x="4164013" y="5167313"/>
          <p14:tracePt t="91451" x="4171950" y="5167313"/>
          <p14:tracePt t="91476" x="4181475" y="5167313"/>
          <p14:tracePt t="91485" x="4197350" y="5157788"/>
          <p14:tracePt t="91502" x="4206875" y="5157788"/>
          <p14:tracePt t="91506" x="4214813" y="5157788"/>
          <p14:tracePt t="91514" x="4232275" y="5157788"/>
          <p14:tracePt t="91522" x="4240213" y="5157788"/>
          <p14:tracePt t="91530" x="4249738" y="5157788"/>
          <p14:tracePt t="91538" x="4257675" y="5157788"/>
          <p14:tracePt t="91546" x="4265613" y="5157788"/>
          <p14:tracePt t="92678" x="4275138" y="5157788"/>
          <p14:tracePt t="92684" x="4283075" y="5157788"/>
          <p14:tracePt t="92692" x="4300538" y="5157788"/>
          <p14:tracePt t="92712" x="4308475" y="5157788"/>
          <p14:tracePt t="92993" x="4316413" y="5149850"/>
          <p14:tracePt t="93000" x="4325938" y="5132388"/>
          <p14:tracePt t="93007" x="4341813" y="5124450"/>
          <p14:tracePt t="93018" x="4359275" y="5106988"/>
          <p14:tracePt t="93022" x="4376738" y="5099050"/>
          <p14:tracePt t="93030" x="4384675" y="5081588"/>
          <p14:tracePt t="93038" x="4402138" y="5064125"/>
          <p14:tracePt t="93046" x="4419600" y="5056188"/>
          <p14:tracePt t="93054" x="4435475" y="5038725"/>
          <p14:tracePt t="93062" x="4445000" y="5022850"/>
          <p14:tracePt t="93070" x="4460875" y="5005388"/>
          <p14:tracePt t="93078" x="4478338" y="4997450"/>
          <p14:tracePt t="93086" x="4503738" y="4979988"/>
          <p14:tracePt t="93094" x="4513263" y="4972050"/>
          <p14:tracePt t="93101" x="4529138" y="4962525"/>
          <p14:tracePt t="93108" x="4546600" y="4962525"/>
          <p14:tracePt t="93116" x="4554538" y="4962525"/>
          <p14:tracePt t="93124" x="4564063" y="4962525"/>
          <p14:tracePt t="93132" x="4579938" y="4962525"/>
          <p14:tracePt t="93139" x="4579938" y="4954588"/>
          <p14:tracePt t="93155" x="4589463" y="4954588"/>
          <p14:tracePt t="93164" x="4597400" y="4954588"/>
          <p14:tracePt t="93172" x="4605338" y="4954588"/>
          <p14:tracePt t="93179" x="4622800" y="4946650"/>
          <p14:tracePt t="93188" x="4640263" y="4946650"/>
          <p14:tracePt t="93196" x="4648200" y="4937125"/>
          <p14:tracePt t="93202" x="4665663" y="4929188"/>
          <p14:tracePt t="93210" x="4691063" y="4911725"/>
          <p14:tracePt t="93218" x="4716463" y="4903788"/>
          <p14:tracePt t="93226" x="4733925" y="4894263"/>
          <p14:tracePt t="93234" x="4749800" y="4886325"/>
          <p14:tracePt t="93242" x="4767263" y="4886325"/>
          <p14:tracePt t="93250" x="4775200" y="4878388"/>
          <p14:tracePt t="93258" x="4792663" y="4878388"/>
          <p14:tracePt t="93266" x="4810125" y="4878388"/>
          <p14:tracePt t="93274" x="4818063" y="4878388"/>
          <p14:tracePt t="93282" x="4835525" y="4878388"/>
          <p14:tracePt t="93290" x="4843463" y="4868863"/>
          <p14:tracePt t="93299" x="4860925" y="4868863"/>
          <p14:tracePt t="93306" x="4878388" y="4860925"/>
          <p14:tracePt t="93314" x="4903788" y="4852988"/>
          <p14:tracePt t="93320" x="4911725" y="4843463"/>
          <p14:tracePt t="93328" x="4937125" y="4835525"/>
          <p14:tracePt t="93336" x="4972050" y="4818063"/>
          <p14:tracePt t="93344" x="5005388" y="4802188"/>
          <p14:tracePt t="93352" x="5056188" y="4792663"/>
          <p14:tracePt t="93360" x="5116513" y="4784725"/>
          <p14:tracePt t="93368" x="5175250" y="4775200"/>
          <p14:tracePt t="93376" x="5226050" y="4775200"/>
          <p14:tracePt t="93384" x="5286375" y="4759325"/>
          <p14:tracePt t="93392" x="5362575" y="4759325"/>
          <p14:tracePt t="93400" x="5430838" y="4759325"/>
          <p14:tracePt t="93408" x="5514975" y="4759325"/>
          <p14:tracePt t="93414" x="5591175" y="4759325"/>
          <p14:tracePt t="93422" x="5676900" y="4759325"/>
          <p14:tracePt t="93429" x="5761038" y="4767263"/>
          <p14:tracePt t="93438" x="5846763" y="4767263"/>
          <p14:tracePt t="93446" x="5915025" y="4767263"/>
          <p14:tracePt t="93454" x="6008688" y="4775200"/>
          <p14:tracePt t="93462" x="6092825" y="4802188"/>
          <p14:tracePt t="93470" x="6153150" y="4810125"/>
          <p14:tracePt t="93478" x="6211888" y="4818063"/>
          <p14:tracePt t="93486" x="6254750" y="4827588"/>
          <p14:tracePt t="93494" x="6288088" y="4827588"/>
          <p14:tracePt t="93502" x="6313488" y="4827588"/>
          <p14:tracePt t="93510" x="6348413" y="4827588"/>
          <p14:tracePt t="93518" x="6365875" y="4827588"/>
          <p14:tracePt t="93524" x="6381750" y="4827588"/>
          <p14:tracePt t="93532" x="6399213" y="4827588"/>
          <p14:tracePt t="93540" x="6424613" y="4827588"/>
          <p14:tracePt t="93548" x="6457950" y="4827588"/>
          <p14:tracePt t="93556" x="6483350" y="4818063"/>
          <p14:tracePt t="93564" x="6510338" y="4818063"/>
          <p14:tracePt t="93572" x="6543675" y="4818063"/>
          <p14:tracePt t="93580" x="6586538" y="4818063"/>
          <p14:tracePt t="93588" x="6619875" y="4818063"/>
          <p14:tracePt t="93596" x="6645275" y="4827588"/>
          <p14:tracePt t="93604" x="6670675" y="4843463"/>
          <p14:tracePt t="93612" x="6688138" y="4852988"/>
          <p14:tracePt t="93620" x="6713538" y="4868863"/>
          <p14:tracePt t="93628" x="6731000" y="4878388"/>
          <p14:tracePt t="93634" x="6764338" y="4886325"/>
          <p14:tracePt t="93642" x="6799263" y="4903788"/>
          <p14:tracePt t="93650" x="6832600" y="4929188"/>
          <p14:tracePt t="93658" x="6865938" y="4929188"/>
          <p14:tracePt t="93666" x="6916738" y="4954588"/>
          <p14:tracePt t="93674" x="6959600" y="4962525"/>
          <p14:tracePt t="93682" x="6994525" y="4972050"/>
          <p14:tracePt t="93690" x="7053263" y="4979988"/>
          <p14:tracePt t="93699" x="7121525" y="4987925"/>
          <p14:tracePt t="93706" x="7189788" y="5013325"/>
          <p14:tracePt t="93714" x="7258050" y="5022850"/>
          <p14:tracePt t="93722" x="7334250" y="5030788"/>
          <p14:tracePt t="93730" x="7418388" y="5038725"/>
          <p14:tracePt t="93736" x="7486650" y="5038725"/>
          <p14:tracePt t="93744" x="7562850" y="5038725"/>
          <p14:tracePt t="93752" x="7631113" y="5038725"/>
          <p14:tracePt t="93760" x="7716838" y="5038725"/>
          <p14:tracePt t="93768" x="7810500" y="5030788"/>
          <p14:tracePt t="93776" x="7894638" y="5005388"/>
          <p14:tracePt t="93784" x="7980363" y="4987925"/>
          <p14:tracePt t="93792" x="8056563" y="4972050"/>
          <p14:tracePt t="93801" x="8115300" y="4962525"/>
          <p14:tracePt t="93808" x="8175625" y="4954588"/>
          <p14:tracePt t="93816" x="8191500" y="4954588"/>
          <p14:tracePt t="93824" x="8201025" y="4954588"/>
          <p14:tracePt t="93869" x="8201025" y="4946650"/>
          <p14:tracePt t="93942" x="8175625" y="4962525"/>
          <p14:tracePt t="93948" x="8158163" y="4962525"/>
          <p14:tracePt t="93956" x="8132763" y="4972050"/>
          <p14:tracePt t="93964" x="8089900" y="4972050"/>
          <p14:tracePt t="93972" x="8047038" y="4972050"/>
          <p14:tracePt t="93980" x="7988300" y="4972050"/>
          <p14:tracePt t="93988" x="7927975" y="4972050"/>
          <p14:tracePt t="93996" x="7869238" y="4972050"/>
          <p14:tracePt t="94004" x="7800975" y="4972050"/>
          <p14:tracePt t="94012" x="7742238" y="4972050"/>
          <p14:tracePt t="94020" x="7673975" y="4962525"/>
          <p14:tracePt t="94028" x="7597775" y="4954588"/>
          <p14:tracePt t="94036" x="7537450" y="4946650"/>
          <p14:tracePt t="94044" x="7478713" y="4937125"/>
          <p14:tracePt t="94052" x="7418388" y="4929188"/>
          <p14:tracePt t="94058" x="7359650" y="4929188"/>
          <p14:tracePt t="94067" x="7316788" y="4919663"/>
          <p14:tracePt t="94074" x="7283450" y="4911725"/>
          <p14:tracePt t="94082" x="7258050" y="4911725"/>
          <p14:tracePt t="94089" x="7215188" y="4911725"/>
          <p14:tracePt t="94098" x="7189788" y="4911725"/>
          <p14:tracePt t="94106" x="7129463" y="4911725"/>
          <p14:tracePt t="94114" x="7070725" y="4911725"/>
          <p14:tracePt t="94122" x="7010400" y="4894263"/>
          <p14:tracePt t="94129" x="6959600" y="4894263"/>
          <p14:tracePt t="94138" x="6908800" y="4886325"/>
          <p14:tracePt t="94146" x="6850063" y="4878388"/>
          <p14:tracePt t="94152" x="6789738" y="4868863"/>
          <p14:tracePt t="94160" x="6731000" y="4860925"/>
          <p14:tracePt t="94168" x="6670675" y="4835525"/>
          <p14:tracePt t="94176" x="6611938" y="4827588"/>
          <p14:tracePt t="94184" x="6535738" y="4818063"/>
          <p14:tracePt t="94192" x="6475413" y="4810125"/>
          <p14:tracePt t="94200" x="6416675" y="4784725"/>
          <p14:tracePt t="94208" x="6356350" y="4767263"/>
          <p14:tracePt t="94216" x="6280150" y="4749800"/>
          <p14:tracePt t="94224" x="6221413" y="4733925"/>
          <p14:tracePt t="94232" x="6161088" y="4716463"/>
          <p14:tracePt t="94240" x="6118225" y="4708525"/>
          <p14:tracePt t="94248" x="6084888" y="4699000"/>
          <p14:tracePt t="94256" x="6049963" y="4691063"/>
          <p14:tracePt t="94265" x="6016625" y="4683125"/>
          <p14:tracePt t="94270" x="5991225" y="4683125"/>
          <p14:tracePt t="94278" x="5973763" y="4683125"/>
          <p14:tracePt t="94286" x="5940425" y="4683125"/>
          <p14:tracePt t="94294" x="5897563" y="4683125"/>
          <p14:tracePt t="94302" x="5864225" y="4673600"/>
          <p14:tracePt t="94310" x="5821363" y="4673600"/>
          <p14:tracePt t="94318" x="5778500" y="4673600"/>
          <p14:tracePt t="94326" x="5719763" y="4665663"/>
          <p14:tracePt t="94334" x="5668963" y="4657725"/>
          <p14:tracePt t="94342" x="5608638" y="4657725"/>
          <p14:tracePt t="94350" x="5549900" y="4648200"/>
          <p14:tracePt t="94358" x="5524500" y="4640263"/>
          <p14:tracePt t="94367" x="5489575" y="4640263"/>
          <p14:tracePt t="94372" x="5464175" y="4630738"/>
          <p14:tracePt t="94380" x="5438775" y="4622800"/>
          <p14:tracePt t="94388" x="5430838" y="4614863"/>
          <p14:tracePt t="94396" x="5413375" y="4605338"/>
          <p14:tracePt t="94404" x="5387975" y="4597400"/>
          <p14:tracePt t="94412" x="5370513" y="4589463"/>
          <p14:tracePt t="94420" x="5362575" y="4579938"/>
          <p14:tracePt t="94428" x="5345113" y="4572000"/>
          <p14:tracePt t="94436" x="5327650" y="4564063"/>
          <p14:tracePt t="94444" x="5319713" y="4564063"/>
          <p14:tracePt t="94452" x="5302250" y="4554538"/>
          <p14:tracePt t="94460" x="5286375" y="4546600"/>
          <p14:tracePt t="94468" x="5276850" y="4546600"/>
          <p14:tracePt t="94473" x="5260975" y="4538663"/>
          <p14:tracePt t="94482" x="5243513" y="4538663"/>
          <p14:tracePt t="94490" x="5235575" y="4538663"/>
          <p14:tracePt t="94498" x="5218113" y="4538663"/>
          <p14:tracePt t="94506" x="5208588" y="4538663"/>
          <p14:tracePt t="94515" x="5192713" y="4538663"/>
          <p14:tracePt t="94522" x="5183188" y="4538663"/>
          <p14:tracePt t="94892" x="5157788" y="4546600"/>
          <p14:tracePt t="94900" x="5106988" y="4564063"/>
          <p14:tracePt t="94907" x="5038725" y="4579938"/>
          <p14:tracePt t="94922" x="4987925" y="4589463"/>
          <p14:tracePt t="94930" x="4962525" y="4589463"/>
          <p14:tracePt t="94938" x="4954588" y="4589463"/>
          <p14:tracePt t="94946" x="4937125" y="4589463"/>
          <p14:tracePt t="94954" x="4919663" y="4589463"/>
          <p14:tracePt t="94962" x="4911725" y="4589463"/>
          <p14:tracePt t="94970" x="4894263" y="4589463"/>
          <p14:tracePt t="94978" x="4878388" y="4579938"/>
          <p14:tracePt t="94986" x="4868863" y="4579938"/>
          <p14:tracePt t="94994" x="4852988" y="4579938"/>
          <p14:tracePt t="95000" x="4835525" y="4572000"/>
          <p14:tracePt t="95008" x="4827588" y="4572000"/>
          <p14:tracePt t="95016" x="4810125" y="4572000"/>
          <p14:tracePt t="95024" x="4792663" y="4564063"/>
          <p14:tracePt t="95031" x="4784725" y="4564063"/>
          <p14:tracePt t="95040" x="4767263" y="4554538"/>
          <p14:tracePt t="95048" x="4749800" y="4554538"/>
          <p14:tracePt t="95056" x="4741863" y="4546600"/>
          <p14:tracePt t="95064" x="4724400" y="4546600"/>
          <p14:tracePt t="95072" x="4699000" y="4538663"/>
          <p14:tracePt t="95080" x="4691063" y="4538663"/>
          <p14:tracePt t="95088" x="4665663" y="4529138"/>
          <p14:tracePt t="95096" x="4640263" y="4521200"/>
          <p14:tracePt t="95102" x="4630738" y="4513263"/>
          <p14:tracePt t="95110" x="4605338" y="4495800"/>
          <p14:tracePt t="95118" x="4579938" y="4486275"/>
          <p14:tracePt t="95126" x="4554538" y="4478338"/>
          <p14:tracePt t="95134" x="4521200" y="4470400"/>
          <p14:tracePt t="95142" x="4495800" y="4460875"/>
          <p14:tracePt t="95150" x="4460875" y="4452938"/>
          <p14:tracePt t="95158" x="4410075" y="4445000"/>
          <p14:tracePt t="95166" x="4351338" y="4435475"/>
          <p14:tracePt t="95173" x="4308475" y="4427538"/>
          <p14:tracePt t="95182" x="4249738" y="4419600"/>
          <p14:tracePt t="95189" x="4189413" y="4419600"/>
          <p14:tracePt t="95198" x="4146550" y="4410075"/>
          <p14:tracePt t="95206" x="4095750" y="4410075"/>
          <p14:tracePt t="95212" x="4070350" y="4410075"/>
          <p14:tracePt t="95220" x="4044950" y="4410075"/>
          <p14:tracePt t="95228" x="4019550" y="4410075"/>
          <p14:tracePt t="95236" x="4002088" y="4410075"/>
          <p14:tracePt t="95244" x="3986213" y="4410075"/>
          <p14:tracePt t="95252" x="3968750" y="4419600"/>
          <p14:tracePt t="95260" x="3960813" y="4419600"/>
          <p14:tracePt t="95268" x="3935413" y="4427538"/>
          <p14:tracePt t="95276" x="3917950" y="4427538"/>
          <p14:tracePt t="95284" x="3908425" y="4435475"/>
          <p14:tracePt t="95292" x="3900488" y="4445000"/>
          <p14:tracePt t="95300" x="3883025" y="4445000"/>
          <p14:tracePt t="95316" x="3875088" y="4452938"/>
          <p14:tracePt t="95334" x="3867150" y="4452938"/>
          <p14:tracePt t="95346" x="3857625" y="4452938"/>
          <p14:tracePt t="95362" x="3849688" y="4460875"/>
          <p14:tracePt t="95370" x="3832225" y="4470400"/>
          <p14:tracePt t="95386" x="3824288" y="4478338"/>
          <p14:tracePt t="95406" x="3816350" y="4486275"/>
          <p14:tracePt t="95436" x="3816350" y="4495800"/>
          <p14:tracePt t="95444" x="3806825" y="4495800"/>
          <p14:tracePt t="95452" x="3806825" y="4503738"/>
          <p14:tracePt t="95460" x="3790950" y="4521200"/>
          <p14:tracePt t="95476" x="3781425" y="4538663"/>
          <p14:tracePt t="95484" x="3773488" y="4554538"/>
          <p14:tracePt t="95492" x="3756025" y="4564063"/>
          <p14:tracePt t="95500" x="3748088" y="4579938"/>
          <p14:tracePt t="95508" x="3738563" y="4597400"/>
          <p14:tracePt t="95517" x="3738563" y="4605338"/>
          <p14:tracePt t="95524" x="3738563" y="4622800"/>
          <p14:tracePt t="95530" x="3730625" y="4640263"/>
          <p14:tracePt t="95538" x="3722688" y="4657725"/>
          <p14:tracePt t="95554" x="3722688" y="4673600"/>
          <p14:tracePt t="95562" x="3722688" y="4683125"/>
          <p14:tracePt t="95570" x="3713163" y="4691063"/>
          <p14:tracePt t="95578" x="3713163" y="4708525"/>
          <p14:tracePt t="95822" x="3713163" y="4716463"/>
          <p14:tracePt t="95835" x="3722688" y="4716463"/>
          <p14:tracePt t="95842" x="3730625" y="4716463"/>
          <p14:tracePt t="95852" x="3738563" y="4724400"/>
          <p14:tracePt t="95861" x="3748088" y="4724400"/>
          <p14:tracePt t="95868" x="3756025" y="4724400"/>
          <p14:tracePt t="95876" x="3773488" y="4724400"/>
          <p14:tracePt t="95884" x="3781425" y="4724400"/>
          <p14:tracePt t="95892" x="3798888" y="4724400"/>
          <p14:tracePt t="95900" x="3806825" y="4724400"/>
          <p14:tracePt t="95921" x="3841750" y="4733925"/>
          <p14:tracePt t="95924" x="3849688" y="4733925"/>
          <p14:tracePt t="95932" x="3867150" y="4733925"/>
          <p14:tracePt t="95940" x="3883025" y="4733925"/>
          <p14:tracePt t="95948" x="3892550" y="4741863"/>
          <p14:tracePt t="95954" x="3908425" y="4741863"/>
          <p14:tracePt t="95962" x="3925888" y="4741863"/>
          <p14:tracePt t="95970" x="3943350" y="4749800"/>
          <p14:tracePt t="95978" x="3976688" y="4749800"/>
          <p14:tracePt t="95986" x="4002088" y="4767263"/>
          <p14:tracePt t="95994" x="4019550" y="4775200"/>
          <p14:tracePt t="96002" x="4027488" y="4784725"/>
          <p14:tracePt t="96010" x="4037013" y="4784725"/>
          <p14:tracePt t="96018" x="4044950" y="4784725"/>
          <p14:tracePt t="96038" x="4052888" y="4784725"/>
          <p14:tracePt t="96050" x="4052888" y="4792663"/>
          <p14:tracePt t="96096" x="4062413" y="4802188"/>
          <p14:tracePt t="96108" x="4070350" y="4810125"/>
          <p14:tracePt t="96116" x="4079875" y="4818063"/>
          <p14:tracePt t="96124" x="4087813" y="4827588"/>
          <p14:tracePt t="96132" x="4095750" y="4827588"/>
          <p14:tracePt t="96140" x="4095750" y="4835525"/>
          <p14:tracePt t="96158" x="4105275" y="4835525"/>
          <p14:tracePt t="96250" x="4113213" y="4835525"/>
          <p14:tracePt t="96262" x="4113213" y="4843463"/>
          <p14:tracePt t="96288" x="4121150" y="4852988"/>
          <p14:tracePt t="96348" x="4130675" y="4852988"/>
          <p14:tracePt t="96360" x="4138613" y="4860925"/>
          <p14:tracePt t="96372" x="4138613" y="4868863"/>
          <p14:tracePt t="96484" x="4138613" y="4878388"/>
          <p14:tracePt t="96512" x="4138613" y="4886325"/>
          <p14:tracePt t="96520" x="4130675" y="4894263"/>
          <p14:tracePt t="96528" x="4121150" y="4903788"/>
          <p14:tracePt t="96536" x="4121150" y="4911725"/>
          <p14:tracePt t="96544" x="4113213" y="4929188"/>
          <p14:tracePt t="96552" x="4095750" y="4937125"/>
          <p14:tracePt t="96560" x="4087813" y="4946650"/>
          <p14:tracePt t="96568" x="4079875" y="4946650"/>
          <p14:tracePt t="96578" x="4079875" y="4954588"/>
          <p14:tracePt t="96586" x="4070350" y="4954588"/>
          <p14:tracePt t="96594" x="4062413" y="4954588"/>
          <p14:tracePt t="96614" x="4062413" y="4962525"/>
          <p14:tracePt t="96630" x="4052888" y="4962525"/>
          <p14:tracePt t="96638" x="4052888" y="4972050"/>
          <p14:tracePt t="96646" x="4044950" y="4972050"/>
          <p14:tracePt t="96654" x="4044950" y="4979988"/>
          <p14:tracePt t="96662" x="4037013" y="4979988"/>
          <p14:tracePt t="96670" x="4027488" y="4979988"/>
          <p14:tracePt t="96678" x="4019550" y="4987925"/>
          <p14:tracePt t="96683" x="4002088" y="5005388"/>
          <p14:tracePt t="96692" x="3986213" y="5013325"/>
          <p14:tracePt t="96700" x="3976688" y="5013325"/>
          <p14:tracePt t="96708" x="3968750" y="5013325"/>
          <p14:tracePt t="96716" x="3960813" y="5022850"/>
          <p14:tracePt t="96724" x="3951288" y="5022850"/>
          <p14:tracePt t="96794" x="3951288" y="5030788"/>
          <p14:tracePt t="96806" x="3943350" y="5038725"/>
          <p14:tracePt t="96814" x="3935413" y="5038725"/>
          <p14:tracePt t="96822" x="3925888" y="5056188"/>
          <p14:tracePt t="96830" x="3917950" y="5064125"/>
          <p14:tracePt t="96838" x="3908425" y="5064125"/>
          <p14:tracePt t="96846" x="3900488" y="5073650"/>
          <p14:tracePt t="96854" x="3892550" y="5081588"/>
          <p14:tracePt t="96862" x="3892550" y="5091113"/>
          <p14:tracePt t="96870" x="3875088" y="5091113"/>
          <p14:tracePt t="96886" x="3875088" y="5099050"/>
          <p14:tracePt t="96900" x="3867150" y="5099050"/>
          <p14:tracePt t="96913" x="3867150" y="5106988"/>
          <p14:tracePt t="96931" x="3857625" y="5106988"/>
          <p14:tracePt t="96936" x="3849688" y="5116513"/>
          <p14:tracePt t="97514" x="3849688" y="5124450"/>
          <p14:tracePt t="97522" x="3832225" y="5132388"/>
          <p14:tracePt t="97530" x="3816350" y="5141913"/>
          <p14:tracePt t="97536" x="3806825" y="5149850"/>
          <p14:tracePt t="97544" x="3790950" y="5167313"/>
          <p14:tracePt t="97553" x="3773488" y="5183188"/>
          <p14:tracePt t="97560" x="3756025" y="5200650"/>
          <p14:tracePt t="97568" x="3748088" y="5200650"/>
          <p14:tracePt t="97576" x="3738563" y="5200650"/>
          <p14:tracePt t="97588" x="3730625" y="5200650"/>
          <p14:tracePt t="97620" x="3722688" y="5200650"/>
          <p14:tracePt t="97628" x="3705225" y="5200650"/>
          <p14:tracePt t="97636" x="3697288" y="5208588"/>
          <p14:tracePt t="97644" x="3671888" y="5218113"/>
          <p14:tracePt t="97650" x="3646488" y="5218113"/>
          <p14:tracePt t="97658" x="3629025" y="5218113"/>
          <p14:tracePt t="97666" x="3603625" y="5218113"/>
          <p14:tracePt t="97674" x="3586163" y="5218113"/>
          <p14:tracePt t="97683" x="3578225" y="5218113"/>
          <p14:tracePt t="97690" x="3560763" y="5226050"/>
          <p14:tracePt t="97698" x="3543300" y="5226050"/>
          <p14:tracePt t="97706" x="3535363" y="5226050"/>
          <p14:tracePt t="97715" x="3527425" y="5226050"/>
          <p14:tracePt t="97722" x="3517900" y="5226050"/>
          <p14:tracePt t="97731" x="3509963" y="5235575"/>
          <p14:tracePt t="97738" x="3492500" y="5235575"/>
          <p14:tracePt t="97752" x="3484563" y="5235575"/>
          <p14:tracePt t="97760" x="3475038" y="5235575"/>
          <p14:tracePt t="98531" x="3484563" y="5243513"/>
          <p14:tracePt t="98539" x="3492500" y="5243513"/>
          <p14:tracePt t="98548" x="3502025" y="5251450"/>
          <p14:tracePt t="98554" x="3509963" y="5260975"/>
          <p14:tracePt t="98672" x="3517900" y="5260975"/>
          <p14:tracePt t="99312" x="3509963" y="5260975"/>
          <p14:tracePt t="99320" x="3492500" y="5260975"/>
          <p14:tracePt t="99328" x="3467100" y="5260975"/>
          <p14:tracePt t="99336" x="3441700" y="5260975"/>
          <p14:tracePt t="99342" x="3424238" y="5260975"/>
          <p14:tracePt t="99350" x="3398838" y="5251450"/>
          <p14:tracePt t="99358" x="3382963" y="5251450"/>
          <p14:tracePt t="99366" x="3373438" y="5251450"/>
          <p14:tracePt t="99374" x="3355975" y="5243513"/>
          <p14:tracePt t="99382" x="3340100" y="5243513"/>
          <p14:tracePt t="99390" x="3330575" y="5235575"/>
          <p14:tracePt t="99398" x="3314700" y="5235575"/>
          <p14:tracePt t="99406" x="3297238" y="5235575"/>
          <p14:tracePt t="99414" x="3289300" y="5235575"/>
          <p14:tracePt t="99422" x="3271838" y="5235575"/>
          <p14:tracePt t="99430" x="3263900" y="5235575"/>
          <p14:tracePt t="99438" x="3246438" y="5235575"/>
          <p14:tracePt t="99444" x="3238500" y="5235575"/>
          <p14:tracePt t="99452" x="3228975" y="5235575"/>
          <p14:tracePt t="99460" x="3221038" y="5235575"/>
          <p14:tracePt t="99468" x="3211513" y="5235575"/>
          <p14:tracePt t="99476" x="3203575" y="5235575"/>
          <p14:tracePt t="99484" x="3186113" y="5226050"/>
          <p14:tracePt t="99492" x="3178175" y="5226050"/>
          <p14:tracePt t="99500" x="3170238" y="5226050"/>
          <p14:tracePt t="99508" x="3160713" y="5218113"/>
          <p14:tracePt t="99516" x="3152775" y="5218113"/>
          <p14:tracePt t="99524" x="3144838" y="5218113"/>
          <p14:tracePt t="99532" x="3135313" y="5218113"/>
          <p14:tracePt t="99548" x="3127375" y="5218113"/>
          <p14:tracePt t="99554" x="3119438" y="5218113"/>
          <p14:tracePt t="99562" x="3109913" y="5218113"/>
          <p14:tracePt t="99810" x="3127375" y="5218113"/>
          <p14:tracePt t="99826" x="3144838" y="5235575"/>
          <p14:tracePt t="99834" x="3152775" y="5235575"/>
          <p14:tracePt t="99847" x="3152775" y="5243513"/>
          <p14:tracePt t="99858" x="3152775" y="5251450"/>
          <p14:tracePt t="99866" x="3152775" y="5260975"/>
          <p14:tracePt t="99872" x="3160713" y="5268913"/>
          <p14:tracePt t="99884" x="3170238" y="5286375"/>
          <p14:tracePt t="99888" x="3170238" y="5294313"/>
          <p14:tracePt t="99896" x="3178175" y="5311775"/>
          <p14:tracePt t="99916" x="3178175" y="5337175"/>
          <p14:tracePt t="99920" x="3178175" y="5353050"/>
          <p14:tracePt t="99928" x="3170238" y="5370513"/>
          <p14:tracePt t="99936" x="3152775" y="5395913"/>
          <p14:tracePt t="99944" x="3135313" y="5413375"/>
          <p14:tracePt t="99952" x="3119438" y="5446713"/>
          <p14:tracePt t="99960" x="3101975" y="5472113"/>
          <p14:tracePt t="99968" x="3084513" y="5497513"/>
          <p14:tracePt t="99974" x="3067050" y="5514975"/>
          <p14:tracePt t="99983" x="3051175" y="5532438"/>
          <p14:tracePt t="99990" x="3033713" y="5540375"/>
          <p14:tracePt t="99998" x="3025775" y="5549900"/>
          <p14:tracePt t="100006" x="3016250" y="5565775"/>
          <p14:tracePt t="100014" x="3000375" y="5575300"/>
          <p14:tracePt t="100022" x="2990850" y="5583238"/>
          <p14:tracePt t="100050" x="2982913" y="5583238"/>
          <p14:tracePt t="100069" x="2965450" y="5583238"/>
          <p14:tracePt t="100076" x="2957513" y="5583238"/>
          <p14:tracePt t="100084" x="2940050" y="5591175"/>
          <p14:tracePt t="100092" x="2932113" y="5591175"/>
          <p14:tracePt t="100099" x="2922588" y="5591175"/>
          <p14:tracePt t="100108" x="2906713" y="5591175"/>
          <p14:tracePt t="100116" x="2897188" y="5591175"/>
          <p14:tracePt t="100123" x="2871788" y="5591175"/>
          <p14:tracePt t="100133" x="2855913" y="5591175"/>
          <p14:tracePt t="100140" x="2846388" y="5575300"/>
          <p14:tracePt t="100148" x="2820988" y="5575300"/>
          <p14:tracePt t="100155" x="2805113" y="5557838"/>
          <p14:tracePt t="100163" x="2778125" y="5540375"/>
          <p14:tracePt t="100172" x="2752725" y="5524500"/>
          <p14:tracePt t="100180" x="2719388" y="5507038"/>
          <p14:tracePt t="100186" x="2701925" y="5489575"/>
          <p14:tracePt t="100194" x="2668588" y="5472113"/>
          <p14:tracePt t="100202" x="2617788" y="5456238"/>
          <p14:tracePt t="100210" x="2566988" y="5438775"/>
          <p14:tracePt t="100218" x="2506663" y="5413375"/>
          <p14:tracePt t="100226" x="2455863" y="5395913"/>
          <p14:tracePt t="100233" x="2413000" y="5380038"/>
          <p14:tracePt t="100242" x="2362200" y="5353050"/>
          <p14:tracePt t="100249" x="2328863" y="5337175"/>
          <p14:tracePt t="100258" x="2293938" y="5319713"/>
          <p14:tracePt t="100266" x="2268538" y="5302250"/>
          <p14:tracePt t="100274" x="2252663" y="5294313"/>
          <p14:tracePt t="100280" x="2243138" y="5276850"/>
          <p14:tracePt t="100288" x="2227263" y="5260975"/>
          <p14:tracePt t="100296" x="2209800" y="5243513"/>
          <p14:tracePt t="100304" x="2192338" y="5235575"/>
          <p14:tracePt t="100312" x="2174875" y="5218113"/>
          <p14:tracePt t="100320" x="2166938" y="5200650"/>
          <p14:tracePt t="100328" x="2149475" y="5183188"/>
          <p14:tracePt t="100336" x="2133600" y="5175250"/>
          <p14:tracePt t="100345" x="2116138" y="5167313"/>
          <p14:tracePt t="100352" x="2108200" y="5157788"/>
          <p14:tracePt t="100360" x="2090738" y="5149850"/>
          <p14:tracePt t="100368" x="2073275" y="5132388"/>
          <p14:tracePt t="100376" x="2055813" y="5116513"/>
          <p14:tracePt t="100384" x="2047875" y="5116513"/>
          <p14:tracePt t="100390" x="2030413" y="5106988"/>
          <p14:tracePt t="100398" x="2014538" y="5099050"/>
          <p14:tracePt t="100405" x="2005013" y="5099050"/>
          <p14:tracePt t="100414" x="1989138" y="5081588"/>
          <p14:tracePt t="100422" x="1971675" y="5081588"/>
          <p14:tracePt t="100430" x="1963738" y="5073650"/>
          <p14:tracePt t="100438" x="1946275" y="5073650"/>
          <p14:tracePt t="100446" x="1938338" y="5073650"/>
          <p14:tracePt t="100466" x="1928813" y="5073650"/>
          <p14:tracePt t="100474" x="1920875" y="5073650"/>
          <p14:tracePt t="100482" x="1911350" y="5073650"/>
          <p14:tracePt t="100540" x="1903413" y="5073650"/>
          <p14:tracePt t="100549" x="1895475" y="5073650"/>
          <p14:tracePt t="100556" x="1885950" y="5081588"/>
          <p14:tracePt t="100564" x="1878013" y="5081588"/>
          <p14:tracePt t="100572" x="1870075" y="5081588"/>
          <p14:tracePt t="100580" x="1870075" y="5091113"/>
          <p14:tracePt t="100588" x="1860550" y="5091113"/>
          <p14:tracePt t="100598" x="1852613" y="5091113"/>
          <p14:tracePt t="100610" x="1852613" y="5099050"/>
          <p14:tracePt t="100626" x="1844675" y="5099050"/>
          <p14:tracePt t="100634" x="1835150" y="5106988"/>
          <p14:tracePt t="100642" x="1827213" y="5106988"/>
          <p14:tracePt t="100650" x="1827213" y="5116513"/>
          <p14:tracePt t="101051" x="1819275" y="5124450"/>
          <p14:tracePt t="101062" x="1809750" y="5124450"/>
          <p14:tracePt t="101070" x="1801813" y="5132388"/>
          <p14:tracePt t="101078" x="1801813" y="5141913"/>
          <p14:tracePt t="101086" x="1793875" y="5141913"/>
          <p14:tracePt t="101106" x="1784350" y="5141913"/>
          <p14:tracePt t="101114" x="1784350" y="5149850"/>
          <p14:tracePt t="101128" x="1784350" y="5157788"/>
          <p14:tracePt t="102040" x="1784350" y="5167313"/>
          <p14:tracePt t="102052" x="1793875" y="5167313"/>
          <p14:tracePt t="102060" x="1827213" y="5183188"/>
          <p14:tracePt t="102068" x="1852613" y="5208588"/>
          <p14:tracePt t="102076" x="1878013" y="5235575"/>
          <p14:tracePt t="102082" x="1911350" y="5260975"/>
          <p14:tracePt t="102090" x="1954213" y="5311775"/>
          <p14:tracePt t="102098" x="1979613" y="5327650"/>
          <p14:tracePt t="102106" x="2014538" y="5353050"/>
          <p14:tracePt t="102114" x="2030413" y="5370513"/>
          <p14:tracePt t="102122" x="2047875" y="5387975"/>
          <p14:tracePt t="102130" x="2065338" y="5405438"/>
          <p14:tracePt t="102138" x="2082800" y="5421313"/>
          <p14:tracePt t="102146" x="2098675" y="5430838"/>
          <p14:tracePt t="102154" x="2108200" y="5438775"/>
          <p14:tracePt t="102162" x="2124075" y="5446713"/>
          <p14:tracePt t="102170" x="2141538" y="5464175"/>
          <p14:tracePt t="102178" x="2166938" y="5472113"/>
          <p14:tracePt t="102186" x="2174875" y="5472113"/>
          <p14:tracePt t="102192" x="2200275" y="5481638"/>
          <p14:tracePt t="102199" x="2227263" y="5489575"/>
          <p14:tracePt t="102208" x="2252663" y="5497513"/>
          <p14:tracePt t="102216" x="2278063" y="5497513"/>
          <p14:tracePt t="102223" x="2303463" y="5514975"/>
          <p14:tracePt t="102232" x="2328863" y="5532438"/>
          <p14:tracePt t="102240" x="2354263" y="5540375"/>
          <p14:tracePt t="102248" x="2371725" y="5549900"/>
          <p14:tracePt t="102256" x="2387600" y="5557838"/>
          <p14:tracePt t="102264" x="2422525" y="5565775"/>
          <p14:tracePt t="102272" x="2438400" y="5575300"/>
          <p14:tracePt t="102280" x="2455863" y="5583238"/>
          <p14:tracePt t="102288" x="2481263" y="5583238"/>
          <p14:tracePt t="102294" x="2506663" y="5591175"/>
          <p14:tracePt t="102302" x="2524125" y="5591175"/>
          <p14:tracePt t="102309" x="2549525" y="5591175"/>
          <p14:tracePt t="102318" x="2566988" y="5591175"/>
          <p14:tracePt t="102326" x="2574925" y="5591175"/>
          <p14:tracePt t="102334" x="2592388" y="5591175"/>
          <p14:tracePt t="102342" x="2608263" y="5591175"/>
          <p14:tracePt t="102349" x="2617788" y="5591175"/>
          <p14:tracePt t="102358" x="2633663" y="5591175"/>
          <p14:tracePt t="102366" x="2651125" y="5591175"/>
          <p14:tracePt t="102374" x="2660650" y="5583238"/>
          <p14:tracePt t="102382" x="2676525" y="5565775"/>
          <p14:tracePt t="102390" x="2693988" y="5549900"/>
          <p14:tracePt t="102398" x="2701925" y="5549900"/>
          <p14:tracePt t="102404" x="2711450" y="5532438"/>
          <p14:tracePt t="102412" x="2719388" y="5524500"/>
          <p14:tracePt t="102420" x="2727325" y="5514975"/>
          <p14:tracePt t="102428" x="2736850" y="5497513"/>
          <p14:tracePt t="102436" x="2744788" y="5481638"/>
          <p14:tracePt t="102444" x="2752725" y="5472113"/>
          <p14:tracePt t="102452" x="2752725" y="5456238"/>
          <p14:tracePt t="102460" x="2752725" y="5438775"/>
          <p14:tracePt t="102484" x="2752725" y="5430838"/>
          <p14:tracePt t="102492" x="2752725" y="5421313"/>
          <p14:tracePt t="102510" x="2752725" y="5405438"/>
          <p14:tracePt t="102518" x="2736850" y="5387975"/>
          <p14:tracePt t="102526" x="2727325" y="5370513"/>
          <p14:tracePt t="102534" x="2701925" y="5362575"/>
          <p14:tracePt t="102542" x="2686050" y="5345113"/>
          <p14:tracePt t="102549" x="2668588" y="5327650"/>
          <p14:tracePt t="102558" x="2643188" y="5311775"/>
          <p14:tracePt t="102566" x="2625725" y="5294313"/>
          <p14:tracePt t="102574" x="2600325" y="5286375"/>
          <p14:tracePt t="102582" x="2574925" y="5276850"/>
          <p14:tracePt t="102590" x="2549525" y="5268913"/>
          <p14:tracePt t="102598" x="2516188" y="5251450"/>
          <p14:tracePt t="102604" x="2489200" y="5251450"/>
          <p14:tracePt t="102612" x="2463800" y="5251450"/>
          <p14:tracePt t="102620" x="2438400" y="5243513"/>
          <p14:tracePt t="102628" x="2430463" y="5235575"/>
          <p14:tracePt t="102636" x="2413000" y="5235575"/>
          <p14:tracePt t="102644" x="2397125" y="5235575"/>
          <p14:tracePt t="102652" x="2397125" y="5226050"/>
          <p14:tracePt t="102660" x="2387600" y="5226050"/>
          <p14:tracePt t="102668" x="2379663" y="5226050"/>
          <p14:tracePt t="102829" x="2371725" y="5226050"/>
          <p14:tracePt t="102840" x="2362200" y="5226050"/>
          <p14:tracePt t="102850" x="2354263" y="5226050"/>
          <p14:tracePt t="102998" x="2344738" y="5226050"/>
          <p14:tracePt t="103010" x="2336800" y="5226050"/>
          <p14:tracePt t="103018" x="2328863" y="5226050"/>
          <p14:tracePt t="103026" x="2311400" y="5235575"/>
          <p14:tracePt t="103032" x="2293938" y="5235575"/>
          <p14:tracePt t="103039" x="2278063" y="5243513"/>
          <p14:tracePt t="103048" x="2268538" y="5251450"/>
          <p14:tracePt t="103056" x="2252663" y="5268913"/>
          <p14:tracePt t="103064" x="2235200" y="5286375"/>
          <p14:tracePt t="103072" x="2217738" y="5302250"/>
          <p14:tracePt t="103080" x="2209800" y="5311775"/>
          <p14:tracePt t="103088" x="2200275" y="5327650"/>
          <p14:tracePt t="103097" x="2192338" y="5345113"/>
          <p14:tracePt t="103104" x="2184400" y="5345113"/>
          <p14:tracePt t="103112" x="2174875" y="5362575"/>
          <p14:tracePt t="103120" x="2166938" y="5370513"/>
          <p14:tracePt t="103128" x="2159000" y="5370513"/>
          <p14:tracePt t="103134" x="2149475" y="5380038"/>
          <p14:tracePt t="103142" x="2149475" y="5387975"/>
          <p14:tracePt t="103149" x="2133600" y="5395913"/>
          <p14:tracePt t="103166" x="2124075" y="5413375"/>
          <p14:tracePt t="103174" x="2116138" y="5421313"/>
          <p14:tracePt t="103183" x="2108200" y="5421313"/>
          <p14:tracePt t="103414" x="2116138" y="5413375"/>
          <p14:tracePt t="103423" x="2133600" y="5395913"/>
          <p14:tracePt t="103430" x="2141538" y="5387975"/>
          <p14:tracePt t="103439" x="2149475" y="5370513"/>
          <p14:tracePt t="103451" x="2159000" y="5353050"/>
          <p14:tracePt t="103453" x="2174875" y="5337175"/>
          <p14:tracePt t="103460" x="2184400" y="5327650"/>
          <p14:tracePt t="103468" x="2200275" y="5311775"/>
          <p14:tracePt t="103476" x="2200275" y="5302250"/>
          <p14:tracePt t="103484" x="2209800" y="5294313"/>
          <p14:tracePt t="103496" x="2217738" y="5294313"/>
          <p14:tracePt t="103504" x="2217738" y="5286375"/>
          <p14:tracePt t="103512" x="2217738" y="5276850"/>
          <p14:tracePt t="103520" x="2227263" y="5276850"/>
          <p14:tracePt t="103528" x="2243138" y="5268913"/>
          <p14:tracePt t="103536" x="2252663" y="5260975"/>
          <p14:tracePt t="103544" x="2268538" y="5243513"/>
          <p14:tracePt t="103552" x="2286000" y="5235575"/>
          <p14:tracePt t="103558" x="2303463" y="5226050"/>
          <p14:tracePt t="103566" x="2311400" y="5208588"/>
          <p14:tracePt t="103574" x="2319338" y="5200650"/>
          <p14:tracePt t="103582" x="2336800" y="5200650"/>
          <p14:tracePt t="103590" x="2344738" y="5192713"/>
          <p14:tracePt t="103740" x="2344738" y="5208588"/>
          <p14:tracePt t="103756" x="2344738" y="5226050"/>
          <p14:tracePt t="103764" x="2336800" y="5235575"/>
          <p14:tracePt t="103770" x="2328863" y="5243513"/>
          <p14:tracePt t="103778" x="2328863" y="5251450"/>
          <p14:tracePt t="103786" x="2319338" y="5260975"/>
          <p14:tracePt t="103794" x="2319338" y="5268913"/>
          <p14:tracePt t="103802" x="2319338" y="5276850"/>
          <p14:tracePt t="103810" x="2311400" y="5286375"/>
          <p14:tracePt t="103834" x="2311400" y="5294313"/>
          <p14:tracePt t="103870" x="2303463" y="5302250"/>
          <p14:tracePt t="104164" x="2311400" y="5302250"/>
          <p14:tracePt t="104180" x="2319338" y="5302250"/>
          <p14:tracePt t="104190" x="2328863" y="5302250"/>
          <p14:tracePt t="104199" x="2336800" y="5302250"/>
          <p14:tracePt t="104439" x="2354263" y="5302250"/>
          <p14:tracePt t="104447" x="2362200" y="5302250"/>
          <p14:tracePt t="104454" x="2379663" y="5294313"/>
          <p14:tracePt t="104464" x="2397125" y="5294313"/>
          <p14:tracePt t="104470" x="2405063" y="5294313"/>
          <p14:tracePt t="104478" x="2422525" y="5294313"/>
          <p14:tracePt t="104486" x="2430463" y="5294313"/>
          <p14:tracePt t="104494" x="2438400" y="5286375"/>
          <p14:tracePt t="104502" x="2455863" y="5286375"/>
          <p14:tracePt t="104508" x="2463800" y="5286375"/>
          <p14:tracePt t="104516" x="2473325" y="5286375"/>
          <p14:tracePt t="104524" x="2481263" y="5286375"/>
          <p14:tracePt t="104540" x="2489200" y="5286375"/>
          <p14:tracePt t="104552" x="2498725" y="5286375"/>
          <p14:tracePt t="104968" x="2489200" y="5294313"/>
          <p14:tracePt t="105066" x="2489200" y="5302250"/>
          <p14:tracePt t="105090" x="2481263" y="5311775"/>
          <p14:tracePt t="105102" x="2473325" y="5319713"/>
          <p14:tracePt t="105424" x="2473325" y="5311775"/>
          <p14:tracePt t="105432" x="2481263" y="5302250"/>
          <p14:tracePt t="105449" x="2481263" y="5294313"/>
          <p14:tracePt t="105456" x="2489200" y="5294313"/>
          <p14:tracePt t="107834" x="2498725" y="5276850"/>
          <p14:tracePt t="107842" x="2506663" y="5276850"/>
          <p14:tracePt t="107921" x="2516188" y="5268913"/>
          <p14:tracePt t="107928" x="2524125" y="5260975"/>
          <p14:tracePt t="107936" x="2532063" y="5260975"/>
          <p14:tracePt t="107952" x="2541588" y="5251450"/>
          <p14:tracePt t="107960" x="2549525" y="5243513"/>
          <p14:tracePt t="108030" x="2557463" y="5243513"/>
          <p14:tracePt t="108038" x="2557463" y="5235575"/>
          <p14:tracePt t="108046" x="2566988" y="5235575"/>
          <p14:tracePt t="108070" x="2574925" y="5235575"/>
          <p14:tracePt t="108078" x="2574925" y="5226050"/>
          <p14:tracePt t="108094" x="2582863" y="5218113"/>
          <p14:tracePt t="108184" x="2592388" y="5218113"/>
          <p14:tracePt t="108243" x="2592388" y="5208588"/>
          <p14:tracePt t="108251" x="2600325" y="5200650"/>
          <p14:tracePt t="108258" x="2608263" y="5200650"/>
          <p14:tracePt t="108267" x="2608263" y="5192713"/>
          <p14:tracePt t="108275" x="2617788" y="5175250"/>
          <p14:tracePt t="108283" x="2617788" y="5167313"/>
          <p14:tracePt t="108290" x="2633663" y="5149850"/>
          <p14:tracePt t="108299" x="2651125" y="5132388"/>
          <p14:tracePt t="108306" x="2668588" y="5116513"/>
          <p14:tracePt t="108314" x="2676525" y="5091113"/>
          <p14:tracePt t="108322" x="2686050" y="5081588"/>
          <p14:tracePt t="108331" x="2686050" y="5073650"/>
          <p14:tracePt t="108336" x="2686050" y="5064125"/>
          <p14:tracePt t="108444" x="2676525" y="5064125"/>
          <p14:tracePt t="108450" x="2660650" y="5064125"/>
          <p14:tracePt t="108458" x="2633663" y="5064125"/>
          <p14:tracePt t="108466" x="2617788" y="5081588"/>
          <p14:tracePt t="108474" x="2582863" y="5099050"/>
          <p14:tracePt t="108482" x="2549525" y="5116513"/>
          <p14:tracePt t="108490" x="2498725" y="5132388"/>
          <p14:tracePt t="108498" x="2455863" y="5157788"/>
          <p14:tracePt t="108506" x="2387600" y="5175250"/>
          <p14:tracePt t="108514" x="2328863" y="5192713"/>
          <p14:tracePt t="108522" x="2293938" y="5226050"/>
          <p14:tracePt t="108531" x="2278063" y="5243513"/>
          <p14:tracePt t="108538" x="2260600" y="5260975"/>
          <p14:tracePt t="108544" x="2260600" y="5276850"/>
          <p14:tracePt t="108552" x="2260600" y="5286375"/>
          <p14:tracePt t="108560" x="2260600" y="5302250"/>
          <p14:tracePt t="108568" x="2268538" y="5327650"/>
          <p14:tracePt t="108576" x="2293938" y="5353050"/>
          <p14:tracePt t="108584" x="2344738" y="5387975"/>
          <p14:tracePt t="108592" x="2405063" y="5421313"/>
          <p14:tracePt t="108600" x="2473325" y="5456238"/>
          <p14:tracePt t="108608" x="2549525" y="5489575"/>
          <p14:tracePt t="108616" x="2617788" y="5507038"/>
          <p14:tracePt t="108624" x="2711450" y="5532438"/>
          <p14:tracePt t="108632" x="2838450" y="5540375"/>
          <p14:tracePt t="108640" x="2974975" y="5540375"/>
          <p14:tracePt t="108648" x="3144838" y="5514975"/>
          <p14:tracePt t="108654" x="3340100" y="5472113"/>
          <p14:tracePt t="108662" x="3552825" y="5380038"/>
          <p14:tracePt t="108670" x="3713163" y="5311775"/>
          <p14:tracePt t="108680" x="3867150" y="5243513"/>
          <p14:tracePt t="108686" x="3960813" y="5192713"/>
          <p14:tracePt t="108694" x="4019550" y="5149850"/>
          <p14:tracePt t="108702" x="4052888" y="5106988"/>
          <p14:tracePt t="108710" x="4062413" y="5091113"/>
          <p14:tracePt t="108718" x="4079875" y="5064125"/>
          <p14:tracePt t="108726" x="4087813" y="5038725"/>
          <p14:tracePt t="108734" x="4095750" y="5022850"/>
          <p14:tracePt t="108742" x="4095750" y="5005388"/>
          <p14:tracePt t="108750" x="4095750" y="4987925"/>
          <p14:tracePt t="108756" x="4095750" y="4962525"/>
          <p14:tracePt t="108764" x="4087813" y="4954588"/>
          <p14:tracePt t="108772" x="4062413" y="4937125"/>
          <p14:tracePt t="108780" x="4052888" y="4919663"/>
          <p14:tracePt t="108788" x="4002088" y="4903788"/>
          <p14:tracePt t="108796" x="3943350" y="4894263"/>
          <p14:tracePt t="108804" x="3892550" y="4894263"/>
          <p14:tracePt t="108813" x="3806825" y="4894263"/>
          <p14:tracePt t="108820" x="3722688" y="4894263"/>
          <p14:tracePt t="108829" x="3629025" y="4903788"/>
          <p14:tracePt t="108836" x="3527425" y="4937125"/>
          <p14:tracePt t="108844" x="3441700" y="4972050"/>
          <p14:tracePt t="108852" x="3365500" y="5013325"/>
          <p14:tracePt t="108860" x="3289300" y="5048250"/>
          <p14:tracePt t="108866" x="3221038" y="5091113"/>
          <p14:tracePt t="108874" x="3195638" y="5116513"/>
          <p14:tracePt t="108882" x="3170238" y="5141913"/>
          <p14:tracePt t="108890" x="3160713" y="5157788"/>
          <p14:tracePt t="108914" x="3160713" y="5175250"/>
          <p14:tracePt t="108930" x="3195638" y="5175250"/>
          <p14:tracePt t="108938" x="3246438" y="5175250"/>
          <p14:tracePt t="108946" x="3322638" y="5175250"/>
          <p14:tracePt t="108954" x="3390900" y="5175250"/>
          <p14:tracePt t="108960" x="3449638" y="5167313"/>
          <p14:tracePt t="108968" x="3509963" y="5141913"/>
          <p14:tracePt t="108976" x="3560763" y="5124450"/>
          <p14:tracePt t="108984" x="3586163" y="5106988"/>
          <p14:tracePt t="108992" x="3611563" y="5091113"/>
          <p14:tracePt t="109000" x="3619500" y="5081588"/>
          <p14:tracePt t="109008" x="3636963" y="5064125"/>
          <p14:tracePt t="109016" x="3646488" y="5056188"/>
          <p14:tracePt t="109024" x="3654425" y="5048250"/>
          <p14:tracePt t="109032" x="3654425" y="5030788"/>
          <p14:tracePt t="109040" x="3654425" y="5022850"/>
          <p14:tracePt t="109056" x="3646488" y="5013325"/>
          <p14:tracePt t="109062" x="3619500" y="5005388"/>
          <p14:tracePt t="109070" x="3594100" y="5005388"/>
          <p14:tracePt t="109079" x="3552825" y="5005388"/>
          <p14:tracePt t="109086" x="3475038" y="5005388"/>
          <p14:tracePt t="109094" x="3398838" y="5030788"/>
          <p14:tracePt t="109102" x="3314700" y="5064125"/>
          <p14:tracePt t="109110" x="3211513" y="5099050"/>
          <p14:tracePt t="109118" x="3119438" y="5141913"/>
          <p14:tracePt t="109126" x="3025775" y="5200650"/>
          <p14:tracePt t="109134" x="2965450" y="5243513"/>
          <p14:tracePt t="109142" x="2914650" y="5260975"/>
          <p14:tracePt t="109150" x="2889250" y="5276850"/>
          <p14:tracePt t="109196" x="2914650" y="5276850"/>
          <p14:tracePt t="109204" x="2965450" y="5268913"/>
          <p14:tracePt t="109212" x="3025775" y="5251450"/>
          <p14:tracePt t="109220" x="3094038" y="5226050"/>
          <p14:tracePt t="109228" x="3127375" y="5208588"/>
          <p14:tracePt t="109236" x="3160713" y="5192713"/>
          <p14:tracePt t="109244" x="3178175" y="5183188"/>
          <p14:tracePt t="109252" x="3186113" y="5167313"/>
          <p14:tracePt t="109260" x="3203575" y="5149850"/>
          <p14:tracePt t="109268" x="3221038" y="5132388"/>
          <p14:tracePt t="109273" x="3228975" y="5116513"/>
          <p14:tracePt t="109282" x="3228975" y="5106988"/>
          <p14:tracePt t="109290" x="3228975" y="5091113"/>
          <p14:tracePt t="109298" x="3211513" y="5073650"/>
          <p14:tracePt t="109306" x="3203575" y="5073650"/>
          <p14:tracePt t="109314" x="3178175" y="5073650"/>
          <p14:tracePt t="109322" x="3144838" y="5073650"/>
          <p14:tracePt t="109330" x="3109913" y="5073650"/>
          <p14:tracePt t="109338" x="3084513" y="5081588"/>
          <p14:tracePt t="109346" x="3067050" y="5099050"/>
          <p14:tracePt t="109354" x="3051175" y="5116513"/>
          <p14:tracePt t="109362" x="3033713" y="5132388"/>
          <p14:tracePt t="109370" x="3025775" y="5149850"/>
          <p14:tracePt t="109404" x="3051175" y="5149850"/>
          <p14:tracePt t="109412" x="3101975" y="5141913"/>
          <p14:tracePt t="109420" x="3178175" y="5124450"/>
          <p14:tracePt t="109429" x="3238500" y="5099050"/>
          <p14:tracePt t="109436" x="3289300" y="5081588"/>
          <p14:tracePt t="109444" x="3322638" y="5064125"/>
          <p14:tracePt t="109452" x="3348038" y="5048250"/>
          <p14:tracePt t="109460" x="3355975" y="5030788"/>
          <p14:tracePt t="109468" x="3365500" y="5013325"/>
          <p14:tracePt t="109476" x="3373438" y="5005388"/>
          <p14:tracePt t="109484" x="3382963" y="4987925"/>
          <p14:tracePt t="109490" x="3382963" y="4972050"/>
          <p14:tracePt t="109498" x="3373438" y="4962525"/>
          <p14:tracePt t="109506" x="3348038" y="4946650"/>
          <p14:tracePt t="109514" x="3305175" y="4937125"/>
          <p14:tracePt t="109522" x="3238500" y="4929188"/>
          <p14:tracePt t="109531" x="3160713" y="4929188"/>
          <p14:tracePt t="109538" x="3094038" y="4929188"/>
          <p14:tracePt t="109546" x="3025775" y="4946650"/>
          <p14:tracePt t="109554" x="2957513" y="4972050"/>
          <p14:tracePt t="109563" x="2889250" y="4997450"/>
          <p14:tracePt t="109570" x="2838450" y="5030788"/>
          <p14:tracePt t="109581" x="2830513" y="5048250"/>
          <p14:tracePt t="109584" x="2813050" y="5056188"/>
          <p14:tracePt t="109592" x="2813050" y="5064125"/>
          <p14:tracePt t="109612" x="2830513" y="5064125"/>
          <p14:tracePt t="109620" x="2863850" y="5064125"/>
          <p14:tracePt t="109628" x="2914650" y="5056188"/>
          <p14:tracePt t="109636" x="2982913" y="5038725"/>
          <p14:tracePt t="109644" x="3041650" y="5013325"/>
          <p14:tracePt t="109652" x="3084513" y="4997450"/>
          <p14:tracePt t="109661" x="3127375" y="4979988"/>
          <p14:tracePt t="109668" x="3144838" y="4962525"/>
          <p14:tracePt t="109676" x="3160713" y="4946650"/>
          <p14:tracePt t="109684" x="3178175" y="4929188"/>
          <p14:tracePt t="109692" x="3195638" y="4919663"/>
          <p14:tracePt t="109698" x="3195638" y="4911725"/>
          <p14:tracePt t="109706" x="3203575" y="4894263"/>
          <p14:tracePt t="109714" x="3211513" y="4894263"/>
          <p14:tracePt t="109722" x="3211513" y="4886325"/>
          <p14:tracePt t="109730" x="3203575" y="4878388"/>
          <p14:tracePt t="109738" x="3195638" y="4878388"/>
          <p14:tracePt t="109746" x="3170238" y="4878388"/>
          <p14:tracePt t="109754" x="3144838" y="4878388"/>
          <p14:tracePt t="109763" x="3135313" y="4894263"/>
          <p14:tracePt t="109770" x="3119438" y="4911725"/>
          <p14:tracePt t="109779" x="3101975" y="4919663"/>
          <p14:tracePt t="109786" x="3084513" y="4937125"/>
          <p14:tracePt t="109792" x="3067050" y="4972050"/>
          <p14:tracePt t="109800" x="3059113" y="4997450"/>
          <p14:tracePt t="109808" x="3051175" y="5013325"/>
          <p14:tracePt t="109816" x="3051175" y="5022850"/>
          <p14:tracePt t="109824" x="3051175" y="5038725"/>
          <p14:tracePt t="109832" x="3067050" y="5048250"/>
          <p14:tracePt t="109840" x="3094038" y="5056188"/>
          <p14:tracePt t="109848" x="3144838" y="5056188"/>
          <p14:tracePt t="109856" x="3211513" y="5056188"/>
          <p14:tracePt t="109864" x="3314700" y="5038725"/>
          <p14:tracePt t="109872" x="3433763" y="5013325"/>
          <p14:tracePt t="109881" x="3552825" y="4979988"/>
          <p14:tracePt t="109888" x="3636963" y="4962525"/>
          <p14:tracePt t="109896" x="3713163" y="4911725"/>
          <p14:tracePt t="109902" x="3781425" y="4860925"/>
          <p14:tracePt t="109913" x="3824288" y="4810125"/>
          <p14:tracePt t="109918" x="3849688" y="4759325"/>
          <p14:tracePt t="109926" x="3867150" y="4699000"/>
          <p14:tracePt t="109934" x="3867150" y="4640263"/>
          <p14:tracePt t="109942" x="3867150" y="4579938"/>
          <p14:tracePt t="109950" x="3867150" y="4538663"/>
          <p14:tracePt t="109958" x="3849688" y="4486275"/>
          <p14:tracePt t="109966" x="3824288" y="4445000"/>
          <p14:tracePt t="109974" x="3781425" y="4394200"/>
          <p14:tracePt t="109982" x="3713163" y="4341813"/>
          <p14:tracePt t="109990" x="3654425" y="4316413"/>
          <p14:tracePt t="109998" x="3594100" y="4291013"/>
          <p14:tracePt t="110004" x="3527425" y="4275138"/>
          <p14:tracePt t="110012" x="3467100" y="4257675"/>
          <p14:tracePt t="110020" x="3408363" y="4232275"/>
          <p14:tracePt t="110028" x="3348038" y="4232275"/>
          <p14:tracePt t="110036" x="3289300" y="4232275"/>
          <p14:tracePt t="110044" x="3238500" y="4232275"/>
          <p14:tracePt t="110052" x="3186113" y="4240213"/>
          <p14:tracePt t="110060" x="3135313" y="4265613"/>
          <p14:tracePt t="110068" x="3119438" y="4283075"/>
          <p14:tracePt t="110076" x="3094038" y="4291013"/>
          <p14:tracePt t="110084" x="3059113" y="4308475"/>
          <p14:tracePt t="110092" x="3041650" y="4333875"/>
          <p14:tracePt t="110100" x="3025775" y="4359275"/>
          <p14:tracePt t="110106" x="3008313" y="4376738"/>
          <p14:tracePt t="110114" x="3000375" y="4394200"/>
          <p14:tracePt t="110134" x="3000375" y="4402138"/>
          <p14:tracePt t="110194" x="3008313" y="4402138"/>
          <p14:tracePt t="110202" x="3008313" y="4384675"/>
          <p14:tracePt t="110208" x="3008313" y="4368800"/>
          <p14:tracePt t="110216" x="3008313" y="4351338"/>
          <p14:tracePt t="110224" x="2990850" y="4325938"/>
          <p14:tracePt t="110232" x="2974975" y="4308475"/>
          <p14:tracePt t="110240" x="2965450" y="4300538"/>
          <p14:tracePt t="110248" x="2949575" y="4300538"/>
          <p14:tracePt t="110256" x="2914650" y="4300538"/>
          <p14:tracePt t="110264" x="2871788" y="4300538"/>
          <p14:tracePt t="110272" x="2795588" y="4333875"/>
          <p14:tracePt t="110280" x="2701925" y="4394200"/>
          <p14:tracePt t="110288" x="2617788" y="4470400"/>
          <p14:tracePt t="110297" x="2516188" y="4564063"/>
          <p14:tracePt t="110304" x="2447925" y="4683125"/>
          <p14:tracePt t="110310" x="2405063" y="4802188"/>
          <p14:tracePt t="110318" x="2371725" y="4919663"/>
          <p14:tracePt t="110326" x="2354263" y="5005388"/>
          <p14:tracePt t="110334" x="2354263" y="5081588"/>
          <p14:tracePt t="110342" x="2379663" y="5149850"/>
          <p14:tracePt t="110350" x="2447925" y="5218113"/>
          <p14:tracePt t="110358" x="2524125" y="5276850"/>
          <p14:tracePt t="110366" x="2608263" y="5311775"/>
          <p14:tracePt t="110374" x="2727325" y="5327650"/>
          <p14:tracePt t="110382" x="2871788" y="5353050"/>
          <p14:tracePt t="110390" x="3000375" y="5380038"/>
          <p14:tracePt t="110398" x="3127375" y="5387975"/>
          <p14:tracePt t="110406" x="3228975" y="5387975"/>
          <p14:tracePt t="110414" x="3314700" y="5380038"/>
          <p14:tracePt t="110420" x="3373438" y="5345113"/>
          <p14:tracePt t="110429" x="3441700" y="5294313"/>
          <p14:tracePt t="110436" x="3492500" y="5226050"/>
          <p14:tracePt t="110444" x="3535363" y="5157788"/>
          <p14:tracePt t="110452" x="3560763" y="5099050"/>
          <p14:tracePt t="110460" x="3578225" y="5056188"/>
          <p14:tracePt t="110468" x="3586163" y="4997450"/>
          <p14:tracePt t="110476" x="3594100" y="4972050"/>
          <p14:tracePt t="110484" x="3603625" y="4954588"/>
          <p14:tracePt t="110492" x="3603625" y="4946650"/>
          <p14:tracePt t="110500" x="3603625" y="4937125"/>
          <p14:tracePt t="110508" x="3603625" y="4929188"/>
          <p14:tracePt t="110522" x="3594100" y="4929188"/>
          <p14:tracePt t="110531" x="3578225" y="4929188"/>
          <p14:tracePt t="110538" x="3560763" y="4929188"/>
          <p14:tracePt t="110546" x="3552825" y="4946650"/>
          <p14:tracePt t="110554" x="3535363" y="4954588"/>
          <p14:tracePt t="110562" x="3517900" y="4962525"/>
          <p14:tracePt t="110570" x="3509963" y="4972050"/>
          <p14:tracePt t="110579" x="3509963" y="4979988"/>
          <p14:tracePt t="110586" x="3502025" y="4987925"/>
          <p14:tracePt t="110920" x="3492500" y="4987925"/>
          <p14:tracePt t="110932" x="3492500" y="4997450"/>
          <p14:tracePt t="110940" x="3484563" y="5005388"/>
          <p14:tracePt t="110946" x="3475038" y="5005388"/>
          <p14:tracePt t="110954" x="3467100" y="5013325"/>
          <p14:tracePt t="110963" x="3459163" y="5022850"/>
          <p14:tracePt t="110970" x="3449638" y="5030788"/>
          <p14:tracePt t="110979" x="3441700" y="5030788"/>
          <p14:tracePt t="110995" x="3441700" y="5038725"/>
          <p14:tracePt t="111010" x="3433763" y="5038725"/>
          <p14:tracePt t="111046" x="3424238" y="5048250"/>
          <p14:tracePt t="111084" x="3416300" y="5048250"/>
          <p14:tracePt t="111140" x="3408363" y="5048250"/>
          <p14:tracePt t="111158" x="3390900" y="5056188"/>
          <p14:tracePt t="111166" x="3382963" y="5056188"/>
          <p14:tracePt t="111174" x="3373438" y="5056188"/>
          <p14:tracePt t="111182" x="3365500" y="5056188"/>
          <p14:tracePt t="111190" x="3355975" y="5064125"/>
          <p14:tracePt t="111206" x="3348038" y="5064125"/>
          <p14:tracePt t="111214" x="3340100" y="5064125"/>
          <p14:tracePt t="111222" x="3330575" y="5064125"/>
          <p14:tracePt t="111230" x="3322638" y="5064125"/>
          <p14:tracePt t="111238" x="3305175" y="5073650"/>
          <p14:tracePt t="111254" x="3289300" y="5073650"/>
          <p14:tracePt t="111260" x="3279775" y="5073650"/>
          <p14:tracePt t="111268" x="3271838" y="5081588"/>
          <p14:tracePt t="111276" x="3254375" y="5081588"/>
          <p14:tracePt t="111284" x="3246438" y="5081588"/>
          <p14:tracePt t="111292" x="3228975" y="5081588"/>
          <p14:tracePt t="111300" x="3211513" y="5081588"/>
          <p14:tracePt t="111316" x="3203575" y="5081588"/>
          <p14:tracePt t="111324" x="3195638" y="5081588"/>
          <p14:tracePt t="111390" x="3186113" y="5081588"/>
          <p14:tracePt t="111402" x="3178175" y="5081588"/>
          <p14:tracePt t="111410" x="3170238" y="5081588"/>
          <p14:tracePt t="111418" x="3160713" y="5081588"/>
          <p14:tracePt t="111426" x="3144838" y="5081588"/>
          <p14:tracePt t="111434" x="3127375" y="5081588"/>
          <p14:tracePt t="111442" x="3119438" y="5081588"/>
          <p14:tracePt t="111450" x="3101975" y="5081588"/>
          <p14:tracePt t="111458" x="3094038" y="5081588"/>
          <p14:tracePt t="111466" x="3076575" y="5081588"/>
          <p14:tracePt t="111472" x="3059113" y="5091113"/>
          <p14:tracePt t="111481" x="3051175" y="5091113"/>
          <p14:tracePt t="111488" x="3033713" y="5091113"/>
          <p14:tracePt t="111496" x="3008313" y="5091113"/>
          <p14:tracePt t="111504" x="2990850" y="5099050"/>
          <p14:tracePt t="111512" x="2974975" y="5099050"/>
          <p14:tracePt t="111520" x="2965450" y="5099050"/>
          <p14:tracePt t="111528" x="2949575" y="5106988"/>
          <p14:tracePt t="111536" x="2932113" y="5106988"/>
          <p14:tracePt t="111545" x="2922588" y="5106988"/>
          <p14:tracePt t="111552" x="2906713" y="5106988"/>
          <p14:tracePt t="111646" x="2897188" y="5116513"/>
          <p14:tracePt t="111870" x="2889250" y="5124450"/>
          <p14:tracePt t="111882" x="2871788" y="5132388"/>
          <p14:tracePt t="111890" x="2863850" y="5132388"/>
          <p14:tracePt t="111896" x="2846388" y="5141913"/>
          <p14:tracePt t="111916" x="2820988" y="5141913"/>
          <p14:tracePt t="111920" x="2805113" y="5149850"/>
          <p14:tracePt t="111929" x="2795588" y="5149850"/>
          <p14:tracePt t="111936" x="2778125" y="5149850"/>
          <p14:tracePt t="111944" x="2762250" y="5157788"/>
          <p14:tracePt t="111952" x="2752725" y="5157788"/>
          <p14:tracePt t="111960" x="2736850" y="5157788"/>
          <p14:tracePt t="111968" x="2719388" y="5157788"/>
          <p14:tracePt t="111976" x="2711450" y="5157788"/>
          <p14:tracePt t="111984" x="2686050" y="5167313"/>
          <p14:tracePt t="111990" x="2668588" y="5167313"/>
          <p14:tracePt t="111998" x="2660650" y="5167313"/>
          <p14:tracePt t="112006" x="2643188" y="5167313"/>
          <p14:tracePt t="112022" x="2633663" y="5167313"/>
          <p14:tracePt t="112054" x="2617788" y="5183188"/>
          <p14:tracePt t="112062" x="2608263" y="5183188"/>
          <p14:tracePt t="112070" x="2592388" y="5192713"/>
          <p14:tracePt t="112078" x="2574925" y="5192713"/>
          <p14:tracePt t="112086" x="2566988" y="5200650"/>
          <p14:tracePt t="112094" x="2549525" y="5200650"/>
          <p14:tracePt t="112099" x="2532063" y="5200650"/>
          <p14:tracePt t="112108" x="2524125" y="5200650"/>
          <p14:tracePt t="112124" x="2516188" y="5200650"/>
          <p14:tracePt t="112136" x="2506663" y="5200650"/>
          <p14:tracePt t="112145" x="2506663" y="5208588"/>
          <p14:tracePt t="112152" x="2498725" y="5208588"/>
          <p14:tracePt t="112160" x="2481263" y="5208588"/>
          <p14:tracePt t="112168" x="2473325" y="5218113"/>
          <p14:tracePt t="112176" x="2455863" y="5218113"/>
          <p14:tracePt t="112184" x="2447925" y="5218113"/>
          <p14:tracePt t="112192" x="2447925" y="5226050"/>
          <p14:tracePt t="112486" x="2447925" y="5235575"/>
          <p14:tracePt t="112498" x="2447925" y="5243513"/>
          <p14:tracePt t="112506" x="2438400" y="5251450"/>
          <p14:tracePt t="112514" x="2422525" y="5260975"/>
          <p14:tracePt t="112520" x="2422525" y="5268913"/>
          <p14:tracePt t="112528" x="2422525" y="5276850"/>
          <p14:tracePt t="112536" x="2413000" y="5276850"/>
          <p14:tracePt t="112545" x="2413000" y="5286375"/>
          <p14:tracePt t="112552" x="2413000" y="5294313"/>
          <p14:tracePt t="112565" x="2405063" y="5294313"/>
          <p14:tracePt t="112572" x="2405063" y="5302250"/>
          <p14:tracePt t="112581" x="2405063" y="5311775"/>
          <p14:tracePt t="112588" x="2405063" y="5319713"/>
          <p14:tracePt t="112596" x="2405063" y="5327650"/>
          <p14:tracePt t="112604" x="2405063" y="5337175"/>
          <p14:tracePt t="112658" x="2405063" y="5345113"/>
          <p14:tracePt t="112670" x="2405063" y="5353050"/>
          <p14:tracePt t="112677" x="2405063" y="5362575"/>
          <p14:tracePt t="112686" x="2405063" y="5370513"/>
          <p14:tracePt t="112694" x="2405063" y="5387975"/>
          <p14:tracePt t="112702" x="2405063" y="5395913"/>
          <p14:tracePt t="112710" x="2405063" y="5413375"/>
          <p14:tracePt t="112718" x="2405063" y="5430838"/>
          <p14:tracePt t="112724" x="2405063" y="5438775"/>
          <p14:tracePt t="112732" x="2413000" y="5456238"/>
          <p14:tracePt t="112740" x="2422525" y="5472113"/>
          <p14:tracePt t="112748" x="2422525" y="5481638"/>
          <p14:tracePt t="112755" x="2422525" y="5489575"/>
          <p14:tracePt t="112764" x="2430463" y="5497513"/>
          <p14:tracePt t="112772" x="2430463" y="5507038"/>
          <p14:tracePt t="112780" x="2438400" y="5514975"/>
          <p14:tracePt t="112788" x="2447925" y="5524500"/>
          <p14:tracePt t="112796" x="2455863" y="5524500"/>
          <p14:tracePt t="112804" x="2463800" y="5532438"/>
          <p14:tracePt t="112812" x="2473325" y="5540375"/>
          <p14:tracePt t="112820" x="2481263" y="5549900"/>
          <p14:tracePt t="112826" x="2489200" y="5549900"/>
          <p14:tracePt t="112834" x="2506663" y="5557838"/>
          <p14:tracePt t="112842" x="2524125" y="5575300"/>
          <p14:tracePt t="112850" x="2532063" y="5591175"/>
          <p14:tracePt t="112858" x="2549525" y="5600700"/>
          <p14:tracePt t="112866" x="2566988" y="5608638"/>
          <p14:tracePt t="112874" x="2582863" y="5616575"/>
          <p14:tracePt t="112882" x="2592388" y="5634038"/>
          <p14:tracePt t="112889" x="2617788" y="5651500"/>
          <p14:tracePt t="112898" x="2633663" y="5668963"/>
          <p14:tracePt t="112914" x="2676525" y="5694363"/>
          <p14:tracePt t="112922" x="2686050" y="5710238"/>
          <p14:tracePt t="112930" x="2701925" y="5727700"/>
          <p14:tracePt t="112936" x="2719388" y="5735638"/>
          <p14:tracePt t="112944" x="2727325" y="5745163"/>
          <p14:tracePt t="112952" x="2727325" y="5753100"/>
          <p14:tracePt t="112960" x="2736850" y="5761038"/>
          <p14:tracePt t="112972" x="2744788" y="5761038"/>
          <p14:tracePt t="112980" x="2744788" y="5770563"/>
          <p14:tracePt t="112988" x="2752725" y="5770563"/>
          <p14:tracePt t="112996" x="2752725" y="5778500"/>
          <p14:tracePt t="113042" x="2752725" y="5788025"/>
          <p14:tracePt t="113066" x="2762250" y="5788025"/>
          <p14:tracePt t="113082" x="2762250" y="5795963"/>
          <p14:tracePt t="113090" x="2762250" y="5813425"/>
          <p14:tracePt t="113098" x="2762250" y="5821363"/>
          <p14:tracePt t="113106" x="2762250" y="5829300"/>
          <p14:tracePt t="113122" x="2762250" y="5838825"/>
          <p14:tracePt t="113144" x="2762250" y="5846763"/>
          <p14:tracePt t="113204" x="2752725" y="5854700"/>
          <p14:tracePt t="113228" x="2752725" y="5864225"/>
          <p14:tracePt t="113261" x="2744788" y="5864225"/>
          <p14:tracePt t="125620" x="2813050" y="5846763"/>
          <p14:tracePt t="125628" x="2914650" y="5821363"/>
          <p14:tracePt t="125636" x="3016250" y="5788025"/>
          <p14:tracePt t="125644" x="3135313" y="5753100"/>
          <p14:tracePt t="125652" x="3271838" y="5727700"/>
          <p14:tracePt t="125660" x="3433763" y="5702300"/>
          <p14:tracePt t="125668" x="3586163" y="5702300"/>
          <p14:tracePt t="125674" x="3748088" y="5694363"/>
          <p14:tracePt t="125682" x="3900488" y="5676900"/>
          <p14:tracePt t="125690" x="4037013" y="5668963"/>
          <p14:tracePt t="125698" x="4181475" y="5641975"/>
          <p14:tracePt t="125706" x="4325938" y="5616575"/>
          <p14:tracePt t="125714" x="4470400" y="5591175"/>
          <p14:tracePt t="125722" x="4605338" y="5575300"/>
          <p14:tracePt t="125730" x="4749800" y="5549900"/>
          <p14:tracePt t="125738" x="4894263" y="5549900"/>
          <p14:tracePt t="125746" x="5030788" y="5549900"/>
          <p14:tracePt t="125754" x="5149850" y="5549900"/>
          <p14:tracePt t="125762" x="5235575" y="5540375"/>
          <p14:tracePt t="125770" x="5319713" y="5514975"/>
          <p14:tracePt t="125778" x="5370513" y="5497513"/>
          <p14:tracePt t="125784" x="5395913" y="5481638"/>
          <p14:tracePt t="125793" x="5405438" y="5464175"/>
          <p14:tracePt t="125800" x="5421313" y="5446713"/>
          <p14:tracePt t="125809" x="5456238" y="5421313"/>
          <p14:tracePt t="125816" x="5489575" y="5405438"/>
          <p14:tracePt t="125824" x="5557838" y="5380038"/>
          <p14:tracePt t="125832" x="5616575" y="5327650"/>
          <p14:tracePt t="125840" x="5702300" y="5268913"/>
          <p14:tracePt t="125848" x="5778500" y="5208588"/>
          <p14:tracePt t="125856" x="5838825" y="5175250"/>
          <p14:tracePt t="125864" x="5905500" y="5149850"/>
          <p14:tracePt t="125872" x="5948363" y="5124450"/>
          <p14:tracePt t="125880" x="5973763" y="5106988"/>
          <p14:tracePt t="125888" x="5991225" y="5099050"/>
          <p14:tracePt t="125895" x="6016625" y="5081588"/>
          <p14:tracePt t="125902" x="6049963" y="5064125"/>
          <p14:tracePt t="125911" x="6110288" y="5038725"/>
          <p14:tracePt t="125918" x="6186488" y="4997450"/>
          <p14:tracePt t="125926" x="6305550" y="4937125"/>
          <p14:tracePt t="125934" x="6457950" y="4860925"/>
          <p14:tracePt t="125944" x="6662738" y="4784725"/>
          <p14:tracePt t="125950" x="6865938" y="4733925"/>
          <p14:tracePt t="125959" x="7019925" y="4683125"/>
          <p14:tracePt t="125966" x="7138988" y="4630738"/>
          <p14:tracePt t="125974" x="7232650" y="4572000"/>
          <p14:tracePt t="125982" x="7308850" y="4521200"/>
          <p14:tracePt t="125988" x="7367588" y="4478338"/>
          <p14:tracePt t="125996" x="7443788" y="4435475"/>
          <p14:tracePt t="126004" x="7537450" y="4384675"/>
          <p14:tracePt t="126012" x="7666038" y="4325938"/>
          <p14:tracePt t="126019" x="7835900" y="4275138"/>
          <p14:tracePt t="126028" x="8031163" y="4249738"/>
          <p14:tracePt t="126036" x="8269288" y="4224338"/>
          <p14:tracePt t="126044" x="8489950" y="4189413"/>
          <p14:tracePt t="126052" x="8634413" y="4181475"/>
          <p14:tracePt t="126060" x="8769350" y="4164013"/>
          <p14:tracePt t="126068" x="8863013" y="4146550"/>
          <p14:tracePt t="126076" x="8940800" y="4121150"/>
          <p14:tracePt t="126084" x="8999538" y="4095750"/>
          <p14:tracePt t="126092" x="9058275" y="4070350"/>
          <p14:tracePt t="126098" x="9118600" y="4052888"/>
        </p14:tracePtLst>
      </p14:laserTraceLst>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23" y="651046"/>
            <a:ext cx="8165354" cy="1143948"/>
          </a:xfrm>
        </p:spPr>
        <p:txBody>
          <a:bodyPr/>
          <a:lstStyle/>
          <a:p>
            <a:r>
              <a:rPr lang="en-US" b="1" dirty="0">
                <a:ln w="1905"/>
                <a:solidFill>
                  <a:schemeClr val="tx1"/>
                </a:solidFill>
                <a:effectLst>
                  <a:innerShdw blurRad="69850" dist="43180" dir="5400000">
                    <a:srgbClr val="000000">
                      <a:alpha val="65000"/>
                    </a:srgbClr>
                  </a:innerShdw>
                </a:effectLst>
              </a:rPr>
              <a:t>The function is OK</a:t>
            </a:r>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15</a:t>
            </a:fld>
            <a:endParaRPr lang="en-US" dirty="0"/>
          </a:p>
        </p:txBody>
      </p:sp>
      <p:sp>
        <p:nvSpPr>
          <p:cNvPr id="3" name="Content Placeholder 2"/>
          <p:cNvSpPr>
            <a:spLocks noGrp="1"/>
          </p:cNvSpPr>
          <p:nvPr>
            <p:ph sz="half" idx="1"/>
          </p:nvPr>
        </p:nvSpPr>
        <p:spPr>
          <a:xfrm>
            <a:off x="425493" y="1970225"/>
            <a:ext cx="7622334" cy="512174"/>
          </a:xfrm>
        </p:spPr>
        <p:txBody>
          <a:bodyPr>
            <a:normAutofit/>
          </a:bodyPr>
          <a:lstStyle/>
          <a:p>
            <a:r>
              <a:rPr lang="en-US" sz="2400" dirty="0"/>
              <a:t>Shown in the console</a:t>
            </a:r>
          </a:p>
        </p:txBody>
      </p:sp>
      <p:pic>
        <p:nvPicPr>
          <p:cNvPr id="6" name="Picture 5">
            <a:extLst>
              <a:ext uri="{FF2B5EF4-FFF2-40B4-BE49-F238E27FC236}">
                <a16:creationId xmlns:a16="http://schemas.microsoft.com/office/drawing/2014/main" id="{7DDD2950-3B45-406E-90A0-CDF6639277D1}"/>
              </a:ext>
            </a:extLst>
          </p:cNvPr>
          <p:cNvPicPr>
            <a:picLocks noChangeAspect="1"/>
          </p:cNvPicPr>
          <p:nvPr/>
        </p:nvPicPr>
        <p:blipFill>
          <a:blip r:embed="rId3"/>
          <a:stretch>
            <a:fillRect/>
          </a:stretch>
        </p:blipFill>
        <p:spPr>
          <a:xfrm>
            <a:off x="645366" y="2482398"/>
            <a:ext cx="7622334" cy="1107629"/>
          </a:xfrm>
          <a:prstGeom prst="rect">
            <a:avLst/>
          </a:prstGeom>
        </p:spPr>
      </p:pic>
      <p:pic>
        <p:nvPicPr>
          <p:cNvPr id="10" name="Picture 9">
            <a:extLst>
              <a:ext uri="{FF2B5EF4-FFF2-40B4-BE49-F238E27FC236}">
                <a16:creationId xmlns:a16="http://schemas.microsoft.com/office/drawing/2014/main" id="{ED1232B5-5218-454A-A1ED-611E2BAAE1CF}"/>
              </a:ext>
            </a:extLst>
          </p:cNvPr>
          <p:cNvPicPr>
            <a:picLocks noChangeAspect="1"/>
          </p:cNvPicPr>
          <p:nvPr/>
        </p:nvPicPr>
        <p:blipFill>
          <a:blip r:embed="rId4"/>
          <a:stretch>
            <a:fillRect/>
          </a:stretch>
        </p:blipFill>
        <p:spPr>
          <a:xfrm>
            <a:off x="2763603" y="4387850"/>
            <a:ext cx="5276850" cy="2105025"/>
          </a:xfrm>
          <a:prstGeom prst="rect">
            <a:avLst/>
          </a:prstGeom>
        </p:spPr>
      </p:pic>
      <p:sp>
        <p:nvSpPr>
          <p:cNvPr id="11" name="Content Placeholder 2">
            <a:extLst>
              <a:ext uri="{FF2B5EF4-FFF2-40B4-BE49-F238E27FC236}">
                <a16:creationId xmlns:a16="http://schemas.microsoft.com/office/drawing/2014/main" id="{BEC00BC9-1F21-4714-B5A7-F6F1B7EA3AF3}"/>
              </a:ext>
            </a:extLst>
          </p:cNvPr>
          <p:cNvSpPr txBox="1">
            <a:spLocks/>
          </p:cNvSpPr>
          <p:nvPr/>
        </p:nvSpPr>
        <p:spPr>
          <a:xfrm>
            <a:off x="454866" y="3678826"/>
            <a:ext cx="7622334" cy="512174"/>
          </a:xfrm>
          <a:prstGeom prst="rect">
            <a:avLst/>
          </a:prstGeom>
        </p:spPr>
        <p:txBody>
          <a:bodyPr vert="horz" lIns="91440" tIns="45720" rIns="91440" bIns="45720" rtlCol="0">
            <a:normAutofit/>
          </a:bodyPr>
          <a:lstStyle>
            <a:lvl1pPr marL="282575" indent="-282575" algn="l" defTabSz="914400" rtl="0" eaLnBrk="1" latinLnBrk="0" hangingPunct="1">
              <a:spcBef>
                <a:spcPts val="18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fontAlgn="auto">
              <a:spcAft>
                <a:spcPts val="0"/>
              </a:spcAft>
            </a:pPr>
            <a:r>
              <a:rPr lang="en-US" sz="2400" dirty="0"/>
              <a:t>String printed out</a:t>
            </a:r>
          </a:p>
        </p:txBody>
      </p:sp>
    </p:spTree>
    <p:extLst>
      <p:ext uri="{BB962C8B-B14F-4D97-AF65-F5344CB8AC3E}">
        <p14:creationId xmlns:p14="http://schemas.microsoft.com/office/powerpoint/2010/main" val="4113938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28718">
        <p15:prstTrans prst="drape"/>
      </p:transition>
    </mc:Choice>
    <mc:Fallback xmlns="">
      <p:transition spd="slow" advTm="128718">
        <p:fade/>
      </p:transition>
    </mc:Fallback>
  </mc:AlternateContent>
  <p:extLst>
    <p:ext uri="{3A86A75C-4F4B-4683-9AE1-C65F6400EC91}">
      <p14:laserTraceLst xmlns:p14="http://schemas.microsoft.com/office/powerpoint/2010/main">
        <p14:tracePtLst>
          <p14:tracePt t="4715" x="8991600" y="3305175"/>
          <p14:tracePt t="4724" x="8863013" y="3297238"/>
          <p14:tracePt t="4732" x="8753475" y="3297238"/>
          <p14:tracePt t="4740" x="8616950" y="3297238"/>
          <p14:tracePt t="4748" x="8472488" y="3297238"/>
          <p14:tracePt t="4756" x="8335963" y="3297238"/>
          <p14:tracePt t="4764" x="8175625" y="3297238"/>
          <p14:tracePt t="4772" x="8021638" y="3297238"/>
          <p14:tracePt t="4780" x="7835900" y="3297238"/>
          <p14:tracePt t="4786" x="7639050" y="3263900"/>
          <p14:tracePt t="4794" x="7486650" y="3254375"/>
          <p14:tracePt t="4802" x="7342188" y="3228975"/>
          <p14:tracePt t="4809" x="7215188" y="3221038"/>
          <p14:tracePt t="4818" x="7088188" y="3203575"/>
          <p14:tracePt t="4826" x="6977063" y="3203575"/>
          <p14:tracePt t="4834" x="6858000" y="3195638"/>
          <p14:tracePt t="4842" x="6731000" y="3195638"/>
          <p14:tracePt t="4850" x="6602413" y="3186113"/>
          <p14:tracePt t="4858" x="6467475" y="3186113"/>
          <p14:tracePt t="4866" x="6323013" y="3186113"/>
          <p14:tracePt t="4874" x="6186488" y="3186113"/>
          <p14:tracePt t="4883" x="6042025" y="3211513"/>
          <p14:tracePt t="4888" x="5897563" y="3238500"/>
          <p14:tracePt t="4896" x="5735638" y="3263900"/>
          <p14:tracePt t="4920" x="5175250" y="3322638"/>
          <p14:tracePt t="4928" x="4954588" y="3355975"/>
          <p14:tracePt t="4936" x="4741863" y="3382963"/>
          <p14:tracePt t="4944" x="4521200" y="3416300"/>
          <p14:tracePt t="4952" x="4333875" y="3441700"/>
          <p14:tracePt t="4960" x="4189413" y="3467100"/>
          <p14:tracePt t="4968" x="4044950" y="3492500"/>
          <p14:tracePt t="4976" x="3917950" y="3509963"/>
          <p14:tracePt t="4984" x="3790950" y="3535363"/>
          <p14:tracePt t="4992" x="3662363" y="3560763"/>
          <p14:tracePt t="4999" x="3543300" y="3578225"/>
          <p14:tracePt t="5006" x="3433763" y="3619500"/>
          <p14:tracePt t="5014" x="3297238" y="3636963"/>
          <p14:tracePt t="5022" x="3160713" y="3679825"/>
          <p14:tracePt t="5029" x="3008313" y="3722688"/>
          <p14:tracePt t="5038" x="2863850" y="3773488"/>
          <p14:tracePt t="5046" x="2660650" y="3816350"/>
          <p14:tracePt t="5053" x="2524125" y="3841750"/>
          <p14:tracePt t="5062" x="2362200" y="3867150"/>
          <p14:tracePt t="5070" x="2217738" y="3867150"/>
          <p14:tracePt t="5078" x="2065338" y="3867150"/>
          <p14:tracePt t="5085" x="1911350" y="3867150"/>
          <p14:tracePt t="5092" x="1690688" y="3857625"/>
          <p14:tracePt t="5100" x="1444625" y="3832225"/>
          <p14:tracePt t="5108" x="1173163" y="3798888"/>
          <p14:tracePt t="5115" x="892175" y="3748088"/>
          <p14:tracePt t="5124" x="603250" y="3662363"/>
          <p14:tracePt t="5132" x="288925" y="3552825"/>
          <p14:tracePt t="9414" x="33338" y="3781425"/>
          <p14:tracePt t="9422" x="58738" y="3781425"/>
          <p14:tracePt t="9430" x="93663" y="3773488"/>
          <p14:tracePt t="9438" x="152400" y="3763963"/>
          <p14:tracePt t="9446" x="212725" y="3738563"/>
          <p14:tracePt t="9454" x="271463" y="3722688"/>
          <p14:tracePt t="9462" x="331788" y="3705225"/>
          <p14:tracePt t="9470" x="390525" y="3697288"/>
          <p14:tracePt t="9478" x="433388" y="3697288"/>
          <p14:tracePt t="9486" x="484188" y="3697288"/>
          <p14:tracePt t="9494" x="501650" y="3697288"/>
          <p14:tracePt t="9502" x="519113" y="3697288"/>
          <p14:tracePt t="9508" x="527050" y="3697288"/>
          <p14:tracePt t="9520" x="534988" y="3697288"/>
          <p14:tracePt t="9753" x="534988" y="3687763"/>
          <p14:tracePt t="9772" x="527050" y="3679825"/>
          <p14:tracePt t="9780" x="509588" y="3671888"/>
          <p14:tracePt t="9788" x="501650" y="3662363"/>
          <p14:tracePt t="9796" x="484188" y="3662363"/>
          <p14:tracePt t="9804" x="458788" y="3654425"/>
          <p14:tracePt t="9812" x="425450" y="3636963"/>
          <p14:tracePt t="9818" x="390525" y="3619500"/>
          <p14:tracePt t="9826" x="365125" y="3611563"/>
          <p14:tracePt t="9834" x="322263" y="3594100"/>
          <p14:tracePt t="9842" x="288925" y="3586163"/>
          <p14:tracePt t="9850" x="246063" y="3560763"/>
          <p14:tracePt t="9858" x="195263" y="3543300"/>
          <p14:tracePt t="9867" x="152400" y="3535363"/>
          <p14:tracePt t="9874" x="85725" y="3517900"/>
          <p14:tracePt t="9882" x="42863" y="3509963"/>
          <p14:tracePt t="10234" x="68263" y="3279775"/>
          <p14:tracePt t="10242" x="127000" y="3254375"/>
          <p14:tracePt t="10251" x="187325" y="3238500"/>
          <p14:tracePt t="10258" x="255588" y="3211513"/>
          <p14:tracePt t="10266" x="296863" y="3203575"/>
          <p14:tracePt t="10274" x="357188" y="3186113"/>
          <p14:tracePt t="10284" x="415925" y="3170238"/>
          <p14:tracePt t="10290" x="476250" y="3152775"/>
          <p14:tracePt t="10299" x="552450" y="3135313"/>
          <p14:tracePt t="10306" x="628650" y="3109913"/>
          <p14:tracePt t="10315" x="714375" y="3094038"/>
          <p14:tracePt t="10322" x="815975" y="3059113"/>
          <p14:tracePt t="10330" x="935038" y="3025775"/>
          <p14:tracePt t="10336" x="1079500" y="2982913"/>
          <p14:tracePt t="10344" x="1223963" y="2965450"/>
          <p14:tracePt t="10352" x="1401763" y="2940050"/>
          <p14:tracePt t="10360" x="1581150" y="2922588"/>
          <p14:tracePt t="10368" x="1725613" y="2914650"/>
          <p14:tracePt t="10376" x="1870075" y="2914650"/>
          <p14:tracePt t="10385" x="1979613" y="2922588"/>
          <p14:tracePt t="10392" x="2098675" y="2940050"/>
          <p14:tracePt t="10401" x="2184400" y="2949575"/>
          <p14:tracePt t="10408" x="2268538" y="2949575"/>
          <p14:tracePt t="10416" x="2371725" y="2949575"/>
          <p14:tracePt t="10424" x="2455863" y="2949575"/>
          <p14:tracePt t="10432" x="2549525" y="2949575"/>
          <p14:tracePt t="10438" x="2668588" y="2932113"/>
          <p14:tracePt t="10446" x="2795588" y="2922588"/>
          <p14:tracePt t="10454" x="2940050" y="2897188"/>
          <p14:tracePt t="10462" x="3076575" y="2897188"/>
          <p14:tracePt t="10470" x="3221038" y="2897188"/>
          <p14:tracePt t="10478" x="3348038" y="2897188"/>
          <p14:tracePt t="10486" x="3441700" y="2914650"/>
          <p14:tracePt t="10494" x="3517900" y="2932113"/>
          <p14:tracePt t="10502" x="3578225" y="2957513"/>
          <p14:tracePt t="10510" x="3629025" y="2974975"/>
          <p14:tracePt t="10518" x="3646488" y="2982913"/>
          <p14:tracePt t="10526" x="3662363" y="2990850"/>
          <p14:tracePt t="10534" x="3671888" y="2990850"/>
          <p14:tracePt t="10542" x="3687763" y="2990850"/>
          <p14:tracePt t="10548" x="3697288" y="2990850"/>
          <p14:tracePt t="10556" x="3713163" y="2990850"/>
          <p14:tracePt t="10565" x="3738563" y="2990850"/>
          <p14:tracePt t="10572" x="3756025" y="2990850"/>
          <p14:tracePt t="10580" x="3790950" y="2982913"/>
          <p14:tracePt t="10587" x="3841750" y="2974975"/>
          <p14:tracePt t="10596" x="3883025" y="2965450"/>
          <p14:tracePt t="10603" x="3908425" y="2965450"/>
          <p14:tracePt t="10612" x="3925888" y="2965450"/>
          <p14:tracePt t="10620" x="3943350" y="2965450"/>
          <p14:tracePt t="10628" x="3960813" y="2965450"/>
          <p14:tracePt t="10643" x="3960813" y="2957513"/>
          <p14:tracePt t="10653" x="3968750" y="2957513"/>
          <p14:tracePt t="10730" x="3960813" y="2957513"/>
          <p14:tracePt t="10738" x="3925888" y="2974975"/>
          <p14:tracePt t="10746" x="3883025" y="2990850"/>
          <p14:tracePt t="10754" x="3824288" y="3008313"/>
          <p14:tracePt t="10760" x="3756025" y="3033713"/>
          <p14:tracePt t="10767" x="3697288" y="3041650"/>
          <p14:tracePt t="10776" x="3636963" y="3051175"/>
          <p14:tracePt t="10784" x="3578225" y="3076575"/>
          <p14:tracePt t="10792" x="3517900" y="3084513"/>
          <p14:tracePt t="10800" x="3449638" y="3094038"/>
          <p14:tracePt t="10808" x="3373438" y="3109913"/>
          <p14:tracePt t="10816" x="3297238" y="3109913"/>
          <p14:tracePt t="10824" x="3211513" y="3127375"/>
          <p14:tracePt t="10832" x="3144838" y="3127375"/>
          <p14:tracePt t="10839" x="3067050" y="3109913"/>
          <p14:tracePt t="10848" x="2990850" y="3101975"/>
          <p14:tracePt t="10854" x="2932113" y="3084513"/>
          <p14:tracePt t="10862" x="2871788" y="3059113"/>
          <p14:tracePt t="10869" x="2813050" y="3041650"/>
          <p14:tracePt t="10878" x="2752725" y="3033713"/>
          <p14:tracePt t="10886" x="2701925" y="3008313"/>
          <p14:tracePt t="10893" x="2676525" y="3000375"/>
          <p14:tracePt t="10902" x="2660650" y="2990850"/>
          <p14:tracePt t="10909" x="2643188" y="2982913"/>
          <p14:tracePt t="10931" x="2608263" y="2965450"/>
          <p14:tracePt t="10935" x="2600325" y="2957513"/>
          <p14:tracePt t="10942" x="2582863" y="2957513"/>
          <p14:tracePt t="10950" x="2574925" y="2957513"/>
          <p14:tracePt t="10958" x="2557463" y="2957513"/>
          <p14:tracePt t="10965" x="2541588" y="2957513"/>
          <p14:tracePt t="10972" x="2532063" y="2949575"/>
          <p14:tracePt t="10980" x="2516188" y="2949575"/>
          <p14:tracePt t="10988" x="2506663" y="2949575"/>
          <p14:tracePt t="18351" x="2516188" y="2940050"/>
          <p14:tracePt t="18359" x="2524125" y="2922588"/>
          <p14:tracePt t="18367" x="2532063" y="2922588"/>
          <p14:tracePt t="18374" x="2541588" y="2914650"/>
          <p14:tracePt t="18472" x="2549525" y="2906713"/>
          <p14:tracePt t="18484" x="2557463" y="2897188"/>
          <p14:tracePt t="18530" x="2566988" y="2897188"/>
          <p14:tracePt t="18542" x="2566988" y="2889250"/>
          <p14:tracePt t="18550" x="2582863" y="2871788"/>
          <p14:tracePt t="18558" x="2600325" y="2863850"/>
          <p14:tracePt t="18567" x="2608263" y="2855913"/>
          <p14:tracePt t="18574" x="2625725" y="2838450"/>
          <p14:tracePt t="18582" x="2633663" y="2830513"/>
          <p14:tracePt t="18652" x="2643188" y="2830513"/>
          <p14:tracePt t="18664" x="2643188" y="2820988"/>
          <p14:tracePt t="18672" x="2651125" y="2805113"/>
          <p14:tracePt t="18680" x="2668588" y="2795588"/>
          <p14:tracePt t="18688" x="2676525" y="2778125"/>
          <p14:tracePt t="18696" x="2686050" y="2762250"/>
          <p14:tracePt t="18704" x="2693988" y="2752725"/>
          <p14:tracePt t="18713" x="2701925" y="2752725"/>
          <p14:tracePt t="18728" x="2701925" y="2744788"/>
          <p14:tracePt t="18738" x="2711450" y="2744788"/>
          <p14:tracePt t="18750" x="2711450" y="2736850"/>
          <p14:tracePt t="18758" x="2727325" y="2727325"/>
          <p14:tracePt t="18766" x="2744788" y="2711450"/>
          <p14:tracePt t="18773" x="2752725" y="2693988"/>
          <p14:tracePt t="18782" x="2762250" y="2676525"/>
          <p14:tracePt t="18789" x="2778125" y="2668588"/>
          <p14:tracePt t="18798" x="2787650" y="2651125"/>
          <p14:tracePt t="18806" x="2805113" y="2633663"/>
          <p14:tracePt t="18814" x="2805113" y="2625725"/>
          <p14:tracePt t="18822" x="2820988" y="2617788"/>
          <p14:tracePt t="18828" x="2820988" y="2608263"/>
          <p14:tracePt t="18836" x="2830513" y="2600325"/>
          <p14:tracePt t="18932" x="2838450" y="2600325"/>
          <p14:tracePt t="18942" x="2846388" y="2592388"/>
          <p14:tracePt t="18949" x="2855913" y="2582863"/>
          <p14:tracePt t="18966" x="2863850" y="2582863"/>
          <p14:tracePt t="19002" x="2871788" y="2574925"/>
          <p14:tracePt t="19014" x="2871788" y="2566988"/>
          <p14:tracePt t="19022" x="2881313" y="2557463"/>
          <p14:tracePt t="19029" x="2889250" y="2557463"/>
          <p14:tracePt t="19038" x="2897188" y="2549525"/>
          <p14:tracePt t="19044" x="2897188" y="2541588"/>
          <p14:tracePt t="19052" x="2906713" y="2541588"/>
          <p14:tracePt t="19060" x="2914650" y="2532063"/>
          <p14:tracePt t="19080" x="2914650" y="2524125"/>
          <p14:tracePt t="19124" x="2922588" y="2516188"/>
          <p14:tracePt t="19136" x="2932113" y="2516188"/>
          <p14:tracePt t="19144" x="2940050" y="2506663"/>
          <p14:tracePt t="19242" x="2949575" y="2498725"/>
          <p14:tracePt t="19254" x="2957513" y="2498725"/>
          <p14:tracePt t="21923" x="2974975" y="2532063"/>
          <p14:tracePt t="21931" x="2982913" y="2541588"/>
          <p14:tracePt t="21938" x="2990850" y="2557463"/>
          <p14:tracePt t="21946" x="2990850" y="2574925"/>
          <p14:tracePt t="21955" x="3000375" y="2592388"/>
          <p14:tracePt t="21965" x="3008313" y="2608263"/>
          <p14:tracePt t="21970" x="3008313" y="2625725"/>
          <p14:tracePt t="21979" x="3016250" y="2633663"/>
          <p14:tracePt t="21986" x="3025775" y="2651125"/>
          <p14:tracePt t="21994" x="3033713" y="2660650"/>
          <p14:tracePt t="22002" x="3041650" y="2668588"/>
          <p14:tracePt t="22009" x="3051175" y="2686050"/>
          <p14:tracePt t="22016" x="3059113" y="2701925"/>
          <p14:tracePt t="22024" x="3076575" y="2719388"/>
          <p14:tracePt t="22032" x="3084513" y="2727325"/>
          <p14:tracePt t="22040" x="3094038" y="2744788"/>
          <p14:tracePt t="22048" x="3109913" y="2762250"/>
          <p14:tracePt t="22056" x="3109913" y="2778125"/>
          <p14:tracePt t="22064" x="3119438" y="2787650"/>
          <p14:tracePt t="22072" x="3127375" y="2795588"/>
          <p14:tracePt t="22081" x="3135313" y="2813050"/>
          <p14:tracePt t="22088" x="3144838" y="2820988"/>
          <p14:tracePt t="22096" x="3152775" y="2838450"/>
          <p14:tracePt t="22104" x="3160713" y="2855913"/>
          <p14:tracePt t="22113" x="3170238" y="2855913"/>
          <p14:tracePt t="22118" x="3178175" y="2871788"/>
          <p14:tracePt t="22126" x="3186113" y="2889250"/>
          <p14:tracePt t="22134" x="3186113" y="2897188"/>
          <p14:tracePt t="22142" x="3195638" y="2914650"/>
          <p14:tracePt t="22150" x="3195638" y="2922588"/>
          <p14:tracePt t="22158" x="3195638" y="2932113"/>
          <p14:tracePt t="22166" x="3203575" y="2940050"/>
          <p14:tracePt t="22872" x="3211513" y="2949575"/>
          <p14:tracePt t="22884" x="3221038" y="2957513"/>
          <p14:tracePt t="22892" x="3238500" y="2974975"/>
          <p14:tracePt t="22900" x="3254375" y="2990850"/>
          <p14:tracePt t="22912" x="3271838" y="3008313"/>
          <p14:tracePt t="22916" x="3279775" y="3025775"/>
          <p14:tracePt t="22924" x="3297238" y="3033713"/>
          <p14:tracePt t="22932" x="3314700" y="3051175"/>
          <p14:tracePt t="22940" x="3340100" y="3059113"/>
          <p14:tracePt t="22948" x="3365500" y="3076575"/>
          <p14:tracePt t="22956" x="3382963" y="3094038"/>
          <p14:tracePt t="22964" x="3408363" y="3101975"/>
          <p14:tracePt t="22972" x="3441700" y="3109913"/>
          <p14:tracePt t="22979" x="3459163" y="3109913"/>
          <p14:tracePt t="22986" x="3467100" y="3109913"/>
          <p14:tracePt t="22994" x="3484563" y="3109913"/>
          <p14:tracePt t="23002" x="3492500" y="3119438"/>
          <p14:tracePt t="23010" x="3502025" y="3119438"/>
          <p14:tracePt t="23018" x="3517900" y="3127375"/>
          <p14:tracePt t="23034" x="3535363" y="3127375"/>
          <p14:tracePt t="23042" x="3552825" y="3127375"/>
          <p14:tracePt t="23050" x="3560763" y="3127375"/>
          <p14:tracePt t="23058" x="3578225" y="3127375"/>
          <p14:tracePt t="23066" x="3586163" y="3127375"/>
          <p14:tracePt t="23136" x="3594100" y="3127375"/>
          <p14:tracePt t="23148" x="3603625" y="3119438"/>
          <p14:tracePt t="23156" x="3611563" y="3109913"/>
          <p14:tracePt t="23164" x="3629025" y="3094038"/>
          <p14:tracePt t="23172" x="3646488" y="3084513"/>
          <p14:tracePt t="23181" x="3654425" y="3076575"/>
          <p14:tracePt t="23186" x="3671888" y="3067050"/>
          <p14:tracePt t="23194" x="3687763" y="3059113"/>
          <p14:tracePt t="23202" x="3697288" y="3051175"/>
          <p14:tracePt t="23218" x="3705225" y="3051175"/>
          <p14:tracePt t="23230" x="3713163" y="3051175"/>
          <p14:tracePt t="23261" x="3722688" y="3041650"/>
          <p14:tracePt t="23270" x="3730625" y="3033713"/>
          <p14:tracePt t="23281" x="3738563" y="3025775"/>
          <p14:tracePt t="23284" x="3756025" y="3008313"/>
          <p14:tracePt t="23292" x="3773488" y="2990850"/>
          <p14:tracePt t="23300" x="3790950" y="2974975"/>
          <p14:tracePt t="23308" x="3798888" y="2965450"/>
          <p14:tracePt t="23316" x="3806825" y="2949575"/>
          <p14:tracePt t="23324" x="3816350" y="2949575"/>
          <p14:tracePt t="23360" x="3824288" y="2940050"/>
          <p14:tracePt t="23368" x="3832225" y="2932113"/>
          <p14:tracePt t="23376" x="3832225" y="2922588"/>
          <p14:tracePt t="23384" x="3849688" y="2914650"/>
          <p14:tracePt t="23389" x="3857625" y="2906713"/>
          <p14:tracePt t="23398" x="3867150" y="2897188"/>
          <p14:tracePt t="23564" x="3867150" y="2889250"/>
          <p14:tracePt t="23744" x="3875088" y="2889250"/>
          <p14:tracePt t="23756" x="3883025" y="2889250"/>
          <p14:tracePt t="23765" x="3892550" y="2889250"/>
          <p14:tracePt t="23772" x="3900488" y="2889250"/>
          <p14:tracePt t="23797" x="3908425" y="2889250"/>
          <p14:tracePt t="23984" x="3917950" y="2889250"/>
          <p14:tracePt t="24033" x="3925888" y="2889250"/>
          <p14:tracePt t="24054" x="3935413" y="2889250"/>
          <p14:tracePt t="24063" x="3943350" y="2889250"/>
          <p14:tracePt t="24082" x="3951288" y="2889250"/>
          <p14:tracePt t="24098" x="3968750" y="2889250"/>
          <p14:tracePt t="24106" x="3976688" y="2889250"/>
          <p14:tracePt t="24114" x="3994150" y="2889250"/>
          <p14:tracePt t="24122" x="4011613" y="2889250"/>
          <p14:tracePt t="24130" x="4019550" y="2889250"/>
          <p14:tracePt t="24136" x="4027488" y="2889250"/>
          <p14:tracePt t="24144" x="4037013" y="2889250"/>
          <p14:tracePt t="24152" x="4044950" y="2889250"/>
          <p14:tracePt t="24160" x="4052888" y="2889250"/>
          <p14:tracePt t="24168" x="4062413" y="2889250"/>
          <p14:tracePt t="24176" x="4079875" y="2889250"/>
          <p14:tracePt t="24184" x="4087813" y="2889250"/>
          <p14:tracePt t="24192" x="4095750" y="2889250"/>
          <p14:tracePt t="24200" x="4113213" y="2889250"/>
          <p14:tracePt t="24208" x="4130675" y="2881313"/>
          <p14:tracePt t="24224" x="4138613" y="2881313"/>
          <p14:tracePt t="24270" x="4146550" y="2881313"/>
          <p14:tracePt t="24547" x="4156075" y="2881313"/>
          <p14:tracePt t="24554" x="4181475" y="2881313"/>
          <p14:tracePt t="24561" x="4197350" y="2889250"/>
          <p14:tracePt t="24569" x="4206875" y="2889250"/>
          <p14:tracePt t="24577" x="4224338" y="2897188"/>
          <p14:tracePt t="24584" x="4240213" y="2906713"/>
          <p14:tracePt t="24592" x="4249738" y="2906713"/>
          <p14:tracePt t="24599" x="4265613" y="2906713"/>
          <p14:tracePt t="24608" x="4283075" y="2906713"/>
          <p14:tracePt t="24616" x="4291013" y="2906713"/>
          <p14:tracePt t="24624" x="4300538" y="2906713"/>
          <p14:tracePt t="24632" x="4308475" y="2914650"/>
          <p14:tracePt t="24845" x="4308475" y="2922588"/>
          <p14:tracePt t="24856" x="4308475" y="2932113"/>
          <p14:tracePt t="24872" x="4300538" y="2940050"/>
          <p14:tracePt t="24879" x="4291013" y="2957513"/>
          <p14:tracePt t="24886" x="4283075" y="2957513"/>
          <p14:tracePt t="24894" x="4275138" y="2974975"/>
          <p14:tracePt t="24902" x="4257675" y="2982913"/>
          <p14:tracePt t="24922" x="4240213" y="3000375"/>
          <p14:tracePt t="24926" x="4224338" y="3008313"/>
          <p14:tracePt t="24934" x="4214813" y="3008313"/>
          <p14:tracePt t="24942" x="4214813" y="3016250"/>
          <p14:tracePt t="24950" x="4206875" y="3016250"/>
          <p14:tracePt t="24958" x="4197350" y="3025775"/>
          <p14:tracePt t="24966" x="4189413" y="3025775"/>
          <p14:tracePt t="24988" x="4181475" y="3025775"/>
          <p14:tracePt t="24996" x="4171950" y="3033713"/>
          <p14:tracePt t="25012" x="4164013" y="3033713"/>
          <p14:tracePt t="25019" x="4146550" y="3033713"/>
          <p14:tracePt t="25028" x="4138613" y="3041650"/>
          <p14:tracePt t="25036" x="4121150" y="3041650"/>
          <p14:tracePt t="25044" x="4113213" y="3041650"/>
          <p14:tracePt t="25052" x="4095750" y="3051175"/>
          <p14:tracePt t="25060" x="4079875" y="3051175"/>
          <p14:tracePt t="25068" x="4070350" y="3059113"/>
          <p14:tracePt t="25076" x="4044950" y="3059113"/>
          <p14:tracePt t="25082" x="4027488" y="3059113"/>
          <p14:tracePt t="25089" x="4019550" y="3059113"/>
          <p14:tracePt t="25098" x="4002088" y="3059113"/>
          <p14:tracePt t="25106" x="3976688" y="3059113"/>
          <p14:tracePt t="25114" x="3960813" y="3059113"/>
          <p14:tracePt t="25122" x="3935413" y="3059113"/>
          <p14:tracePt t="25130" x="3908425" y="3059113"/>
          <p14:tracePt t="25138" x="3867150" y="3059113"/>
          <p14:tracePt t="25146" x="3841750" y="3059113"/>
          <p14:tracePt t="25154" x="3798888" y="3059113"/>
          <p14:tracePt t="25162" x="3738563" y="3059113"/>
          <p14:tracePt t="25170" x="3687763" y="3076575"/>
          <p14:tracePt t="25178" x="3636963" y="3076575"/>
          <p14:tracePt t="25184" x="3586163" y="3076575"/>
          <p14:tracePt t="25192" x="3560763" y="3076575"/>
          <p14:tracePt t="25200" x="3517900" y="3076575"/>
          <p14:tracePt t="25208" x="3459163" y="3084513"/>
          <p14:tracePt t="25216" x="3416300" y="3084513"/>
          <p14:tracePt t="25224" x="3355975" y="3094038"/>
          <p14:tracePt t="25232" x="3305175" y="3101975"/>
          <p14:tracePt t="25240" x="3263900" y="3101975"/>
          <p14:tracePt t="25248" x="3238500" y="3101975"/>
          <p14:tracePt t="25256" x="3221038" y="3101975"/>
          <p14:tracePt t="25264" x="3195638" y="3101975"/>
          <p14:tracePt t="25271" x="3178175" y="3101975"/>
          <p14:tracePt t="25280" x="3170238" y="3101975"/>
          <p14:tracePt t="25288" x="3152775" y="3101975"/>
          <p14:tracePt t="25294" x="3144838" y="3101975"/>
          <p14:tracePt t="25302" x="3135313" y="3101975"/>
          <p14:tracePt t="25314" x="3127375" y="3101975"/>
          <p14:tracePt t="25330" x="3109913" y="3101975"/>
          <p14:tracePt t="25338" x="3094038" y="3101975"/>
          <p14:tracePt t="25346" x="3084513" y="3101975"/>
          <p14:tracePt t="25354" x="3067050" y="3101975"/>
          <p14:tracePt t="25362" x="3059113" y="3101975"/>
          <p14:tracePt t="25370" x="3041650" y="3101975"/>
          <p14:tracePt t="25378" x="3025775" y="3101975"/>
          <p14:tracePt t="25392" x="3016250" y="3101975"/>
          <p14:tracePt t="25408" x="3008313" y="3101975"/>
          <p14:tracePt t="26324" x="3016250" y="3101975"/>
          <p14:tracePt t="26721" x="3016250" y="3094038"/>
          <p14:tracePt t="26733" x="3025775" y="3084513"/>
          <p14:tracePt t="26752" x="3033713" y="3084513"/>
          <p14:tracePt t="26776" x="3033713" y="3076575"/>
          <p14:tracePt t="26786" x="3041650" y="3076575"/>
          <p14:tracePt t="26795" x="3051175" y="3059113"/>
          <p14:tracePt t="26802" x="3059113" y="3041650"/>
          <p14:tracePt t="26810" x="3076575" y="3041650"/>
          <p14:tracePt t="26826" x="3076575" y="3033713"/>
          <p14:tracePt t="26838" x="3084513" y="3025775"/>
          <p14:tracePt t="26900" x="3094038" y="3025775"/>
          <p14:tracePt t="26914" x="3094038" y="3008313"/>
          <p14:tracePt t="26920" x="3101975" y="3000375"/>
          <p14:tracePt t="26928" x="3119438" y="2982913"/>
          <p14:tracePt t="26936" x="3127375" y="2965450"/>
          <p14:tracePt t="26944" x="3135313" y="2949575"/>
          <p14:tracePt t="26952" x="3144838" y="2949575"/>
          <p14:tracePt t="26960" x="3152775" y="2940050"/>
          <p14:tracePt t="26968" x="3160713" y="2932113"/>
          <p14:tracePt t="26984" x="3160713" y="2922588"/>
          <p14:tracePt t="26990" x="3170238" y="2922588"/>
          <p14:tracePt t="26998" x="3178175" y="2914650"/>
          <p14:tracePt t="27006" x="3178175" y="2906713"/>
          <p14:tracePt t="27014" x="3186113" y="2906713"/>
          <p14:tracePt t="27034" x="3195638" y="2897188"/>
          <p14:tracePt t="27054" x="3203575" y="2897188"/>
          <p14:tracePt t="27063" x="3203575" y="2889250"/>
          <p14:tracePt t="27462" x="3228975" y="2881313"/>
          <p14:tracePt t="27470" x="3238500" y="2881313"/>
          <p14:tracePt t="27478" x="3263900" y="2881313"/>
          <p14:tracePt t="27486" x="3289300" y="2881313"/>
          <p14:tracePt t="27496" x="3297238" y="2881313"/>
          <p14:tracePt t="27502" x="3305175" y="2881313"/>
          <p14:tracePt t="27510" x="3314700" y="2881313"/>
          <p14:tracePt t="27518" x="3322638" y="2881313"/>
          <p14:tracePt t="27526" x="3330575" y="2881313"/>
          <p14:tracePt t="27532" x="3340100" y="2881313"/>
          <p14:tracePt t="27540" x="3355975" y="2881313"/>
          <p14:tracePt t="27548" x="3365500" y="2881313"/>
          <p14:tracePt t="27556" x="3373438" y="2881313"/>
          <p14:tracePt t="27564" x="3382963" y="2881313"/>
          <p14:tracePt t="27571" x="3390900" y="2881313"/>
          <p14:tracePt t="27580" x="3398838" y="2881313"/>
          <p14:tracePt t="27588" x="3408363" y="2881313"/>
          <p14:tracePt t="27596" x="3416300" y="2881313"/>
          <p14:tracePt t="27604" x="3424238" y="2889250"/>
          <p14:tracePt t="27612" x="3441700" y="2889250"/>
          <p14:tracePt t="27627" x="3459163" y="2889250"/>
          <p14:tracePt t="27633" x="3475038" y="2889250"/>
          <p14:tracePt t="27642" x="3484563" y="2889250"/>
          <p14:tracePt t="27650" x="3502025" y="2897188"/>
          <p14:tracePt t="27658" x="3517900" y="2897188"/>
          <p14:tracePt t="27666" x="3527425" y="2897188"/>
          <p14:tracePt t="27673" x="3543300" y="2897188"/>
          <p14:tracePt t="27682" x="3552825" y="2897188"/>
          <p14:tracePt t="27690" x="3568700" y="2897188"/>
          <p14:tracePt t="27698" x="3586163" y="2897188"/>
          <p14:tracePt t="27706" x="3594100" y="2897188"/>
          <p14:tracePt t="27714" x="3611563" y="2897188"/>
          <p14:tracePt t="27722" x="3619500" y="2897188"/>
          <p14:tracePt t="27730" x="3636963" y="2897188"/>
          <p14:tracePt t="27735" x="3671888" y="2897188"/>
          <p14:tracePt t="27745" x="3697288" y="2897188"/>
          <p14:tracePt t="27752" x="3730625" y="2897188"/>
          <p14:tracePt t="27760" x="3763963" y="2897188"/>
          <p14:tracePt t="27768" x="3798888" y="2897188"/>
          <p14:tracePt t="27776" x="3824288" y="2897188"/>
          <p14:tracePt t="27784" x="3849688" y="2906713"/>
          <p14:tracePt t="27792" x="3875088" y="2906713"/>
          <p14:tracePt t="27800" x="3883025" y="2906713"/>
          <p14:tracePt t="27808" x="3900488" y="2906713"/>
          <p14:tracePt t="27816" x="3917950" y="2906713"/>
          <p14:tracePt t="27824" x="3925888" y="2906713"/>
          <p14:tracePt t="27832" x="3951288" y="2906713"/>
          <p14:tracePt t="27838" x="3968750" y="2906713"/>
          <p14:tracePt t="27846" x="3994150" y="2906713"/>
          <p14:tracePt t="27854" x="4019550" y="2906713"/>
          <p14:tracePt t="27862" x="4044950" y="2906713"/>
          <p14:tracePt t="27869" x="4070350" y="2906713"/>
          <p14:tracePt t="27878" x="4095750" y="2906713"/>
          <p14:tracePt t="27885" x="4121150" y="2906713"/>
          <p14:tracePt t="27894" x="4130675" y="2906713"/>
          <p14:tracePt t="27902" x="4146550" y="2906713"/>
          <p14:tracePt t="27910" x="4164013" y="2906713"/>
          <p14:tracePt t="27930" x="4189413" y="2906713"/>
          <p14:tracePt t="27933" x="4206875" y="2897188"/>
          <p14:tracePt t="27942" x="4224338" y="2889250"/>
          <p14:tracePt t="27948" x="4240213" y="2889250"/>
          <p14:tracePt t="27956" x="4257675" y="2881313"/>
          <p14:tracePt t="27963" x="4265613" y="2881313"/>
          <p14:tracePt t="27972" x="4283075" y="2871788"/>
          <p14:tracePt t="27980" x="4300538" y="2871788"/>
          <p14:tracePt t="27988" x="4308475" y="2871788"/>
          <p14:tracePt t="27996" x="4325938" y="2871788"/>
          <p14:tracePt t="28012" x="4341813" y="2871788"/>
          <p14:tracePt t="28020" x="4359275" y="2871788"/>
          <p14:tracePt t="28028" x="4368800" y="2871788"/>
          <p14:tracePt t="28036" x="4384675" y="2871788"/>
          <p14:tracePt t="28042" x="4394200" y="2871788"/>
          <p14:tracePt t="28049" x="4410075" y="2871788"/>
          <p14:tracePt t="28058" x="4427538" y="2871788"/>
          <p14:tracePt t="28065" x="4435475" y="2871788"/>
          <p14:tracePt t="28074" x="4452938" y="2863850"/>
          <p14:tracePt t="28082" x="4478338" y="2863850"/>
          <p14:tracePt t="28089" x="4486275" y="2863850"/>
          <p14:tracePt t="28098" x="4503738" y="2863850"/>
          <p14:tracePt t="28106" x="4513263" y="2863850"/>
          <p14:tracePt t="28114" x="4529138" y="2871788"/>
          <p14:tracePt t="28122" x="4546600" y="2881313"/>
          <p14:tracePt t="28130" x="4554538" y="2881313"/>
          <p14:tracePt t="28138" x="4572000" y="2889250"/>
          <p14:tracePt t="28146" x="4589463" y="2897188"/>
          <p14:tracePt t="28152" x="4597400" y="2897188"/>
          <p14:tracePt t="28160" x="4605338" y="2897188"/>
          <p14:tracePt t="28168" x="4622800" y="2897188"/>
          <p14:tracePt t="28176" x="4630738" y="2906713"/>
          <p14:tracePt t="28184" x="4640263" y="2906713"/>
          <p14:tracePt t="28192" x="4648200" y="2906713"/>
          <p14:tracePt t="28200" x="4657725" y="2906713"/>
          <p14:tracePt t="28216" x="4665663" y="2914650"/>
          <p14:tracePt t="28224" x="4673600" y="2914650"/>
          <p14:tracePt t="28232" x="4683125" y="2914650"/>
          <p14:tracePt t="28239" x="4691063" y="2922588"/>
          <p14:tracePt t="28248" x="4699000" y="2922588"/>
          <p14:tracePt t="28256" x="4716463" y="2922588"/>
          <p14:tracePt t="28262" x="4733925" y="2932113"/>
          <p14:tracePt t="28270" x="4741863" y="2932113"/>
          <p14:tracePt t="28278" x="4749800" y="2932113"/>
          <p14:tracePt t="28286" x="4759325" y="2932113"/>
          <p14:tracePt t="28294" x="4767263" y="2932113"/>
          <p14:tracePt t="28310" x="4775200" y="2932113"/>
          <p14:tracePt t="28322" x="4784725" y="2932113"/>
          <p14:tracePt t="28342" x="4792663" y="2932113"/>
          <p14:tracePt t="28350" x="4802188" y="2932113"/>
          <p14:tracePt t="28366" x="4810125" y="2940050"/>
          <p14:tracePt t="28372" x="4827588" y="2940050"/>
          <p14:tracePt t="28384" x="4827588" y="2949575"/>
          <p14:tracePt t="28404" x="4835525" y="2949575"/>
          <p14:tracePt t="28420" x="4843463" y="2949575"/>
          <p14:tracePt t="28452" x="4852988" y="2949575"/>
          <p14:tracePt t="28468" x="4860925" y="2949575"/>
          <p14:tracePt t="28473" x="4868863" y="2949575"/>
          <p14:tracePt t="28482" x="4886325" y="2949575"/>
          <p14:tracePt t="28489" x="4903788" y="2949575"/>
          <p14:tracePt t="28498" x="4911725" y="2957513"/>
          <p14:tracePt t="28506" x="4929188" y="2957513"/>
          <p14:tracePt t="28514" x="4946650" y="2957513"/>
          <p14:tracePt t="28530" x="4962525" y="2957513"/>
          <p14:tracePt t="28538" x="4972050" y="2957513"/>
          <p14:tracePt t="28546" x="4979988" y="2957513"/>
          <p14:tracePt t="28554" x="4997450" y="2957513"/>
          <p14:tracePt t="28562" x="5005388" y="2965450"/>
          <p14:tracePt t="28570" x="5022850" y="2965450"/>
          <p14:tracePt t="28576" x="5038725" y="2965450"/>
          <p14:tracePt t="28592" x="5038725" y="2974975"/>
          <p14:tracePt t="28612" x="5048250" y="2974975"/>
          <p14:tracePt t="28620" x="5064125" y="2982913"/>
          <p14:tracePt t="28628" x="5073650" y="2982913"/>
          <p14:tracePt t="28635" x="5091113" y="2982913"/>
          <p14:tracePt t="28644" x="5099050" y="2982913"/>
          <p14:tracePt t="28652" x="5116513" y="2982913"/>
          <p14:tracePt t="28660" x="5132388" y="2990850"/>
          <p14:tracePt t="28668" x="5141913" y="3000375"/>
          <p14:tracePt t="28676" x="5157788" y="3000375"/>
          <p14:tracePt t="28682" x="5175250" y="3008313"/>
          <p14:tracePt t="28690" x="5183188" y="3016250"/>
          <p14:tracePt t="28698" x="5200650" y="3016250"/>
          <p14:tracePt t="28706" x="5218113" y="3025775"/>
          <p14:tracePt t="28714" x="5226050" y="3025775"/>
          <p14:tracePt t="28722" x="5243513" y="3033713"/>
          <p14:tracePt t="28730" x="5268913" y="3033713"/>
          <p14:tracePt t="28738" x="5286375" y="3033713"/>
          <p14:tracePt t="28746" x="5302250" y="3033713"/>
          <p14:tracePt t="28754" x="5337175" y="3033713"/>
          <p14:tracePt t="28762" x="5345113" y="3033713"/>
          <p14:tracePt t="28770" x="5362575" y="3033713"/>
          <p14:tracePt t="28776" x="5380038" y="3033713"/>
          <p14:tracePt t="28784" x="5387975" y="3041650"/>
          <p14:tracePt t="28792" x="5405438" y="3041650"/>
          <p14:tracePt t="28800" x="5421313" y="3051175"/>
          <p14:tracePt t="28816" x="5438775" y="3051175"/>
          <p14:tracePt t="28824" x="5446713" y="3051175"/>
          <p14:tracePt t="28832" x="5456238" y="3051175"/>
          <p14:tracePt t="28840" x="5472113" y="3051175"/>
          <p14:tracePt t="28848" x="5481638" y="3051175"/>
          <p14:tracePt t="28856" x="5497513" y="3051175"/>
          <p14:tracePt t="28864" x="5514975" y="3051175"/>
          <p14:tracePt t="28872" x="5524500" y="3051175"/>
          <p14:tracePt t="28877" x="5549900" y="3051175"/>
          <p14:tracePt t="28886" x="5557838" y="3051175"/>
          <p14:tracePt t="28894" x="5583238" y="3051175"/>
          <p14:tracePt t="28901" x="5608638" y="3051175"/>
          <p14:tracePt t="28913" x="5626100" y="3051175"/>
          <p14:tracePt t="28918" x="5651500" y="3051175"/>
          <p14:tracePt t="28926" x="5676900" y="3051175"/>
          <p14:tracePt t="28934" x="5702300" y="3051175"/>
          <p14:tracePt t="28942" x="5727700" y="3041650"/>
          <p14:tracePt t="28950" x="5761038" y="3033713"/>
          <p14:tracePt t="28958" x="5788025" y="3016250"/>
          <p14:tracePt t="28966" x="5821363" y="3008313"/>
          <p14:tracePt t="28973" x="5838825" y="3000375"/>
          <p14:tracePt t="28982" x="5846763" y="2990850"/>
          <p14:tracePt t="28990" x="5864225" y="2982913"/>
          <p14:tracePt t="28996" x="5880100" y="2974975"/>
          <p14:tracePt t="29004" x="5889625" y="2974975"/>
          <p14:tracePt t="29013" x="5905500" y="2965450"/>
          <p14:tracePt t="29019" x="5932488" y="2949575"/>
          <p14:tracePt t="29029" x="5957888" y="2940050"/>
          <p14:tracePt t="29036" x="5973763" y="2932113"/>
          <p14:tracePt t="29046" x="5999163" y="2914650"/>
          <p14:tracePt t="29052" x="6016625" y="2897188"/>
          <p14:tracePt t="29060" x="6042025" y="2881313"/>
          <p14:tracePt t="29068" x="6067425" y="2863850"/>
          <p14:tracePt t="29076" x="6076950" y="2855913"/>
          <p14:tracePt t="29084" x="6092825" y="2855913"/>
          <p14:tracePt t="29089" x="6110288" y="2855913"/>
          <p14:tracePt t="29098" x="6118225" y="2846388"/>
          <p14:tracePt t="29106" x="6127750" y="2846388"/>
          <p14:tracePt t="29125" x="6135688" y="2846388"/>
          <p14:tracePt t="29220" x="6143625" y="2846388"/>
          <p14:tracePt t="29229" x="6153150" y="2846388"/>
          <p14:tracePt t="29237" x="6161088" y="2846388"/>
          <p14:tracePt t="29249" x="6161088" y="2838450"/>
          <p14:tracePt t="29257" x="6169025" y="2838450"/>
          <p14:tracePt t="29268" x="6178550" y="2838450"/>
          <p14:tracePt t="29432" x="6186488" y="2838450"/>
          <p14:tracePt t="29444" x="6194425" y="2838450"/>
          <p14:tracePt t="29452" x="6203950" y="2838450"/>
          <p14:tracePt t="29476" x="6211888" y="2846388"/>
          <p14:tracePt t="29484" x="6221413" y="2846388"/>
          <p14:tracePt t="29504" x="6229350" y="2846388"/>
          <p14:tracePt t="29514" x="6237288" y="2846388"/>
          <p14:tracePt t="29522" x="6246813" y="2846388"/>
          <p14:tracePt t="29538" x="6254750" y="2855913"/>
          <p14:tracePt t="29547" x="6262688" y="2855913"/>
          <p14:tracePt t="29564" x="6272213" y="2855913"/>
          <p14:tracePt t="29574" x="6272213" y="2863850"/>
          <p14:tracePt t="29582" x="6280150" y="2863850"/>
          <p14:tracePt t="29602" x="6288088" y="2863850"/>
          <p14:tracePt t="29632" x="6297613" y="2863850"/>
          <p14:tracePt t="29640" x="6305550" y="2871788"/>
          <p14:tracePt t="29648" x="6305550" y="2881313"/>
          <p14:tracePt t="29656" x="6313488" y="2881313"/>
          <p14:tracePt t="29664" x="6330950" y="2889250"/>
          <p14:tracePt t="29672" x="6330950" y="2897188"/>
          <p14:tracePt t="29680" x="6348413" y="2906713"/>
          <p14:tracePt t="29688" x="6356350" y="2906713"/>
          <p14:tracePt t="29696" x="6356350" y="2914650"/>
          <p14:tracePt t="29704" x="6373813" y="2922588"/>
          <p14:tracePt t="29713" x="6391275" y="2932113"/>
          <p14:tracePt t="29728" x="6407150" y="2932113"/>
          <p14:tracePt t="29734" x="6416675" y="2932113"/>
          <p14:tracePt t="29742" x="6424613" y="2932113"/>
          <p14:tracePt t="29750" x="6424613" y="2940050"/>
          <p14:tracePt t="29758" x="6432550" y="2940050"/>
          <p14:tracePt t="29786" x="6442075" y="2940050"/>
          <p14:tracePt t="29802" x="6450013" y="2940050"/>
          <p14:tracePt t="29810" x="6457950" y="2940050"/>
          <p14:tracePt t="29826" x="6475413" y="2940050"/>
          <p14:tracePt t="29834" x="6483350" y="2940050"/>
          <p14:tracePt t="29848" x="6492875" y="2940050"/>
          <p14:tracePt t="29856" x="6500813" y="2940050"/>
          <p14:tracePt t="29864" x="6510338" y="2940050"/>
          <p14:tracePt t="30574" x="6526213" y="2940050"/>
          <p14:tracePt t="30582" x="6543675" y="2932113"/>
          <p14:tracePt t="30589" x="6551613" y="2922588"/>
          <p14:tracePt t="30598" x="6577013" y="2914650"/>
          <p14:tracePt t="30606" x="6611938" y="2906713"/>
          <p14:tracePt t="30614" x="6645275" y="2897188"/>
          <p14:tracePt t="30622" x="6705600" y="2889250"/>
          <p14:tracePt t="30630" x="6746875" y="2881313"/>
          <p14:tracePt t="30637" x="6781800" y="2881313"/>
          <p14:tracePt t="30646" x="6815138" y="2881313"/>
          <p14:tracePt t="30654" x="6824663" y="2881313"/>
          <p14:tracePt t="30663" x="6840538" y="2881313"/>
          <p14:tracePt t="30712" x="6850063" y="2881313"/>
          <p14:tracePt t="30724" x="6875463" y="2881313"/>
          <p14:tracePt t="30732" x="6883400" y="2889250"/>
          <p14:tracePt t="30740" x="6900863" y="2889250"/>
          <p14:tracePt t="30748" x="6926263" y="2889250"/>
          <p14:tracePt t="30756" x="6934200" y="2889250"/>
          <p14:tracePt t="30764" x="6951663" y="2889250"/>
          <p14:tracePt t="30772" x="6969125" y="2889250"/>
          <p14:tracePt t="30780" x="6977063" y="2889250"/>
          <p14:tracePt t="30786" x="6994525" y="2889250"/>
          <p14:tracePt t="30794" x="6994525" y="2897188"/>
          <p14:tracePt t="30802" x="7010400" y="2897188"/>
          <p14:tracePt t="30812" x="7019925" y="2897188"/>
          <p14:tracePt t="30826" x="7035800" y="2897188"/>
          <p14:tracePt t="30834" x="7045325" y="2897188"/>
          <p14:tracePt t="30842" x="7061200" y="2897188"/>
          <p14:tracePt t="30849" x="7078663" y="2897188"/>
          <p14:tracePt t="30858" x="7088188" y="2897188"/>
          <p14:tracePt t="30866" x="7104063" y="2897188"/>
          <p14:tracePt t="30874" x="7113588" y="2897188"/>
          <p14:tracePt t="30882" x="7129463" y="2897188"/>
          <p14:tracePt t="30888" x="7146925" y="2897188"/>
          <p14:tracePt t="30896" x="7154863" y="2897188"/>
          <p14:tracePt t="30904" x="7172325" y="2897188"/>
          <p14:tracePt t="30912" x="7180263" y="2897188"/>
          <p14:tracePt t="30920" x="7197725" y="2906713"/>
          <p14:tracePt t="30928" x="7215188" y="2914650"/>
          <p14:tracePt t="30936" x="7223125" y="2914650"/>
          <p14:tracePt t="30945" x="7232650" y="2914650"/>
          <p14:tracePt t="30952" x="7240588" y="2914650"/>
          <p14:tracePt t="30962" x="7248525" y="2914650"/>
          <p14:tracePt t="30976" x="7265988" y="2914650"/>
          <p14:tracePt t="30992" x="7283450" y="2914650"/>
          <p14:tracePt t="30998" x="7291388" y="2914650"/>
          <p14:tracePt t="31013" x="7308850" y="2906713"/>
          <p14:tracePt t="31022" x="7316788" y="2906713"/>
          <p14:tracePt t="31038" x="7324725" y="2906713"/>
          <p14:tracePt t="31050" x="7334250" y="2906713"/>
          <p14:tracePt t="31070" x="7342188" y="2906713"/>
          <p14:tracePt t="31086" x="7350125" y="2906713"/>
          <p14:tracePt t="31094" x="7359650" y="2897188"/>
          <p14:tracePt t="31108" x="7377113" y="2889250"/>
          <p14:tracePt t="31115" x="7385050" y="2881313"/>
          <p14:tracePt t="31124" x="7392988" y="2881313"/>
          <p14:tracePt t="31132" x="7402513" y="2881313"/>
          <p14:tracePt t="31726" x="7418388" y="2871788"/>
          <p14:tracePt t="31734" x="7453313" y="2855913"/>
          <p14:tracePt t="31743" x="7486650" y="2838450"/>
          <p14:tracePt t="31748" x="7521575" y="2830513"/>
          <p14:tracePt t="31756" x="7546975" y="2830513"/>
          <p14:tracePt t="31766" x="7562850" y="2820988"/>
          <p14:tracePt t="31780" x="7580313" y="2820988"/>
          <p14:tracePt t="31788" x="7588250" y="2820988"/>
          <p14:tracePt t="31796" x="7597775" y="2820988"/>
          <p14:tracePt t="31804" x="7613650" y="2820988"/>
          <p14:tracePt t="31812" x="7623175" y="2820988"/>
          <p14:tracePt t="31819" x="7639050" y="2820988"/>
          <p14:tracePt t="31828" x="7648575" y="2820988"/>
          <p14:tracePt t="31836" x="7666038" y="2820988"/>
          <p14:tracePt t="31844" x="7673975" y="2820988"/>
          <p14:tracePt t="31849" x="7681913" y="2820988"/>
          <p14:tracePt t="31858" x="7691438" y="2820988"/>
          <p14:tracePt t="31866" x="7699375" y="2820988"/>
          <p14:tracePt t="31874" x="7707313" y="2820988"/>
          <p14:tracePt t="31882" x="7724775" y="2820988"/>
          <p14:tracePt t="31889" x="7732713" y="2820988"/>
          <p14:tracePt t="31906" x="7750175" y="2820988"/>
          <p14:tracePt t="31926" x="7758113" y="2813050"/>
          <p14:tracePt t="31934" x="7767638" y="2813050"/>
          <p14:tracePt t="31942" x="7775575" y="2813050"/>
          <p14:tracePt t="31947" x="7793038" y="2813050"/>
          <p14:tracePt t="31956" x="7800975" y="2813050"/>
          <p14:tracePt t="32351" x="7810500" y="2813050"/>
          <p14:tracePt t="32360" x="7818438" y="2813050"/>
          <p14:tracePt t="32367" x="7826375" y="2813050"/>
          <p14:tracePt t="32373" x="7835900" y="2813050"/>
          <p14:tracePt t="32382" x="7843838" y="2813050"/>
          <p14:tracePt t="32392" x="7851775" y="2813050"/>
          <p14:tracePt t="32648" x="7851775" y="2820988"/>
          <p14:tracePt t="32943" x="7843838" y="2830513"/>
          <p14:tracePt t="32950" x="7835900" y="2838450"/>
          <p14:tracePt t="32958" x="7826375" y="2846388"/>
          <p14:tracePt t="32966" x="7826375" y="2855913"/>
          <p14:tracePt t="32974" x="7810500" y="2871788"/>
          <p14:tracePt t="32990" x="7800975" y="2881313"/>
          <p14:tracePt t="33016" x="7800975" y="2889250"/>
          <p14:tracePt t="33512" x="7800975" y="2897188"/>
          <p14:tracePt t="33868" x="7783513" y="2897188"/>
          <p14:tracePt t="33877" x="7732713" y="2906713"/>
          <p14:tracePt t="33884" x="7656513" y="2922588"/>
          <p14:tracePt t="33892" x="7554913" y="2949575"/>
          <p14:tracePt t="33914" x="7367588" y="2982913"/>
          <p14:tracePt t="33925" x="7205663" y="2982913"/>
          <p14:tracePt t="33932" x="7121525" y="2990850"/>
          <p14:tracePt t="33940" x="7045325" y="3000375"/>
          <p14:tracePt t="33948" x="6959600" y="3016250"/>
          <p14:tracePt t="33956" x="6832600" y="3025775"/>
          <p14:tracePt t="33962" x="6696075" y="3033713"/>
          <p14:tracePt t="33970" x="6518275" y="3033713"/>
          <p14:tracePt t="33978" x="6313488" y="3033713"/>
          <p14:tracePt t="33986" x="6076950" y="3051175"/>
          <p14:tracePt t="33994" x="5846763" y="3051175"/>
          <p14:tracePt t="34002" x="5608638" y="3041650"/>
          <p14:tracePt t="34010" x="5446713" y="3033713"/>
          <p14:tracePt t="34018" x="5311775" y="3033713"/>
          <p14:tracePt t="34027" x="5183188" y="3025775"/>
          <p14:tracePt t="34034" x="5081588" y="3025775"/>
          <p14:tracePt t="34042" x="4997450" y="3025775"/>
          <p14:tracePt t="34050" x="4929188" y="3025775"/>
          <p14:tracePt t="34057" x="4868863" y="3025775"/>
          <p14:tracePt t="34065" x="4810125" y="3025775"/>
          <p14:tracePt t="34072" x="4749800" y="3025775"/>
          <p14:tracePt t="34080" x="4708525" y="3025775"/>
          <p14:tracePt t="34088" x="4665663" y="3025775"/>
          <p14:tracePt t="34096" x="4630738" y="3025775"/>
          <p14:tracePt t="34103" x="4597400" y="3025775"/>
          <p14:tracePt t="34112" x="4554538" y="3041650"/>
          <p14:tracePt t="34120" x="4521200" y="3059113"/>
          <p14:tracePt t="34129" x="4470400" y="3076575"/>
          <p14:tracePt t="34136" x="4427538" y="3094038"/>
          <p14:tracePt t="34143" x="4376738" y="3101975"/>
          <p14:tracePt t="34152" x="4333875" y="3127375"/>
          <p14:tracePt t="34162" x="4283075" y="3135313"/>
          <p14:tracePt t="34168" x="4240213" y="3144838"/>
          <p14:tracePt t="34174" x="4206875" y="3152775"/>
          <p14:tracePt t="34182" x="4181475" y="3170238"/>
          <p14:tracePt t="34190" x="4156075" y="3170238"/>
          <p14:tracePt t="34198" x="4146550" y="3178175"/>
          <p14:tracePt t="34206" x="4113213" y="3186113"/>
          <p14:tracePt t="34214" x="4087813" y="3195638"/>
          <p14:tracePt t="34222" x="4062413" y="3203575"/>
          <p14:tracePt t="34230" x="4037013" y="3211513"/>
          <p14:tracePt t="34238" x="3994150" y="3228975"/>
          <p14:tracePt t="34246" x="3960813" y="3246438"/>
          <p14:tracePt t="34254" x="3908425" y="3263900"/>
          <p14:tracePt t="34262" x="3867150" y="3279775"/>
          <p14:tracePt t="34270" x="3806825" y="3297238"/>
          <p14:tracePt t="34276" x="3748088" y="3305175"/>
          <p14:tracePt t="34284" x="3697288" y="3314700"/>
          <p14:tracePt t="34292" x="3636963" y="3322638"/>
          <p14:tracePt t="34300" x="3578225" y="3330575"/>
          <p14:tracePt t="34308" x="3517900" y="3348038"/>
          <p14:tracePt t="34316" x="3459163" y="3355975"/>
          <p14:tracePt t="34324" x="3398838" y="3373438"/>
          <p14:tracePt t="34332" x="3340100" y="3382963"/>
          <p14:tracePt t="34340" x="3279775" y="3408363"/>
          <p14:tracePt t="34348" x="3221038" y="3408363"/>
          <p14:tracePt t="34356" x="3160713" y="3424238"/>
          <p14:tracePt t="34364" x="3101975" y="3433763"/>
          <p14:tracePt t="34372" x="3041650" y="3449638"/>
          <p14:tracePt t="34378" x="2982913" y="3459163"/>
          <p14:tracePt t="34386" x="2922588" y="3467100"/>
          <p14:tracePt t="34394" x="2897188" y="3467100"/>
          <p14:tracePt t="34402" x="2881313" y="3467100"/>
          <p14:tracePt t="34411" x="2863850" y="3467100"/>
          <p14:tracePt t="34418" x="2846388" y="3475038"/>
          <p14:tracePt t="34427" x="2838450" y="3475038"/>
          <p14:tracePt t="34434" x="2820988" y="3475038"/>
          <p14:tracePt t="34442" x="2813050" y="3475038"/>
          <p14:tracePt t="34462" x="2805113" y="3475038"/>
          <p14:tracePt t="34670" x="2805113" y="3484563"/>
          <p14:tracePt t="34683" x="2805113" y="3492500"/>
          <p14:tracePt t="34690" x="2795588" y="3492500"/>
          <p14:tracePt t="34698" x="2795588" y="3502025"/>
          <p14:tracePt t="34716" x="2787650" y="3517900"/>
          <p14:tracePt t="34724" x="2787650" y="3527425"/>
          <p14:tracePt t="34732" x="2787650" y="3535363"/>
          <p14:tracePt t="34740" x="2787650" y="3552825"/>
          <p14:tracePt t="34748" x="2787650" y="3560763"/>
          <p14:tracePt t="34756" x="2787650" y="3568700"/>
          <p14:tracePt t="34764" x="2787650" y="3578225"/>
          <p14:tracePt t="34906" x="2795588" y="3586163"/>
          <p14:tracePt t="34918" x="2805113" y="3594100"/>
          <p14:tracePt t="34920" x="2813050" y="3603625"/>
          <p14:tracePt t="34928" x="2830513" y="3603625"/>
          <p14:tracePt t="34936" x="2838450" y="3603625"/>
          <p14:tracePt t="34944" x="2846388" y="3611563"/>
          <p14:tracePt t="34952" x="2863850" y="3611563"/>
          <p14:tracePt t="34960" x="2871788" y="3619500"/>
          <p14:tracePt t="34968" x="2889250" y="3619500"/>
          <p14:tracePt t="34976" x="2897188" y="3619500"/>
          <p14:tracePt t="34984" x="2914650" y="3629025"/>
          <p14:tracePt t="34992" x="2940050" y="3629025"/>
          <p14:tracePt t="35000" x="2949575" y="3629025"/>
          <p14:tracePt t="35008" x="2965450" y="3636963"/>
          <p14:tracePt t="35016" x="2982913" y="3636963"/>
          <p14:tracePt t="35022" x="2990850" y="3636963"/>
          <p14:tracePt t="35030" x="3008313" y="3646488"/>
          <p14:tracePt t="35038" x="3025775" y="3646488"/>
          <p14:tracePt t="35046" x="3033713" y="3646488"/>
          <p14:tracePt t="35054" x="3051175" y="3654425"/>
          <p14:tracePt t="35062" x="3067050" y="3662363"/>
          <p14:tracePt t="35070" x="3076575" y="3662363"/>
          <p14:tracePt t="35078" x="3101975" y="3671888"/>
          <p14:tracePt t="35086" x="3119438" y="3679825"/>
          <p14:tracePt t="35094" x="3135313" y="3687763"/>
          <p14:tracePt t="35102" x="3144838" y="3687763"/>
          <p14:tracePt t="35110" x="3170238" y="3687763"/>
          <p14:tracePt t="35118" x="3178175" y="3697288"/>
          <p14:tracePt t="35124" x="3195638" y="3697288"/>
          <p14:tracePt t="35132" x="3211513" y="3697288"/>
          <p14:tracePt t="35148" x="3221038" y="3697288"/>
          <p14:tracePt t="35156" x="3238500" y="3697288"/>
          <p14:tracePt t="35172" x="3246438" y="3697288"/>
          <p14:tracePt t="35180" x="3263900" y="3697288"/>
          <p14:tracePt t="35196" x="3271838" y="3697288"/>
          <p14:tracePt t="35204" x="3279775" y="3697288"/>
          <p14:tracePt t="35220" x="3297238" y="3697288"/>
          <p14:tracePt t="35226" x="3314700" y="3697288"/>
          <p14:tracePt t="35242" x="3330575" y="3697288"/>
          <p14:tracePt t="35250" x="3348038" y="3697288"/>
          <p14:tracePt t="35258" x="3355975" y="3687763"/>
          <p14:tracePt t="35266" x="3365500" y="3687763"/>
          <p14:tracePt t="35274" x="3382963" y="3679825"/>
          <p14:tracePt t="35282" x="3390900" y="3671888"/>
          <p14:tracePt t="35290" x="3408363" y="3671888"/>
          <p14:tracePt t="35298" x="3424238" y="3662363"/>
          <p14:tracePt t="35306" x="3433763" y="3654425"/>
          <p14:tracePt t="35314" x="3449638" y="3654425"/>
          <p14:tracePt t="35322" x="3467100" y="3654425"/>
          <p14:tracePt t="35348" x="3475038" y="3654425"/>
          <p14:tracePt t="35420" x="3484563" y="3654425"/>
          <p14:tracePt t="35438" x="3484563" y="3646488"/>
          <p14:tracePt t="35478" x="3492500" y="3646488"/>
          <p14:tracePt t="35498" x="3502025" y="3646488"/>
          <p14:tracePt t="35506" x="3509963" y="3646488"/>
          <p14:tracePt t="35522" x="3517900" y="3646488"/>
          <p14:tracePt t="35530" x="3527425" y="3646488"/>
          <p14:tracePt t="35538" x="3535363" y="3636963"/>
          <p14:tracePt t="35544" x="3543300" y="3636963"/>
          <p14:tracePt t="35552" x="3552825" y="3636963"/>
          <p14:tracePt t="35568" x="3560763" y="3636963"/>
          <p14:tracePt t="35578" x="3578225" y="3636963"/>
          <p14:tracePt t="35592" x="3594100" y="3636963"/>
          <p14:tracePt t="35599" x="3603625" y="3636963"/>
          <p14:tracePt t="35608" x="3619500" y="3636963"/>
          <p14:tracePt t="35616" x="3636963" y="3636963"/>
          <p14:tracePt t="35624" x="3646488" y="3636963"/>
          <p14:tracePt t="35632" x="3671888" y="3636963"/>
          <p14:tracePt t="35640" x="3687763" y="3629025"/>
          <p14:tracePt t="35645" x="3697288" y="3629025"/>
          <p14:tracePt t="35653" x="3713163" y="3619500"/>
          <p14:tracePt t="35662" x="3730625" y="3619500"/>
          <p14:tracePt t="35670" x="3738563" y="3619500"/>
          <p14:tracePt t="35679" x="3756025" y="3619500"/>
          <p14:tracePt t="35686" x="3763963" y="3619500"/>
          <p14:tracePt t="35694" x="3781425" y="3611563"/>
          <p14:tracePt t="35702" x="3790950" y="3611563"/>
          <p14:tracePt t="35710" x="3798888" y="3611563"/>
          <p14:tracePt t="35718" x="3806825" y="3611563"/>
          <p14:tracePt t="35726" x="3824288" y="3611563"/>
          <p14:tracePt t="35743" x="3832225" y="3611563"/>
          <p14:tracePt t="35748" x="3841750" y="3611563"/>
          <p14:tracePt t="36008" x="3841750" y="3603625"/>
          <p14:tracePt t="36032" x="3849688" y="3603625"/>
          <p14:tracePt t="62533" x="3857625" y="3603625"/>
          <p14:tracePt t="62538" x="3857625" y="3594100"/>
          <p14:tracePt t="62546" x="3867150" y="3594100"/>
          <p14:tracePt t="62554" x="3867150" y="3586163"/>
          <p14:tracePt t="62562" x="3875088" y="3578225"/>
          <p14:tracePt t="62571" x="3883025" y="3568700"/>
          <p14:tracePt t="62578" x="3892550" y="3568700"/>
          <p14:tracePt t="62586" x="3900488" y="3552825"/>
          <p14:tracePt t="62594" x="3908425" y="3552825"/>
          <p14:tracePt t="62602" x="3917950" y="3535363"/>
          <p14:tracePt t="62618" x="3925888" y="3535363"/>
          <p14:tracePt t="62634" x="3925888" y="3527425"/>
          <p14:tracePt t="63403" x="3935413" y="3517900"/>
          <p14:tracePt t="63414" x="3951288" y="3509963"/>
          <p14:tracePt t="63422" x="3968750" y="3509963"/>
          <p14:tracePt t="63430" x="3986213" y="3502025"/>
          <p14:tracePt t="63440" x="3994150" y="3492500"/>
          <p14:tracePt t="63446" x="4011613" y="3492500"/>
          <p14:tracePt t="63455" x="4027488" y="3484563"/>
          <p14:tracePt t="63470" x="4037013" y="3475038"/>
          <p14:tracePt t="63478" x="4044950" y="3475038"/>
          <p14:tracePt t="63486" x="4052888" y="3475038"/>
          <p14:tracePt t="63492" x="4062413" y="3475038"/>
          <p14:tracePt t="63500" x="4070350" y="3475038"/>
          <p14:tracePt t="63516" x="4079875" y="3475038"/>
          <p14:tracePt t="63524" x="4087813" y="3475038"/>
          <p14:tracePt t="63532" x="4095750" y="3475038"/>
          <p14:tracePt t="63540" x="4105275" y="3475038"/>
          <p14:tracePt t="63548" x="4113213" y="3475038"/>
          <p14:tracePt t="63556" x="4121150" y="3467100"/>
          <p14:tracePt t="63564" x="4138613" y="3467100"/>
          <p14:tracePt t="63572" x="4146550" y="3467100"/>
          <p14:tracePt t="63580" x="4164013" y="3467100"/>
          <p14:tracePt t="63588" x="4181475" y="3467100"/>
          <p14:tracePt t="63594" x="4189413" y="3467100"/>
          <p14:tracePt t="63602" x="4206875" y="3467100"/>
          <p14:tracePt t="63610" x="4214813" y="3467100"/>
          <p14:tracePt t="63618" x="4232275" y="3459163"/>
          <p14:tracePt t="63626" x="4249738" y="3459163"/>
          <p14:tracePt t="63634" x="4257675" y="3459163"/>
          <p14:tracePt t="63642" x="4275138" y="3459163"/>
          <p14:tracePt t="63650" x="4291013" y="3459163"/>
          <p14:tracePt t="63658" x="4300538" y="3459163"/>
          <p14:tracePt t="63666" x="4316413" y="3459163"/>
          <p14:tracePt t="63673" x="4325938" y="3459163"/>
          <p14:tracePt t="63682" x="4333875" y="3459163"/>
          <p14:tracePt t="63690" x="4351338" y="3459163"/>
          <p14:tracePt t="63704" x="4359275" y="3459163"/>
          <p14:tracePt t="63712" x="4368800" y="3459163"/>
          <p14:tracePt t="63784" x="4376738" y="3459163"/>
          <p14:tracePt t="63830" x="4384675" y="3459163"/>
          <p14:tracePt t="63842" x="4394200" y="3459163"/>
          <p14:tracePt t="63850" x="4402138" y="3459163"/>
          <p14:tracePt t="63858" x="4410075" y="3467100"/>
          <p14:tracePt t="63866" x="4419600" y="3467100"/>
          <p14:tracePt t="63956" x="4427538" y="3475038"/>
          <p14:tracePt t="63968" x="4435475" y="3475038"/>
          <p14:tracePt t="63984" x="4452938" y="3484563"/>
          <p14:tracePt t="63992" x="4470400" y="3484563"/>
          <p14:tracePt t="64000" x="4470400" y="3492500"/>
          <p14:tracePt t="64008" x="4486275" y="3502025"/>
          <p14:tracePt t="64016" x="4495800" y="3502025"/>
          <p14:tracePt t="64022" x="4503738" y="3509963"/>
          <p14:tracePt t="64030" x="4521200" y="3509963"/>
          <p14:tracePt t="64037" x="4529138" y="3509963"/>
          <p14:tracePt t="64046" x="4546600" y="3517900"/>
          <p14:tracePt t="64054" x="4564063" y="3527425"/>
          <p14:tracePt t="64062" x="4579938" y="3535363"/>
          <p14:tracePt t="64071" x="4589463" y="3543300"/>
          <p14:tracePt t="64078" x="4605338" y="3552825"/>
          <p14:tracePt t="64086" x="4614863" y="3552825"/>
          <p14:tracePt t="64102" x="4630738" y="3560763"/>
          <p14:tracePt t="64110" x="4640263" y="3560763"/>
          <p14:tracePt t="64116" x="4648200" y="3568700"/>
          <p14:tracePt t="64124" x="4657725" y="3578225"/>
          <p14:tracePt t="64132" x="4665663" y="3578225"/>
          <p14:tracePt t="64140" x="4683125" y="3578225"/>
          <p14:tracePt t="64148" x="4699000" y="3586163"/>
          <p14:tracePt t="64156" x="4708525" y="3594100"/>
          <p14:tracePt t="64164" x="4724400" y="3594100"/>
          <p14:tracePt t="64173" x="4733925" y="3603625"/>
          <p14:tracePt t="64180" x="4741863" y="3611563"/>
          <p14:tracePt t="64188" x="4749800" y="3611563"/>
          <p14:tracePt t="64196" x="4767263" y="3619500"/>
          <p14:tracePt t="64204" x="4775200" y="3629025"/>
          <p14:tracePt t="64212" x="4792663" y="3636963"/>
          <p14:tracePt t="64222" x="4810125" y="3654425"/>
          <p14:tracePt t="64226" x="4818063" y="3654425"/>
          <p14:tracePt t="64234" x="4827588" y="3654425"/>
          <p14:tracePt t="64242" x="4843463" y="3662363"/>
          <p14:tracePt t="64250" x="4852988" y="3679825"/>
          <p14:tracePt t="64258" x="4860925" y="3687763"/>
          <p14:tracePt t="64266" x="4878388" y="3697288"/>
          <p14:tracePt t="64274" x="4894263" y="3697288"/>
          <p14:tracePt t="64283" x="4903788" y="3705225"/>
          <p14:tracePt t="64290" x="4919663" y="3713163"/>
          <p14:tracePt t="64298" x="4937125" y="3713163"/>
          <p14:tracePt t="64306" x="4946650" y="3713163"/>
          <p14:tracePt t="64314" x="4962525" y="3722688"/>
          <p14:tracePt t="64323" x="4979988" y="3722688"/>
          <p14:tracePt t="64328" x="4987925" y="3722688"/>
          <p14:tracePt t="64336" x="5005388" y="3722688"/>
          <p14:tracePt t="64344" x="5030788" y="3722688"/>
          <p14:tracePt t="64352" x="5048250" y="3722688"/>
          <p14:tracePt t="64360" x="5064125" y="3722688"/>
          <p14:tracePt t="64368" x="5073650" y="3722688"/>
          <p14:tracePt t="64376" x="5091113" y="3730625"/>
          <p14:tracePt t="64384" x="5106988" y="3730625"/>
          <p14:tracePt t="64470" x="5116513" y="3730625"/>
          <p14:tracePt t="64518" x="5124450" y="3722688"/>
          <p14:tracePt t="64530" x="5132388" y="3722688"/>
          <p14:tracePt t="64544" x="5132388" y="3713163"/>
          <p14:tracePt t="64552" x="5141913" y="3713163"/>
          <p14:tracePt t="64568" x="5141913" y="3705225"/>
          <p14:tracePt t="64576" x="5149850" y="3705225"/>
          <p14:tracePt t="65428" x="5157788" y="3697288"/>
          <p14:tracePt t="65437" x="5167313" y="3687763"/>
          <p14:tracePt t="65445" x="5175250" y="3687763"/>
          <p14:tracePt t="65453" x="5175250" y="3679825"/>
          <p14:tracePt t="65461" x="5183188" y="3679825"/>
          <p14:tracePt t="65468" x="5192713" y="3671888"/>
          <p14:tracePt t="65476" x="5192713" y="3662363"/>
          <p14:tracePt t="65482" x="5200650" y="3662363"/>
          <p14:tracePt t="65490" x="5218113" y="3646488"/>
          <p14:tracePt t="65498" x="5226050" y="3636963"/>
          <p14:tracePt t="65506" x="5243513" y="3619500"/>
          <p14:tracePt t="65514" x="5260975" y="3619500"/>
          <p14:tracePt t="65522" x="5276850" y="3603625"/>
          <p14:tracePt t="65530" x="5286375" y="3594100"/>
          <p14:tracePt t="65539" x="5302250" y="3578225"/>
          <p14:tracePt t="65546" x="5319713" y="3560763"/>
          <p14:tracePt t="65554" x="5337175" y="3552825"/>
          <p14:tracePt t="65562" x="5345113" y="3552825"/>
          <p14:tracePt t="65572" x="5362575" y="3552825"/>
          <p14:tracePt t="65578" x="5380038" y="3543300"/>
          <p14:tracePt t="65586" x="5387975" y="3543300"/>
          <p14:tracePt t="65592" x="5395913" y="3543300"/>
          <p14:tracePt t="65600" x="5405438" y="3543300"/>
          <p14:tracePt t="65608" x="5405438" y="3535363"/>
          <p14:tracePt t="65636" x="5413375" y="3535363"/>
          <p14:tracePt t="65657" x="5421313" y="3535363"/>
          <p14:tracePt t="65664" x="5430838" y="3535363"/>
          <p14:tracePt t="65674" x="5430838" y="3527425"/>
          <p14:tracePt t="65680" x="5438775" y="3527425"/>
          <p14:tracePt t="65688" x="5446713" y="3527425"/>
          <p14:tracePt t="65896" x="5456238" y="3527425"/>
          <p14:tracePt t="65918" x="5464175" y="3527425"/>
          <p14:tracePt t="65926" x="5472113" y="3527425"/>
          <p14:tracePt t="65942" x="5481638" y="3527425"/>
          <p14:tracePt t="65950" x="5489575" y="3535363"/>
          <p14:tracePt t="65966" x="5497513" y="3535363"/>
          <p14:tracePt t="65973" x="5507038" y="3535363"/>
          <p14:tracePt t="65982" x="5514975" y="3543300"/>
          <p14:tracePt t="65998" x="5524500" y="3552825"/>
          <p14:tracePt t="66006" x="5532438" y="3552825"/>
          <p14:tracePt t="66012" x="5532438" y="3560763"/>
          <p14:tracePt t="66020" x="5540375" y="3560763"/>
          <p14:tracePt t="66036" x="5549900" y="3560763"/>
          <p14:tracePt t="66044" x="5557838" y="3560763"/>
          <p14:tracePt t="66060" x="5565775" y="3560763"/>
          <p14:tracePt t="66068" x="5565775" y="3568700"/>
          <p14:tracePt t="66075" x="5575300" y="3568700"/>
          <p14:tracePt t="66092" x="5583238" y="3578225"/>
          <p14:tracePt t="66103" x="5591175" y="3578225"/>
          <p14:tracePt t="66112" x="5600700" y="3578225"/>
          <p14:tracePt t="66130" x="5608638" y="3586163"/>
          <p14:tracePt t="66138" x="5616575" y="3586163"/>
          <p14:tracePt t="66146" x="5616575" y="3594100"/>
          <p14:tracePt t="66948" x="5626100" y="3594100"/>
          <p14:tracePt t="66960" x="5634038" y="3586163"/>
          <p14:tracePt t="66966" x="5641975" y="3586163"/>
          <p14:tracePt t="66982" x="5676900" y="3578225"/>
          <p14:tracePt t="66990" x="5684838" y="3568700"/>
          <p14:tracePt t="66999" x="5702300" y="3560763"/>
          <p14:tracePt t="67006" x="5719763" y="3552825"/>
          <p14:tracePt t="67014" x="5735638" y="3543300"/>
          <p14:tracePt t="67023" x="5753100" y="3543300"/>
          <p14:tracePt t="67030" x="5778500" y="3535363"/>
          <p14:tracePt t="67038" x="5803900" y="3517900"/>
          <p14:tracePt t="67047" x="5829300" y="3509963"/>
          <p14:tracePt t="67054" x="5846763" y="3502025"/>
          <p14:tracePt t="67060" x="5880100" y="3492500"/>
          <p14:tracePt t="67068" x="5905500" y="3492500"/>
          <p14:tracePt t="67076" x="5922963" y="3484563"/>
          <p14:tracePt t="67084" x="5932488" y="3467100"/>
          <p14:tracePt t="67093" x="5965825" y="3449638"/>
          <p14:tracePt t="67100" x="6016625" y="3441700"/>
          <p14:tracePt t="67108" x="6059488" y="3424238"/>
          <p14:tracePt t="67116" x="6118225" y="3416300"/>
          <p14:tracePt t="67124" x="6178550" y="3408363"/>
          <p14:tracePt t="67132" x="6229350" y="3408363"/>
          <p14:tracePt t="67140" x="6272213" y="3408363"/>
          <p14:tracePt t="67148" x="6288088" y="3408363"/>
          <p14:tracePt t="67156" x="6305550" y="3408363"/>
          <p14:tracePt t="67162" x="6323013" y="3408363"/>
          <p14:tracePt t="67178" x="6330950" y="3408363"/>
          <p14:tracePt t="67189" x="6338888" y="3408363"/>
          <p14:tracePt t="67202" x="6348413" y="3408363"/>
          <p14:tracePt t="67214" x="6356350" y="3408363"/>
          <p14:tracePt t="67222" x="6365875" y="3408363"/>
          <p14:tracePt t="67239" x="6373813" y="3408363"/>
          <p14:tracePt t="67246" x="6381750" y="3408363"/>
          <p14:tracePt t="67280" x="6391275" y="3408363"/>
          <p14:tracePt t="67288" x="6407150" y="3416300"/>
          <p14:tracePt t="67296" x="6416675" y="3416300"/>
          <p14:tracePt t="67305" x="6432550" y="3416300"/>
          <p14:tracePt t="67312" x="6450013" y="3424238"/>
          <p14:tracePt t="68050" x="6450013" y="3433763"/>
          <p14:tracePt t="68058" x="6432550" y="3433763"/>
          <p14:tracePt t="68066" x="6416675" y="3449638"/>
          <p14:tracePt t="68074" x="6407150" y="3459163"/>
          <p14:tracePt t="68082" x="6391275" y="3475038"/>
          <p14:tracePt t="68090" x="6373813" y="3484563"/>
          <p14:tracePt t="68098" x="6356350" y="3502025"/>
          <p14:tracePt t="68106" x="6348413" y="3502025"/>
          <p14:tracePt t="68114" x="6330950" y="3509963"/>
          <p14:tracePt t="68121" x="6313488" y="3517900"/>
          <p14:tracePt t="68128" x="6313488" y="3527425"/>
          <p14:tracePt t="68138" x="6297613" y="3535363"/>
          <p14:tracePt t="68144" x="6280150" y="3535363"/>
          <p14:tracePt t="68152" x="6272213" y="3543300"/>
          <p14:tracePt t="68160" x="6254750" y="3560763"/>
          <p14:tracePt t="68168" x="6237288" y="3568700"/>
          <p14:tracePt t="68176" x="6221413" y="3586163"/>
          <p14:tracePt t="68184" x="6211888" y="3594100"/>
          <p14:tracePt t="68192" x="6194425" y="3603625"/>
          <p14:tracePt t="68200" x="6178550" y="3611563"/>
          <p14:tracePt t="68208" x="6161088" y="3619500"/>
          <p14:tracePt t="68223" x="6143625" y="3629025"/>
          <p14:tracePt t="68230" x="6135688" y="3629025"/>
          <p14:tracePt t="68239" x="6135688" y="3636963"/>
          <p14:tracePt t="68246" x="6118225" y="3636963"/>
          <p14:tracePt t="68254" x="6102350" y="3636963"/>
          <p14:tracePt t="68262" x="6102350" y="3646488"/>
          <p14:tracePt t="68271" x="6084888" y="3662363"/>
          <p14:tracePt t="68278" x="6067425" y="3662363"/>
          <p14:tracePt t="68287" x="6059488" y="3671888"/>
          <p14:tracePt t="68294" x="6042025" y="3679825"/>
          <p14:tracePt t="68302" x="6034088" y="3687763"/>
          <p14:tracePt t="68310" x="6034088" y="3697288"/>
          <p14:tracePt t="68318" x="6024563" y="3697288"/>
          <p14:tracePt t="69171" x="6016625" y="3705225"/>
          <p14:tracePt t="69180" x="6016625" y="3713163"/>
          <p14:tracePt t="69189" x="6008688" y="3713163"/>
          <p14:tracePt t="69196" x="5999163" y="3722688"/>
          <p14:tracePt t="69207" x="5991225" y="3722688"/>
          <p14:tracePt t="69213" x="5991225" y="3730625"/>
          <p14:tracePt t="69223" x="5983288" y="3738563"/>
          <p14:tracePt t="69228" x="5973763" y="3748088"/>
          <p14:tracePt t="69239" x="5957888" y="3756025"/>
          <p14:tracePt t="69244" x="5948363" y="3773488"/>
          <p14:tracePt t="69253" x="5932488" y="3781425"/>
          <p14:tracePt t="69260" x="5915025" y="3781425"/>
          <p14:tracePt t="69268" x="5905500" y="3790950"/>
          <p14:tracePt t="69276" x="5889625" y="3790950"/>
          <p14:tracePt t="69284" x="5872163" y="3790950"/>
          <p14:tracePt t="69290" x="5872163" y="3798888"/>
          <p14:tracePt t="69298" x="5864225" y="3798888"/>
          <p14:tracePt t="69306" x="5846763" y="3798888"/>
          <p14:tracePt t="69314" x="5846763" y="3806825"/>
          <p14:tracePt t="69322" x="5829300" y="3806825"/>
          <p14:tracePt t="69330" x="5821363" y="3806825"/>
          <p14:tracePt t="69339" x="5813425" y="3816350"/>
          <p14:tracePt t="69346" x="5795963" y="3816350"/>
          <p14:tracePt t="69355" x="5788025" y="3824288"/>
          <p14:tracePt t="69362" x="5770563" y="3832225"/>
          <p14:tracePt t="69371" x="5753100" y="3832225"/>
          <p14:tracePt t="69378" x="5745163" y="3841750"/>
          <p14:tracePt t="69386" x="5727700" y="3841750"/>
          <p14:tracePt t="69392" x="5710238" y="3841750"/>
          <p14:tracePt t="69400" x="5702300" y="3841750"/>
          <p14:tracePt t="69408" x="5684838" y="3849688"/>
          <p14:tracePt t="69416" x="5676900" y="3849688"/>
          <p14:tracePt t="69432" x="5659438" y="3849688"/>
          <p14:tracePt t="69440" x="5651500" y="3849688"/>
          <p14:tracePt t="69448" x="5641975" y="3849688"/>
          <p14:tracePt t="69456" x="5634038" y="3849688"/>
          <p14:tracePt t="69464" x="5626100" y="3849688"/>
          <p14:tracePt t="69472" x="5608638" y="3849688"/>
          <p14:tracePt t="69480" x="5591175" y="3849688"/>
          <p14:tracePt t="69487" x="5583238" y="3849688"/>
          <p14:tracePt t="69494" x="5565775" y="3841750"/>
          <p14:tracePt t="69502" x="5549900" y="3832225"/>
          <p14:tracePt t="69510" x="5532438" y="3816350"/>
          <p14:tracePt t="69518" x="5514975" y="3798888"/>
          <p14:tracePt t="69526" x="5497513" y="3798888"/>
          <p14:tracePt t="69534" x="5481638" y="3781425"/>
          <p14:tracePt t="69542" x="5472113" y="3773488"/>
          <p14:tracePt t="69550" x="5456238" y="3763963"/>
          <p14:tracePt t="69558" x="5438775" y="3756025"/>
          <p14:tracePt t="69566" x="5421313" y="3748088"/>
          <p14:tracePt t="69582" x="5413375" y="3748088"/>
          <p14:tracePt t="69590" x="5405438" y="3748088"/>
          <p14:tracePt t="69596" x="5395913" y="3748088"/>
          <p14:tracePt t="69604" x="5387975" y="3738563"/>
          <p14:tracePt t="69612" x="5380038" y="3738563"/>
          <p14:tracePt t="69620" x="5362575" y="3738563"/>
          <p14:tracePt t="69628" x="5345113" y="3730625"/>
          <p14:tracePt t="69644" x="5327650" y="3730625"/>
          <p14:tracePt t="69652" x="5311775" y="3730625"/>
          <p14:tracePt t="69659" x="5311775" y="3722688"/>
          <p14:tracePt t="69668" x="5294313" y="3722688"/>
          <p14:tracePt t="69676" x="5286375" y="3722688"/>
          <p14:tracePt t="69684" x="5268913" y="3722688"/>
          <p14:tracePt t="69692" x="5251450" y="3722688"/>
          <p14:tracePt t="69698" x="5243513" y="3722688"/>
          <p14:tracePt t="69706" x="5226050" y="3713163"/>
          <p14:tracePt t="69714" x="5208588" y="3713163"/>
          <p14:tracePt t="69722" x="5200650" y="3713163"/>
          <p14:tracePt t="69730" x="5183188" y="3705225"/>
          <p14:tracePt t="69738" x="5167313" y="3697288"/>
          <p14:tracePt t="69746" x="5157788" y="3687763"/>
          <p14:tracePt t="69754" x="5141913" y="3687763"/>
          <p14:tracePt t="69762" x="5116513" y="3679825"/>
          <p14:tracePt t="69770" x="5106988" y="3679825"/>
          <p14:tracePt t="69778" x="5091113" y="3671888"/>
          <p14:tracePt t="69786" x="5073650" y="3671888"/>
          <p14:tracePt t="69794" x="5056188" y="3662363"/>
          <p14:tracePt t="69803" x="5030788" y="3662363"/>
          <p14:tracePt t="69808" x="4997450" y="3662363"/>
          <p14:tracePt t="69816" x="4972050" y="3662363"/>
          <p14:tracePt t="69824" x="4937125" y="3662363"/>
          <p14:tracePt t="69832" x="4903788" y="3662363"/>
          <p14:tracePt t="69840" x="4878388" y="3662363"/>
          <p14:tracePt t="69848" x="4852988" y="3662363"/>
          <p14:tracePt t="69856" x="4818063" y="3662363"/>
          <p14:tracePt t="69864" x="4802188" y="3662363"/>
          <p14:tracePt t="69872" x="4784725" y="3662363"/>
          <p14:tracePt t="69880" x="4759325" y="3662363"/>
          <p14:tracePt t="69889" x="4733925" y="3662363"/>
          <p14:tracePt t="69896" x="4716463" y="3662363"/>
          <p14:tracePt t="69903" x="4691063" y="3662363"/>
          <p14:tracePt t="69910" x="4673600" y="3671888"/>
          <p14:tracePt t="69918" x="4640263" y="3679825"/>
          <p14:tracePt t="69926" x="4622800" y="3687763"/>
          <p14:tracePt t="69934" x="4597400" y="3687763"/>
          <p14:tracePt t="69942" x="4572000" y="3697288"/>
          <p14:tracePt t="69949" x="4546600" y="3705225"/>
          <p14:tracePt t="69958" x="4529138" y="3713163"/>
          <p14:tracePt t="69966" x="4513263" y="3722688"/>
          <p14:tracePt t="69974" x="4495800" y="3730625"/>
          <p14:tracePt t="69982" x="4486275" y="3730625"/>
          <p14:tracePt t="69990" x="4470400" y="3730625"/>
          <p14:tracePt t="69998" x="4460875" y="3730625"/>
          <p14:tracePt t="70006" x="4452938" y="3730625"/>
          <p14:tracePt t="70012" x="4435475" y="3738563"/>
          <p14:tracePt t="70019" x="4427538" y="3738563"/>
          <p14:tracePt t="70028" x="4419600" y="3748088"/>
          <p14:tracePt t="70036" x="4402138" y="3756025"/>
          <p14:tracePt t="70043" x="4384675" y="3756025"/>
          <p14:tracePt t="70052" x="4376738" y="3763963"/>
          <p14:tracePt t="70059" x="4359275" y="3773488"/>
          <p14:tracePt t="70068" x="4341813" y="3773488"/>
          <p14:tracePt t="70076" x="4333875" y="3773488"/>
          <p14:tracePt t="70084" x="4316413" y="3781425"/>
          <p14:tracePt t="70092" x="4300538" y="3790950"/>
          <p14:tracePt t="70100" x="4291013" y="3798888"/>
          <p14:tracePt t="70108" x="4275138" y="3798888"/>
          <p14:tracePt t="70114" x="4257675" y="3806825"/>
          <p14:tracePt t="70122" x="4249738" y="3806825"/>
          <p14:tracePt t="70129" x="4232275" y="3806825"/>
          <p14:tracePt t="70138" x="4214813" y="3816350"/>
          <p14:tracePt t="70146" x="4206875" y="3816350"/>
          <p14:tracePt t="70154" x="4189413" y="3824288"/>
          <p14:tracePt t="70162" x="4171950" y="3824288"/>
          <p14:tracePt t="70172" x="4164013" y="3824288"/>
          <p14:tracePt t="70178" x="4146550" y="3832225"/>
          <p14:tracePt t="70187" x="4130675" y="3841750"/>
          <p14:tracePt t="70203" x="4113213" y="3841750"/>
          <p14:tracePt t="70210" x="4105275" y="3849688"/>
          <p14:tracePt t="70296" x="4105275" y="3841750"/>
          <p14:tracePt t="70304" x="4121150" y="3806825"/>
          <p14:tracePt t="70312" x="4130675" y="3790950"/>
          <p14:tracePt t="70320" x="4146550" y="3773488"/>
          <p14:tracePt t="70328" x="4164013" y="3756025"/>
          <p14:tracePt t="70334" x="4181475" y="3738563"/>
          <p14:tracePt t="70342" x="4189413" y="3722688"/>
          <p14:tracePt t="70349" x="4197350" y="3713163"/>
          <p14:tracePt t="70358" x="4214813" y="3697288"/>
          <p14:tracePt t="70366" x="4232275" y="3671888"/>
          <p14:tracePt t="70374" x="4249738" y="3636963"/>
          <p14:tracePt t="70382" x="4275138" y="3603625"/>
          <p14:tracePt t="70390" x="4316413" y="3560763"/>
          <p14:tracePt t="70398" x="4333875" y="3527425"/>
          <p14:tracePt t="70405" x="4351338" y="3502025"/>
          <p14:tracePt t="70414" x="4368800" y="3492500"/>
          <p14:tracePt t="70422" x="4368800" y="3484563"/>
          <p14:tracePt t="70430" x="4376738" y="3475038"/>
          <p14:tracePt t="70528" x="4376738" y="3484563"/>
          <p14:tracePt t="70534" x="4368800" y="3492500"/>
          <p14:tracePt t="70542" x="4351338" y="3509963"/>
          <p14:tracePt t="70550" x="4333875" y="3527425"/>
          <p14:tracePt t="70558" x="4316413" y="3535363"/>
          <p14:tracePt t="70566" x="4308475" y="3552825"/>
          <p14:tracePt t="70574" x="4291013" y="3568700"/>
          <p14:tracePt t="70583" x="4275138" y="3578225"/>
          <p14:tracePt t="70590" x="4257675" y="3594100"/>
          <p14:tracePt t="70598" x="4249738" y="3603625"/>
          <p14:tracePt t="70605" x="4232275" y="3619500"/>
          <p14:tracePt t="70614" x="4214813" y="3629025"/>
          <p14:tracePt t="70622" x="4197350" y="3646488"/>
          <p14:tracePt t="70629" x="4189413" y="3662363"/>
          <p14:tracePt t="70636" x="4171950" y="3662363"/>
          <p14:tracePt t="70644" x="4156075" y="3679825"/>
          <p14:tracePt t="70653" x="4138613" y="3697288"/>
          <p14:tracePt t="70660" x="4121150" y="3713163"/>
          <p14:tracePt t="70668" x="4113213" y="3730625"/>
          <p14:tracePt t="70676" x="4095750" y="3738563"/>
          <p14:tracePt t="70684" x="4079875" y="3756025"/>
          <p14:tracePt t="70692" x="4062413" y="3773488"/>
          <p14:tracePt t="70700" x="4052888" y="3790950"/>
          <p14:tracePt t="70708" x="4037013" y="3798888"/>
          <p14:tracePt t="70716" x="4019550" y="3816350"/>
          <p14:tracePt t="70723" x="4002088" y="3832225"/>
          <p14:tracePt t="70732" x="3986213" y="3849688"/>
          <p14:tracePt t="70738" x="3976688" y="3867150"/>
          <p14:tracePt t="70746" x="3968750" y="3875088"/>
          <p14:tracePt t="70755" x="3960813" y="3875088"/>
          <p14:tracePt t="70762" x="3951288" y="3883025"/>
          <p14:tracePt t="70806" x="3951288" y="3892550"/>
          <p14:tracePt t="70838" x="3943350" y="3908425"/>
          <p14:tracePt t="70846" x="3925888" y="3925888"/>
          <p14:tracePt t="70853" x="3908425" y="3943350"/>
          <p14:tracePt t="70860" x="3900488" y="3951288"/>
          <p14:tracePt t="70868" x="3900488" y="3968750"/>
          <p14:tracePt t="70876" x="3883025" y="3994150"/>
          <p14:tracePt t="70884" x="3875088" y="4002088"/>
          <p14:tracePt t="70892" x="3867150" y="4019550"/>
          <p14:tracePt t="70906" x="3857625" y="4044950"/>
          <p14:tracePt t="70908" x="3849688" y="4070350"/>
          <p14:tracePt t="70916" x="3849688" y="4113213"/>
          <p14:tracePt t="70924" x="3841750" y="4146550"/>
          <p14:tracePt t="70932" x="3841750" y="4171950"/>
          <p14:tracePt t="70940" x="3841750" y="4206875"/>
          <p14:tracePt t="70948" x="3841750" y="4232275"/>
          <p14:tracePt t="70954" x="3841750" y="4240213"/>
          <p14:tracePt t="70962" x="3841750" y="4257675"/>
          <p14:tracePt t="70970" x="3841750" y="4265613"/>
          <p14:tracePt t="70986" x="3849688" y="4275138"/>
          <p14:tracePt t="70994" x="3849688" y="4283075"/>
          <p14:tracePt t="71010" x="3849688" y="4291013"/>
          <p14:tracePt t="71022" x="3857625" y="4300538"/>
          <p14:tracePt t="71068" x="3867150" y="4300538"/>
          <p14:tracePt t="71080" x="3867150" y="4308475"/>
          <p14:tracePt t="71088" x="3883025" y="4308475"/>
          <p14:tracePt t="71096" x="3892550" y="4308475"/>
          <p14:tracePt t="71112" x="3900488" y="4308475"/>
          <p14:tracePt t="71120" x="3917950" y="4308475"/>
          <p14:tracePt t="71128" x="3925888" y="4308475"/>
          <p14:tracePt t="71136" x="3943350" y="4308475"/>
          <p14:tracePt t="71144" x="3968750" y="4300538"/>
          <p14:tracePt t="71153" x="3976688" y="4300538"/>
          <p14:tracePt t="71160" x="4002088" y="4300538"/>
          <p14:tracePt t="71166" x="4019550" y="4300538"/>
          <p14:tracePt t="71174" x="4037013" y="4300538"/>
          <p14:tracePt t="71182" x="4052888" y="4300538"/>
          <p14:tracePt t="71190" x="4070350" y="4300538"/>
          <p14:tracePt t="71198" x="4079875" y="4300538"/>
          <p14:tracePt t="71206" x="4095750" y="4300538"/>
          <p14:tracePt t="71214" x="4105275" y="4300538"/>
          <p14:tracePt t="71222" x="4113213" y="4300538"/>
          <p14:tracePt t="71230" x="4130675" y="4300538"/>
          <p14:tracePt t="71238" x="4138613" y="4300538"/>
          <p14:tracePt t="71246" x="4156075" y="4300538"/>
          <p14:tracePt t="71254" x="4164013" y="4300538"/>
          <p14:tracePt t="71262" x="4171950" y="4300538"/>
          <p14:tracePt t="71268" x="4189413" y="4300538"/>
          <p14:tracePt t="71276" x="4197350" y="4300538"/>
          <p14:tracePt t="71284" x="4214813" y="4300538"/>
          <p14:tracePt t="71292" x="4232275" y="4300538"/>
          <p14:tracePt t="71308" x="4249738" y="4300538"/>
          <p14:tracePt t="71324" x="4249738" y="4308475"/>
          <p14:tracePt t="71332" x="4257675" y="4308475"/>
          <p14:tracePt t="71340" x="4265613" y="4308475"/>
          <p14:tracePt t="71356" x="4275138" y="4308475"/>
          <p14:tracePt t="71374" x="4283075" y="4308475"/>
          <p14:tracePt t="71382" x="4291013" y="4308475"/>
          <p14:tracePt t="71390" x="4300538" y="4308475"/>
          <p14:tracePt t="71398" x="4316413" y="4308475"/>
          <p14:tracePt t="71406" x="4325938" y="4308475"/>
          <p14:tracePt t="71414" x="4341813" y="4308475"/>
          <p14:tracePt t="71422" x="4359275" y="4308475"/>
          <p14:tracePt t="71430" x="4368800" y="4308475"/>
          <p14:tracePt t="71438" x="4384675" y="4300538"/>
          <p14:tracePt t="71446" x="4402138" y="4300538"/>
          <p14:tracePt t="71462" x="4410075" y="4300538"/>
          <p14:tracePt t="71471" x="4419600" y="4300538"/>
          <p14:tracePt t="71492" x="4427538" y="4300538"/>
          <p14:tracePt t="71508" x="4435475" y="4300538"/>
          <p14:tracePt t="71940" x="4452938" y="4291013"/>
          <p14:tracePt t="71948" x="4460875" y="4283075"/>
          <p14:tracePt t="71956" x="4478338" y="4283075"/>
          <p14:tracePt t="71972" x="4486275" y="4283075"/>
          <p14:tracePt t="71980" x="4503738" y="4283075"/>
          <p14:tracePt t="71989" x="4513263" y="4275138"/>
          <p14:tracePt t="71996" x="4529138" y="4275138"/>
          <p14:tracePt t="72004" x="4546600" y="4265613"/>
          <p14:tracePt t="72010" x="4554538" y="4265613"/>
          <p14:tracePt t="72018" x="4572000" y="4265613"/>
          <p14:tracePt t="72026" x="4579938" y="4265613"/>
          <p14:tracePt t="72034" x="4597400" y="4257675"/>
          <p14:tracePt t="72042" x="4605338" y="4257675"/>
          <p14:tracePt t="72058" x="4622800" y="4257675"/>
          <p14:tracePt t="72066" x="4640263" y="4257675"/>
          <p14:tracePt t="72074" x="4648200" y="4257675"/>
          <p14:tracePt t="72082" x="4673600" y="4249738"/>
          <p14:tracePt t="72090" x="4691063" y="4240213"/>
          <p14:tracePt t="72098" x="4733925" y="4224338"/>
          <p14:tracePt t="72106" x="4767263" y="4214813"/>
          <p14:tracePt t="72114" x="4802188" y="4214813"/>
          <p14:tracePt t="72120" x="4810125" y="4214813"/>
          <p14:tracePt t="72129" x="4827588" y="4214813"/>
          <p14:tracePt t="72136" x="4835525" y="4214813"/>
          <p14:tracePt t="72144" x="4843463" y="4214813"/>
          <p14:tracePt t="72188" x="4852988" y="4214813"/>
          <p14:tracePt t="72200" x="4860925" y="4214813"/>
          <p14:tracePt t="72216" x="4878388" y="4206875"/>
          <p14:tracePt t="72222" x="4886325" y="4206875"/>
          <p14:tracePt t="72230" x="4903788" y="4197350"/>
          <p14:tracePt t="72238" x="4911725" y="4189413"/>
          <p14:tracePt t="72246" x="4919663" y="4189413"/>
          <p14:tracePt t="72384" x="4911725" y="4197350"/>
          <p14:tracePt t="72392" x="4903788" y="4206875"/>
          <p14:tracePt t="72400" x="4886325" y="4224338"/>
          <p14:tracePt t="72408" x="4860925" y="4240213"/>
          <p14:tracePt t="72416" x="4818063" y="4257675"/>
          <p14:tracePt t="72424" x="4767263" y="4275138"/>
          <p14:tracePt t="72430" x="4708525" y="4291013"/>
          <p14:tracePt t="72439" x="4648200" y="4300538"/>
          <p14:tracePt t="72446" x="4572000" y="4308475"/>
          <p14:tracePt t="72455" x="4486275" y="4316413"/>
          <p14:tracePt t="72462" x="4402138" y="4316413"/>
          <p14:tracePt t="72472" x="4300538" y="4316413"/>
          <p14:tracePt t="72478" x="4214813" y="4316413"/>
          <p14:tracePt t="72488" x="4130675" y="4341813"/>
          <p14:tracePt t="72494" x="4044950" y="4341813"/>
          <p14:tracePt t="72505" x="3960813" y="4359275"/>
          <p14:tracePt t="72510" x="3867150" y="4376738"/>
          <p14:tracePt t="72518" x="3781425" y="4384675"/>
          <p14:tracePt t="72527" x="3679825" y="4410075"/>
          <p14:tracePt t="72534" x="3594100" y="4419600"/>
          <p14:tracePt t="72540" x="3509963" y="4445000"/>
          <p14:tracePt t="72548" x="3433763" y="4460875"/>
          <p14:tracePt t="72556" x="3373438" y="4470400"/>
          <p14:tracePt t="72564" x="3314700" y="4495800"/>
          <p14:tracePt t="72573" x="3254375" y="4513263"/>
          <p14:tracePt t="72580" x="3228975" y="4521200"/>
          <p14:tracePt t="72588" x="3195638" y="4529138"/>
          <p14:tracePt t="72596" x="3178175" y="4546600"/>
          <p14:tracePt t="72604" x="3170238" y="4554538"/>
          <p14:tracePt t="72612" x="3152775" y="4564063"/>
          <p14:tracePt t="72620" x="3135313" y="4572000"/>
          <p14:tracePt t="72628" x="3119438" y="4579938"/>
          <p14:tracePt t="72635" x="3109913" y="4589463"/>
          <p14:tracePt t="72642" x="3101975" y="4589463"/>
          <p14:tracePt t="72649" x="3094038" y="4589463"/>
          <p14:tracePt t="72671" x="3094038" y="4597400"/>
          <p14:tracePt t="72682" x="3084513" y="4597400"/>
          <p14:tracePt t="72698" x="3076575" y="4597400"/>
          <p14:tracePt t="72706" x="3067050" y="4605338"/>
          <p14:tracePt t="72722" x="3059113" y="4605338"/>
          <p14:tracePt t="72729" x="3051175" y="4605338"/>
          <p14:tracePt t="72742" x="3041650" y="4605338"/>
          <p14:tracePt t="73130" x="3041650" y="4597400"/>
          <p14:tracePt t="73143" x="3041650" y="4589463"/>
          <p14:tracePt t="73150" x="3051175" y="4579938"/>
          <p14:tracePt t="73158" x="3059113" y="4579938"/>
          <p14:tracePt t="73166" x="3059113" y="4564063"/>
          <p14:tracePt t="73173" x="3067050" y="4564063"/>
          <p14:tracePt t="73180" x="3067050" y="4554538"/>
          <p14:tracePt t="73188" x="3076575" y="4554538"/>
          <p14:tracePt t="73200" x="3076575" y="4546600"/>
          <p14:tracePt t="73208" x="3084513" y="4538663"/>
          <p14:tracePt t="73216" x="3084513" y="4529138"/>
          <p14:tracePt t="73224" x="3094038" y="4521200"/>
          <p14:tracePt t="73232" x="3101975" y="4513263"/>
          <p14:tracePt t="73240" x="3109913" y="4503738"/>
          <p14:tracePt t="73248" x="3109913" y="4495800"/>
          <p14:tracePt t="73256" x="3119438" y="4486275"/>
          <p14:tracePt t="73264" x="3127375" y="4486275"/>
          <p14:tracePt t="73272" x="3127375" y="4470400"/>
          <p14:tracePt t="73278" x="3135313" y="4452938"/>
          <p14:tracePt t="73287" x="3144838" y="4452938"/>
          <p14:tracePt t="73550" x="3144838" y="4445000"/>
          <p14:tracePt t="74120" x="3152775" y="4445000"/>
          <p14:tracePt t="74130" x="3152775" y="4435475"/>
          <p14:tracePt t="74138" x="3160713" y="4435475"/>
          <p14:tracePt t="74146" x="3170238" y="4427538"/>
          <p14:tracePt t="74218" x="3178175" y="4427538"/>
          <p14:tracePt t="74312" x="3178175" y="4419600"/>
          <p14:tracePt t="74324" x="3186113" y="4410075"/>
          <p14:tracePt t="74332" x="3195638" y="4410075"/>
          <p14:tracePt t="74426" x="3203575" y="4402138"/>
          <p14:tracePt t="74438" x="3203575" y="4394200"/>
          <p14:tracePt t="74444" x="3211513" y="4394200"/>
          <p14:tracePt t="74452" x="3221038" y="4394200"/>
          <p14:tracePt t="74460" x="3221038" y="4384675"/>
          <p14:tracePt t="74480" x="3228975" y="4376738"/>
          <p14:tracePt t="74492" x="3238500" y="4376738"/>
          <p14:tracePt t="74500" x="3238500" y="4368800"/>
          <p14:tracePt t="74524" x="3246438" y="4368800"/>
          <p14:tracePt t="74532" x="3254375" y="4368800"/>
          <p14:tracePt t="74540" x="3263900" y="4359275"/>
          <p14:tracePt t="74554" x="3263900" y="4351338"/>
          <p14:tracePt t="74558" x="3271838" y="4351338"/>
          <p14:tracePt t="74566" x="3289300" y="4341813"/>
          <p14:tracePt t="74574" x="3297238" y="4325938"/>
          <p14:tracePt t="74582" x="3314700" y="4316413"/>
          <p14:tracePt t="74590" x="3330575" y="4300538"/>
          <p14:tracePt t="74598" x="3355975" y="4291013"/>
          <p14:tracePt t="74606" x="3390900" y="4275138"/>
          <p14:tracePt t="74614" x="3424238" y="4249738"/>
          <p14:tracePt t="74622" x="3441700" y="4249738"/>
          <p14:tracePt t="74630" x="3475038" y="4232275"/>
          <p14:tracePt t="74638" x="3492500" y="4232275"/>
          <p14:tracePt t="74646" x="3517900" y="4224338"/>
          <p14:tracePt t="74654" x="3527425" y="4224338"/>
          <p14:tracePt t="74659" x="3535363" y="4224338"/>
          <p14:tracePt t="74669" x="3543300" y="4224338"/>
          <p14:tracePt t="74676" x="3552825" y="4224338"/>
          <p14:tracePt t="74684" x="3568700" y="4224338"/>
          <p14:tracePt t="74692" x="3586163" y="4224338"/>
          <p14:tracePt t="74700" x="3594100" y="4224338"/>
          <p14:tracePt t="74708" x="3611563" y="4224338"/>
          <p14:tracePt t="74716" x="3619500" y="4224338"/>
          <p14:tracePt t="74724" x="3636963" y="4224338"/>
          <p14:tracePt t="74732" x="3654425" y="4224338"/>
          <p14:tracePt t="74739" x="3662363" y="4224338"/>
          <p14:tracePt t="74748" x="3687763" y="4214813"/>
          <p14:tracePt t="74756" x="3697288" y="4214813"/>
          <p14:tracePt t="74762" x="3722688" y="4214813"/>
          <p14:tracePt t="74770" x="3738563" y="4214813"/>
          <p14:tracePt t="74778" x="3748088" y="4214813"/>
          <p14:tracePt t="74786" x="3763963" y="4214813"/>
          <p14:tracePt t="74794" x="3781425" y="4214813"/>
          <p14:tracePt t="74814" x="3790950" y="4214813"/>
          <p14:tracePt t="74822" x="3798888" y="4214813"/>
          <p14:tracePt t="74838" x="3806825" y="4214813"/>
          <p14:tracePt t="74846" x="3816350" y="4214813"/>
          <p14:tracePt t="74862" x="3824288" y="4214813"/>
          <p14:tracePt t="74868" x="3832225" y="4214813"/>
          <p14:tracePt t="74876" x="3841750" y="4214813"/>
          <p14:tracePt t="74892" x="3849688" y="4214813"/>
          <p14:tracePt t="74904" x="3857625" y="4214813"/>
          <p14:tracePt t="74916" x="3867150" y="4214813"/>
          <p14:tracePt t="74925" x="3883025" y="4214813"/>
          <p14:tracePt t="74932" x="3892550" y="4214813"/>
          <p14:tracePt t="74940" x="3908425" y="4214813"/>
          <p14:tracePt t="74948" x="3917950" y="4214813"/>
          <p14:tracePt t="74956" x="3925888" y="4214813"/>
          <p14:tracePt t="74964" x="3935413" y="4214813"/>
          <p14:tracePt t="74978" x="3943350" y="4214813"/>
          <p14:tracePt t="75396" x="3943350" y="4206875"/>
          <p14:tracePt t="75407" x="3951288" y="4197350"/>
          <p14:tracePt t="75414" x="3960813" y="4197350"/>
          <p14:tracePt t="75548" x="3968750" y="4197350"/>
          <p14:tracePt t="75572" x="3968750" y="4189413"/>
          <p14:tracePt t="75596" x="3976688" y="4189413"/>
          <p14:tracePt t="75606" x="3986213" y="4181475"/>
          <p14:tracePt t="75622" x="3994150" y="4171950"/>
          <p14:tracePt t="75634" x="4002088" y="4171950"/>
          <p14:tracePt t="76254" x="4019550" y="4164013"/>
          <p14:tracePt t="76262" x="4037013" y="4164013"/>
          <p14:tracePt t="76271" x="4044950" y="4164013"/>
          <p14:tracePt t="76278" x="4062413" y="4156075"/>
          <p14:tracePt t="76288" x="4079875" y="4156075"/>
          <p14:tracePt t="76294" x="4079875" y="4146550"/>
          <p14:tracePt t="76304" x="4095750" y="4146550"/>
          <p14:tracePt t="76319" x="4105275" y="4146550"/>
          <p14:tracePt t="76326" x="4113213" y="4146550"/>
          <p14:tracePt t="76338" x="4121150" y="4146550"/>
          <p14:tracePt t="77897" x="4130675" y="4146550"/>
          <p14:tracePt t="77923" x="4138613" y="4146550"/>
          <p14:tracePt t="77932" x="4146550" y="4146550"/>
          <p14:tracePt t="77944" x="4156075" y="4146550"/>
          <p14:tracePt t="77952" x="4164013" y="4156075"/>
          <p14:tracePt t="77982" x="4171950" y="4164013"/>
          <p14:tracePt t="77994" x="4181475" y="4164013"/>
          <p14:tracePt t="78014" x="4189413" y="4164013"/>
          <p14:tracePt t="78034" x="4197350" y="4164013"/>
          <p14:tracePt t="78042" x="4197350" y="4171950"/>
          <p14:tracePt t="78050" x="4206875" y="4171950"/>
          <p14:tracePt t="78064" x="4206875" y="4181475"/>
          <p14:tracePt t="78072" x="4214813" y="4181475"/>
          <p14:tracePt t="78116" x="4224338" y="4181475"/>
          <p14:tracePt t="78128" x="4224338" y="4189413"/>
          <p14:tracePt t="78136" x="4232275" y="4197350"/>
          <p14:tracePt t="78144" x="4240213" y="4206875"/>
          <p14:tracePt t="78152" x="4249738" y="4206875"/>
          <p14:tracePt t="78166" x="4257675" y="4214813"/>
          <p14:tracePt t="78173" x="4265613" y="4214813"/>
          <p14:tracePt t="78182" x="4265613" y="4224338"/>
          <p14:tracePt t="78203" x="4275138" y="4224338"/>
          <p14:tracePt t="78214" x="4283075" y="4224338"/>
          <p14:tracePt t="78254" x="4283075" y="4232275"/>
          <p14:tracePt t="78266" x="4291013" y="4232275"/>
          <p14:tracePt t="78288" x="4291013" y="4240213"/>
          <p14:tracePt t="78320" x="4300538" y="4240213"/>
          <p14:tracePt t="78356" x="4308475" y="4240213"/>
          <p14:tracePt t="78368" x="4308475" y="4249738"/>
          <p14:tracePt t="78463" x="4316413" y="4249738"/>
          <p14:tracePt t="78487" x="4325938" y="4257675"/>
          <p14:tracePt t="78504" x="4333875" y="4257675"/>
          <p14:tracePt t="78512" x="4351338" y="4257675"/>
          <p14:tracePt t="78520" x="4359275" y="4257675"/>
          <p14:tracePt t="78528" x="4368800" y="4257675"/>
          <p14:tracePt t="78536" x="4376738" y="4265613"/>
          <p14:tracePt t="78543" x="4384675" y="4265613"/>
          <p14:tracePt t="78552" x="4394200" y="4265613"/>
          <p14:tracePt t="78560" x="4402138" y="4265613"/>
          <p14:tracePt t="78598" x="4410075" y="4265613"/>
          <p14:tracePt t="78670" x="4419600" y="4265613"/>
          <p14:tracePt t="78682" x="4427538" y="4265613"/>
          <p14:tracePt t="79026" x="4419600" y="4265613"/>
          <p14:tracePt t="79034" x="4410075" y="4265613"/>
          <p14:tracePt t="79042" x="4402138" y="4265613"/>
          <p14:tracePt t="79050" x="4394200" y="4265613"/>
          <p14:tracePt t="79058" x="4384675" y="4265613"/>
          <p14:tracePt t="79074" x="4376738" y="4265613"/>
          <p14:tracePt t="79082" x="4368800" y="4265613"/>
          <p14:tracePt t="79090" x="4368800" y="4257675"/>
          <p14:tracePt t="79110" x="4368800" y="4249738"/>
          <p14:tracePt t="79121" x="4359275" y="4249738"/>
          <p14:tracePt t="79140" x="4351338" y="4249738"/>
          <p14:tracePt t="79152" x="4351338" y="4240213"/>
          <p14:tracePt t="79164" x="4351338" y="4232275"/>
          <p14:tracePt t="79200" x="4351338" y="4224338"/>
          <p14:tracePt t="79212" x="4351338" y="4214813"/>
          <p14:tracePt t="79542" x="4341813" y="4214813"/>
          <p14:tracePt t="79560" x="4333875" y="4214813"/>
          <p14:tracePt t="79568" x="4325938" y="4214813"/>
          <p14:tracePt t="79588" x="4316413" y="4214813"/>
          <p14:tracePt t="79596" x="4308475" y="4214813"/>
          <p14:tracePt t="79608" x="4300538" y="4214813"/>
          <p14:tracePt t="79636" x="4291013" y="4214813"/>
          <p14:tracePt t="79666" x="4283075" y="4214813"/>
          <p14:tracePt t="79722" x="4275138" y="4214813"/>
          <p14:tracePt t="79734" x="4265613" y="4214813"/>
          <p14:tracePt t="79754" x="4257675" y="4214813"/>
          <p14:tracePt t="79764" x="4249738" y="4214813"/>
          <p14:tracePt t="79772" x="4249738" y="4206875"/>
          <p14:tracePt t="79780" x="4240213" y="4206875"/>
          <p14:tracePt t="79874" x="4232275" y="4206875"/>
          <p14:tracePt t="79899" x="4224338" y="4206875"/>
          <p14:tracePt t="79922" x="4214813" y="4206875"/>
          <p14:tracePt t="80016" x="4206875" y="4206875"/>
          <p14:tracePt t="80067" x="4197350" y="4206875"/>
          <p14:tracePt t="80126" x="4189413" y="4206875"/>
          <p14:tracePt t="80187" x="4181475" y="4206875"/>
          <p14:tracePt t="80620" x="4171950" y="4206875"/>
          <p14:tracePt t="80656" x="4164013" y="4206875"/>
          <p14:tracePt t="80664" x="4156075" y="4206875"/>
          <p14:tracePt t="80754" x="4146550" y="4206875"/>
          <p14:tracePt t="80978" x="4146550" y="4197350"/>
          <p14:tracePt t="80986" x="4146550" y="4189413"/>
          <p14:tracePt t="81003" x="4146550" y="4181475"/>
          <p14:tracePt t="81019" x="4146550" y="4171950"/>
          <p14:tracePt t="81048" x="4146550" y="4164013"/>
          <p14:tracePt t="81056" x="4146550" y="4156075"/>
          <p14:tracePt t="81072" x="4146550" y="4146550"/>
          <p14:tracePt t="82349" x="4156075" y="4138613"/>
          <p14:tracePt t="82360" x="4164013" y="4138613"/>
          <p14:tracePt t="82369" x="4171950" y="4130675"/>
          <p14:tracePt t="82385" x="4189413" y="4130675"/>
          <p14:tracePt t="82401" x="4197350" y="4130675"/>
          <p14:tracePt t="82409" x="4206875" y="4130675"/>
          <p14:tracePt t="82414" x="4214813" y="4121150"/>
          <p14:tracePt t="82422" x="4232275" y="4121150"/>
          <p14:tracePt t="82430" x="4249738" y="4113213"/>
          <p14:tracePt t="82446" x="4265613" y="4113213"/>
          <p14:tracePt t="82454" x="4275138" y="4105275"/>
          <p14:tracePt t="82470" x="4283075" y="4105275"/>
          <p14:tracePt t="82522" x="4291013" y="4105275"/>
          <p14:tracePt t="83421" x="4308475" y="4095750"/>
          <p14:tracePt t="83428" x="4325938" y="4087813"/>
          <p14:tracePt t="83436" x="4341813" y="4079875"/>
          <p14:tracePt t="83534" x="4359275" y="4070350"/>
          <p14:tracePt t="83542" x="4384675" y="4062413"/>
          <p14:tracePt t="83550" x="4402138" y="4062413"/>
          <p14:tracePt t="83558" x="4435475" y="4062413"/>
          <p14:tracePt t="83566" x="4452938" y="4062413"/>
          <p14:tracePt t="83574" x="4470400" y="4062413"/>
          <p14:tracePt t="83582" x="4486275" y="4062413"/>
          <p14:tracePt t="83588" x="4503738" y="4062413"/>
          <p14:tracePt t="83596" x="4513263" y="4070350"/>
          <p14:tracePt t="83604" x="4529138" y="4070350"/>
          <p14:tracePt t="83612" x="4554538" y="4070350"/>
          <p14:tracePt t="83620" x="4564063" y="4079875"/>
          <p14:tracePt t="83628" x="4579938" y="4079875"/>
          <p14:tracePt t="83636" x="4614863" y="4079875"/>
          <p14:tracePt t="83644" x="4648200" y="4079875"/>
          <p14:tracePt t="83652" x="4673600" y="4070350"/>
          <p14:tracePt t="83660" x="4724400" y="4062413"/>
          <p14:tracePt t="83668" x="4759325" y="4062413"/>
          <p14:tracePt t="83676" x="4802188" y="4062413"/>
          <p14:tracePt t="83684" x="4818063" y="4062413"/>
          <p14:tracePt t="83689" x="4852988" y="4062413"/>
          <p14:tracePt t="83698" x="4894263" y="4062413"/>
          <p14:tracePt t="83706" x="4929188" y="4070350"/>
          <p14:tracePt t="83714" x="4962525" y="4079875"/>
          <p14:tracePt t="83722" x="5005388" y="4095750"/>
          <p14:tracePt t="83730" x="5038725" y="4105275"/>
          <p14:tracePt t="83738" x="5073650" y="4105275"/>
          <p14:tracePt t="83746" x="5106988" y="4113213"/>
          <p14:tracePt t="83754" x="5141913" y="4113213"/>
          <p14:tracePt t="83762" x="5183188" y="4113213"/>
          <p14:tracePt t="83770" x="5208588" y="4113213"/>
          <p14:tracePt t="83778" x="5268913" y="4113213"/>
          <p14:tracePt t="83786" x="5311775" y="4105275"/>
          <p14:tracePt t="83794" x="5370513" y="4079875"/>
          <p14:tracePt t="83801" x="5438775" y="4062413"/>
          <p14:tracePt t="83808" x="5497513" y="4052888"/>
          <p14:tracePt t="83817" x="5557838" y="4044950"/>
          <p14:tracePt t="83824" x="5616575" y="4019550"/>
          <p14:tracePt t="83832" x="5659438" y="4019550"/>
          <p14:tracePt t="83840" x="5710238" y="4002088"/>
          <p14:tracePt t="83848" x="5753100" y="3994150"/>
          <p14:tracePt t="83856" x="5778500" y="3976688"/>
          <p14:tracePt t="83864" x="5813425" y="3968750"/>
          <p14:tracePt t="83872" x="5829300" y="3968750"/>
          <p14:tracePt t="83880" x="5864225" y="3960813"/>
          <p14:tracePt t="83888" x="5897563" y="3951288"/>
          <p14:tracePt t="83894" x="5932488" y="3935413"/>
          <p14:tracePt t="83902" x="5983288" y="3925888"/>
          <p14:tracePt t="83910" x="6016625" y="3917950"/>
          <p14:tracePt t="83918" x="6076950" y="3908425"/>
          <p14:tracePt t="83926" x="6135688" y="3883025"/>
          <p14:tracePt t="83933" x="6194425" y="3867150"/>
          <p14:tracePt t="83942" x="6254750" y="3849688"/>
          <p14:tracePt t="83950" x="6313488" y="3849688"/>
          <p14:tracePt t="83958" x="6348413" y="3849688"/>
          <p14:tracePt t="83966" x="6373813" y="3849688"/>
          <p14:tracePt t="83974" x="6391275" y="3849688"/>
          <p14:tracePt t="83982" x="6407150" y="3849688"/>
          <p14:tracePt t="83990" x="6424613" y="3857625"/>
          <p14:tracePt t="84004" x="6442075" y="3857625"/>
          <p14:tracePt t="84012" x="6442075" y="3867150"/>
          <p14:tracePt t="84020" x="6457950" y="3867150"/>
          <p14:tracePt t="84028" x="6475413" y="3867150"/>
          <p14:tracePt t="84036" x="6483350" y="3867150"/>
          <p14:tracePt t="84043" x="6510338" y="3867150"/>
          <p14:tracePt t="84053" x="6535738" y="3867150"/>
          <p14:tracePt t="84060" x="6543675" y="3857625"/>
          <p14:tracePt t="84068" x="6569075" y="3849688"/>
          <p14:tracePt t="84076" x="6594475" y="3841750"/>
          <p14:tracePt t="84084" x="6637338" y="3824288"/>
          <p14:tracePt t="84092" x="6696075" y="3806825"/>
          <p14:tracePt t="84100" x="6756400" y="3781425"/>
          <p14:tracePt t="84108" x="6850063" y="3763963"/>
          <p14:tracePt t="84113" x="6926263" y="3738563"/>
          <p14:tracePt t="84122" x="7010400" y="3730625"/>
          <p14:tracePt t="84129" x="7096125" y="3730625"/>
          <p14:tracePt t="84138" x="7164388" y="3730625"/>
          <p14:tracePt t="84146" x="7223125" y="3730625"/>
          <p14:tracePt t="84154" x="7265988" y="3730625"/>
          <p14:tracePt t="84162" x="7283450" y="3738563"/>
          <p14:tracePt t="84183" x="7299325" y="3738563"/>
          <p14:tracePt t="84358" x="7299325" y="3748088"/>
          <p14:tracePt t="84390" x="7291388" y="3763963"/>
          <p14:tracePt t="84398" x="7283450" y="3781425"/>
          <p14:tracePt t="84406" x="7273925" y="3790950"/>
          <p14:tracePt t="84414" x="7258050" y="3806825"/>
          <p14:tracePt t="84422" x="7240588" y="3824288"/>
          <p14:tracePt t="84428" x="7223125" y="3841750"/>
          <p14:tracePt t="84436" x="7205663" y="3849688"/>
          <p14:tracePt t="84453" x="7197725" y="3857625"/>
          <p14:tracePt t="84460" x="7189788" y="3867150"/>
          <p14:tracePt t="84469" x="7180263" y="3875088"/>
          <p14:tracePt t="84476" x="7172325" y="3883025"/>
          <p14:tracePt t="84484" x="7164388" y="3892550"/>
          <p14:tracePt t="84492" x="7154863" y="3908425"/>
          <p14:tracePt t="84501" x="7146925" y="3908425"/>
          <p14:tracePt t="84508" x="7129463" y="3925888"/>
          <p14:tracePt t="84517" x="7121525" y="3943350"/>
          <p14:tracePt t="84524" x="7104063" y="3951288"/>
          <p14:tracePt t="84530" x="7088188" y="3968750"/>
          <p14:tracePt t="84538" x="7070725" y="3986213"/>
          <p14:tracePt t="84546" x="7053263" y="4002088"/>
          <p14:tracePt t="84554" x="7045325" y="4019550"/>
          <p14:tracePt t="84562" x="7027863" y="4019550"/>
          <p14:tracePt t="84570" x="7010400" y="4037013"/>
          <p14:tracePt t="84578" x="6994525" y="4044950"/>
          <p14:tracePt t="84586" x="6985000" y="4062413"/>
          <p14:tracePt t="84594" x="6969125" y="4070350"/>
          <p14:tracePt t="84602" x="6951663" y="4079875"/>
          <p14:tracePt t="84610" x="6934200" y="4087813"/>
          <p14:tracePt t="84619" x="6926263" y="4095750"/>
          <p14:tracePt t="84626" x="6908800" y="4113213"/>
          <p14:tracePt t="84632" x="6891338" y="4121150"/>
          <p14:tracePt t="84640" x="6875463" y="4138613"/>
          <p14:tracePt t="84648" x="6865938" y="4138613"/>
          <p14:tracePt t="84656" x="6850063" y="4156075"/>
          <p14:tracePt t="84664" x="6832600" y="4164013"/>
          <p14:tracePt t="84672" x="6824663" y="4181475"/>
          <p14:tracePt t="84680" x="6807200" y="4189413"/>
          <p14:tracePt t="84688" x="6789738" y="4197350"/>
          <p14:tracePt t="84696" x="6772275" y="4197350"/>
          <p14:tracePt t="84704" x="6772275" y="4206875"/>
          <p14:tracePt t="84712" x="6764338" y="4206875"/>
          <p14:tracePt t="84720" x="6756400" y="4206875"/>
          <p14:tracePt t="84758" x="6756400" y="4214813"/>
          <p14:tracePt t="84770" x="6746875" y="4224338"/>
          <p14:tracePt t="84778" x="6738938" y="4224338"/>
          <p14:tracePt t="84786" x="6731000" y="4232275"/>
          <p14:tracePt t="84794" x="6713538" y="4249738"/>
          <p14:tracePt t="84802" x="6696075" y="4257675"/>
          <p14:tracePt t="84809" x="6680200" y="4265613"/>
          <p14:tracePt t="84819" x="6670675" y="4275138"/>
          <p14:tracePt t="84826" x="6654800" y="4283075"/>
          <p14:tracePt t="84834" x="6637338" y="4291013"/>
          <p14:tracePt t="84842" x="6627813" y="4300538"/>
          <p14:tracePt t="84848" x="6619875" y="4308475"/>
          <p14:tracePt t="84856" x="6611938" y="4308475"/>
          <p14:tracePt t="84868" x="6602413" y="4308475"/>
          <p14:tracePt t="84880" x="6602413" y="4316413"/>
          <p14:tracePt t="84896" x="6594475" y="4316413"/>
          <p14:tracePt t="84990" x="6586538" y="4316413"/>
          <p14:tracePt t="85394" x="6577013" y="4325938"/>
          <p14:tracePt t="85403" x="6561138" y="4341813"/>
          <p14:tracePt t="85410" x="6543675" y="4351338"/>
          <p14:tracePt t="85419" x="6526213" y="4368800"/>
          <p14:tracePt t="85426" x="6518275" y="4376738"/>
          <p14:tracePt t="85436" x="6500813" y="4394200"/>
          <p14:tracePt t="85443" x="6483350" y="4402138"/>
          <p14:tracePt t="85459" x="6467475" y="4410075"/>
          <p14:tracePt t="85467" x="6457950" y="4410075"/>
          <p14:tracePt t="85473" x="6457950" y="4419600"/>
          <p14:tracePt t="85557" x="6467475" y="4402138"/>
          <p14:tracePt t="85566" x="6483350" y="4394200"/>
          <p14:tracePt t="85574" x="6500813" y="4376738"/>
          <p14:tracePt t="85578" x="6518275" y="4351338"/>
          <p14:tracePt t="85586" x="6551613" y="4333875"/>
          <p14:tracePt t="85594" x="6594475" y="4308475"/>
          <p14:tracePt t="85602" x="6637338" y="4283075"/>
          <p14:tracePt t="85610" x="6688138" y="4257675"/>
          <p14:tracePt t="85618" x="6746875" y="4232275"/>
          <p14:tracePt t="85626" x="6815138" y="4214813"/>
          <p14:tracePt t="85634" x="6875463" y="4206875"/>
          <p14:tracePt t="85642" x="6934200" y="4197350"/>
          <p14:tracePt t="85650" x="6959600" y="4197350"/>
          <p14:tracePt t="85658" x="6977063" y="4197350"/>
          <p14:tracePt t="85668" x="6994525" y="4197350"/>
          <p14:tracePt t="85674" x="7002463" y="4197350"/>
          <p14:tracePt t="85682" x="7019925" y="4197350"/>
          <p14:tracePt t="85688" x="7027863" y="4197350"/>
          <p14:tracePt t="85696" x="7045325" y="4189413"/>
          <p14:tracePt t="85704" x="7053263" y="4189413"/>
          <p14:tracePt t="85712" x="7061200" y="4181475"/>
          <p14:tracePt t="85720" x="7078663" y="4171950"/>
          <p14:tracePt t="85728" x="7096125" y="4171950"/>
          <p14:tracePt t="85736" x="7104063" y="4164013"/>
          <p14:tracePt t="85744" x="7121525" y="4164013"/>
          <p14:tracePt t="85752" x="7129463" y="4164013"/>
          <p14:tracePt t="85760" x="7138988" y="4156075"/>
          <p14:tracePt t="85768" x="7154863" y="4156075"/>
          <p14:tracePt t="85776" x="7172325" y="4146550"/>
          <p14:tracePt t="85784" x="7180263" y="4146550"/>
          <p14:tracePt t="85792" x="7197725" y="4138613"/>
          <p14:tracePt t="85798" x="7223125" y="4130675"/>
          <p14:tracePt t="85806" x="7240588" y="4130675"/>
          <p14:tracePt t="85814" x="7258050" y="4130675"/>
          <p14:tracePt t="85822" x="7283450" y="4130675"/>
          <p14:tracePt t="85830" x="7291388" y="4121150"/>
          <p14:tracePt t="85838" x="7308850" y="4121150"/>
          <p14:tracePt t="85846" x="7316788" y="4121150"/>
          <p14:tracePt t="86193" x="7324725" y="4121150"/>
          <p14:tracePt t="86593" x="7316788" y="4121150"/>
          <p14:tracePt t="87374" x="7308850" y="4130675"/>
          <p14:tracePt t="87394" x="7299325" y="4138613"/>
          <p14:tracePt t="87400" x="7299325" y="4146550"/>
          <p14:tracePt t="87408" x="7291388" y="4156075"/>
          <p14:tracePt t="87416" x="7283450" y="4156075"/>
          <p14:tracePt t="87424" x="7283450" y="4164013"/>
          <p14:tracePt t="87433" x="7273925" y="4164013"/>
          <p14:tracePt t="87440" x="7265988" y="4171950"/>
          <p14:tracePt t="87460" x="7258050" y="4171950"/>
          <p14:tracePt t="87664" x="7240588" y="4181475"/>
          <p14:tracePt t="87676" x="7240588" y="4189413"/>
          <p14:tracePt t="87684" x="7189788" y="4206875"/>
          <p14:tracePt t="87692" x="7138988" y="4224338"/>
          <p14:tracePt t="87700" x="7096125" y="4240213"/>
          <p14:tracePt t="87706" x="7045325" y="4265613"/>
          <p14:tracePt t="87714" x="6994525" y="4283075"/>
          <p14:tracePt t="87722" x="6934200" y="4300538"/>
          <p14:tracePt t="87730" x="6875463" y="4325938"/>
          <p14:tracePt t="87738" x="6815138" y="4341813"/>
          <p14:tracePt t="87746" x="6756400" y="4351338"/>
          <p14:tracePt t="87754" x="6662738" y="4376738"/>
          <p14:tracePt t="87762" x="6577013" y="4394200"/>
          <p14:tracePt t="87770" x="6475413" y="4419600"/>
          <p14:tracePt t="87778" x="6356350" y="4445000"/>
          <p14:tracePt t="87786" x="6246813" y="4460875"/>
          <p14:tracePt t="87793" x="6102350" y="4486275"/>
          <p14:tracePt t="87802" x="5957888" y="4513263"/>
          <p14:tracePt t="87808" x="5778500" y="4538663"/>
          <p14:tracePt t="87816" x="5591175" y="4564063"/>
          <p14:tracePt t="87824" x="5370513" y="4597400"/>
          <p14:tracePt t="87832" x="5124450" y="4622800"/>
          <p14:tracePt t="87840" x="4878388" y="4657725"/>
          <p14:tracePt t="87848" x="4630738" y="4691063"/>
          <p14:tracePt t="87856" x="4384675" y="4716463"/>
          <p14:tracePt t="87864" x="4171950" y="4749800"/>
          <p14:tracePt t="87872" x="4019550" y="4759325"/>
          <p14:tracePt t="87880" x="3857625" y="4784725"/>
          <p14:tracePt t="87888" x="3713163" y="4792663"/>
          <p14:tracePt t="87896" x="3578225" y="4810125"/>
          <p14:tracePt t="87904" x="3433763" y="4827588"/>
          <p14:tracePt t="87920" x="3186113" y="4878388"/>
          <p14:tracePt t="87926" x="3059113" y="4903788"/>
          <p14:tracePt t="87934" x="2957513" y="4919663"/>
          <p14:tracePt t="87942" x="2871788" y="4946650"/>
          <p14:tracePt t="87950" x="2778125" y="4962525"/>
          <p14:tracePt t="87958" x="2693988" y="4979988"/>
          <p14:tracePt t="87966" x="2633663" y="4997450"/>
          <p14:tracePt t="87974" x="2574925" y="5005388"/>
          <p14:tracePt t="87983" x="2516188" y="5013325"/>
          <p14:tracePt t="87990" x="2463800" y="5038725"/>
          <p14:tracePt t="87998" x="2430463" y="5048250"/>
          <p14:tracePt t="88006" x="2387600" y="5064125"/>
          <p14:tracePt t="88014" x="2354263" y="5081588"/>
          <p14:tracePt t="88020" x="2311400" y="5099050"/>
          <p14:tracePt t="88028" x="2293938" y="5116513"/>
          <p14:tracePt t="88036" x="2260600" y="5132388"/>
          <p14:tracePt t="88044" x="2235200" y="5141913"/>
          <p14:tracePt t="88052" x="2200275" y="5157788"/>
          <p14:tracePt t="88060" x="2174875" y="5167313"/>
          <p14:tracePt t="88069" x="2159000" y="5175250"/>
          <p14:tracePt t="88075" x="2149475" y="5175250"/>
          <p14:tracePt t="88084" x="2133600" y="5175250"/>
          <p14:tracePt t="88092" x="2124075" y="5175250"/>
          <p14:tracePt t="88100" x="2116138" y="5175250"/>
          <p14:tracePt t="88108" x="2098675" y="5175250"/>
          <p14:tracePt t="88124" x="2082800" y="5175250"/>
          <p14:tracePt t="88129" x="2073275" y="5175250"/>
          <p14:tracePt t="88138" x="2065338" y="5175250"/>
          <p14:tracePt t="88146" x="2047875" y="5183188"/>
          <p14:tracePt t="88154" x="2039938" y="5183188"/>
          <p14:tracePt t="88162" x="2030413" y="5192713"/>
          <p14:tracePt t="88170" x="2014538" y="5192713"/>
          <p14:tracePt t="88178" x="2014538" y="5200650"/>
          <p14:tracePt t="88186" x="2005013" y="5200650"/>
          <p14:tracePt t="88194" x="1997075" y="5200650"/>
          <p14:tracePt t="88260" x="1997075" y="5208588"/>
          <p14:tracePt t="88452" x="1997075" y="5218113"/>
          <p14:tracePt t="88464" x="2014538" y="5226050"/>
          <p14:tracePt t="88472" x="2039938" y="5235575"/>
          <p14:tracePt t="88480" x="2065338" y="5251450"/>
          <p14:tracePt t="88488" x="2090738" y="5260975"/>
          <p14:tracePt t="88496" x="2108200" y="5276850"/>
          <p14:tracePt t="88504" x="2116138" y="5286375"/>
          <p14:tracePt t="88512" x="2133600" y="5294313"/>
          <p14:tracePt t="88520" x="2149475" y="5302250"/>
          <p14:tracePt t="88529" x="2159000" y="5311775"/>
          <p14:tracePt t="88536" x="2174875" y="5327650"/>
          <p14:tracePt t="88542" x="2192338" y="5327650"/>
          <p14:tracePt t="88550" x="2209800" y="5345113"/>
          <p14:tracePt t="88558" x="2227263" y="5353050"/>
          <p14:tracePt t="88568" x="2243138" y="5353050"/>
          <p14:tracePt t="88574" x="2260600" y="5362575"/>
          <p14:tracePt t="88583" x="2268538" y="5362575"/>
          <p14:tracePt t="88590" x="2286000" y="5362575"/>
          <p14:tracePt t="88598" x="2303463" y="5370513"/>
          <p14:tracePt t="88606" x="2311400" y="5370513"/>
          <p14:tracePt t="88614" x="2328863" y="5370513"/>
          <p14:tracePt t="88622" x="2336800" y="5370513"/>
          <p14:tracePt t="88630" x="2354263" y="5370513"/>
          <p14:tracePt t="88638" x="2371725" y="5370513"/>
          <p14:tracePt t="88646" x="2379663" y="5380038"/>
          <p14:tracePt t="88652" x="2397125" y="5380038"/>
          <p14:tracePt t="88660" x="2413000" y="5380038"/>
          <p14:tracePt t="88680" x="2422525" y="5380038"/>
          <p14:tracePt t="88692" x="2430463" y="5380038"/>
          <p14:tracePt t="88700" x="2430463" y="5387975"/>
          <p14:tracePt t="88794" x="2438400" y="5387975"/>
          <p14:tracePt t="88814" x="2447925" y="5387975"/>
          <p14:tracePt t="88822" x="2455863" y="5387975"/>
          <p14:tracePt t="88839" x="2473325" y="5387975"/>
          <p14:tracePt t="88854" x="2481263" y="5387975"/>
          <p14:tracePt t="88860" x="2498725" y="5380038"/>
          <p14:tracePt t="88869" x="2506663" y="5380038"/>
          <p14:tracePt t="88877" x="2516188" y="5380038"/>
          <p14:tracePt t="88885" x="2532063" y="5380038"/>
          <p14:tracePt t="88892" x="2532063" y="5370513"/>
          <p14:tracePt t="88902" x="2549525" y="5370513"/>
          <p14:tracePt t="88916" x="2557463" y="5370513"/>
          <p14:tracePt t="88924" x="2566988" y="5362575"/>
          <p14:tracePt t="88933" x="2574925" y="5362575"/>
          <p14:tracePt t="88940" x="2582863" y="5353050"/>
          <p14:tracePt t="88948" x="2600325" y="5353050"/>
          <p14:tracePt t="88956" x="2608263" y="5353050"/>
          <p14:tracePt t="88962" x="2625725" y="5353050"/>
          <p14:tracePt t="88970" x="2633663" y="5353050"/>
          <p14:tracePt t="88986" x="2643188" y="5353050"/>
          <p14:tracePt t="89002" x="2651125" y="5353050"/>
          <p14:tracePt t="89246" x="2660650" y="5353050"/>
          <p14:tracePt t="89254" x="2676525" y="5353050"/>
          <p14:tracePt t="89270" x="2693988" y="5353050"/>
          <p14:tracePt t="89276" x="2711450" y="5345113"/>
          <p14:tracePt t="89285" x="2719388" y="5337175"/>
          <p14:tracePt t="89292" x="2744788" y="5327650"/>
          <p14:tracePt t="89300" x="2770188" y="5319713"/>
          <p14:tracePt t="89308" x="2795588" y="5311775"/>
          <p14:tracePt t="89316" x="2805113" y="5302250"/>
          <p14:tracePt t="89324" x="2830513" y="5294313"/>
          <p14:tracePt t="89332" x="2846388" y="5294313"/>
          <p14:tracePt t="89340" x="2855913" y="5286375"/>
          <p14:tracePt t="89348" x="2871788" y="5276850"/>
          <p14:tracePt t="89356" x="2881313" y="5276850"/>
          <p14:tracePt t="89364" x="2889250" y="5268913"/>
          <p14:tracePt t="89372" x="2906713" y="5260975"/>
          <p14:tracePt t="89378" x="2922588" y="5260975"/>
          <p14:tracePt t="89394" x="2932113" y="5260975"/>
          <p14:tracePt t="89406" x="2940050" y="5260975"/>
          <p14:tracePt t="89470" x="2949575" y="5260975"/>
          <p14:tracePt t="89516" x="2949575" y="5251450"/>
          <p14:tracePt t="89564" x="2957513" y="5243513"/>
          <p14:tracePt t="89764" x="2965450" y="5243513"/>
          <p14:tracePt t="89776" x="2965450" y="5235575"/>
          <p14:tracePt t="89784" x="2974975" y="5235575"/>
          <p14:tracePt t="89796" x="2982913" y="5235575"/>
          <p14:tracePt t="89812" x="2990850" y="5235575"/>
          <p14:tracePt t="89826" x="2990850" y="5226050"/>
          <p14:tracePt t="89838" x="3000375" y="5226050"/>
          <p14:tracePt t="89898" x="3008313" y="5226050"/>
          <p14:tracePt t="89906" x="3016250" y="5226050"/>
          <p14:tracePt t="89914" x="3025775" y="5226050"/>
          <p14:tracePt t="89933" x="3041650" y="5226050"/>
          <p14:tracePt t="89939" x="3059113" y="5226050"/>
          <p14:tracePt t="89952" x="3067050" y="5226050"/>
          <p14:tracePt t="89960" x="3076575" y="5218113"/>
          <p14:tracePt t="89976" x="3084513" y="5218113"/>
          <p14:tracePt t="89984" x="3094038" y="5218113"/>
          <p14:tracePt t="89992" x="3101975" y="5218113"/>
          <p14:tracePt t="90008" x="3109913" y="5218113"/>
          <p14:tracePt t="90014" x="3119438" y="5218113"/>
          <p14:tracePt t="90030" x="3127375" y="5218113"/>
          <p14:tracePt t="90038" x="3144838" y="5218113"/>
          <p14:tracePt t="90144" x="3152775" y="5218113"/>
          <p14:tracePt t="90334" x="3160713" y="5218113"/>
          <p14:tracePt t="90352" x="3186113" y="5218113"/>
          <p14:tracePt t="90360" x="3211513" y="5218113"/>
          <p14:tracePt t="90368" x="3221038" y="5226050"/>
          <p14:tracePt t="90376" x="3246438" y="5243513"/>
          <p14:tracePt t="90384" x="3279775" y="5251450"/>
          <p14:tracePt t="90392" x="3297238" y="5260975"/>
          <p14:tracePt t="90400" x="3305175" y="5276850"/>
          <p14:tracePt t="90408" x="3322638" y="5276850"/>
          <p14:tracePt t="90416" x="3340100" y="5276850"/>
          <p14:tracePt t="90424" x="3348038" y="5276850"/>
          <p14:tracePt t="90433" x="3355975" y="5276850"/>
          <p14:tracePt t="90440" x="3355975" y="5286375"/>
          <p14:tracePt t="90450" x="3365500" y="5286375"/>
          <p14:tracePt t="90656" x="3373438" y="5286375"/>
          <p14:tracePt t="90666" x="3390900" y="5286375"/>
          <p14:tracePt t="90674" x="3398838" y="5286375"/>
          <p14:tracePt t="90690" x="3408363" y="5286375"/>
          <p14:tracePt t="90710" x="3416300" y="5286375"/>
          <p14:tracePt t="90726" x="3416300" y="5276850"/>
          <p14:tracePt t="90856" x="3424238" y="5276850"/>
          <p14:tracePt t="90938" x="3433763" y="5276850"/>
          <p14:tracePt t="90946" x="3441700" y="5268913"/>
          <p14:tracePt t="90954" x="3449638" y="5268913"/>
          <p14:tracePt t="90962" x="3467100" y="5260975"/>
          <p14:tracePt t="90970" x="3475038" y="5260975"/>
          <p14:tracePt t="90988" x="3484563" y="5260975"/>
          <p14:tracePt t="91008" x="3492500" y="5260975"/>
          <p14:tracePt t="91024" x="3502025" y="5260975"/>
          <p14:tracePt t="91040" x="3517900" y="5260975"/>
          <p14:tracePt t="91049" x="3527425" y="5260975"/>
          <p14:tracePt t="91056" x="3543300" y="5260975"/>
          <p14:tracePt t="91064" x="3560763" y="5260975"/>
          <p14:tracePt t="91072" x="3568700" y="5260975"/>
          <p14:tracePt t="91078" x="3578225" y="5260975"/>
          <p14:tracePt t="91086" x="3586163" y="5260975"/>
          <p14:tracePt t="91094" x="3594100" y="5260975"/>
          <p14:tracePt t="91102" x="3611563" y="5260975"/>
          <p14:tracePt t="91110" x="3619500" y="5260975"/>
          <p14:tracePt t="91119" x="3636963" y="5260975"/>
          <p14:tracePt t="91126" x="3654425" y="5251450"/>
          <p14:tracePt t="91134" x="3662363" y="5251450"/>
          <p14:tracePt t="91142" x="3679825" y="5243513"/>
          <p14:tracePt t="91150" x="3705225" y="5235575"/>
          <p14:tracePt t="91158" x="3713163" y="5235575"/>
          <p14:tracePt t="91166" x="3730625" y="5235575"/>
          <p14:tracePt t="91174" x="3738563" y="5235575"/>
          <p14:tracePt t="91182" x="3756025" y="5235575"/>
          <p14:tracePt t="91188" x="3773488" y="5226050"/>
          <p14:tracePt t="91196" x="3781425" y="5226050"/>
          <p14:tracePt t="91204" x="3798888" y="5226050"/>
          <p14:tracePt t="91212" x="3816350" y="5218113"/>
          <p14:tracePt t="91220" x="3824288" y="5218113"/>
          <p14:tracePt t="91228" x="3841750" y="5208588"/>
          <p14:tracePt t="91236" x="3857625" y="5208588"/>
          <p14:tracePt t="91244" x="3867150" y="5208588"/>
          <p14:tracePt t="91252" x="3883025" y="5200650"/>
          <p14:tracePt t="91260" x="3892550" y="5200650"/>
          <p14:tracePt t="91268" x="3908425" y="5192713"/>
          <p14:tracePt t="91276" x="3925888" y="5192713"/>
          <p14:tracePt t="91284" x="3935413" y="5192713"/>
          <p14:tracePt t="91290" x="3951288" y="5192713"/>
          <p14:tracePt t="91300" x="3968750" y="5192713"/>
          <p14:tracePt t="91306" x="3976688" y="5183188"/>
          <p14:tracePt t="91314" x="3994150" y="5183188"/>
          <p14:tracePt t="91322" x="4011613" y="5183188"/>
          <p14:tracePt t="91330" x="4019550" y="5183188"/>
          <p14:tracePt t="91338" x="4037013" y="5183188"/>
          <p14:tracePt t="91346" x="4044950" y="5183188"/>
          <p14:tracePt t="91354" x="4062413" y="5183188"/>
          <p14:tracePt t="91362" x="4079875" y="5175250"/>
          <p14:tracePt t="91370" x="4087813" y="5175250"/>
          <p14:tracePt t="91378" x="4105275" y="5175250"/>
          <p14:tracePt t="91386" x="4121150" y="5167313"/>
          <p14:tracePt t="91394" x="4130675" y="5167313"/>
          <p14:tracePt t="91401" x="4146550" y="5167313"/>
          <p14:tracePt t="91416" x="4156075" y="5167313"/>
          <p14:tracePt t="91433" x="4164013" y="5167313"/>
          <p14:tracePt t="91451" x="4171950" y="5167313"/>
          <p14:tracePt t="91476" x="4181475" y="5167313"/>
          <p14:tracePt t="91485" x="4197350" y="5157788"/>
          <p14:tracePt t="91502" x="4206875" y="5157788"/>
          <p14:tracePt t="91506" x="4214813" y="5157788"/>
          <p14:tracePt t="91514" x="4232275" y="5157788"/>
          <p14:tracePt t="91522" x="4240213" y="5157788"/>
          <p14:tracePt t="91530" x="4249738" y="5157788"/>
          <p14:tracePt t="91538" x="4257675" y="5157788"/>
          <p14:tracePt t="91546" x="4265613" y="5157788"/>
          <p14:tracePt t="92678" x="4275138" y="5157788"/>
          <p14:tracePt t="92684" x="4283075" y="5157788"/>
          <p14:tracePt t="92692" x="4300538" y="5157788"/>
          <p14:tracePt t="92712" x="4308475" y="5157788"/>
          <p14:tracePt t="92993" x="4316413" y="5149850"/>
          <p14:tracePt t="93000" x="4325938" y="5132388"/>
          <p14:tracePt t="93007" x="4341813" y="5124450"/>
          <p14:tracePt t="93018" x="4359275" y="5106988"/>
          <p14:tracePt t="93022" x="4376738" y="5099050"/>
          <p14:tracePt t="93030" x="4384675" y="5081588"/>
          <p14:tracePt t="93038" x="4402138" y="5064125"/>
          <p14:tracePt t="93046" x="4419600" y="5056188"/>
          <p14:tracePt t="93054" x="4435475" y="5038725"/>
          <p14:tracePt t="93062" x="4445000" y="5022850"/>
          <p14:tracePt t="93070" x="4460875" y="5005388"/>
          <p14:tracePt t="93078" x="4478338" y="4997450"/>
          <p14:tracePt t="93086" x="4503738" y="4979988"/>
          <p14:tracePt t="93094" x="4513263" y="4972050"/>
          <p14:tracePt t="93101" x="4529138" y="4962525"/>
          <p14:tracePt t="93108" x="4546600" y="4962525"/>
          <p14:tracePt t="93116" x="4554538" y="4962525"/>
          <p14:tracePt t="93124" x="4564063" y="4962525"/>
          <p14:tracePt t="93132" x="4579938" y="4962525"/>
          <p14:tracePt t="93139" x="4579938" y="4954588"/>
          <p14:tracePt t="93155" x="4589463" y="4954588"/>
          <p14:tracePt t="93164" x="4597400" y="4954588"/>
          <p14:tracePt t="93172" x="4605338" y="4954588"/>
          <p14:tracePt t="93179" x="4622800" y="4946650"/>
          <p14:tracePt t="93188" x="4640263" y="4946650"/>
          <p14:tracePt t="93196" x="4648200" y="4937125"/>
          <p14:tracePt t="93202" x="4665663" y="4929188"/>
          <p14:tracePt t="93210" x="4691063" y="4911725"/>
          <p14:tracePt t="93218" x="4716463" y="4903788"/>
          <p14:tracePt t="93226" x="4733925" y="4894263"/>
          <p14:tracePt t="93234" x="4749800" y="4886325"/>
          <p14:tracePt t="93242" x="4767263" y="4886325"/>
          <p14:tracePt t="93250" x="4775200" y="4878388"/>
          <p14:tracePt t="93258" x="4792663" y="4878388"/>
          <p14:tracePt t="93266" x="4810125" y="4878388"/>
          <p14:tracePt t="93274" x="4818063" y="4878388"/>
          <p14:tracePt t="93282" x="4835525" y="4878388"/>
          <p14:tracePt t="93290" x="4843463" y="4868863"/>
          <p14:tracePt t="93299" x="4860925" y="4868863"/>
          <p14:tracePt t="93306" x="4878388" y="4860925"/>
          <p14:tracePt t="93314" x="4903788" y="4852988"/>
          <p14:tracePt t="93320" x="4911725" y="4843463"/>
          <p14:tracePt t="93328" x="4937125" y="4835525"/>
          <p14:tracePt t="93336" x="4972050" y="4818063"/>
          <p14:tracePt t="93344" x="5005388" y="4802188"/>
          <p14:tracePt t="93352" x="5056188" y="4792663"/>
          <p14:tracePt t="93360" x="5116513" y="4784725"/>
          <p14:tracePt t="93368" x="5175250" y="4775200"/>
          <p14:tracePt t="93376" x="5226050" y="4775200"/>
          <p14:tracePt t="93384" x="5286375" y="4759325"/>
          <p14:tracePt t="93392" x="5362575" y="4759325"/>
          <p14:tracePt t="93400" x="5430838" y="4759325"/>
          <p14:tracePt t="93408" x="5514975" y="4759325"/>
          <p14:tracePt t="93414" x="5591175" y="4759325"/>
          <p14:tracePt t="93422" x="5676900" y="4759325"/>
          <p14:tracePt t="93429" x="5761038" y="4767263"/>
          <p14:tracePt t="93438" x="5846763" y="4767263"/>
          <p14:tracePt t="93446" x="5915025" y="4767263"/>
          <p14:tracePt t="93454" x="6008688" y="4775200"/>
          <p14:tracePt t="93462" x="6092825" y="4802188"/>
          <p14:tracePt t="93470" x="6153150" y="4810125"/>
          <p14:tracePt t="93478" x="6211888" y="4818063"/>
          <p14:tracePt t="93486" x="6254750" y="4827588"/>
          <p14:tracePt t="93494" x="6288088" y="4827588"/>
          <p14:tracePt t="93502" x="6313488" y="4827588"/>
          <p14:tracePt t="93510" x="6348413" y="4827588"/>
          <p14:tracePt t="93518" x="6365875" y="4827588"/>
          <p14:tracePt t="93524" x="6381750" y="4827588"/>
          <p14:tracePt t="93532" x="6399213" y="4827588"/>
          <p14:tracePt t="93540" x="6424613" y="4827588"/>
          <p14:tracePt t="93548" x="6457950" y="4827588"/>
          <p14:tracePt t="93556" x="6483350" y="4818063"/>
          <p14:tracePt t="93564" x="6510338" y="4818063"/>
          <p14:tracePt t="93572" x="6543675" y="4818063"/>
          <p14:tracePt t="93580" x="6586538" y="4818063"/>
          <p14:tracePt t="93588" x="6619875" y="4818063"/>
          <p14:tracePt t="93596" x="6645275" y="4827588"/>
          <p14:tracePt t="93604" x="6670675" y="4843463"/>
          <p14:tracePt t="93612" x="6688138" y="4852988"/>
          <p14:tracePt t="93620" x="6713538" y="4868863"/>
          <p14:tracePt t="93628" x="6731000" y="4878388"/>
          <p14:tracePt t="93634" x="6764338" y="4886325"/>
          <p14:tracePt t="93642" x="6799263" y="4903788"/>
          <p14:tracePt t="93650" x="6832600" y="4929188"/>
          <p14:tracePt t="93658" x="6865938" y="4929188"/>
          <p14:tracePt t="93666" x="6916738" y="4954588"/>
          <p14:tracePt t="93674" x="6959600" y="4962525"/>
          <p14:tracePt t="93682" x="6994525" y="4972050"/>
          <p14:tracePt t="93690" x="7053263" y="4979988"/>
          <p14:tracePt t="93699" x="7121525" y="4987925"/>
          <p14:tracePt t="93706" x="7189788" y="5013325"/>
          <p14:tracePt t="93714" x="7258050" y="5022850"/>
          <p14:tracePt t="93722" x="7334250" y="5030788"/>
          <p14:tracePt t="93730" x="7418388" y="5038725"/>
          <p14:tracePt t="93736" x="7486650" y="5038725"/>
          <p14:tracePt t="93744" x="7562850" y="5038725"/>
          <p14:tracePt t="93752" x="7631113" y="5038725"/>
          <p14:tracePt t="93760" x="7716838" y="5038725"/>
          <p14:tracePt t="93768" x="7810500" y="5030788"/>
          <p14:tracePt t="93776" x="7894638" y="5005388"/>
          <p14:tracePt t="93784" x="7980363" y="4987925"/>
          <p14:tracePt t="93792" x="8056563" y="4972050"/>
          <p14:tracePt t="93801" x="8115300" y="4962525"/>
          <p14:tracePt t="93808" x="8175625" y="4954588"/>
          <p14:tracePt t="93816" x="8191500" y="4954588"/>
          <p14:tracePt t="93824" x="8201025" y="4954588"/>
          <p14:tracePt t="93869" x="8201025" y="4946650"/>
          <p14:tracePt t="93942" x="8175625" y="4962525"/>
          <p14:tracePt t="93948" x="8158163" y="4962525"/>
          <p14:tracePt t="93956" x="8132763" y="4972050"/>
          <p14:tracePt t="93964" x="8089900" y="4972050"/>
          <p14:tracePt t="93972" x="8047038" y="4972050"/>
          <p14:tracePt t="93980" x="7988300" y="4972050"/>
          <p14:tracePt t="93988" x="7927975" y="4972050"/>
          <p14:tracePt t="93996" x="7869238" y="4972050"/>
          <p14:tracePt t="94004" x="7800975" y="4972050"/>
          <p14:tracePt t="94012" x="7742238" y="4972050"/>
          <p14:tracePt t="94020" x="7673975" y="4962525"/>
          <p14:tracePt t="94028" x="7597775" y="4954588"/>
          <p14:tracePt t="94036" x="7537450" y="4946650"/>
          <p14:tracePt t="94044" x="7478713" y="4937125"/>
          <p14:tracePt t="94052" x="7418388" y="4929188"/>
          <p14:tracePt t="94058" x="7359650" y="4929188"/>
          <p14:tracePt t="94067" x="7316788" y="4919663"/>
          <p14:tracePt t="94074" x="7283450" y="4911725"/>
          <p14:tracePt t="94082" x="7258050" y="4911725"/>
          <p14:tracePt t="94089" x="7215188" y="4911725"/>
          <p14:tracePt t="94098" x="7189788" y="4911725"/>
          <p14:tracePt t="94106" x="7129463" y="4911725"/>
          <p14:tracePt t="94114" x="7070725" y="4911725"/>
          <p14:tracePt t="94122" x="7010400" y="4894263"/>
          <p14:tracePt t="94129" x="6959600" y="4894263"/>
          <p14:tracePt t="94138" x="6908800" y="4886325"/>
          <p14:tracePt t="94146" x="6850063" y="4878388"/>
          <p14:tracePt t="94152" x="6789738" y="4868863"/>
          <p14:tracePt t="94160" x="6731000" y="4860925"/>
          <p14:tracePt t="94168" x="6670675" y="4835525"/>
          <p14:tracePt t="94176" x="6611938" y="4827588"/>
          <p14:tracePt t="94184" x="6535738" y="4818063"/>
          <p14:tracePt t="94192" x="6475413" y="4810125"/>
          <p14:tracePt t="94200" x="6416675" y="4784725"/>
          <p14:tracePt t="94208" x="6356350" y="4767263"/>
          <p14:tracePt t="94216" x="6280150" y="4749800"/>
          <p14:tracePt t="94224" x="6221413" y="4733925"/>
          <p14:tracePt t="94232" x="6161088" y="4716463"/>
          <p14:tracePt t="94240" x="6118225" y="4708525"/>
          <p14:tracePt t="94248" x="6084888" y="4699000"/>
          <p14:tracePt t="94256" x="6049963" y="4691063"/>
          <p14:tracePt t="94265" x="6016625" y="4683125"/>
          <p14:tracePt t="94270" x="5991225" y="4683125"/>
          <p14:tracePt t="94278" x="5973763" y="4683125"/>
          <p14:tracePt t="94286" x="5940425" y="4683125"/>
          <p14:tracePt t="94294" x="5897563" y="4683125"/>
          <p14:tracePt t="94302" x="5864225" y="4673600"/>
          <p14:tracePt t="94310" x="5821363" y="4673600"/>
          <p14:tracePt t="94318" x="5778500" y="4673600"/>
          <p14:tracePt t="94326" x="5719763" y="4665663"/>
          <p14:tracePt t="94334" x="5668963" y="4657725"/>
          <p14:tracePt t="94342" x="5608638" y="4657725"/>
          <p14:tracePt t="94350" x="5549900" y="4648200"/>
          <p14:tracePt t="94358" x="5524500" y="4640263"/>
          <p14:tracePt t="94367" x="5489575" y="4640263"/>
          <p14:tracePt t="94372" x="5464175" y="4630738"/>
          <p14:tracePt t="94380" x="5438775" y="4622800"/>
          <p14:tracePt t="94388" x="5430838" y="4614863"/>
          <p14:tracePt t="94396" x="5413375" y="4605338"/>
          <p14:tracePt t="94404" x="5387975" y="4597400"/>
          <p14:tracePt t="94412" x="5370513" y="4589463"/>
          <p14:tracePt t="94420" x="5362575" y="4579938"/>
          <p14:tracePt t="94428" x="5345113" y="4572000"/>
          <p14:tracePt t="94436" x="5327650" y="4564063"/>
          <p14:tracePt t="94444" x="5319713" y="4564063"/>
          <p14:tracePt t="94452" x="5302250" y="4554538"/>
          <p14:tracePt t="94460" x="5286375" y="4546600"/>
          <p14:tracePt t="94468" x="5276850" y="4546600"/>
          <p14:tracePt t="94473" x="5260975" y="4538663"/>
          <p14:tracePt t="94482" x="5243513" y="4538663"/>
          <p14:tracePt t="94490" x="5235575" y="4538663"/>
          <p14:tracePt t="94498" x="5218113" y="4538663"/>
          <p14:tracePt t="94506" x="5208588" y="4538663"/>
          <p14:tracePt t="94515" x="5192713" y="4538663"/>
          <p14:tracePt t="94522" x="5183188" y="4538663"/>
          <p14:tracePt t="94892" x="5157788" y="4546600"/>
          <p14:tracePt t="94900" x="5106988" y="4564063"/>
          <p14:tracePt t="94907" x="5038725" y="4579938"/>
          <p14:tracePt t="94922" x="4987925" y="4589463"/>
          <p14:tracePt t="94930" x="4962525" y="4589463"/>
          <p14:tracePt t="94938" x="4954588" y="4589463"/>
          <p14:tracePt t="94946" x="4937125" y="4589463"/>
          <p14:tracePt t="94954" x="4919663" y="4589463"/>
          <p14:tracePt t="94962" x="4911725" y="4589463"/>
          <p14:tracePt t="94970" x="4894263" y="4589463"/>
          <p14:tracePt t="94978" x="4878388" y="4579938"/>
          <p14:tracePt t="94986" x="4868863" y="4579938"/>
          <p14:tracePt t="94994" x="4852988" y="4579938"/>
          <p14:tracePt t="95000" x="4835525" y="4572000"/>
          <p14:tracePt t="95008" x="4827588" y="4572000"/>
          <p14:tracePt t="95016" x="4810125" y="4572000"/>
          <p14:tracePt t="95024" x="4792663" y="4564063"/>
          <p14:tracePt t="95031" x="4784725" y="4564063"/>
          <p14:tracePt t="95040" x="4767263" y="4554538"/>
          <p14:tracePt t="95048" x="4749800" y="4554538"/>
          <p14:tracePt t="95056" x="4741863" y="4546600"/>
          <p14:tracePt t="95064" x="4724400" y="4546600"/>
          <p14:tracePt t="95072" x="4699000" y="4538663"/>
          <p14:tracePt t="95080" x="4691063" y="4538663"/>
          <p14:tracePt t="95088" x="4665663" y="4529138"/>
          <p14:tracePt t="95096" x="4640263" y="4521200"/>
          <p14:tracePt t="95102" x="4630738" y="4513263"/>
          <p14:tracePt t="95110" x="4605338" y="4495800"/>
          <p14:tracePt t="95118" x="4579938" y="4486275"/>
          <p14:tracePt t="95126" x="4554538" y="4478338"/>
          <p14:tracePt t="95134" x="4521200" y="4470400"/>
          <p14:tracePt t="95142" x="4495800" y="4460875"/>
          <p14:tracePt t="95150" x="4460875" y="4452938"/>
          <p14:tracePt t="95158" x="4410075" y="4445000"/>
          <p14:tracePt t="95166" x="4351338" y="4435475"/>
          <p14:tracePt t="95173" x="4308475" y="4427538"/>
          <p14:tracePt t="95182" x="4249738" y="4419600"/>
          <p14:tracePt t="95189" x="4189413" y="4419600"/>
          <p14:tracePt t="95198" x="4146550" y="4410075"/>
          <p14:tracePt t="95206" x="4095750" y="4410075"/>
          <p14:tracePt t="95212" x="4070350" y="4410075"/>
          <p14:tracePt t="95220" x="4044950" y="4410075"/>
          <p14:tracePt t="95228" x="4019550" y="4410075"/>
          <p14:tracePt t="95236" x="4002088" y="4410075"/>
          <p14:tracePt t="95244" x="3986213" y="4410075"/>
          <p14:tracePt t="95252" x="3968750" y="4419600"/>
          <p14:tracePt t="95260" x="3960813" y="4419600"/>
          <p14:tracePt t="95268" x="3935413" y="4427538"/>
          <p14:tracePt t="95276" x="3917950" y="4427538"/>
          <p14:tracePt t="95284" x="3908425" y="4435475"/>
          <p14:tracePt t="95292" x="3900488" y="4445000"/>
          <p14:tracePt t="95300" x="3883025" y="4445000"/>
          <p14:tracePt t="95316" x="3875088" y="4452938"/>
          <p14:tracePt t="95334" x="3867150" y="4452938"/>
          <p14:tracePt t="95346" x="3857625" y="4452938"/>
          <p14:tracePt t="95362" x="3849688" y="4460875"/>
          <p14:tracePt t="95370" x="3832225" y="4470400"/>
          <p14:tracePt t="95386" x="3824288" y="4478338"/>
          <p14:tracePt t="95406" x="3816350" y="4486275"/>
          <p14:tracePt t="95436" x="3816350" y="4495800"/>
          <p14:tracePt t="95444" x="3806825" y="4495800"/>
          <p14:tracePt t="95452" x="3806825" y="4503738"/>
          <p14:tracePt t="95460" x="3790950" y="4521200"/>
          <p14:tracePt t="95476" x="3781425" y="4538663"/>
          <p14:tracePt t="95484" x="3773488" y="4554538"/>
          <p14:tracePt t="95492" x="3756025" y="4564063"/>
          <p14:tracePt t="95500" x="3748088" y="4579938"/>
          <p14:tracePt t="95508" x="3738563" y="4597400"/>
          <p14:tracePt t="95517" x="3738563" y="4605338"/>
          <p14:tracePt t="95524" x="3738563" y="4622800"/>
          <p14:tracePt t="95530" x="3730625" y="4640263"/>
          <p14:tracePt t="95538" x="3722688" y="4657725"/>
          <p14:tracePt t="95554" x="3722688" y="4673600"/>
          <p14:tracePt t="95562" x="3722688" y="4683125"/>
          <p14:tracePt t="95570" x="3713163" y="4691063"/>
          <p14:tracePt t="95578" x="3713163" y="4708525"/>
          <p14:tracePt t="95822" x="3713163" y="4716463"/>
          <p14:tracePt t="95835" x="3722688" y="4716463"/>
          <p14:tracePt t="95842" x="3730625" y="4716463"/>
          <p14:tracePt t="95852" x="3738563" y="4724400"/>
          <p14:tracePt t="95861" x="3748088" y="4724400"/>
          <p14:tracePt t="95868" x="3756025" y="4724400"/>
          <p14:tracePt t="95876" x="3773488" y="4724400"/>
          <p14:tracePt t="95884" x="3781425" y="4724400"/>
          <p14:tracePt t="95892" x="3798888" y="4724400"/>
          <p14:tracePt t="95900" x="3806825" y="4724400"/>
          <p14:tracePt t="95921" x="3841750" y="4733925"/>
          <p14:tracePt t="95924" x="3849688" y="4733925"/>
          <p14:tracePt t="95932" x="3867150" y="4733925"/>
          <p14:tracePt t="95940" x="3883025" y="4733925"/>
          <p14:tracePt t="95948" x="3892550" y="4741863"/>
          <p14:tracePt t="95954" x="3908425" y="4741863"/>
          <p14:tracePt t="95962" x="3925888" y="4741863"/>
          <p14:tracePt t="95970" x="3943350" y="4749800"/>
          <p14:tracePt t="95978" x="3976688" y="4749800"/>
          <p14:tracePt t="95986" x="4002088" y="4767263"/>
          <p14:tracePt t="95994" x="4019550" y="4775200"/>
          <p14:tracePt t="96002" x="4027488" y="4784725"/>
          <p14:tracePt t="96010" x="4037013" y="4784725"/>
          <p14:tracePt t="96018" x="4044950" y="4784725"/>
          <p14:tracePt t="96038" x="4052888" y="4784725"/>
          <p14:tracePt t="96050" x="4052888" y="4792663"/>
          <p14:tracePt t="96096" x="4062413" y="4802188"/>
          <p14:tracePt t="96108" x="4070350" y="4810125"/>
          <p14:tracePt t="96116" x="4079875" y="4818063"/>
          <p14:tracePt t="96124" x="4087813" y="4827588"/>
          <p14:tracePt t="96132" x="4095750" y="4827588"/>
          <p14:tracePt t="96140" x="4095750" y="4835525"/>
          <p14:tracePt t="96158" x="4105275" y="4835525"/>
          <p14:tracePt t="96250" x="4113213" y="4835525"/>
          <p14:tracePt t="96262" x="4113213" y="4843463"/>
          <p14:tracePt t="96288" x="4121150" y="4852988"/>
          <p14:tracePt t="96348" x="4130675" y="4852988"/>
          <p14:tracePt t="96360" x="4138613" y="4860925"/>
          <p14:tracePt t="96372" x="4138613" y="4868863"/>
          <p14:tracePt t="96484" x="4138613" y="4878388"/>
          <p14:tracePt t="96512" x="4138613" y="4886325"/>
          <p14:tracePt t="96520" x="4130675" y="4894263"/>
          <p14:tracePt t="96528" x="4121150" y="4903788"/>
          <p14:tracePt t="96536" x="4121150" y="4911725"/>
          <p14:tracePt t="96544" x="4113213" y="4929188"/>
          <p14:tracePt t="96552" x="4095750" y="4937125"/>
          <p14:tracePt t="96560" x="4087813" y="4946650"/>
          <p14:tracePt t="96568" x="4079875" y="4946650"/>
          <p14:tracePt t="96578" x="4079875" y="4954588"/>
          <p14:tracePt t="96586" x="4070350" y="4954588"/>
          <p14:tracePt t="96594" x="4062413" y="4954588"/>
          <p14:tracePt t="96614" x="4062413" y="4962525"/>
          <p14:tracePt t="96630" x="4052888" y="4962525"/>
          <p14:tracePt t="96638" x="4052888" y="4972050"/>
          <p14:tracePt t="96646" x="4044950" y="4972050"/>
          <p14:tracePt t="96654" x="4044950" y="4979988"/>
          <p14:tracePt t="96662" x="4037013" y="4979988"/>
          <p14:tracePt t="96670" x="4027488" y="4979988"/>
          <p14:tracePt t="96678" x="4019550" y="4987925"/>
          <p14:tracePt t="96683" x="4002088" y="5005388"/>
          <p14:tracePt t="96692" x="3986213" y="5013325"/>
          <p14:tracePt t="96700" x="3976688" y="5013325"/>
          <p14:tracePt t="96708" x="3968750" y="5013325"/>
          <p14:tracePt t="96716" x="3960813" y="5022850"/>
          <p14:tracePt t="96724" x="3951288" y="5022850"/>
          <p14:tracePt t="96794" x="3951288" y="5030788"/>
          <p14:tracePt t="96806" x="3943350" y="5038725"/>
          <p14:tracePt t="96814" x="3935413" y="5038725"/>
          <p14:tracePt t="96822" x="3925888" y="5056188"/>
          <p14:tracePt t="96830" x="3917950" y="5064125"/>
          <p14:tracePt t="96838" x="3908425" y="5064125"/>
          <p14:tracePt t="96846" x="3900488" y="5073650"/>
          <p14:tracePt t="96854" x="3892550" y="5081588"/>
          <p14:tracePt t="96862" x="3892550" y="5091113"/>
          <p14:tracePt t="96870" x="3875088" y="5091113"/>
          <p14:tracePt t="96886" x="3875088" y="5099050"/>
          <p14:tracePt t="96900" x="3867150" y="5099050"/>
          <p14:tracePt t="96913" x="3867150" y="5106988"/>
          <p14:tracePt t="96931" x="3857625" y="5106988"/>
          <p14:tracePt t="96936" x="3849688" y="5116513"/>
          <p14:tracePt t="97514" x="3849688" y="5124450"/>
          <p14:tracePt t="97522" x="3832225" y="5132388"/>
          <p14:tracePt t="97530" x="3816350" y="5141913"/>
          <p14:tracePt t="97536" x="3806825" y="5149850"/>
          <p14:tracePt t="97544" x="3790950" y="5167313"/>
          <p14:tracePt t="97553" x="3773488" y="5183188"/>
          <p14:tracePt t="97560" x="3756025" y="5200650"/>
          <p14:tracePt t="97568" x="3748088" y="5200650"/>
          <p14:tracePt t="97576" x="3738563" y="5200650"/>
          <p14:tracePt t="97588" x="3730625" y="5200650"/>
          <p14:tracePt t="97620" x="3722688" y="5200650"/>
          <p14:tracePt t="97628" x="3705225" y="5200650"/>
          <p14:tracePt t="97636" x="3697288" y="5208588"/>
          <p14:tracePt t="97644" x="3671888" y="5218113"/>
          <p14:tracePt t="97650" x="3646488" y="5218113"/>
          <p14:tracePt t="97658" x="3629025" y="5218113"/>
          <p14:tracePt t="97666" x="3603625" y="5218113"/>
          <p14:tracePt t="97674" x="3586163" y="5218113"/>
          <p14:tracePt t="97683" x="3578225" y="5218113"/>
          <p14:tracePt t="97690" x="3560763" y="5226050"/>
          <p14:tracePt t="97698" x="3543300" y="5226050"/>
          <p14:tracePt t="97706" x="3535363" y="5226050"/>
          <p14:tracePt t="97715" x="3527425" y="5226050"/>
          <p14:tracePt t="97722" x="3517900" y="5226050"/>
          <p14:tracePt t="97731" x="3509963" y="5235575"/>
          <p14:tracePt t="97738" x="3492500" y="5235575"/>
          <p14:tracePt t="97752" x="3484563" y="5235575"/>
          <p14:tracePt t="97760" x="3475038" y="5235575"/>
          <p14:tracePt t="98531" x="3484563" y="5243513"/>
          <p14:tracePt t="98539" x="3492500" y="5243513"/>
          <p14:tracePt t="98548" x="3502025" y="5251450"/>
          <p14:tracePt t="98554" x="3509963" y="5260975"/>
          <p14:tracePt t="98672" x="3517900" y="5260975"/>
          <p14:tracePt t="99312" x="3509963" y="5260975"/>
          <p14:tracePt t="99320" x="3492500" y="5260975"/>
          <p14:tracePt t="99328" x="3467100" y="5260975"/>
          <p14:tracePt t="99336" x="3441700" y="5260975"/>
          <p14:tracePt t="99342" x="3424238" y="5260975"/>
          <p14:tracePt t="99350" x="3398838" y="5251450"/>
          <p14:tracePt t="99358" x="3382963" y="5251450"/>
          <p14:tracePt t="99366" x="3373438" y="5251450"/>
          <p14:tracePt t="99374" x="3355975" y="5243513"/>
          <p14:tracePt t="99382" x="3340100" y="5243513"/>
          <p14:tracePt t="99390" x="3330575" y="5235575"/>
          <p14:tracePt t="99398" x="3314700" y="5235575"/>
          <p14:tracePt t="99406" x="3297238" y="5235575"/>
          <p14:tracePt t="99414" x="3289300" y="5235575"/>
          <p14:tracePt t="99422" x="3271838" y="5235575"/>
          <p14:tracePt t="99430" x="3263900" y="5235575"/>
          <p14:tracePt t="99438" x="3246438" y="5235575"/>
          <p14:tracePt t="99444" x="3238500" y="5235575"/>
          <p14:tracePt t="99452" x="3228975" y="5235575"/>
          <p14:tracePt t="99460" x="3221038" y="5235575"/>
          <p14:tracePt t="99468" x="3211513" y="5235575"/>
          <p14:tracePt t="99476" x="3203575" y="5235575"/>
          <p14:tracePt t="99484" x="3186113" y="5226050"/>
          <p14:tracePt t="99492" x="3178175" y="5226050"/>
          <p14:tracePt t="99500" x="3170238" y="5226050"/>
          <p14:tracePt t="99508" x="3160713" y="5218113"/>
          <p14:tracePt t="99516" x="3152775" y="5218113"/>
          <p14:tracePt t="99524" x="3144838" y="5218113"/>
          <p14:tracePt t="99532" x="3135313" y="5218113"/>
          <p14:tracePt t="99548" x="3127375" y="5218113"/>
          <p14:tracePt t="99554" x="3119438" y="5218113"/>
          <p14:tracePt t="99562" x="3109913" y="5218113"/>
          <p14:tracePt t="99810" x="3127375" y="5218113"/>
          <p14:tracePt t="99826" x="3144838" y="5235575"/>
          <p14:tracePt t="99834" x="3152775" y="5235575"/>
          <p14:tracePt t="99847" x="3152775" y="5243513"/>
          <p14:tracePt t="99858" x="3152775" y="5251450"/>
          <p14:tracePt t="99866" x="3152775" y="5260975"/>
          <p14:tracePt t="99872" x="3160713" y="5268913"/>
          <p14:tracePt t="99884" x="3170238" y="5286375"/>
          <p14:tracePt t="99888" x="3170238" y="5294313"/>
          <p14:tracePt t="99896" x="3178175" y="5311775"/>
          <p14:tracePt t="99916" x="3178175" y="5337175"/>
          <p14:tracePt t="99920" x="3178175" y="5353050"/>
          <p14:tracePt t="99928" x="3170238" y="5370513"/>
          <p14:tracePt t="99936" x="3152775" y="5395913"/>
          <p14:tracePt t="99944" x="3135313" y="5413375"/>
          <p14:tracePt t="99952" x="3119438" y="5446713"/>
          <p14:tracePt t="99960" x="3101975" y="5472113"/>
          <p14:tracePt t="99968" x="3084513" y="5497513"/>
          <p14:tracePt t="99974" x="3067050" y="5514975"/>
          <p14:tracePt t="99983" x="3051175" y="5532438"/>
          <p14:tracePt t="99990" x="3033713" y="5540375"/>
          <p14:tracePt t="99998" x="3025775" y="5549900"/>
          <p14:tracePt t="100006" x="3016250" y="5565775"/>
          <p14:tracePt t="100014" x="3000375" y="5575300"/>
          <p14:tracePt t="100022" x="2990850" y="5583238"/>
          <p14:tracePt t="100050" x="2982913" y="5583238"/>
          <p14:tracePt t="100069" x="2965450" y="5583238"/>
          <p14:tracePt t="100076" x="2957513" y="5583238"/>
          <p14:tracePt t="100084" x="2940050" y="5591175"/>
          <p14:tracePt t="100092" x="2932113" y="5591175"/>
          <p14:tracePt t="100099" x="2922588" y="5591175"/>
          <p14:tracePt t="100108" x="2906713" y="5591175"/>
          <p14:tracePt t="100116" x="2897188" y="5591175"/>
          <p14:tracePt t="100123" x="2871788" y="5591175"/>
          <p14:tracePt t="100133" x="2855913" y="5591175"/>
          <p14:tracePt t="100140" x="2846388" y="5575300"/>
          <p14:tracePt t="100148" x="2820988" y="5575300"/>
          <p14:tracePt t="100155" x="2805113" y="5557838"/>
          <p14:tracePt t="100163" x="2778125" y="5540375"/>
          <p14:tracePt t="100172" x="2752725" y="5524500"/>
          <p14:tracePt t="100180" x="2719388" y="5507038"/>
          <p14:tracePt t="100186" x="2701925" y="5489575"/>
          <p14:tracePt t="100194" x="2668588" y="5472113"/>
          <p14:tracePt t="100202" x="2617788" y="5456238"/>
          <p14:tracePt t="100210" x="2566988" y="5438775"/>
          <p14:tracePt t="100218" x="2506663" y="5413375"/>
          <p14:tracePt t="100226" x="2455863" y="5395913"/>
          <p14:tracePt t="100233" x="2413000" y="5380038"/>
          <p14:tracePt t="100242" x="2362200" y="5353050"/>
          <p14:tracePt t="100249" x="2328863" y="5337175"/>
          <p14:tracePt t="100258" x="2293938" y="5319713"/>
          <p14:tracePt t="100266" x="2268538" y="5302250"/>
          <p14:tracePt t="100274" x="2252663" y="5294313"/>
          <p14:tracePt t="100280" x="2243138" y="5276850"/>
          <p14:tracePt t="100288" x="2227263" y="5260975"/>
          <p14:tracePt t="100296" x="2209800" y="5243513"/>
          <p14:tracePt t="100304" x="2192338" y="5235575"/>
          <p14:tracePt t="100312" x="2174875" y="5218113"/>
          <p14:tracePt t="100320" x="2166938" y="5200650"/>
          <p14:tracePt t="100328" x="2149475" y="5183188"/>
          <p14:tracePt t="100336" x="2133600" y="5175250"/>
          <p14:tracePt t="100345" x="2116138" y="5167313"/>
          <p14:tracePt t="100352" x="2108200" y="5157788"/>
          <p14:tracePt t="100360" x="2090738" y="5149850"/>
          <p14:tracePt t="100368" x="2073275" y="5132388"/>
          <p14:tracePt t="100376" x="2055813" y="5116513"/>
          <p14:tracePt t="100384" x="2047875" y="5116513"/>
          <p14:tracePt t="100390" x="2030413" y="5106988"/>
          <p14:tracePt t="100398" x="2014538" y="5099050"/>
          <p14:tracePt t="100405" x="2005013" y="5099050"/>
          <p14:tracePt t="100414" x="1989138" y="5081588"/>
          <p14:tracePt t="100422" x="1971675" y="5081588"/>
          <p14:tracePt t="100430" x="1963738" y="5073650"/>
          <p14:tracePt t="100438" x="1946275" y="5073650"/>
          <p14:tracePt t="100446" x="1938338" y="5073650"/>
          <p14:tracePt t="100466" x="1928813" y="5073650"/>
          <p14:tracePt t="100474" x="1920875" y="5073650"/>
          <p14:tracePt t="100482" x="1911350" y="5073650"/>
          <p14:tracePt t="100540" x="1903413" y="5073650"/>
          <p14:tracePt t="100549" x="1895475" y="5073650"/>
          <p14:tracePt t="100556" x="1885950" y="5081588"/>
          <p14:tracePt t="100564" x="1878013" y="5081588"/>
          <p14:tracePt t="100572" x="1870075" y="5081588"/>
          <p14:tracePt t="100580" x="1870075" y="5091113"/>
          <p14:tracePt t="100588" x="1860550" y="5091113"/>
          <p14:tracePt t="100598" x="1852613" y="5091113"/>
          <p14:tracePt t="100610" x="1852613" y="5099050"/>
          <p14:tracePt t="100626" x="1844675" y="5099050"/>
          <p14:tracePt t="100634" x="1835150" y="5106988"/>
          <p14:tracePt t="100642" x="1827213" y="5106988"/>
          <p14:tracePt t="100650" x="1827213" y="5116513"/>
          <p14:tracePt t="101051" x="1819275" y="5124450"/>
          <p14:tracePt t="101062" x="1809750" y="5124450"/>
          <p14:tracePt t="101070" x="1801813" y="5132388"/>
          <p14:tracePt t="101078" x="1801813" y="5141913"/>
          <p14:tracePt t="101086" x="1793875" y="5141913"/>
          <p14:tracePt t="101106" x="1784350" y="5141913"/>
          <p14:tracePt t="101114" x="1784350" y="5149850"/>
          <p14:tracePt t="101128" x="1784350" y="5157788"/>
          <p14:tracePt t="102040" x="1784350" y="5167313"/>
          <p14:tracePt t="102052" x="1793875" y="5167313"/>
          <p14:tracePt t="102060" x="1827213" y="5183188"/>
          <p14:tracePt t="102068" x="1852613" y="5208588"/>
          <p14:tracePt t="102076" x="1878013" y="5235575"/>
          <p14:tracePt t="102082" x="1911350" y="5260975"/>
          <p14:tracePt t="102090" x="1954213" y="5311775"/>
          <p14:tracePt t="102098" x="1979613" y="5327650"/>
          <p14:tracePt t="102106" x="2014538" y="5353050"/>
          <p14:tracePt t="102114" x="2030413" y="5370513"/>
          <p14:tracePt t="102122" x="2047875" y="5387975"/>
          <p14:tracePt t="102130" x="2065338" y="5405438"/>
          <p14:tracePt t="102138" x="2082800" y="5421313"/>
          <p14:tracePt t="102146" x="2098675" y="5430838"/>
          <p14:tracePt t="102154" x="2108200" y="5438775"/>
          <p14:tracePt t="102162" x="2124075" y="5446713"/>
          <p14:tracePt t="102170" x="2141538" y="5464175"/>
          <p14:tracePt t="102178" x="2166938" y="5472113"/>
          <p14:tracePt t="102186" x="2174875" y="5472113"/>
          <p14:tracePt t="102192" x="2200275" y="5481638"/>
          <p14:tracePt t="102199" x="2227263" y="5489575"/>
          <p14:tracePt t="102208" x="2252663" y="5497513"/>
          <p14:tracePt t="102216" x="2278063" y="5497513"/>
          <p14:tracePt t="102223" x="2303463" y="5514975"/>
          <p14:tracePt t="102232" x="2328863" y="5532438"/>
          <p14:tracePt t="102240" x="2354263" y="5540375"/>
          <p14:tracePt t="102248" x="2371725" y="5549900"/>
          <p14:tracePt t="102256" x="2387600" y="5557838"/>
          <p14:tracePt t="102264" x="2422525" y="5565775"/>
          <p14:tracePt t="102272" x="2438400" y="5575300"/>
          <p14:tracePt t="102280" x="2455863" y="5583238"/>
          <p14:tracePt t="102288" x="2481263" y="5583238"/>
          <p14:tracePt t="102294" x="2506663" y="5591175"/>
          <p14:tracePt t="102302" x="2524125" y="5591175"/>
          <p14:tracePt t="102309" x="2549525" y="5591175"/>
          <p14:tracePt t="102318" x="2566988" y="5591175"/>
          <p14:tracePt t="102326" x="2574925" y="5591175"/>
          <p14:tracePt t="102334" x="2592388" y="5591175"/>
          <p14:tracePt t="102342" x="2608263" y="5591175"/>
          <p14:tracePt t="102349" x="2617788" y="5591175"/>
          <p14:tracePt t="102358" x="2633663" y="5591175"/>
          <p14:tracePt t="102366" x="2651125" y="5591175"/>
          <p14:tracePt t="102374" x="2660650" y="5583238"/>
          <p14:tracePt t="102382" x="2676525" y="5565775"/>
          <p14:tracePt t="102390" x="2693988" y="5549900"/>
          <p14:tracePt t="102398" x="2701925" y="5549900"/>
          <p14:tracePt t="102404" x="2711450" y="5532438"/>
          <p14:tracePt t="102412" x="2719388" y="5524500"/>
          <p14:tracePt t="102420" x="2727325" y="5514975"/>
          <p14:tracePt t="102428" x="2736850" y="5497513"/>
          <p14:tracePt t="102436" x="2744788" y="5481638"/>
          <p14:tracePt t="102444" x="2752725" y="5472113"/>
          <p14:tracePt t="102452" x="2752725" y="5456238"/>
          <p14:tracePt t="102460" x="2752725" y="5438775"/>
          <p14:tracePt t="102484" x="2752725" y="5430838"/>
          <p14:tracePt t="102492" x="2752725" y="5421313"/>
          <p14:tracePt t="102510" x="2752725" y="5405438"/>
          <p14:tracePt t="102518" x="2736850" y="5387975"/>
          <p14:tracePt t="102526" x="2727325" y="5370513"/>
          <p14:tracePt t="102534" x="2701925" y="5362575"/>
          <p14:tracePt t="102542" x="2686050" y="5345113"/>
          <p14:tracePt t="102549" x="2668588" y="5327650"/>
          <p14:tracePt t="102558" x="2643188" y="5311775"/>
          <p14:tracePt t="102566" x="2625725" y="5294313"/>
          <p14:tracePt t="102574" x="2600325" y="5286375"/>
          <p14:tracePt t="102582" x="2574925" y="5276850"/>
          <p14:tracePt t="102590" x="2549525" y="5268913"/>
          <p14:tracePt t="102598" x="2516188" y="5251450"/>
          <p14:tracePt t="102604" x="2489200" y="5251450"/>
          <p14:tracePt t="102612" x="2463800" y="5251450"/>
          <p14:tracePt t="102620" x="2438400" y="5243513"/>
          <p14:tracePt t="102628" x="2430463" y="5235575"/>
          <p14:tracePt t="102636" x="2413000" y="5235575"/>
          <p14:tracePt t="102644" x="2397125" y="5235575"/>
          <p14:tracePt t="102652" x="2397125" y="5226050"/>
          <p14:tracePt t="102660" x="2387600" y="5226050"/>
          <p14:tracePt t="102668" x="2379663" y="5226050"/>
          <p14:tracePt t="102829" x="2371725" y="5226050"/>
          <p14:tracePt t="102840" x="2362200" y="5226050"/>
          <p14:tracePt t="102850" x="2354263" y="5226050"/>
          <p14:tracePt t="102998" x="2344738" y="5226050"/>
          <p14:tracePt t="103010" x="2336800" y="5226050"/>
          <p14:tracePt t="103018" x="2328863" y="5226050"/>
          <p14:tracePt t="103026" x="2311400" y="5235575"/>
          <p14:tracePt t="103032" x="2293938" y="5235575"/>
          <p14:tracePt t="103039" x="2278063" y="5243513"/>
          <p14:tracePt t="103048" x="2268538" y="5251450"/>
          <p14:tracePt t="103056" x="2252663" y="5268913"/>
          <p14:tracePt t="103064" x="2235200" y="5286375"/>
          <p14:tracePt t="103072" x="2217738" y="5302250"/>
          <p14:tracePt t="103080" x="2209800" y="5311775"/>
          <p14:tracePt t="103088" x="2200275" y="5327650"/>
          <p14:tracePt t="103097" x="2192338" y="5345113"/>
          <p14:tracePt t="103104" x="2184400" y="5345113"/>
          <p14:tracePt t="103112" x="2174875" y="5362575"/>
          <p14:tracePt t="103120" x="2166938" y="5370513"/>
          <p14:tracePt t="103128" x="2159000" y="5370513"/>
          <p14:tracePt t="103134" x="2149475" y="5380038"/>
          <p14:tracePt t="103142" x="2149475" y="5387975"/>
          <p14:tracePt t="103149" x="2133600" y="5395913"/>
          <p14:tracePt t="103166" x="2124075" y="5413375"/>
          <p14:tracePt t="103174" x="2116138" y="5421313"/>
          <p14:tracePt t="103183" x="2108200" y="5421313"/>
          <p14:tracePt t="103414" x="2116138" y="5413375"/>
          <p14:tracePt t="103423" x="2133600" y="5395913"/>
          <p14:tracePt t="103430" x="2141538" y="5387975"/>
          <p14:tracePt t="103439" x="2149475" y="5370513"/>
          <p14:tracePt t="103451" x="2159000" y="5353050"/>
          <p14:tracePt t="103453" x="2174875" y="5337175"/>
          <p14:tracePt t="103460" x="2184400" y="5327650"/>
          <p14:tracePt t="103468" x="2200275" y="5311775"/>
          <p14:tracePt t="103476" x="2200275" y="5302250"/>
          <p14:tracePt t="103484" x="2209800" y="5294313"/>
          <p14:tracePt t="103496" x="2217738" y="5294313"/>
          <p14:tracePt t="103504" x="2217738" y="5286375"/>
          <p14:tracePt t="103512" x="2217738" y="5276850"/>
          <p14:tracePt t="103520" x="2227263" y="5276850"/>
          <p14:tracePt t="103528" x="2243138" y="5268913"/>
          <p14:tracePt t="103536" x="2252663" y="5260975"/>
          <p14:tracePt t="103544" x="2268538" y="5243513"/>
          <p14:tracePt t="103552" x="2286000" y="5235575"/>
          <p14:tracePt t="103558" x="2303463" y="5226050"/>
          <p14:tracePt t="103566" x="2311400" y="5208588"/>
          <p14:tracePt t="103574" x="2319338" y="5200650"/>
          <p14:tracePt t="103582" x="2336800" y="5200650"/>
          <p14:tracePt t="103590" x="2344738" y="5192713"/>
          <p14:tracePt t="103740" x="2344738" y="5208588"/>
          <p14:tracePt t="103756" x="2344738" y="5226050"/>
          <p14:tracePt t="103764" x="2336800" y="5235575"/>
          <p14:tracePt t="103770" x="2328863" y="5243513"/>
          <p14:tracePt t="103778" x="2328863" y="5251450"/>
          <p14:tracePt t="103786" x="2319338" y="5260975"/>
          <p14:tracePt t="103794" x="2319338" y="5268913"/>
          <p14:tracePt t="103802" x="2319338" y="5276850"/>
          <p14:tracePt t="103810" x="2311400" y="5286375"/>
          <p14:tracePt t="103834" x="2311400" y="5294313"/>
          <p14:tracePt t="103870" x="2303463" y="5302250"/>
          <p14:tracePt t="104164" x="2311400" y="5302250"/>
          <p14:tracePt t="104180" x="2319338" y="5302250"/>
          <p14:tracePt t="104190" x="2328863" y="5302250"/>
          <p14:tracePt t="104199" x="2336800" y="5302250"/>
          <p14:tracePt t="104439" x="2354263" y="5302250"/>
          <p14:tracePt t="104447" x="2362200" y="5302250"/>
          <p14:tracePt t="104454" x="2379663" y="5294313"/>
          <p14:tracePt t="104464" x="2397125" y="5294313"/>
          <p14:tracePt t="104470" x="2405063" y="5294313"/>
          <p14:tracePt t="104478" x="2422525" y="5294313"/>
          <p14:tracePt t="104486" x="2430463" y="5294313"/>
          <p14:tracePt t="104494" x="2438400" y="5286375"/>
          <p14:tracePt t="104502" x="2455863" y="5286375"/>
          <p14:tracePt t="104508" x="2463800" y="5286375"/>
          <p14:tracePt t="104516" x="2473325" y="5286375"/>
          <p14:tracePt t="104524" x="2481263" y="5286375"/>
          <p14:tracePt t="104540" x="2489200" y="5286375"/>
          <p14:tracePt t="104552" x="2498725" y="5286375"/>
          <p14:tracePt t="104968" x="2489200" y="5294313"/>
          <p14:tracePt t="105066" x="2489200" y="5302250"/>
          <p14:tracePt t="105090" x="2481263" y="5311775"/>
          <p14:tracePt t="105102" x="2473325" y="5319713"/>
          <p14:tracePt t="105424" x="2473325" y="5311775"/>
          <p14:tracePt t="105432" x="2481263" y="5302250"/>
          <p14:tracePt t="105449" x="2481263" y="5294313"/>
          <p14:tracePt t="105456" x="2489200" y="5294313"/>
          <p14:tracePt t="107834" x="2498725" y="5276850"/>
          <p14:tracePt t="107842" x="2506663" y="5276850"/>
          <p14:tracePt t="107921" x="2516188" y="5268913"/>
          <p14:tracePt t="107928" x="2524125" y="5260975"/>
          <p14:tracePt t="107936" x="2532063" y="5260975"/>
          <p14:tracePt t="107952" x="2541588" y="5251450"/>
          <p14:tracePt t="107960" x="2549525" y="5243513"/>
          <p14:tracePt t="108030" x="2557463" y="5243513"/>
          <p14:tracePt t="108038" x="2557463" y="5235575"/>
          <p14:tracePt t="108046" x="2566988" y="5235575"/>
          <p14:tracePt t="108070" x="2574925" y="5235575"/>
          <p14:tracePt t="108078" x="2574925" y="5226050"/>
          <p14:tracePt t="108094" x="2582863" y="5218113"/>
          <p14:tracePt t="108184" x="2592388" y="5218113"/>
          <p14:tracePt t="108243" x="2592388" y="5208588"/>
          <p14:tracePt t="108251" x="2600325" y="5200650"/>
          <p14:tracePt t="108258" x="2608263" y="5200650"/>
          <p14:tracePt t="108267" x="2608263" y="5192713"/>
          <p14:tracePt t="108275" x="2617788" y="5175250"/>
          <p14:tracePt t="108283" x="2617788" y="5167313"/>
          <p14:tracePt t="108290" x="2633663" y="5149850"/>
          <p14:tracePt t="108299" x="2651125" y="5132388"/>
          <p14:tracePt t="108306" x="2668588" y="5116513"/>
          <p14:tracePt t="108314" x="2676525" y="5091113"/>
          <p14:tracePt t="108322" x="2686050" y="5081588"/>
          <p14:tracePt t="108331" x="2686050" y="5073650"/>
          <p14:tracePt t="108336" x="2686050" y="5064125"/>
          <p14:tracePt t="108444" x="2676525" y="5064125"/>
          <p14:tracePt t="108450" x="2660650" y="5064125"/>
          <p14:tracePt t="108458" x="2633663" y="5064125"/>
          <p14:tracePt t="108466" x="2617788" y="5081588"/>
          <p14:tracePt t="108474" x="2582863" y="5099050"/>
          <p14:tracePt t="108482" x="2549525" y="5116513"/>
          <p14:tracePt t="108490" x="2498725" y="5132388"/>
          <p14:tracePt t="108498" x="2455863" y="5157788"/>
          <p14:tracePt t="108506" x="2387600" y="5175250"/>
          <p14:tracePt t="108514" x="2328863" y="5192713"/>
          <p14:tracePt t="108522" x="2293938" y="5226050"/>
          <p14:tracePt t="108531" x="2278063" y="5243513"/>
          <p14:tracePt t="108538" x="2260600" y="5260975"/>
          <p14:tracePt t="108544" x="2260600" y="5276850"/>
          <p14:tracePt t="108552" x="2260600" y="5286375"/>
          <p14:tracePt t="108560" x="2260600" y="5302250"/>
          <p14:tracePt t="108568" x="2268538" y="5327650"/>
          <p14:tracePt t="108576" x="2293938" y="5353050"/>
          <p14:tracePt t="108584" x="2344738" y="5387975"/>
          <p14:tracePt t="108592" x="2405063" y="5421313"/>
          <p14:tracePt t="108600" x="2473325" y="5456238"/>
          <p14:tracePt t="108608" x="2549525" y="5489575"/>
          <p14:tracePt t="108616" x="2617788" y="5507038"/>
          <p14:tracePt t="108624" x="2711450" y="5532438"/>
          <p14:tracePt t="108632" x="2838450" y="5540375"/>
          <p14:tracePt t="108640" x="2974975" y="5540375"/>
          <p14:tracePt t="108648" x="3144838" y="5514975"/>
          <p14:tracePt t="108654" x="3340100" y="5472113"/>
          <p14:tracePt t="108662" x="3552825" y="5380038"/>
          <p14:tracePt t="108670" x="3713163" y="5311775"/>
          <p14:tracePt t="108680" x="3867150" y="5243513"/>
          <p14:tracePt t="108686" x="3960813" y="5192713"/>
          <p14:tracePt t="108694" x="4019550" y="5149850"/>
          <p14:tracePt t="108702" x="4052888" y="5106988"/>
          <p14:tracePt t="108710" x="4062413" y="5091113"/>
          <p14:tracePt t="108718" x="4079875" y="5064125"/>
          <p14:tracePt t="108726" x="4087813" y="5038725"/>
          <p14:tracePt t="108734" x="4095750" y="5022850"/>
          <p14:tracePt t="108742" x="4095750" y="5005388"/>
          <p14:tracePt t="108750" x="4095750" y="4987925"/>
          <p14:tracePt t="108756" x="4095750" y="4962525"/>
          <p14:tracePt t="108764" x="4087813" y="4954588"/>
          <p14:tracePt t="108772" x="4062413" y="4937125"/>
          <p14:tracePt t="108780" x="4052888" y="4919663"/>
          <p14:tracePt t="108788" x="4002088" y="4903788"/>
          <p14:tracePt t="108796" x="3943350" y="4894263"/>
          <p14:tracePt t="108804" x="3892550" y="4894263"/>
          <p14:tracePt t="108813" x="3806825" y="4894263"/>
          <p14:tracePt t="108820" x="3722688" y="4894263"/>
          <p14:tracePt t="108829" x="3629025" y="4903788"/>
          <p14:tracePt t="108836" x="3527425" y="4937125"/>
          <p14:tracePt t="108844" x="3441700" y="4972050"/>
          <p14:tracePt t="108852" x="3365500" y="5013325"/>
          <p14:tracePt t="108860" x="3289300" y="5048250"/>
          <p14:tracePt t="108866" x="3221038" y="5091113"/>
          <p14:tracePt t="108874" x="3195638" y="5116513"/>
          <p14:tracePt t="108882" x="3170238" y="5141913"/>
          <p14:tracePt t="108890" x="3160713" y="5157788"/>
          <p14:tracePt t="108914" x="3160713" y="5175250"/>
          <p14:tracePt t="108930" x="3195638" y="5175250"/>
          <p14:tracePt t="108938" x="3246438" y="5175250"/>
          <p14:tracePt t="108946" x="3322638" y="5175250"/>
          <p14:tracePt t="108954" x="3390900" y="5175250"/>
          <p14:tracePt t="108960" x="3449638" y="5167313"/>
          <p14:tracePt t="108968" x="3509963" y="5141913"/>
          <p14:tracePt t="108976" x="3560763" y="5124450"/>
          <p14:tracePt t="108984" x="3586163" y="5106988"/>
          <p14:tracePt t="108992" x="3611563" y="5091113"/>
          <p14:tracePt t="109000" x="3619500" y="5081588"/>
          <p14:tracePt t="109008" x="3636963" y="5064125"/>
          <p14:tracePt t="109016" x="3646488" y="5056188"/>
          <p14:tracePt t="109024" x="3654425" y="5048250"/>
          <p14:tracePt t="109032" x="3654425" y="5030788"/>
          <p14:tracePt t="109040" x="3654425" y="5022850"/>
          <p14:tracePt t="109056" x="3646488" y="5013325"/>
          <p14:tracePt t="109062" x="3619500" y="5005388"/>
          <p14:tracePt t="109070" x="3594100" y="5005388"/>
          <p14:tracePt t="109079" x="3552825" y="5005388"/>
          <p14:tracePt t="109086" x="3475038" y="5005388"/>
          <p14:tracePt t="109094" x="3398838" y="5030788"/>
          <p14:tracePt t="109102" x="3314700" y="5064125"/>
          <p14:tracePt t="109110" x="3211513" y="5099050"/>
          <p14:tracePt t="109118" x="3119438" y="5141913"/>
          <p14:tracePt t="109126" x="3025775" y="5200650"/>
          <p14:tracePt t="109134" x="2965450" y="5243513"/>
          <p14:tracePt t="109142" x="2914650" y="5260975"/>
          <p14:tracePt t="109150" x="2889250" y="5276850"/>
          <p14:tracePt t="109196" x="2914650" y="5276850"/>
          <p14:tracePt t="109204" x="2965450" y="5268913"/>
          <p14:tracePt t="109212" x="3025775" y="5251450"/>
          <p14:tracePt t="109220" x="3094038" y="5226050"/>
          <p14:tracePt t="109228" x="3127375" y="5208588"/>
          <p14:tracePt t="109236" x="3160713" y="5192713"/>
          <p14:tracePt t="109244" x="3178175" y="5183188"/>
          <p14:tracePt t="109252" x="3186113" y="5167313"/>
          <p14:tracePt t="109260" x="3203575" y="5149850"/>
          <p14:tracePt t="109268" x="3221038" y="5132388"/>
          <p14:tracePt t="109273" x="3228975" y="5116513"/>
          <p14:tracePt t="109282" x="3228975" y="5106988"/>
          <p14:tracePt t="109290" x="3228975" y="5091113"/>
          <p14:tracePt t="109298" x="3211513" y="5073650"/>
          <p14:tracePt t="109306" x="3203575" y="5073650"/>
          <p14:tracePt t="109314" x="3178175" y="5073650"/>
          <p14:tracePt t="109322" x="3144838" y="5073650"/>
          <p14:tracePt t="109330" x="3109913" y="5073650"/>
          <p14:tracePt t="109338" x="3084513" y="5081588"/>
          <p14:tracePt t="109346" x="3067050" y="5099050"/>
          <p14:tracePt t="109354" x="3051175" y="5116513"/>
          <p14:tracePt t="109362" x="3033713" y="5132388"/>
          <p14:tracePt t="109370" x="3025775" y="5149850"/>
          <p14:tracePt t="109404" x="3051175" y="5149850"/>
          <p14:tracePt t="109412" x="3101975" y="5141913"/>
          <p14:tracePt t="109420" x="3178175" y="5124450"/>
          <p14:tracePt t="109429" x="3238500" y="5099050"/>
          <p14:tracePt t="109436" x="3289300" y="5081588"/>
          <p14:tracePt t="109444" x="3322638" y="5064125"/>
          <p14:tracePt t="109452" x="3348038" y="5048250"/>
          <p14:tracePt t="109460" x="3355975" y="5030788"/>
          <p14:tracePt t="109468" x="3365500" y="5013325"/>
          <p14:tracePt t="109476" x="3373438" y="5005388"/>
          <p14:tracePt t="109484" x="3382963" y="4987925"/>
          <p14:tracePt t="109490" x="3382963" y="4972050"/>
          <p14:tracePt t="109498" x="3373438" y="4962525"/>
          <p14:tracePt t="109506" x="3348038" y="4946650"/>
          <p14:tracePt t="109514" x="3305175" y="4937125"/>
          <p14:tracePt t="109522" x="3238500" y="4929188"/>
          <p14:tracePt t="109531" x="3160713" y="4929188"/>
          <p14:tracePt t="109538" x="3094038" y="4929188"/>
          <p14:tracePt t="109546" x="3025775" y="4946650"/>
          <p14:tracePt t="109554" x="2957513" y="4972050"/>
          <p14:tracePt t="109563" x="2889250" y="4997450"/>
          <p14:tracePt t="109570" x="2838450" y="5030788"/>
          <p14:tracePt t="109581" x="2830513" y="5048250"/>
          <p14:tracePt t="109584" x="2813050" y="5056188"/>
          <p14:tracePt t="109592" x="2813050" y="5064125"/>
          <p14:tracePt t="109612" x="2830513" y="5064125"/>
          <p14:tracePt t="109620" x="2863850" y="5064125"/>
          <p14:tracePt t="109628" x="2914650" y="5056188"/>
          <p14:tracePt t="109636" x="2982913" y="5038725"/>
          <p14:tracePt t="109644" x="3041650" y="5013325"/>
          <p14:tracePt t="109652" x="3084513" y="4997450"/>
          <p14:tracePt t="109661" x="3127375" y="4979988"/>
          <p14:tracePt t="109668" x="3144838" y="4962525"/>
          <p14:tracePt t="109676" x="3160713" y="4946650"/>
          <p14:tracePt t="109684" x="3178175" y="4929188"/>
          <p14:tracePt t="109692" x="3195638" y="4919663"/>
          <p14:tracePt t="109698" x="3195638" y="4911725"/>
          <p14:tracePt t="109706" x="3203575" y="4894263"/>
          <p14:tracePt t="109714" x="3211513" y="4894263"/>
          <p14:tracePt t="109722" x="3211513" y="4886325"/>
          <p14:tracePt t="109730" x="3203575" y="4878388"/>
          <p14:tracePt t="109738" x="3195638" y="4878388"/>
          <p14:tracePt t="109746" x="3170238" y="4878388"/>
          <p14:tracePt t="109754" x="3144838" y="4878388"/>
          <p14:tracePt t="109763" x="3135313" y="4894263"/>
          <p14:tracePt t="109770" x="3119438" y="4911725"/>
          <p14:tracePt t="109779" x="3101975" y="4919663"/>
          <p14:tracePt t="109786" x="3084513" y="4937125"/>
          <p14:tracePt t="109792" x="3067050" y="4972050"/>
          <p14:tracePt t="109800" x="3059113" y="4997450"/>
          <p14:tracePt t="109808" x="3051175" y="5013325"/>
          <p14:tracePt t="109816" x="3051175" y="5022850"/>
          <p14:tracePt t="109824" x="3051175" y="5038725"/>
          <p14:tracePt t="109832" x="3067050" y="5048250"/>
          <p14:tracePt t="109840" x="3094038" y="5056188"/>
          <p14:tracePt t="109848" x="3144838" y="5056188"/>
          <p14:tracePt t="109856" x="3211513" y="5056188"/>
          <p14:tracePt t="109864" x="3314700" y="5038725"/>
          <p14:tracePt t="109872" x="3433763" y="5013325"/>
          <p14:tracePt t="109881" x="3552825" y="4979988"/>
          <p14:tracePt t="109888" x="3636963" y="4962525"/>
          <p14:tracePt t="109896" x="3713163" y="4911725"/>
          <p14:tracePt t="109902" x="3781425" y="4860925"/>
          <p14:tracePt t="109913" x="3824288" y="4810125"/>
          <p14:tracePt t="109918" x="3849688" y="4759325"/>
          <p14:tracePt t="109926" x="3867150" y="4699000"/>
          <p14:tracePt t="109934" x="3867150" y="4640263"/>
          <p14:tracePt t="109942" x="3867150" y="4579938"/>
          <p14:tracePt t="109950" x="3867150" y="4538663"/>
          <p14:tracePt t="109958" x="3849688" y="4486275"/>
          <p14:tracePt t="109966" x="3824288" y="4445000"/>
          <p14:tracePt t="109974" x="3781425" y="4394200"/>
          <p14:tracePt t="109982" x="3713163" y="4341813"/>
          <p14:tracePt t="109990" x="3654425" y="4316413"/>
          <p14:tracePt t="109998" x="3594100" y="4291013"/>
          <p14:tracePt t="110004" x="3527425" y="4275138"/>
          <p14:tracePt t="110012" x="3467100" y="4257675"/>
          <p14:tracePt t="110020" x="3408363" y="4232275"/>
          <p14:tracePt t="110028" x="3348038" y="4232275"/>
          <p14:tracePt t="110036" x="3289300" y="4232275"/>
          <p14:tracePt t="110044" x="3238500" y="4232275"/>
          <p14:tracePt t="110052" x="3186113" y="4240213"/>
          <p14:tracePt t="110060" x="3135313" y="4265613"/>
          <p14:tracePt t="110068" x="3119438" y="4283075"/>
          <p14:tracePt t="110076" x="3094038" y="4291013"/>
          <p14:tracePt t="110084" x="3059113" y="4308475"/>
          <p14:tracePt t="110092" x="3041650" y="4333875"/>
          <p14:tracePt t="110100" x="3025775" y="4359275"/>
          <p14:tracePt t="110106" x="3008313" y="4376738"/>
          <p14:tracePt t="110114" x="3000375" y="4394200"/>
          <p14:tracePt t="110134" x="3000375" y="4402138"/>
          <p14:tracePt t="110194" x="3008313" y="4402138"/>
          <p14:tracePt t="110202" x="3008313" y="4384675"/>
          <p14:tracePt t="110208" x="3008313" y="4368800"/>
          <p14:tracePt t="110216" x="3008313" y="4351338"/>
          <p14:tracePt t="110224" x="2990850" y="4325938"/>
          <p14:tracePt t="110232" x="2974975" y="4308475"/>
          <p14:tracePt t="110240" x="2965450" y="4300538"/>
          <p14:tracePt t="110248" x="2949575" y="4300538"/>
          <p14:tracePt t="110256" x="2914650" y="4300538"/>
          <p14:tracePt t="110264" x="2871788" y="4300538"/>
          <p14:tracePt t="110272" x="2795588" y="4333875"/>
          <p14:tracePt t="110280" x="2701925" y="4394200"/>
          <p14:tracePt t="110288" x="2617788" y="4470400"/>
          <p14:tracePt t="110297" x="2516188" y="4564063"/>
          <p14:tracePt t="110304" x="2447925" y="4683125"/>
          <p14:tracePt t="110310" x="2405063" y="4802188"/>
          <p14:tracePt t="110318" x="2371725" y="4919663"/>
          <p14:tracePt t="110326" x="2354263" y="5005388"/>
          <p14:tracePt t="110334" x="2354263" y="5081588"/>
          <p14:tracePt t="110342" x="2379663" y="5149850"/>
          <p14:tracePt t="110350" x="2447925" y="5218113"/>
          <p14:tracePt t="110358" x="2524125" y="5276850"/>
          <p14:tracePt t="110366" x="2608263" y="5311775"/>
          <p14:tracePt t="110374" x="2727325" y="5327650"/>
          <p14:tracePt t="110382" x="2871788" y="5353050"/>
          <p14:tracePt t="110390" x="3000375" y="5380038"/>
          <p14:tracePt t="110398" x="3127375" y="5387975"/>
          <p14:tracePt t="110406" x="3228975" y="5387975"/>
          <p14:tracePt t="110414" x="3314700" y="5380038"/>
          <p14:tracePt t="110420" x="3373438" y="5345113"/>
          <p14:tracePt t="110429" x="3441700" y="5294313"/>
          <p14:tracePt t="110436" x="3492500" y="5226050"/>
          <p14:tracePt t="110444" x="3535363" y="5157788"/>
          <p14:tracePt t="110452" x="3560763" y="5099050"/>
          <p14:tracePt t="110460" x="3578225" y="5056188"/>
          <p14:tracePt t="110468" x="3586163" y="4997450"/>
          <p14:tracePt t="110476" x="3594100" y="4972050"/>
          <p14:tracePt t="110484" x="3603625" y="4954588"/>
          <p14:tracePt t="110492" x="3603625" y="4946650"/>
          <p14:tracePt t="110500" x="3603625" y="4937125"/>
          <p14:tracePt t="110508" x="3603625" y="4929188"/>
          <p14:tracePt t="110522" x="3594100" y="4929188"/>
          <p14:tracePt t="110531" x="3578225" y="4929188"/>
          <p14:tracePt t="110538" x="3560763" y="4929188"/>
          <p14:tracePt t="110546" x="3552825" y="4946650"/>
          <p14:tracePt t="110554" x="3535363" y="4954588"/>
          <p14:tracePt t="110562" x="3517900" y="4962525"/>
          <p14:tracePt t="110570" x="3509963" y="4972050"/>
          <p14:tracePt t="110579" x="3509963" y="4979988"/>
          <p14:tracePt t="110586" x="3502025" y="4987925"/>
          <p14:tracePt t="110920" x="3492500" y="4987925"/>
          <p14:tracePt t="110932" x="3492500" y="4997450"/>
          <p14:tracePt t="110940" x="3484563" y="5005388"/>
          <p14:tracePt t="110946" x="3475038" y="5005388"/>
          <p14:tracePt t="110954" x="3467100" y="5013325"/>
          <p14:tracePt t="110963" x="3459163" y="5022850"/>
          <p14:tracePt t="110970" x="3449638" y="5030788"/>
          <p14:tracePt t="110979" x="3441700" y="5030788"/>
          <p14:tracePt t="110995" x="3441700" y="5038725"/>
          <p14:tracePt t="111010" x="3433763" y="5038725"/>
          <p14:tracePt t="111046" x="3424238" y="5048250"/>
          <p14:tracePt t="111084" x="3416300" y="5048250"/>
          <p14:tracePt t="111140" x="3408363" y="5048250"/>
          <p14:tracePt t="111158" x="3390900" y="5056188"/>
          <p14:tracePt t="111166" x="3382963" y="5056188"/>
          <p14:tracePt t="111174" x="3373438" y="5056188"/>
          <p14:tracePt t="111182" x="3365500" y="5056188"/>
          <p14:tracePt t="111190" x="3355975" y="5064125"/>
          <p14:tracePt t="111206" x="3348038" y="5064125"/>
          <p14:tracePt t="111214" x="3340100" y="5064125"/>
          <p14:tracePt t="111222" x="3330575" y="5064125"/>
          <p14:tracePt t="111230" x="3322638" y="5064125"/>
          <p14:tracePt t="111238" x="3305175" y="5073650"/>
          <p14:tracePt t="111254" x="3289300" y="5073650"/>
          <p14:tracePt t="111260" x="3279775" y="5073650"/>
          <p14:tracePt t="111268" x="3271838" y="5081588"/>
          <p14:tracePt t="111276" x="3254375" y="5081588"/>
          <p14:tracePt t="111284" x="3246438" y="5081588"/>
          <p14:tracePt t="111292" x="3228975" y="5081588"/>
          <p14:tracePt t="111300" x="3211513" y="5081588"/>
          <p14:tracePt t="111316" x="3203575" y="5081588"/>
          <p14:tracePt t="111324" x="3195638" y="5081588"/>
          <p14:tracePt t="111390" x="3186113" y="5081588"/>
          <p14:tracePt t="111402" x="3178175" y="5081588"/>
          <p14:tracePt t="111410" x="3170238" y="5081588"/>
          <p14:tracePt t="111418" x="3160713" y="5081588"/>
          <p14:tracePt t="111426" x="3144838" y="5081588"/>
          <p14:tracePt t="111434" x="3127375" y="5081588"/>
          <p14:tracePt t="111442" x="3119438" y="5081588"/>
          <p14:tracePt t="111450" x="3101975" y="5081588"/>
          <p14:tracePt t="111458" x="3094038" y="5081588"/>
          <p14:tracePt t="111466" x="3076575" y="5081588"/>
          <p14:tracePt t="111472" x="3059113" y="5091113"/>
          <p14:tracePt t="111481" x="3051175" y="5091113"/>
          <p14:tracePt t="111488" x="3033713" y="5091113"/>
          <p14:tracePt t="111496" x="3008313" y="5091113"/>
          <p14:tracePt t="111504" x="2990850" y="5099050"/>
          <p14:tracePt t="111512" x="2974975" y="5099050"/>
          <p14:tracePt t="111520" x="2965450" y="5099050"/>
          <p14:tracePt t="111528" x="2949575" y="5106988"/>
          <p14:tracePt t="111536" x="2932113" y="5106988"/>
          <p14:tracePt t="111545" x="2922588" y="5106988"/>
          <p14:tracePt t="111552" x="2906713" y="5106988"/>
          <p14:tracePt t="111646" x="2897188" y="5116513"/>
          <p14:tracePt t="111870" x="2889250" y="5124450"/>
          <p14:tracePt t="111882" x="2871788" y="5132388"/>
          <p14:tracePt t="111890" x="2863850" y="5132388"/>
          <p14:tracePt t="111896" x="2846388" y="5141913"/>
          <p14:tracePt t="111916" x="2820988" y="5141913"/>
          <p14:tracePt t="111920" x="2805113" y="5149850"/>
          <p14:tracePt t="111929" x="2795588" y="5149850"/>
          <p14:tracePt t="111936" x="2778125" y="5149850"/>
          <p14:tracePt t="111944" x="2762250" y="5157788"/>
          <p14:tracePt t="111952" x="2752725" y="5157788"/>
          <p14:tracePt t="111960" x="2736850" y="5157788"/>
          <p14:tracePt t="111968" x="2719388" y="5157788"/>
          <p14:tracePt t="111976" x="2711450" y="5157788"/>
          <p14:tracePt t="111984" x="2686050" y="5167313"/>
          <p14:tracePt t="111990" x="2668588" y="5167313"/>
          <p14:tracePt t="111998" x="2660650" y="5167313"/>
          <p14:tracePt t="112006" x="2643188" y="5167313"/>
          <p14:tracePt t="112022" x="2633663" y="5167313"/>
          <p14:tracePt t="112054" x="2617788" y="5183188"/>
          <p14:tracePt t="112062" x="2608263" y="5183188"/>
          <p14:tracePt t="112070" x="2592388" y="5192713"/>
          <p14:tracePt t="112078" x="2574925" y="5192713"/>
          <p14:tracePt t="112086" x="2566988" y="5200650"/>
          <p14:tracePt t="112094" x="2549525" y="5200650"/>
          <p14:tracePt t="112099" x="2532063" y="5200650"/>
          <p14:tracePt t="112108" x="2524125" y="5200650"/>
          <p14:tracePt t="112124" x="2516188" y="5200650"/>
          <p14:tracePt t="112136" x="2506663" y="5200650"/>
          <p14:tracePt t="112145" x="2506663" y="5208588"/>
          <p14:tracePt t="112152" x="2498725" y="5208588"/>
          <p14:tracePt t="112160" x="2481263" y="5208588"/>
          <p14:tracePt t="112168" x="2473325" y="5218113"/>
          <p14:tracePt t="112176" x="2455863" y="5218113"/>
          <p14:tracePt t="112184" x="2447925" y="5218113"/>
          <p14:tracePt t="112192" x="2447925" y="5226050"/>
          <p14:tracePt t="112486" x="2447925" y="5235575"/>
          <p14:tracePt t="112498" x="2447925" y="5243513"/>
          <p14:tracePt t="112506" x="2438400" y="5251450"/>
          <p14:tracePt t="112514" x="2422525" y="5260975"/>
          <p14:tracePt t="112520" x="2422525" y="5268913"/>
          <p14:tracePt t="112528" x="2422525" y="5276850"/>
          <p14:tracePt t="112536" x="2413000" y="5276850"/>
          <p14:tracePt t="112545" x="2413000" y="5286375"/>
          <p14:tracePt t="112552" x="2413000" y="5294313"/>
          <p14:tracePt t="112565" x="2405063" y="5294313"/>
          <p14:tracePt t="112572" x="2405063" y="5302250"/>
          <p14:tracePt t="112581" x="2405063" y="5311775"/>
          <p14:tracePt t="112588" x="2405063" y="5319713"/>
          <p14:tracePt t="112596" x="2405063" y="5327650"/>
          <p14:tracePt t="112604" x="2405063" y="5337175"/>
          <p14:tracePt t="112658" x="2405063" y="5345113"/>
          <p14:tracePt t="112670" x="2405063" y="5353050"/>
          <p14:tracePt t="112677" x="2405063" y="5362575"/>
          <p14:tracePt t="112686" x="2405063" y="5370513"/>
          <p14:tracePt t="112694" x="2405063" y="5387975"/>
          <p14:tracePt t="112702" x="2405063" y="5395913"/>
          <p14:tracePt t="112710" x="2405063" y="5413375"/>
          <p14:tracePt t="112718" x="2405063" y="5430838"/>
          <p14:tracePt t="112724" x="2405063" y="5438775"/>
          <p14:tracePt t="112732" x="2413000" y="5456238"/>
          <p14:tracePt t="112740" x="2422525" y="5472113"/>
          <p14:tracePt t="112748" x="2422525" y="5481638"/>
          <p14:tracePt t="112755" x="2422525" y="5489575"/>
          <p14:tracePt t="112764" x="2430463" y="5497513"/>
          <p14:tracePt t="112772" x="2430463" y="5507038"/>
          <p14:tracePt t="112780" x="2438400" y="5514975"/>
          <p14:tracePt t="112788" x="2447925" y="5524500"/>
          <p14:tracePt t="112796" x="2455863" y="5524500"/>
          <p14:tracePt t="112804" x="2463800" y="5532438"/>
          <p14:tracePt t="112812" x="2473325" y="5540375"/>
          <p14:tracePt t="112820" x="2481263" y="5549900"/>
          <p14:tracePt t="112826" x="2489200" y="5549900"/>
          <p14:tracePt t="112834" x="2506663" y="5557838"/>
          <p14:tracePt t="112842" x="2524125" y="5575300"/>
          <p14:tracePt t="112850" x="2532063" y="5591175"/>
          <p14:tracePt t="112858" x="2549525" y="5600700"/>
          <p14:tracePt t="112866" x="2566988" y="5608638"/>
          <p14:tracePt t="112874" x="2582863" y="5616575"/>
          <p14:tracePt t="112882" x="2592388" y="5634038"/>
          <p14:tracePt t="112889" x="2617788" y="5651500"/>
          <p14:tracePt t="112898" x="2633663" y="5668963"/>
          <p14:tracePt t="112914" x="2676525" y="5694363"/>
          <p14:tracePt t="112922" x="2686050" y="5710238"/>
          <p14:tracePt t="112930" x="2701925" y="5727700"/>
          <p14:tracePt t="112936" x="2719388" y="5735638"/>
          <p14:tracePt t="112944" x="2727325" y="5745163"/>
          <p14:tracePt t="112952" x="2727325" y="5753100"/>
          <p14:tracePt t="112960" x="2736850" y="5761038"/>
          <p14:tracePt t="112972" x="2744788" y="5761038"/>
          <p14:tracePt t="112980" x="2744788" y="5770563"/>
          <p14:tracePt t="112988" x="2752725" y="5770563"/>
          <p14:tracePt t="112996" x="2752725" y="5778500"/>
          <p14:tracePt t="113042" x="2752725" y="5788025"/>
          <p14:tracePt t="113066" x="2762250" y="5788025"/>
          <p14:tracePt t="113082" x="2762250" y="5795963"/>
          <p14:tracePt t="113090" x="2762250" y="5813425"/>
          <p14:tracePt t="113098" x="2762250" y="5821363"/>
          <p14:tracePt t="113106" x="2762250" y="5829300"/>
          <p14:tracePt t="113122" x="2762250" y="5838825"/>
          <p14:tracePt t="113144" x="2762250" y="5846763"/>
          <p14:tracePt t="113204" x="2752725" y="5854700"/>
          <p14:tracePt t="113228" x="2752725" y="5864225"/>
          <p14:tracePt t="113261" x="2744788" y="5864225"/>
          <p14:tracePt t="125620" x="2813050" y="5846763"/>
          <p14:tracePt t="125628" x="2914650" y="5821363"/>
          <p14:tracePt t="125636" x="3016250" y="5788025"/>
          <p14:tracePt t="125644" x="3135313" y="5753100"/>
          <p14:tracePt t="125652" x="3271838" y="5727700"/>
          <p14:tracePt t="125660" x="3433763" y="5702300"/>
          <p14:tracePt t="125668" x="3586163" y="5702300"/>
          <p14:tracePt t="125674" x="3748088" y="5694363"/>
          <p14:tracePt t="125682" x="3900488" y="5676900"/>
          <p14:tracePt t="125690" x="4037013" y="5668963"/>
          <p14:tracePt t="125698" x="4181475" y="5641975"/>
          <p14:tracePt t="125706" x="4325938" y="5616575"/>
          <p14:tracePt t="125714" x="4470400" y="5591175"/>
          <p14:tracePt t="125722" x="4605338" y="5575300"/>
          <p14:tracePt t="125730" x="4749800" y="5549900"/>
          <p14:tracePt t="125738" x="4894263" y="5549900"/>
          <p14:tracePt t="125746" x="5030788" y="5549900"/>
          <p14:tracePt t="125754" x="5149850" y="5549900"/>
          <p14:tracePt t="125762" x="5235575" y="5540375"/>
          <p14:tracePt t="125770" x="5319713" y="5514975"/>
          <p14:tracePt t="125778" x="5370513" y="5497513"/>
          <p14:tracePt t="125784" x="5395913" y="5481638"/>
          <p14:tracePt t="125793" x="5405438" y="5464175"/>
          <p14:tracePt t="125800" x="5421313" y="5446713"/>
          <p14:tracePt t="125809" x="5456238" y="5421313"/>
          <p14:tracePt t="125816" x="5489575" y="5405438"/>
          <p14:tracePt t="125824" x="5557838" y="5380038"/>
          <p14:tracePt t="125832" x="5616575" y="5327650"/>
          <p14:tracePt t="125840" x="5702300" y="5268913"/>
          <p14:tracePt t="125848" x="5778500" y="5208588"/>
          <p14:tracePt t="125856" x="5838825" y="5175250"/>
          <p14:tracePt t="125864" x="5905500" y="5149850"/>
          <p14:tracePt t="125872" x="5948363" y="5124450"/>
          <p14:tracePt t="125880" x="5973763" y="5106988"/>
          <p14:tracePt t="125888" x="5991225" y="5099050"/>
          <p14:tracePt t="125895" x="6016625" y="5081588"/>
          <p14:tracePt t="125902" x="6049963" y="5064125"/>
          <p14:tracePt t="125911" x="6110288" y="5038725"/>
          <p14:tracePt t="125918" x="6186488" y="4997450"/>
          <p14:tracePt t="125926" x="6305550" y="4937125"/>
          <p14:tracePt t="125934" x="6457950" y="4860925"/>
          <p14:tracePt t="125944" x="6662738" y="4784725"/>
          <p14:tracePt t="125950" x="6865938" y="4733925"/>
          <p14:tracePt t="125959" x="7019925" y="4683125"/>
          <p14:tracePt t="125966" x="7138988" y="4630738"/>
          <p14:tracePt t="125974" x="7232650" y="4572000"/>
          <p14:tracePt t="125982" x="7308850" y="4521200"/>
          <p14:tracePt t="125988" x="7367588" y="4478338"/>
          <p14:tracePt t="125996" x="7443788" y="4435475"/>
          <p14:tracePt t="126004" x="7537450" y="4384675"/>
          <p14:tracePt t="126012" x="7666038" y="4325938"/>
          <p14:tracePt t="126019" x="7835900" y="4275138"/>
          <p14:tracePt t="126028" x="8031163" y="4249738"/>
          <p14:tracePt t="126036" x="8269288" y="4224338"/>
          <p14:tracePt t="126044" x="8489950" y="4189413"/>
          <p14:tracePt t="126052" x="8634413" y="4181475"/>
          <p14:tracePt t="126060" x="8769350" y="4164013"/>
          <p14:tracePt t="126068" x="8863013" y="4146550"/>
          <p14:tracePt t="126076" x="8940800" y="4121150"/>
          <p14:tracePt t="126084" x="8999538" y="4095750"/>
          <p14:tracePt t="126092" x="9058275" y="4070350"/>
          <p14:tracePt t="126098" x="9118600" y="4052888"/>
        </p14:tracePtLst>
      </p14:laserTraceLst>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23" y="651046"/>
            <a:ext cx="8165354" cy="1143948"/>
          </a:xfrm>
        </p:spPr>
        <p:txBody>
          <a:bodyPr/>
          <a:lstStyle/>
          <a:p>
            <a:r>
              <a:rPr lang="en-US" b="1" dirty="0">
                <a:ln w="1905"/>
                <a:solidFill>
                  <a:schemeClr val="tx1"/>
                </a:solidFill>
                <a:effectLst>
                  <a:innerShdw blurRad="69850" dist="43180" dir="5400000">
                    <a:srgbClr val="000000">
                      <a:alpha val="65000"/>
                    </a:srgbClr>
                  </a:innerShdw>
                </a:effectLst>
              </a:rPr>
              <a:t>Write the test </a:t>
            </a:r>
            <a:r>
              <a:rPr lang="en-US" b="1" dirty="0" err="1">
                <a:ln w="1905"/>
                <a:solidFill>
                  <a:schemeClr val="tx1"/>
                </a:solidFill>
                <a:effectLst>
                  <a:innerShdw blurRad="69850" dist="43180" dir="5400000">
                    <a:srgbClr val="000000">
                      <a:alpha val="65000"/>
                    </a:srgbClr>
                  </a:innerShdw>
                </a:effectLst>
              </a:rPr>
              <a:t>javascript</a:t>
            </a:r>
            <a:endParaRPr lang="en-US" b="1" dirty="0">
              <a:ln w="1905"/>
              <a:solidFill>
                <a:schemeClr val="tx1"/>
              </a:solidFill>
              <a:effectLst>
                <a:innerShdw blurRad="69850" dist="43180" dir="5400000">
                  <a:srgbClr val="000000">
                    <a:alpha val="65000"/>
                  </a:srgbClr>
                </a:innerShdw>
              </a:effectLst>
            </a:endParaRPr>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16</a:t>
            </a:fld>
            <a:endParaRPr lang="en-US" dirty="0"/>
          </a:p>
        </p:txBody>
      </p:sp>
      <p:sp>
        <p:nvSpPr>
          <p:cNvPr id="3" name="Content Placeholder 2"/>
          <p:cNvSpPr>
            <a:spLocks noGrp="1"/>
          </p:cNvSpPr>
          <p:nvPr>
            <p:ph sz="half" idx="1"/>
          </p:nvPr>
        </p:nvSpPr>
        <p:spPr>
          <a:xfrm>
            <a:off x="425493" y="1970224"/>
            <a:ext cx="7622334" cy="3840163"/>
          </a:xfrm>
        </p:spPr>
        <p:txBody>
          <a:bodyPr>
            <a:normAutofit/>
          </a:bodyPr>
          <a:lstStyle/>
          <a:p>
            <a:r>
              <a:rPr lang="en-US" sz="2400" dirty="0"/>
              <a:t>Call the filename – helloWorld.js</a:t>
            </a:r>
          </a:p>
        </p:txBody>
      </p:sp>
      <p:pic>
        <p:nvPicPr>
          <p:cNvPr id="6" name="Picture 5">
            <a:extLst>
              <a:ext uri="{FF2B5EF4-FFF2-40B4-BE49-F238E27FC236}">
                <a16:creationId xmlns:a16="http://schemas.microsoft.com/office/drawing/2014/main" id="{D30E95CD-0CDF-4DC5-AAAB-B13336CCFB9C}"/>
              </a:ext>
            </a:extLst>
          </p:cNvPr>
          <p:cNvPicPr>
            <a:picLocks noChangeAspect="1"/>
          </p:cNvPicPr>
          <p:nvPr/>
        </p:nvPicPr>
        <p:blipFill>
          <a:blip r:embed="rId3"/>
          <a:stretch>
            <a:fillRect/>
          </a:stretch>
        </p:blipFill>
        <p:spPr>
          <a:xfrm>
            <a:off x="449658" y="2775214"/>
            <a:ext cx="8229600" cy="3209925"/>
          </a:xfrm>
          <a:prstGeom prst="rect">
            <a:avLst/>
          </a:prstGeom>
        </p:spPr>
      </p:pic>
    </p:spTree>
    <p:extLst>
      <p:ext uri="{BB962C8B-B14F-4D97-AF65-F5344CB8AC3E}">
        <p14:creationId xmlns:p14="http://schemas.microsoft.com/office/powerpoint/2010/main" val="25871492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28718">
        <p15:prstTrans prst="drape"/>
      </p:transition>
    </mc:Choice>
    <mc:Fallback xmlns="">
      <p:transition spd="slow" advTm="128718">
        <p:fade/>
      </p:transition>
    </mc:Fallback>
  </mc:AlternateContent>
  <p:extLst>
    <p:ext uri="{3A86A75C-4F4B-4683-9AE1-C65F6400EC91}">
      <p14:laserTraceLst xmlns:p14="http://schemas.microsoft.com/office/powerpoint/2010/main">
        <p14:tracePtLst>
          <p14:tracePt t="4715" x="8991600" y="3305175"/>
          <p14:tracePt t="4724" x="8863013" y="3297238"/>
          <p14:tracePt t="4732" x="8753475" y="3297238"/>
          <p14:tracePt t="4740" x="8616950" y="3297238"/>
          <p14:tracePt t="4748" x="8472488" y="3297238"/>
          <p14:tracePt t="4756" x="8335963" y="3297238"/>
          <p14:tracePt t="4764" x="8175625" y="3297238"/>
          <p14:tracePt t="4772" x="8021638" y="3297238"/>
          <p14:tracePt t="4780" x="7835900" y="3297238"/>
          <p14:tracePt t="4786" x="7639050" y="3263900"/>
          <p14:tracePt t="4794" x="7486650" y="3254375"/>
          <p14:tracePt t="4802" x="7342188" y="3228975"/>
          <p14:tracePt t="4809" x="7215188" y="3221038"/>
          <p14:tracePt t="4818" x="7088188" y="3203575"/>
          <p14:tracePt t="4826" x="6977063" y="3203575"/>
          <p14:tracePt t="4834" x="6858000" y="3195638"/>
          <p14:tracePt t="4842" x="6731000" y="3195638"/>
          <p14:tracePt t="4850" x="6602413" y="3186113"/>
          <p14:tracePt t="4858" x="6467475" y="3186113"/>
          <p14:tracePt t="4866" x="6323013" y="3186113"/>
          <p14:tracePt t="4874" x="6186488" y="3186113"/>
          <p14:tracePt t="4883" x="6042025" y="3211513"/>
          <p14:tracePt t="4888" x="5897563" y="3238500"/>
          <p14:tracePt t="4896" x="5735638" y="3263900"/>
          <p14:tracePt t="4920" x="5175250" y="3322638"/>
          <p14:tracePt t="4928" x="4954588" y="3355975"/>
          <p14:tracePt t="4936" x="4741863" y="3382963"/>
          <p14:tracePt t="4944" x="4521200" y="3416300"/>
          <p14:tracePt t="4952" x="4333875" y="3441700"/>
          <p14:tracePt t="4960" x="4189413" y="3467100"/>
          <p14:tracePt t="4968" x="4044950" y="3492500"/>
          <p14:tracePt t="4976" x="3917950" y="3509963"/>
          <p14:tracePt t="4984" x="3790950" y="3535363"/>
          <p14:tracePt t="4992" x="3662363" y="3560763"/>
          <p14:tracePt t="4999" x="3543300" y="3578225"/>
          <p14:tracePt t="5006" x="3433763" y="3619500"/>
          <p14:tracePt t="5014" x="3297238" y="3636963"/>
          <p14:tracePt t="5022" x="3160713" y="3679825"/>
          <p14:tracePt t="5029" x="3008313" y="3722688"/>
          <p14:tracePt t="5038" x="2863850" y="3773488"/>
          <p14:tracePt t="5046" x="2660650" y="3816350"/>
          <p14:tracePt t="5053" x="2524125" y="3841750"/>
          <p14:tracePt t="5062" x="2362200" y="3867150"/>
          <p14:tracePt t="5070" x="2217738" y="3867150"/>
          <p14:tracePt t="5078" x="2065338" y="3867150"/>
          <p14:tracePt t="5085" x="1911350" y="3867150"/>
          <p14:tracePt t="5092" x="1690688" y="3857625"/>
          <p14:tracePt t="5100" x="1444625" y="3832225"/>
          <p14:tracePt t="5108" x="1173163" y="3798888"/>
          <p14:tracePt t="5115" x="892175" y="3748088"/>
          <p14:tracePt t="5124" x="603250" y="3662363"/>
          <p14:tracePt t="5132" x="288925" y="3552825"/>
          <p14:tracePt t="9414" x="33338" y="3781425"/>
          <p14:tracePt t="9422" x="58738" y="3781425"/>
          <p14:tracePt t="9430" x="93663" y="3773488"/>
          <p14:tracePt t="9438" x="152400" y="3763963"/>
          <p14:tracePt t="9446" x="212725" y="3738563"/>
          <p14:tracePt t="9454" x="271463" y="3722688"/>
          <p14:tracePt t="9462" x="331788" y="3705225"/>
          <p14:tracePt t="9470" x="390525" y="3697288"/>
          <p14:tracePt t="9478" x="433388" y="3697288"/>
          <p14:tracePt t="9486" x="484188" y="3697288"/>
          <p14:tracePt t="9494" x="501650" y="3697288"/>
          <p14:tracePt t="9502" x="519113" y="3697288"/>
          <p14:tracePt t="9508" x="527050" y="3697288"/>
          <p14:tracePt t="9520" x="534988" y="3697288"/>
          <p14:tracePt t="9753" x="534988" y="3687763"/>
          <p14:tracePt t="9772" x="527050" y="3679825"/>
          <p14:tracePt t="9780" x="509588" y="3671888"/>
          <p14:tracePt t="9788" x="501650" y="3662363"/>
          <p14:tracePt t="9796" x="484188" y="3662363"/>
          <p14:tracePt t="9804" x="458788" y="3654425"/>
          <p14:tracePt t="9812" x="425450" y="3636963"/>
          <p14:tracePt t="9818" x="390525" y="3619500"/>
          <p14:tracePt t="9826" x="365125" y="3611563"/>
          <p14:tracePt t="9834" x="322263" y="3594100"/>
          <p14:tracePt t="9842" x="288925" y="3586163"/>
          <p14:tracePt t="9850" x="246063" y="3560763"/>
          <p14:tracePt t="9858" x="195263" y="3543300"/>
          <p14:tracePt t="9867" x="152400" y="3535363"/>
          <p14:tracePt t="9874" x="85725" y="3517900"/>
          <p14:tracePt t="9882" x="42863" y="3509963"/>
          <p14:tracePt t="10234" x="68263" y="3279775"/>
          <p14:tracePt t="10242" x="127000" y="3254375"/>
          <p14:tracePt t="10251" x="187325" y="3238500"/>
          <p14:tracePt t="10258" x="255588" y="3211513"/>
          <p14:tracePt t="10266" x="296863" y="3203575"/>
          <p14:tracePt t="10274" x="357188" y="3186113"/>
          <p14:tracePt t="10284" x="415925" y="3170238"/>
          <p14:tracePt t="10290" x="476250" y="3152775"/>
          <p14:tracePt t="10299" x="552450" y="3135313"/>
          <p14:tracePt t="10306" x="628650" y="3109913"/>
          <p14:tracePt t="10315" x="714375" y="3094038"/>
          <p14:tracePt t="10322" x="815975" y="3059113"/>
          <p14:tracePt t="10330" x="935038" y="3025775"/>
          <p14:tracePt t="10336" x="1079500" y="2982913"/>
          <p14:tracePt t="10344" x="1223963" y="2965450"/>
          <p14:tracePt t="10352" x="1401763" y="2940050"/>
          <p14:tracePt t="10360" x="1581150" y="2922588"/>
          <p14:tracePt t="10368" x="1725613" y="2914650"/>
          <p14:tracePt t="10376" x="1870075" y="2914650"/>
          <p14:tracePt t="10385" x="1979613" y="2922588"/>
          <p14:tracePt t="10392" x="2098675" y="2940050"/>
          <p14:tracePt t="10401" x="2184400" y="2949575"/>
          <p14:tracePt t="10408" x="2268538" y="2949575"/>
          <p14:tracePt t="10416" x="2371725" y="2949575"/>
          <p14:tracePt t="10424" x="2455863" y="2949575"/>
          <p14:tracePt t="10432" x="2549525" y="2949575"/>
          <p14:tracePt t="10438" x="2668588" y="2932113"/>
          <p14:tracePt t="10446" x="2795588" y="2922588"/>
          <p14:tracePt t="10454" x="2940050" y="2897188"/>
          <p14:tracePt t="10462" x="3076575" y="2897188"/>
          <p14:tracePt t="10470" x="3221038" y="2897188"/>
          <p14:tracePt t="10478" x="3348038" y="2897188"/>
          <p14:tracePt t="10486" x="3441700" y="2914650"/>
          <p14:tracePt t="10494" x="3517900" y="2932113"/>
          <p14:tracePt t="10502" x="3578225" y="2957513"/>
          <p14:tracePt t="10510" x="3629025" y="2974975"/>
          <p14:tracePt t="10518" x="3646488" y="2982913"/>
          <p14:tracePt t="10526" x="3662363" y="2990850"/>
          <p14:tracePt t="10534" x="3671888" y="2990850"/>
          <p14:tracePt t="10542" x="3687763" y="2990850"/>
          <p14:tracePt t="10548" x="3697288" y="2990850"/>
          <p14:tracePt t="10556" x="3713163" y="2990850"/>
          <p14:tracePt t="10565" x="3738563" y="2990850"/>
          <p14:tracePt t="10572" x="3756025" y="2990850"/>
          <p14:tracePt t="10580" x="3790950" y="2982913"/>
          <p14:tracePt t="10587" x="3841750" y="2974975"/>
          <p14:tracePt t="10596" x="3883025" y="2965450"/>
          <p14:tracePt t="10603" x="3908425" y="2965450"/>
          <p14:tracePt t="10612" x="3925888" y="2965450"/>
          <p14:tracePt t="10620" x="3943350" y="2965450"/>
          <p14:tracePt t="10628" x="3960813" y="2965450"/>
          <p14:tracePt t="10643" x="3960813" y="2957513"/>
          <p14:tracePt t="10653" x="3968750" y="2957513"/>
          <p14:tracePt t="10730" x="3960813" y="2957513"/>
          <p14:tracePt t="10738" x="3925888" y="2974975"/>
          <p14:tracePt t="10746" x="3883025" y="2990850"/>
          <p14:tracePt t="10754" x="3824288" y="3008313"/>
          <p14:tracePt t="10760" x="3756025" y="3033713"/>
          <p14:tracePt t="10767" x="3697288" y="3041650"/>
          <p14:tracePt t="10776" x="3636963" y="3051175"/>
          <p14:tracePt t="10784" x="3578225" y="3076575"/>
          <p14:tracePt t="10792" x="3517900" y="3084513"/>
          <p14:tracePt t="10800" x="3449638" y="3094038"/>
          <p14:tracePt t="10808" x="3373438" y="3109913"/>
          <p14:tracePt t="10816" x="3297238" y="3109913"/>
          <p14:tracePt t="10824" x="3211513" y="3127375"/>
          <p14:tracePt t="10832" x="3144838" y="3127375"/>
          <p14:tracePt t="10839" x="3067050" y="3109913"/>
          <p14:tracePt t="10848" x="2990850" y="3101975"/>
          <p14:tracePt t="10854" x="2932113" y="3084513"/>
          <p14:tracePt t="10862" x="2871788" y="3059113"/>
          <p14:tracePt t="10869" x="2813050" y="3041650"/>
          <p14:tracePt t="10878" x="2752725" y="3033713"/>
          <p14:tracePt t="10886" x="2701925" y="3008313"/>
          <p14:tracePt t="10893" x="2676525" y="3000375"/>
          <p14:tracePt t="10902" x="2660650" y="2990850"/>
          <p14:tracePt t="10909" x="2643188" y="2982913"/>
          <p14:tracePt t="10931" x="2608263" y="2965450"/>
          <p14:tracePt t="10935" x="2600325" y="2957513"/>
          <p14:tracePt t="10942" x="2582863" y="2957513"/>
          <p14:tracePt t="10950" x="2574925" y="2957513"/>
          <p14:tracePt t="10958" x="2557463" y="2957513"/>
          <p14:tracePt t="10965" x="2541588" y="2957513"/>
          <p14:tracePt t="10972" x="2532063" y="2949575"/>
          <p14:tracePt t="10980" x="2516188" y="2949575"/>
          <p14:tracePt t="10988" x="2506663" y="2949575"/>
          <p14:tracePt t="18351" x="2516188" y="2940050"/>
          <p14:tracePt t="18359" x="2524125" y="2922588"/>
          <p14:tracePt t="18367" x="2532063" y="2922588"/>
          <p14:tracePt t="18374" x="2541588" y="2914650"/>
          <p14:tracePt t="18472" x="2549525" y="2906713"/>
          <p14:tracePt t="18484" x="2557463" y="2897188"/>
          <p14:tracePt t="18530" x="2566988" y="2897188"/>
          <p14:tracePt t="18542" x="2566988" y="2889250"/>
          <p14:tracePt t="18550" x="2582863" y="2871788"/>
          <p14:tracePt t="18558" x="2600325" y="2863850"/>
          <p14:tracePt t="18567" x="2608263" y="2855913"/>
          <p14:tracePt t="18574" x="2625725" y="2838450"/>
          <p14:tracePt t="18582" x="2633663" y="2830513"/>
          <p14:tracePt t="18652" x="2643188" y="2830513"/>
          <p14:tracePt t="18664" x="2643188" y="2820988"/>
          <p14:tracePt t="18672" x="2651125" y="2805113"/>
          <p14:tracePt t="18680" x="2668588" y="2795588"/>
          <p14:tracePt t="18688" x="2676525" y="2778125"/>
          <p14:tracePt t="18696" x="2686050" y="2762250"/>
          <p14:tracePt t="18704" x="2693988" y="2752725"/>
          <p14:tracePt t="18713" x="2701925" y="2752725"/>
          <p14:tracePt t="18728" x="2701925" y="2744788"/>
          <p14:tracePt t="18738" x="2711450" y="2744788"/>
          <p14:tracePt t="18750" x="2711450" y="2736850"/>
          <p14:tracePt t="18758" x="2727325" y="2727325"/>
          <p14:tracePt t="18766" x="2744788" y="2711450"/>
          <p14:tracePt t="18773" x="2752725" y="2693988"/>
          <p14:tracePt t="18782" x="2762250" y="2676525"/>
          <p14:tracePt t="18789" x="2778125" y="2668588"/>
          <p14:tracePt t="18798" x="2787650" y="2651125"/>
          <p14:tracePt t="18806" x="2805113" y="2633663"/>
          <p14:tracePt t="18814" x="2805113" y="2625725"/>
          <p14:tracePt t="18822" x="2820988" y="2617788"/>
          <p14:tracePt t="18828" x="2820988" y="2608263"/>
          <p14:tracePt t="18836" x="2830513" y="2600325"/>
          <p14:tracePt t="18932" x="2838450" y="2600325"/>
          <p14:tracePt t="18942" x="2846388" y="2592388"/>
          <p14:tracePt t="18949" x="2855913" y="2582863"/>
          <p14:tracePt t="18966" x="2863850" y="2582863"/>
          <p14:tracePt t="19002" x="2871788" y="2574925"/>
          <p14:tracePt t="19014" x="2871788" y="2566988"/>
          <p14:tracePt t="19022" x="2881313" y="2557463"/>
          <p14:tracePt t="19029" x="2889250" y="2557463"/>
          <p14:tracePt t="19038" x="2897188" y="2549525"/>
          <p14:tracePt t="19044" x="2897188" y="2541588"/>
          <p14:tracePt t="19052" x="2906713" y="2541588"/>
          <p14:tracePt t="19060" x="2914650" y="2532063"/>
          <p14:tracePt t="19080" x="2914650" y="2524125"/>
          <p14:tracePt t="19124" x="2922588" y="2516188"/>
          <p14:tracePt t="19136" x="2932113" y="2516188"/>
          <p14:tracePt t="19144" x="2940050" y="2506663"/>
          <p14:tracePt t="19242" x="2949575" y="2498725"/>
          <p14:tracePt t="19254" x="2957513" y="2498725"/>
          <p14:tracePt t="21923" x="2974975" y="2532063"/>
          <p14:tracePt t="21931" x="2982913" y="2541588"/>
          <p14:tracePt t="21938" x="2990850" y="2557463"/>
          <p14:tracePt t="21946" x="2990850" y="2574925"/>
          <p14:tracePt t="21955" x="3000375" y="2592388"/>
          <p14:tracePt t="21965" x="3008313" y="2608263"/>
          <p14:tracePt t="21970" x="3008313" y="2625725"/>
          <p14:tracePt t="21979" x="3016250" y="2633663"/>
          <p14:tracePt t="21986" x="3025775" y="2651125"/>
          <p14:tracePt t="21994" x="3033713" y="2660650"/>
          <p14:tracePt t="22002" x="3041650" y="2668588"/>
          <p14:tracePt t="22009" x="3051175" y="2686050"/>
          <p14:tracePt t="22016" x="3059113" y="2701925"/>
          <p14:tracePt t="22024" x="3076575" y="2719388"/>
          <p14:tracePt t="22032" x="3084513" y="2727325"/>
          <p14:tracePt t="22040" x="3094038" y="2744788"/>
          <p14:tracePt t="22048" x="3109913" y="2762250"/>
          <p14:tracePt t="22056" x="3109913" y="2778125"/>
          <p14:tracePt t="22064" x="3119438" y="2787650"/>
          <p14:tracePt t="22072" x="3127375" y="2795588"/>
          <p14:tracePt t="22081" x="3135313" y="2813050"/>
          <p14:tracePt t="22088" x="3144838" y="2820988"/>
          <p14:tracePt t="22096" x="3152775" y="2838450"/>
          <p14:tracePt t="22104" x="3160713" y="2855913"/>
          <p14:tracePt t="22113" x="3170238" y="2855913"/>
          <p14:tracePt t="22118" x="3178175" y="2871788"/>
          <p14:tracePt t="22126" x="3186113" y="2889250"/>
          <p14:tracePt t="22134" x="3186113" y="2897188"/>
          <p14:tracePt t="22142" x="3195638" y="2914650"/>
          <p14:tracePt t="22150" x="3195638" y="2922588"/>
          <p14:tracePt t="22158" x="3195638" y="2932113"/>
          <p14:tracePt t="22166" x="3203575" y="2940050"/>
          <p14:tracePt t="22872" x="3211513" y="2949575"/>
          <p14:tracePt t="22884" x="3221038" y="2957513"/>
          <p14:tracePt t="22892" x="3238500" y="2974975"/>
          <p14:tracePt t="22900" x="3254375" y="2990850"/>
          <p14:tracePt t="22912" x="3271838" y="3008313"/>
          <p14:tracePt t="22916" x="3279775" y="3025775"/>
          <p14:tracePt t="22924" x="3297238" y="3033713"/>
          <p14:tracePt t="22932" x="3314700" y="3051175"/>
          <p14:tracePt t="22940" x="3340100" y="3059113"/>
          <p14:tracePt t="22948" x="3365500" y="3076575"/>
          <p14:tracePt t="22956" x="3382963" y="3094038"/>
          <p14:tracePt t="22964" x="3408363" y="3101975"/>
          <p14:tracePt t="22972" x="3441700" y="3109913"/>
          <p14:tracePt t="22979" x="3459163" y="3109913"/>
          <p14:tracePt t="22986" x="3467100" y="3109913"/>
          <p14:tracePt t="22994" x="3484563" y="3109913"/>
          <p14:tracePt t="23002" x="3492500" y="3119438"/>
          <p14:tracePt t="23010" x="3502025" y="3119438"/>
          <p14:tracePt t="23018" x="3517900" y="3127375"/>
          <p14:tracePt t="23034" x="3535363" y="3127375"/>
          <p14:tracePt t="23042" x="3552825" y="3127375"/>
          <p14:tracePt t="23050" x="3560763" y="3127375"/>
          <p14:tracePt t="23058" x="3578225" y="3127375"/>
          <p14:tracePt t="23066" x="3586163" y="3127375"/>
          <p14:tracePt t="23136" x="3594100" y="3127375"/>
          <p14:tracePt t="23148" x="3603625" y="3119438"/>
          <p14:tracePt t="23156" x="3611563" y="3109913"/>
          <p14:tracePt t="23164" x="3629025" y="3094038"/>
          <p14:tracePt t="23172" x="3646488" y="3084513"/>
          <p14:tracePt t="23181" x="3654425" y="3076575"/>
          <p14:tracePt t="23186" x="3671888" y="3067050"/>
          <p14:tracePt t="23194" x="3687763" y="3059113"/>
          <p14:tracePt t="23202" x="3697288" y="3051175"/>
          <p14:tracePt t="23218" x="3705225" y="3051175"/>
          <p14:tracePt t="23230" x="3713163" y="3051175"/>
          <p14:tracePt t="23261" x="3722688" y="3041650"/>
          <p14:tracePt t="23270" x="3730625" y="3033713"/>
          <p14:tracePt t="23281" x="3738563" y="3025775"/>
          <p14:tracePt t="23284" x="3756025" y="3008313"/>
          <p14:tracePt t="23292" x="3773488" y="2990850"/>
          <p14:tracePt t="23300" x="3790950" y="2974975"/>
          <p14:tracePt t="23308" x="3798888" y="2965450"/>
          <p14:tracePt t="23316" x="3806825" y="2949575"/>
          <p14:tracePt t="23324" x="3816350" y="2949575"/>
          <p14:tracePt t="23360" x="3824288" y="2940050"/>
          <p14:tracePt t="23368" x="3832225" y="2932113"/>
          <p14:tracePt t="23376" x="3832225" y="2922588"/>
          <p14:tracePt t="23384" x="3849688" y="2914650"/>
          <p14:tracePt t="23389" x="3857625" y="2906713"/>
          <p14:tracePt t="23398" x="3867150" y="2897188"/>
          <p14:tracePt t="23564" x="3867150" y="2889250"/>
          <p14:tracePt t="23744" x="3875088" y="2889250"/>
          <p14:tracePt t="23756" x="3883025" y="2889250"/>
          <p14:tracePt t="23765" x="3892550" y="2889250"/>
          <p14:tracePt t="23772" x="3900488" y="2889250"/>
          <p14:tracePt t="23797" x="3908425" y="2889250"/>
          <p14:tracePt t="23984" x="3917950" y="2889250"/>
          <p14:tracePt t="24033" x="3925888" y="2889250"/>
          <p14:tracePt t="24054" x="3935413" y="2889250"/>
          <p14:tracePt t="24063" x="3943350" y="2889250"/>
          <p14:tracePt t="24082" x="3951288" y="2889250"/>
          <p14:tracePt t="24098" x="3968750" y="2889250"/>
          <p14:tracePt t="24106" x="3976688" y="2889250"/>
          <p14:tracePt t="24114" x="3994150" y="2889250"/>
          <p14:tracePt t="24122" x="4011613" y="2889250"/>
          <p14:tracePt t="24130" x="4019550" y="2889250"/>
          <p14:tracePt t="24136" x="4027488" y="2889250"/>
          <p14:tracePt t="24144" x="4037013" y="2889250"/>
          <p14:tracePt t="24152" x="4044950" y="2889250"/>
          <p14:tracePt t="24160" x="4052888" y="2889250"/>
          <p14:tracePt t="24168" x="4062413" y="2889250"/>
          <p14:tracePt t="24176" x="4079875" y="2889250"/>
          <p14:tracePt t="24184" x="4087813" y="2889250"/>
          <p14:tracePt t="24192" x="4095750" y="2889250"/>
          <p14:tracePt t="24200" x="4113213" y="2889250"/>
          <p14:tracePt t="24208" x="4130675" y="2881313"/>
          <p14:tracePt t="24224" x="4138613" y="2881313"/>
          <p14:tracePt t="24270" x="4146550" y="2881313"/>
          <p14:tracePt t="24547" x="4156075" y="2881313"/>
          <p14:tracePt t="24554" x="4181475" y="2881313"/>
          <p14:tracePt t="24561" x="4197350" y="2889250"/>
          <p14:tracePt t="24569" x="4206875" y="2889250"/>
          <p14:tracePt t="24577" x="4224338" y="2897188"/>
          <p14:tracePt t="24584" x="4240213" y="2906713"/>
          <p14:tracePt t="24592" x="4249738" y="2906713"/>
          <p14:tracePt t="24599" x="4265613" y="2906713"/>
          <p14:tracePt t="24608" x="4283075" y="2906713"/>
          <p14:tracePt t="24616" x="4291013" y="2906713"/>
          <p14:tracePt t="24624" x="4300538" y="2906713"/>
          <p14:tracePt t="24632" x="4308475" y="2914650"/>
          <p14:tracePt t="24845" x="4308475" y="2922588"/>
          <p14:tracePt t="24856" x="4308475" y="2932113"/>
          <p14:tracePt t="24872" x="4300538" y="2940050"/>
          <p14:tracePt t="24879" x="4291013" y="2957513"/>
          <p14:tracePt t="24886" x="4283075" y="2957513"/>
          <p14:tracePt t="24894" x="4275138" y="2974975"/>
          <p14:tracePt t="24902" x="4257675" y="2982913"/>
          <p14:tracePt t="24922" x="4240213" y="3000375"/>
          <p14:tracePt t="24926" x="4224338" y="3008313"/>
          <p14:tracePt t="24934" x="4214813" y="3008313"/>
          <p14:tracePt t="24942" x="4214813" y="3016250"/>
          <p14:tracePt t="24950" x="4206875" y="3016250"/>
          <p14:tracePt t="24958" x="4197350" y="3025775"/>
          <p14:tracePt t="24966" x="4189413" y="3025775"/>
          <p14:tracePt t="24988" x="4181475" y="3025775"/>
          <p14:tracePt t="24996" x="4171950" y="3033713"/>
          <p14:tracePt t="25012" x="4164013" y="3033713"/>
          <p14:tracePt t="25019" x="4146550" y="3033713"/>
          <p14:tracePt t="25028" x="4138613" y="3041650"/>
          <p14:tracePt t="25036" x="4121150" y="3041650"/>
          <p14:tracePt t="25044" x="4113213" y="3041650"/>
          <p14:tracePt t="25052" x="4095750" y="3051175"/>
          <p14:tracePt t="25060" x="4079875" y="3051175"/>
          <p14:tracePt t="25068" x="4070350" y="3059113"/>
          <p14:tracePt t="25076" x="4044950" y="3059113"/>
          <p14:tracePt t="25082" x="4027488" y="3059113"/>
          <p14:tracePt t="25089" x="4019550" y="3059113"/>
          <p14:tracePt t="25098" x="4002088" y="3059113"/>
          <p14:tracePt t="25106" x="3976688" y="3059113"/>
          <p14:tracePt t="25114" x="3960813" y="3059113"/>
          <p14:tracePt t="25122" x="3935413" y="3059113"/>
          <p14:tracePt t="25130" x="3908425" y="3059113"/>
          <p14:tracePt t="25138" x="3867150" y="3059113"/>
          <p14:tracePt t="25146" x="3841750" y="3059113"/>
          <p14:tracePt t="25154" x="3798888" y="3059113"/>
          <p14:tracePt t="25162" x="3738563" y="3059113"/>
          <p14:tracePt t="25170" x="3687763" y="3076575"/>
          <p14:tracePt t="25178" x="3636963" y="3076575"/>
          <p14:tracePt t="25184" x="3586163" y="3076575"/>
          <p14:tracePt t="25192" x="3560763" y="3076575"/>
          <p14:tracePt t="25200" x="3517900" y="3076575"/>
          <p14:tracePt t="25208" x="3459163" y="3084513"/>
          <p14:tracePt t="25216" x="3416300" y="3084513"/>
          <p14:tracePt t="25224" x="3355975" y="3094038"/>
          <p14:tracePt t="25232" x="3305175" y="3101975"/>
          <p14:tracePt t="25240" x="3263900" y="3101975"/>
          <p14:tracePt t="25248" x="3238500" y="3101975"/>
          <p14:tracePt t="25256" x="3221038" y="3101975"/>
          <p14:tracePt t="25264" x="3195638" y="3101975"/>
          <p14:tracePt t="25271" x="3178175" y="3101975"/>
          <p14:tracePt t="25280" x="3170238" y="3101975"/>
          <p14:tracePt t="25288" x="3152775" y="3101975"/>
          <p14:tracePt t="25294" x="3144838" y="3101975"/>
          <p14:tracePt t="25302" x="3135313" y="3101975"/>
          <p14:tracePt t="25314" x="3127375" y="3101975"/>
          <p14:tracePt t="25330" x="3109913" y="3101975"/>
          <p14:tracePt t="25338" x="3094038" y="3101975"/>
          <p14:tracePt t="25346" x="3084513" y="3101975"/>
          <p14:tracePt t="25354" x="3067050" y="3101975"/>
          <p14:tracePt t="25362" x="3059113" y="3101975"/>
          <p14:tracePt t="25370" x="3041650" y="3101975"/>
          <p14:tracePt t="25378" x="3025775" y="3101975"/>
          <p14:tracePt t="25392" x="3016250" y="3101975"/>
          <p14:tracePt t="25408" x="3008313" y="3101975"/>
          <p14:tracePt t="26324" x="3016250" y="3101975"/>
          <p14:tracePt t="26721" x="3016250" y="3094038"/>
          <p14:tracePt t="26733" x="3025775" y="3084513"/>
          <p14:tracePt t="26752" x="3033713" y="3084513"/>
          <p14:tracePt t="26776" x="3033713" y="3076575"/>
          <p14:tracePt t="26786" x="3041650" y="3076575"/>
          <p14:tracePt t="26795" x="3051175" y="3059113"/>
          <p14:tracePt t="26802" x="3059113" y="3041650"/>
          <p14:tracePt t="26810" x="3076575" y="3041650"/>
          <p14:tracePt t="26826" x="3076575" y="3033713"/>
          <p14:tracePt t="26838" x="3084513" y="3025775"/>
          <p14:tracePt t="26900" x="3094038" y="3025775"/>
          <p14:tracePt t="26914" x="3094038" y="3008313"/>
          <p14:tracePt t="26920" x="3101975" y="3000375"/>
          <p14:tracePt t="26928" x="3119438" y="2982913"/>
          <p14:tracePt t="26936" x="3127375" y="2965450"/>
          <p14:tracePt t="26944" x="3135313" y="2949575"/>
          <p14:tracePt t="26952" x="3144838" y="2949575"/>
          <p14:tracePt t="26960" x="3152775" y="2940050"/>
          <p14:tracePt t="26968" x="3160713" y="2932113"/>
          <p14:tracePt t="26984" x="3160713" y="2922588"/>
          <p14:tracePt t="26990" x="3170238" y="2922588"/>
          <p14:tracePt t="26998" x="3178175" y="2914650"/>
          <p14:tracePt t="27006" x="3178175" y="2906713"/>
          <p14:tracePt t="27014" x="3186113" y="2906713"/>
          <p14:tracePt t="27034" x="3195638" y="2897188"/>
          <p14:tracePt t="27054" x="3203575" y="2897188"/>
          <p14:tracePt t="27063" x="3203575" y="2889250"/>
          <p14:tracePt t="27462" x="3228975" y="2881313"/>
          <p14:tracePt t="27470" x="3238500" y="2881313"/>
          <p14:tracePt t="27478" x="3263900" y="2881313"/>
          <p14:tracePt t="27486" x="3289300" y="2881313"/>
          <p14:tracePt t="27496" x="3297238" y="2881313"/>
          <p14:tracePt t="27502" x="3305175" y="2881313"/>
          <p14:tracePt t="27510" x="3314700" y="2881313"/>
          <p14:tracePt t="27518" x="3322638" y="2881313"/>
          <p14:tracePt t="27526" x="3330575" y="2881313"/>
          <p14:tracePt t="27532" x="3340100" y="2881313"/>
          <p14:tracePt t="27540" x="3355975" y="2881313"/>
          <p14:tracePt t="27548" x="3365500" y="2881313"/>
          <p14:tracePt t="27556" x="3373438" y="2881313"/>
          <p14:tracePt t="27564" x="3382963" y="2881313"/>
          <p14:tracePt t="27571" x="3390900" y="2881313"/>
          <p14:tracePt t="27580" x="3398838" y="2881313"/>
          <p14:tracePt t="27588" x="3408363" y="2881313"/>
          <p14:tracePt t="27596" x="3416300" y="2881313"/>
          <p14:tracePt t="27604" x="3424238" y="2889250"/>
          <p14:tracePt t="27612" x="3441700" y="2889250"/>
          <p14:tracePt t="27627" x="3459163" y="2889250"/>
          <p14:tracePt t="27633" x="3475038" y="2889250"/>
          <p14:tracePt t="27642" x="3484563" y="2889250"/>
          <p14:tracePt t="27650" x="3502025" y="2897188"/>
          <p14:tracePt t="27658" x="3517900" y="2897188"/>
          <p14:tracePt t="27666" x="3527425" y="2897188"/>
          <p14:tracePt t="27673" x="3543300" y="2897188"/>
          <p14:tracePt t="27682" x="3552825" y="2897188"/>
          <p14:tracePt t="27690" x="3568700" y="2897188"/>
          <p14:tracePt t="27698" x="3586163" y="2897188"/>
          <p14:tracePt t="27706" x="3594100" y="2897188"/>
          <p14:tracePt t="27714" x="3611563" y="2897188"/>
          <p14:tracePt t="27722" x="3619500" y="2897188"/>
          <p14:tracePt t="27730" x="3636963" y="2897188"/>
          <p14:tracePt t="27735" x="3671888" y="2897188"/>
          <p14:tracePt t="27745" x="3697288" y="2897188"/>
          <p14:tracePt t="27752" x="3730625" y="2897188"/>
          <p14:tracePt t="27760" x="3763963" y="2897188"/>
          <p14:tracePt t="27768" x="3798888" y="2897188"/>
          <p14:tracePt t="27776" x="3824288" y="2897188"/>
          <p14:tracePt t="27784" x="3849688" y="2906713"/>
          <p14:tracePt t="27792" x="3875088" y="2906713"/>
          <p14:tracePt t="27800" x="3883025" y="2906713"/>
          <p14:tracePt t="27808" x="3900488" y="2906713"/>
          <p14:tracePt t="27816" x="3917950" y="2906713"/>
          <p14:tracePt t="27824" x="3925888" y="2906713"/>
          <p14:tracePt t="27832" x="3951288" y="2906713"/>
          <p14:tracePt t="27838" x="3968750" y="2906713"/>
          <p14:tracePt t="27846" x="3994150" y="2906713"/>
          <p14:tracePt t="27854" x="4019550" y="2906713"/>
          <p14:tracePt t="27862" x="4044950" y="2906713"/>
          <p14:tracePt t="27869" x="4070350" y="2906713"/>
          <p14:tracePt t="27878" x="4095750" y="2906713"/>
          <p14:tracePt t="27885" x="4121150" y="2906713"/>
          <p14:tracePt t="27894" x="4130675" y="2906713"/>
          <p14:tracePt t="27902" x="4146550" y="2906713"/>
          <p14:tracePt t="27910" x="4164013" y="2906713"/>
          <p14:tracePt t="27930" x="4189413" y="2906713"/>
          <p14:tracePt t="27933" x="4206875" y="2897188"/>
          <p14:tracePt t="27942" x="4224338" y="2889250"/>
          <p14:tracePt t="27948" x="4240213" y="2889250"/>
          <p14:tracePt t="27956" x="4257675" y="2881313"/>
          <p14:tracePt t="27963" x="4265613" y="2881313"/>
          <p14:tracePt t="27972" x="4283075" y="2871788"/>
          <p14:tracePt t="27980" x="4300538" y="2871788"/>
          <p14:tracePt t="27988" x="4308475" y="2871788"/>
          <p14:tracePt t="27996" x="4325938" y="2871788"/>
          <p14:tracePt t="28012" x="4341813" y="2871788"/>
          <p14:tracePt t="28020" x="4359275" y="2871788"/>
          <p14:tracePt t="28028" x="4368800" y="2871788"/>
          <p14:tracePt t="28036" x="4384675" y="2871788"/>
          <p14:tracePt t="28042" x="4394200" y="2871788"/>
          <p14:tracePt t="28049" x="4410075" y="2871788"/>
          <p14:tracePt t="28058" x="4427538" y="2871788"/>
          <p14:tracePt t="28065" x="4435475" y="2871788"/>
          <p14:tracePt t="28074" x="4452938" y="2863850"/>
          <p14:tracePt t="28082" x="4478338" y="2863850"/>
          <p14:tracePt t="28089" x="4486275" y="2863850"/>
          <p14:tracePt t="28098" x="4503738" y="2863850"/>
          <p14:tracePt t="28106" x="4513263" y="2863850"/>
          <p14:tracePt t="28114" x="4529138" y="2871788"/>
          <p14:tracePt t="28122" x="4546600" y="2881313"/>
          <p14:tracePt t="28130" x="4554538" y="2881313"/>
          <p14:tracePt t="28138" x="4572000" y="2889250"/>
          <p14:tracePt t="28146" x="4589463" y="2897188"/>
          <p14:tracePt t="28152" x="4597400" y="2897188"/>
          <p14:tracePt t="28160" x="4605338" y="2897188"/>
          <p14:tracePt t="28168" x="4622800" y="2897188"/>
          <p14:tracePt t="28176" x="4630738" y="2906713"/>
          <p14:tracePt t="28184" x="4640263" y="2906713"/>
          <p14:tracePt t="28192" x="4648200" y="2906713"/>
          <p14:tracePt t="28200" x="4657725" y="2906713"/>
          <p14:tracePt t="28216" x="4665663" y="2914650"/>
          <p14:tracePt t="28224" x="4673600" y="2914650"/>
          <p14:tracePt t="28232" x="4683125" y="2914650"/>
          <p14:tracePt t="28239" x="4691063" y="2922588"/>
          <p14:tracePt t="28248" x="4699000" y="2922588"/>
          <p14:tracePt t="28256" x="4716463" y="2922588"/>
          <p14:tracePt t="28262" x="4733925" y="2932113"/>
          <p14:tracePt t="28270" x="4741863" y="2932113"/>
          <p14:tracePt t="28278" x="4749800" y="2932113"/>
          <p14:tracePt t="28286" x="4759325" y="2932113"/>
          <p14:tracePt t="28294" x="4767263" y="2932113"/>
          <p14:tracePt t="28310" x="4775200" y="2932113"/>
          <p14:tracePt t="28322" x="4784725" y="2932113"/>
          <p14:tracePt t="28342" x="4792663" y="2932113"/>
          <p14:tracePt t="28350" x="4802188" y="2932113"/>
          <p14:tracePt t="28366" x="4810125" y="2940050"/>
          <p14:tracePt t="28372" x="4827588" y="2940050"/>
          <p14:tracePt t="28384" x="4827588" y="2949575"/>
          <p14:tracePt t="28404" x="4835525" y="2949575"/>
          <p14:tracePt t="28420" x="4843463" y="2949575"/>
          <p14:tracePt t="28452" x="4852988" y="2949575"/>
          <p14:tracePt t="28468" x="4860925" y="2949575"/>
          <p14:tracePt t="28473" x="4868863" y="2949575"/>
          <p14:tracePt t="28482" x="4886325" y="2949575"/>
          <p14:tracePt t="28489" x="4903788" y="2949575"/>
          <p14:tracePt t="28498" x="4911725" y="2957513"/>
          <p14:tracePt t="28506" x="4929188" y="2957513"/>
          <p14:tracePt t="28514" x="4946650" y="2957513"/>
          <p14:tracePt t="28530" x="4962525" y="2957513"/>
          <p14:tracePt t="28538" x="4972050" y="2957513"/>
          <p14:tracePt t="28546" x="4979988" y="2957513"/>
          <p14:tracePt t="28554" x="4997450" y="2957513"/>
          <p14:tracePt t="28562" x="5005388" y="2965450"/>
          <p14:tracePt t="28570" x="5022850" y="2965450"/>
          <p14:tracePt t="28576" x="5038725" y="2965450"/>
          <p14:tracePt t="28592" x="5038725" y="2974975"/>
          <p14:tracePt t="28612" x="5048250" y="2974975"/>
          <p14:tracePt t="28620" x="5064125" y="2982913"/>
          <p14:tracePt t="28628" x="5073650" y="2982913"/>
          <p14:tracePt t="28635" x="5091113" y="2982913"/>
          <p14:tracePt t="28644" x="5099050" y="2982913"/>
          <p14:tracePt t="28652" x="5116513" y="2982913"/>
          <p14:tracePt t="28660" x="5132388" y="2990850"/>
          <p14:tracePt t="28668" x="5141913" y="3000375"/>
          <p14:tracePt t="28676" x="5157788" y="3000375"/>
          <p14:tracePt t="28682" x="5175250" y="3008313"/>
          <p14:tracePt t="28690" x="5183188" y="3016250"/>
          <p14:tracePt t="28698" x="5200650" y="3016250"/>
          <p14:tracePt t="28706" x="5218113" y="3025775"/>
          <p14:tracePt t="28714" x="5226050" y="3025775"/>
          <p14:tracePt t="28722" x="5243513" y="3033713"/>
          <p14:tracePt t="28730" x="5268913" y="3033713"/>
          <p14:tracePt t="28738" x="5286375" y="3033713"/>
          <p14:tracePt t="28746" x="5302250" y="3033713"/>
          <p14:tracePt t="28754" x="5337175" y="3033713"/>
          <p14:tracePt t="28762" x="5345113" y="3033713"/>
          <p14:tracePt t="28770" x="5362575" y="3033713"/>
          <p14:tracePt t="28776" x="5380038" y="3033713"/>
          <p14:tracePt t="28784" x="5387975" y="3041650"/>
          <p14:tracePt t="28792" x="5405438" y="3041650"/>
          <p14:tracePt t="28800" x="5421313" y="3051175"/>
          <p14:tracePt t="28816" x="5438775" y="3051175"/>
          <p14:tracePt t="28824" x="5446713" y="3051175"/>
          <p14:tracePt t="28832" x="5456238" y="3051175"/>
          <p14:tracePt t="28840" x="5472113" y="3051175"/>
          <p14:tracePt t="28848" x="5481638" y="3051175"/>
          <p14:tracePt t="28856" x="5497513" y="3051175"/>
          <p14:tracePt t="28864" x="5514975" y="3051175"/>
          <p14:tracePt t="28872" x="5524500" y="3051175"/>
          <p14:tracePt t="28877" x="5549900" y="3051175"/>
          <p14:tracePt t="28886" x="5557838" y="3051175"/>
          <p14:tracePt t="28894" x="5583238" y="3051175"/>
          <p14:tracePt t="28901" x="5608638" y="3051175"/>
          <p14:tracePt t="28913" x="5626100" y="3051175"/>
          <p14:tracePt t="28918" x="5651500" y="3051175"/>
          <p14:tracePt t="28926" x="5676900" y="3051175"/>
          <p14:tracePt t="28934" x="5702300" y="3051175"/>
          <p14:tracePt t="28942" x="5727700" y="3041650"/>
          <p14:tracePt t="28950" x="5761038" y="3033713"/>
          <p14:tracePt t="28958" x="5788025" y="3016250"/>
          <p14:tracePt t="28966" x="5821363" y="3008313"/>
          <p14:tracePt t="28973" x="5838825" y="3000375"/>
          <p14:tracePt t="28982" x="5846763" y="2990850"/>
          <p14:tracePt t="28990" x="5864225" y="2982913"/>
          <p14:tracePt t="28996" x="5880100" y="2974975"/>
          <p14:tracePt t="29004" x="5889625" y="2974975"/>
          <p14:tracePt t="29013" x="5905500" y="2965450"/>
          <p14:tracePt t="29019" x="5932488" y="2949575"/>
          <p14:tracePt t="29029" x="5957888" y="2940050"/>
          <p14:tracePt t="29036" x="5973763" y="2932113"/>
          <p14:tracePt t="29046" x="5999163" y="2914650"/>
          <p14:tracePt t="29052" x="6016625" y="2897188"/>
          <p14:tracePt t="29060" x="6042025" y="2881313"/>
          <p14:tracePt t="29068" x="6067425" y="2863850"/>
          <p14:tracePt t="29076" x="6076950" y="2855913"/>
          <p14:tracePt t="29084" x="6092825" y="2855913"/>
          <p14:tracePt t="29089" x="6110288" y="2855913"/>
          <p14:tracePt t="29098" x="6118225" y="2846388"/>
          <p14:tracePt t="29106" x="6127750" y="2846388"/>
          <p14:tracePt t="29125" x="6135688" y="2846388"/>
          <p14:tracePt t="29220" x="6143625" y="2846388"/>
          <p14:tracePt t="29229" x="6153150" y="2846388"/>
          <p14:tracePt t="29237" x="6161088" y="2846388"/>
          <p14:tracePt t="29249" x="6161088" y="2838450"/>
          <p14:tracePt t="29257" x="6169025" y="2838450"/>
          <p14:tracePt t="29268" x="6178550" y="2838450"/>
          <p14:tracePt t="29432" x="6186488" y="2838450"/>
          <p14:tracePt t="29444" x="6194425" y="2838450"/>
          <p14:tracePt t="29452" x="6203950" y="2838450"/>
          <p14:tracePt t="29476" x="6211888" y="2846388"/>
          <p14:tracePt t="29484" x="6221413" y="2846388"/>
          <p14:tracePt t="29504" x="6229350" y="2846388"/>
          <p14:tracePt t="29514" x="6237288" y="2846388"/>
          <p14:tracePt t="29522" x="6246813" y="2846388"/>
          <p14:tracePt t="29538" x="6254750" y="2855913"/>
          <p14:tracePt t="29547" x="6262688" y="2855913"/>
          <p14:tracePt t="29564" x="6272213" y="2855913"/>
          <p14:tracePt t="29574" x="6272213" y="2863850"/>
          <p14:tracePt t="29582" x="6280150" y="2863850"/>
          <p14:tracePt t="29602" x="6288088" y="2863850"/>
          <p14:tracePt t="29632" x="6297613" y="2863850"/>
          <p14:tracePt t="29640" x="6305550" y="2871788"/>
          <p14:tracePt t="29648" x="6305550" y="2881313"/>
          <p14:tracePt t="29656" x="6313488" y="2881313"/>
          <p14:tracePt t="29664" x="6330950" y="2889250"/>
          <p14:tracePt t="29672" x="6330950" y="2897188"/>
          <p14:tracePt t="29680" x="6348413" y="2906713"/>
          <p14:tracePt t="29688" x="6356350" y="2906713"/>
          <p14:tracePt t="29696" x="6356350" y="2914650"/>
          <p14:tracePt t="29704" x="6373813" y="2922588"/>
          <p14:tracePt t="29713" x="6391275" y="2932113"/>
          <p14:tracePt t="29728" x="6407150" y="2932113"/>
          <p14:tracePt t="29734" x="6416675" y="2932113"/>
          <p14:tracePt t="29742" x="6424613" y="2932113"/>
          <p14:tracePt t="29750" x="6424613" y="2940050"/>
          <p14:tracePt t="29758" x="6432550" y="2940050"/>
          <p14:tracePt t="29786" x="6442075" y="2940050"/>
          <p14:tracePt t="29802" x="6450013" y="2940050"/>
          <p14:tracePt t="29810" x="6457950" y="2940050"/>
          <p14:tracePt t="29826" x="6475413" y="2940050"/>
          <p14:tracePt t="29834" x="6483350" y="2940050"/>
          <p14:tracePt t="29848" x="6492875" y="2940050"/>
          <p14:tracePt t="29856" x="6500813" y="2940050"/>
          <p14:tracePt t="29864" x="6510338" y="2940050"/>
          <p14:tracePt t="30574" x="6526213" y="2940050"/>
          <p14:tracePt t="30582" x="6543675" y="2932113"/>
          <p14:tracePt t="30589" x="6551613" y="2922588"/>
          <p14:tracePt t="30598" x="6577013" y="2914650"/>
          <p14:tracePt t="30606" x="6611938" y="2906713"/>
          <p14:tracePt t="30614" x="6645275" y="2897188"/>
          <p14:tracePt t="30622" x="6705600" y="2889250"/>
          <p14:tracePt t="30630" x="6746875" y="2881313"/>
          <p14:tracePt t="30637" x="6781800" y="2881313"/>
          <p14:tracePt t="30646" x="6815138" y="2881313"/>
          <p14:tracePt t="30654" x="6824663" y="2881313"/>
          <p14:tracePt t="30663" x="6840538" y="2881313"/>
          <p14:tracePt t="30712" x="6850063" y="2881313"/>
          <p14:tracePt t="30724" x="6875463" y="2881313"/>
          <p14:tracePt t="30732" x="6883400" y="2889250"/>
          <p14:tracePt t="30740" x="6900863" y="2889250"/>
          <p14:tracePt t="30748" x="6926263" y="2889250"/>
          <p14:tracePt t="30756" x="6934200" y="2889250"/>
          <p14:tracePt t="30764" x="6951663" y="2889250"/>
          <p14:tracePt t="30772" x="6969125" y="2889250"/>
          <p14:tracePt t="30780" x="6977063" y="2889250"/>
          <p14:tracePt t="30786" x="6994525" y="2889250"/>
          <p14:tracePt t="30794" x="6994525" y="2897188"/>
          <p14:tracePt t="30802" x="7010400" y="2897188"/>
          <p14:tracePt t="30812" x="7019925" y="2897188"/>
          <p14:tracePt t="30826" x="7035800" y="2897188"/>
          <p14:tracePt t="30834" x="7045325" y="2897188"/>
          <p14:tracePt t="30842" x="7061200" y="2897188"/>
          <p14:tracePt t="30849" x="7078663" y="2897188"/>
          <p14:tracePt t="30858" x="7088188" y="2897188"/>
          <p14:tracePt t="30866" x="7104063" y="2897188"/>
          <p14:tracePt t="30874" x="7113588" y="2897188"/>
          <p14:tracePt t="30882" x="7129463" y="2897188"/>
          <p14:tracePt t="30888" x="7146925" y="2897188"/>
          <p14:tracePt t="30896" x="7154863" y="2897188"/>
          <p14:tracePt t="30904" x="7172325" y="2897188"/>
          <p14:tracePt t="30912" x="7180263" y="2897188"/>
          <p14:tracePt t="30920" x="7197725" y="2906713"/>
          <p14:tracePt t="30928" x="7215188" y="2914650"/>
          <p14:tracePt t="30936" x="7223125" y="2914650"/>
          <p14:tracePt t="30945" x="7232650" y="2914650"/>
          <p14:tracePt t="30952" x="7240588" y="2914650"/>
          <p14:tracePt t="30962" x="7248525" y="2914650"/>
          <p14:tracePt t="30976" x="7265988" y="2914650"/>
          <p14:tracePt t="30992" x="7283450" y="2914650"/>
          <p14:tracePt t="30998" x="7291388" y="2914650"/>
          <p14:tracePt t="31013" x="7308850" y="2906713"/>
          <p14:tracePt t="31022" x="7316788" y="2906713"/>
          <p14:tracePt t="31038" x="7324725" y="2906713"/>
          <p14:tracePt t="31050" x="7334250" y="2906713"/>
          <p14:tracePt t="31070" x="7342188" y="2906713"/>
          <p14:tracePt t="31086" x="7350125" y="2906713"/>
          <p14:tracePt t="31094" x="7359650" y="2897188"/>
          <p14:tracePt t="31108" x="7377113" y="2889250"/>
          <p14:tracePt t="31115" x="7385050" y="2881313"/>
          <p14:tracePt t="31124" x="7392988" y="2881313"/>
          <p14:tracePt t="31132" x="7402513" y="2881313"/>
          <p14:tracePt t="31726" x="7418388" y="2871788"/>
          <p14:tracePt t="31734" x="7453313" y="2855913"/>
          <p14:tracePt t="31743" x="7486650" y="2838450"/>
          <p14:tracePt t="31748" x="7521575" y="2830513"/>
          <p14:tracePt t="31756" x="7546975" y="2830513"/>
          <p14:tracePt t="31766" x="7562850" y="2820988"/>
          <p14:tracePt t="31780" x="7580313" y="2820988"/>
          <p14:tracePt t="31788" x="7588250" y="2820988"/>
          <p14:tracePt t="31796" x="7597775" y="2820988"/>
          <p14:tracePt t="31804" x="7613650" y="2820988"/>
          <p14:tracePt t="31812" x="7623175" y="2820988"/>
          <p14:tracePt t="31819" x="7639050" y="2820988"/>
          <p14:tracePt t="31828" x="7648575" y="2820988"/>
          <p14:tracePt t="31836" x="7666038" y="2820988"/>
          <p14:tracePt t="31844" x="7673975" y="2820988"/>
          <p14:tracePt t="31849" x="7681913" y="2820988"/>
          <p14:tracePt t="31858" x="7691438" y="2820988"/>
          <p14:tracePt t="31866" x="7699375" y="2820988"/>
          <p14:tracePt t="31874" x="7707313" y="2820988"/>
          <p14:tracePt t="31882" x="7724775" y="2820988"/>
          <p14:tracePt t="31889" x="7732713" y="2820988"/>
          <p14:tracePt t="31906" x="7750175" y="2820988"/>
          <p14:tracePt t="31926" x="7758113" y="2813050"/>
          <p14:tracePt t="31934" x="7767638" y="2813050"/>
          <p14:tracePt t="31942" x="7775575" y="2813050"/>
          <p14:tracePt t="31947" x="7793038" y="2813050"/>
          <p14:tracePt t="31956" x="7800975" y="2813050"/>
          <p14:tracePt t="32351" x="7810500" y="2813050"/>
          <p14:tracePt t="32360" x="7818438" y="2813050"/>
          <p14:tracePt t="32367" x="7826375" y="2813050"/>
          <p14:tracePt t="32373" x="7835900" y="2813050"/>
          <p14:tracePt t="32382" x="7843838" y="2813050"/>
          <p14:tracePt t="32392" x="7851775" y="2813050"/>
          <p14:tracePt t="32648" x="7851775" y="2820988"/>
          <p14:tracePt t="32943" x="7843838" y="2830513"/>
          <p14:tracePt t="32950" x="7835900" y="2838450"/>
          <p14:tracePt t="32958" x="7826375" y="2846388"/>
          <p14:tracePt t="32966" x="7826375" y="2855913"/>
          <p14:tracePt t="32974" x="7810500" y="2871788"/>
          <p14:tracePt t="32990" x="7800975" y="2881313"/>
          <p14:tracePt t="33016" x="7800975" y="2889250"/>
          <p14:tracePt t="33512" x="7800975" y="2897188"/>
          <p14:tracePt t="33868" x="7783513" y="2897188"/>
          <p14:tracePt t="33877" x="7732713" y="2906713"/>
          <p14:tracePt t="33884" x="7656513" y="2922588"/>
          <p14:tracePt t="33892" x="7554913" y="2949575"/>
          <p14:tracePt t="33914" x="7367588" y="2982913"/>
          <p14:tracePt t="33925" x="7205663" y="2982913"/>
          <p14:tracePt t="33932" x="7121525" y="2990850"/>
          <p14:tracePt t="33940" x="7045325" y="3000375"/>
          <p14:tracePt t="33948" x="6959600" y="3016250"/>
          <p14:tracePt t="33956" x="6832600" y="3025775"/>
          <p14:tracePt t="33962" x="6696075" y="3033713"/>
          <p14:tracePt t="33970" x="6518275" y="3033713"/>
          <p14:tracePt t="33978" x="6313488" y="3033713"/>
          <p14:tracePt t="33986" x="6076950" y="3051175"/>
          <p14:tracePt t="33994" x="5846763" y="3051175"/>
          <p14:tracePt t="34002" x="5608638" y="3041650"/>
          <p14:tracePt t="34010" x="5446713" y="3033713"/>
          <p14:tracePt t="34018" x="5311775" y="3033713"/>
          <p14:tracePt t="34027" x="5183188" y="3025775"/>
          <p14:tracePt t="34034" x="5081588" y="3025775"/>
          <p14:tracePt t="34042" x="4997450" y="3025775"/>
          <p14:tracePt t="34050" x="4929188" y="3025775"/>
          <p14:tracePt t="34057" x="4868863" y="3025775"/>
          <p14:tracePt t="34065" x="4810125" y="3025775"/>
          <p14:tracePt t="34072" x="4749800" y="3025775"/>
          <p14:tracePt t="34080" x="4708525" y="3025775"/>
          <p14:tracePt t="34088" x="4665663" y="3025775"/>
          <p14:tracePt t="34096" x="4630738" y="3025775"/>
          <p14:tracePt t="34103" x="4597400" y="3025775"/>
          <p14:tracePt t="34112" x="4554538" y="3041650"/>
          <p14:tracePt t="34120" x="4521200" y="3059113"/>
          <p14:tracePt t="34129" x="4470400" y="3076575"/>
          <p14:tracePt t="34136" x="4427538" y="3094038"/>
          <p14:tracePt t="34143" x="4376738" y="3101975"/>
          <p14:tracePt t="34152" x="4333875" y="3127375"/>
          <p14:tracePt t="34162" x="4283075" y="3135313"/>
          <p14:tracePt t="34168" x="4240213" y="3144838"/>
          <p14:tracePt t="34174" x="4206875" y="3152775"/>
          <p14:tracePt t="34182" x="4181475" y="3170238"/>
          <p14:tracePt t="34190" x="4156075" y="3170238"/>
          <p14:tracePt t="34198" x="4146550" y="3178175"/>
          <p14:tracePt t="34206" x="4113213" y="3186113"/>
          <p14:tracePt t="34214" x="4087813" y="3195638"/>
          <p14:tracePt t="34222" x="4062413" y="3203575"/>
          <p14:tracePt t="34230" x="4037013" y="3211513"/>
          <p14:tracePt t="34238" x="3994150" y="3228975"/>
          <p14:tracePt t="34246" x="3960813" y="3246438"/>
          <p14:tracePt t="34254" x="3908425" y="3263900"/>
          <p14:tracePt t="34262" x="3867150" y="3279775"/>
          <p14:tracePt t="34270" x="3806825" y="3297238"/>
          <p14:tracePt t="34276" x="3748088" y="3305175"/>
          <p14:tracePt t="34284" x="3697288" y="3314700"/>
          <p14:tracePt t="34292" x="3636963" y="3322638"/>
          <p14:tracePt t="34300" x="3578225" y="3330575"/>
          <p14:tracePt t="34308" x="3517900" y="3348038"/>
          <p14:tracePt t="34316" x="3459163" y="3355975"/>
          <p14:tracePt t="34324" x="3398838" y="3373438"/>
          <p14:tracePt t="34332" x="3340100" y="3382963"/>
          <p14:tracePt t="34340" x="3279775" y="3408363"/>
          <p14:tracePt t="34348" x="3221038" y="3408363"/>
          <p14:tracePt t="34356" x="3160713" y="3424238"/>
          <p14:tracePt t="34364" x="3101975" y="3433763"/>
          <p14:tracePt t="34372" x="3041650" y="3449638"/>
          <p14:tracePt t="34378" x="2982913" y="3459163"/>
          <p14:tracePt t="34386" x="2922588" y="3467100"/>
          <p14:tracePt t="34394" x="2897188" y="3467100"/>
          <p14:tracePt t="34402" x="2881313" y="3467100"/>
          <p14:tracePt t="34411" x="2863850" y="3467100"/>
          <p14:tracePt t="34418" x="2846388" y="3475038"/>
          <p14:tracePt t="34427" x="2838450" y="3475038"/>
          <p14:tracePt t="34434" x="2820988" y="3475038"/>
          <p14:tracePt t="34442" x="2813050" y="3475038"/>
          <p14:tracePt t="34462" x="2805113" y="3475038"/>
          <p14:tracePt t="34670" x="2805113" y="3484563"/>
          <p14:tracePt t="34683" x="2805113" y="3492500"/>
          <p14:tracePt t="34690" x="2795588" y="3492500"/>
          <p14:tracePt t="34698" x="2795588" y="3502025"/>
          <p14:tracePt t="34716" x="2787650" y="3517900"/>
          <p14:tracePt t="34724" x="2787650" y="3527425"/>
          <p14:tracePt t="34732" x="2787650" y="3535363"/>
          <p14:tracePt t="34740" x="2787650" y="3552825"/>
          <p14:tracePt t="34748" x="2787650" y="3560763"/>
          <p14:tracePt t="34756" x="2787650" y="3568700"/>
          <p14:tracePt t="34764" x="2787650" y="3578225"/>
          <p14:tracePt t="34906" x="2795588" y="3586163"/>
          <p14:tracePt t="34918" x="2805113" y="3594100"/>
          <p14:tracePt t="34920" x="2813050" y="3603625"/>
          <p14:tracePt t="34928" x="2830513" y="3603625"/>
          <p14:tracePt t="34936" x="2838450" y="3603625"/>
          <p14:tracePt t="34944" x="2846388" y="3611563"/>
          <p14:tracePt t="34952" x="2863850" y="3611563"/>
          <p14:tracePt t="34960" x="2871788" y="3619500"/>
          <p14:tracePt t="34968" x="2889250" y="3619500"/>
          <p14:tracePt t="34976" x="2897188" y="3619500"/>
          <p14:tracePt t="34984" x="2914650" y="3629025"/>
          <p14:tracePt t="34992" x="2940050" y="3629025"/>
          <p14:tracePt t="35000" x="2949575" y="3629025"/>
          <p14:tracePt t="35008" x="2965450" y="3636963"/>
          <p14:tracePt t="35016" x="2982913" y="3636963"/>
          <p14:tracePt t="35022" x="2990850" y="3636963"/>
          <p14:tracePt t="35030" x="3008313" y="3646488"/>
          <p14:tracePt t="35038" x="3025775" y="3646488"/>
          <p14:tracePt t="35046" x="3033713" y="3646488"/>
          <p14:tracePt t="35054" x="3051175" y="3654425"/>
          <p14:tracePt t="35062" x="3067050" y="3662363"/>
          <p14:tracePt t="35070" x="3076575" y="3662363"/>
          <p14:tracePt t="35078" x="3101975" y="3671888"/>
          <p14:tracePt t="35086" x="3119438" y="3679825"/>
          <p14:tracePt t="35094" x="3135313" y="3687763"/>
          <p14:tracePt t="35102" x="3144838" y="3687763"/>
          <p14:tracePt t="35110" x="3170238" y="3687763"/>
          <p14:tracePt t="35118" x="3178175" y="3697288"/>
          <p14:tracePt t="35124" x="3195638" y="3697288"/>
          <p14:tracePt t="35132" x="3211513" y="3697288"/>
          <p14:tracePt t="35148" x="3221038" y="3697288"/>
          <p14:tracePt t="35156" x="3238500" y="3697288"/>
          <p14:tracePt t="35172" x="3246438" y="3697288"/>
          <p14:tracePt t="35180" x="3263900" y="3697288"/>
          <p14:tracePt t="35196" x="3271838" y="3697288"/>
          <p14:tracePt t="35204" x="3279775" y="3697288"/>
          <p14:tracePt t="35220" x="3297238" y="3697288"/>
          <p14:tracePt t="35226" x="3314700" y="3697288"/>
          <p14:tracePt t="35242" x="3330575" y="3697288"/>
          <p14:tracePt t="35250" x="3348038" y="3697288"/>
          <p14:tracePt t="35258" x="3355975" y="3687763"/>
          <p14:tracePt t="35266" x="3365500" y="3687763"/>
          <p14:tracePt t="35274" x="3382963" y="3679825"/>
          <p14:tracePt t="35282" x="3390900" y="3671888"/>
          <p14:tracePt t="35290" x="3408363" y="3671888"/>
          <p14:tracePt t="35298" x="3424238" y="3662363"/>
          <p14:tracePt t="35306" x="3433763" y="3654425"/>
          <p14:tracePt t="35314" x="3449638" y="3654425"/>
          <p14:tracePt t="35322" x="3467100" y="3654425"/>
          <p14:tracePt t="35348" x="3475038" y="3654425"/>
          <p14:tracePt t="35420" x="3484563" y="3654425"/>
          <p14:tracePt t="35438" x="3484563" y="3646488"/>
          <p14:tracePt t="35478" x="3492500" y="3646488"/>
          <p14:tracePt t="35498" x="3502025" y="3646488"/>
          <p14:tracePt t="35506" x="3509963" y="3646488"/>
          <p14:tracePt t="35522" x="3517900" y="3646488"/>
          <p14:tracePt t="35530" x="3527425" y="3646488"/>
          <p14:tracePt t="35538" x="3535363" y="3636963"/>
          <p14:tracePt t="35544" x="3543300" y="3636963"/>
          <p14:tracePt t="35552" x="3552825" y="3636963"/>
          <p14:tracePt t="35568" x="3560763" y="3636963"/>
          <p14:tracePt t="35578" x="3578225" y="3636963"/>
          <p14:tracePt t="35592" x="3594100" y="3636963"/>
          <p14:tracePt t="35599" x="3603625" y="3636963"/>
          <p14:tracePt t="35608" x="3619500" y="3636963"/>
          <p14:tracePt t="35616" x="3636963" y="3636963"/>
          <p14:tracePt t="35624" x="3646488" y="3636963"/>
          <p14:tracePt t="35632" x="3671888" y="3636963"/>
          <p14:tracePt t="35640" x="3687763" y="3629025"/>
          <p14:tracePt t="35645" x="3697288" y="3629025"/>
          <p14:tracePt t="35653" x="3713163" y="3619500"/>
          <p14:tracePt t="35662" x="3730625" y="3619500"/>
          <p14:tracePt t="35670" x="3738563" y="3619500"/>
          <p14:tracePt t="35679" x="3756025" y="3619500"/>
          <p14:tracePt t="35686" x="3763963" y="3619500"/>
          <p14:tracePt t="35694" x="3781425" y="3611563"/>
          <p14:tracePt t="35702" x="3790950" y="3611563"/>
          <p14:tracePt t="35710" x="3798888" y="3611563"/>
          <p14:tracePt t="35718" x="3806825" y="3611563"/>
          <p14:tracePt t="35726" x="3824288" y="3611563"/>
          <p14:tracePt t="35743" x="3832225" y="3611563"/>
          <p14:tracePt t="35748" x="3841750" y="3611563"/>
          <p14:tracePt t="36008" x="3841750" y="3603625"/>
          <p14:tracePt t="36032" x="3849688" y="3603625"/>
          <p14:tracePt t="62533" x="3857625" y="3603625"/>
          <p14:tracePt t="62538" x="3857625" y="3594100"/>
          <p14:tracePt t="62546" x="3867150" y="3594100"/>
          <p14:tracePt t="62554" x="3867150" y="3586163"/>
          <p14:tracePt t="62562" x="3875088" y="3578225"/>
          <p14:tracePt t="62571" x="3883025" y="3568700"/>
          <p14:tracePt t="62578" x="3892550" y="3568700"/>
          <p14:tracePt t="62586" x="3900488" y="3552825"/>
          <p14:tracePt t="62594" x="3908425" y="3552825"/>
          <p14:tracePt t="62602" x="3917950" y="3535363"/>
          <p14:tracePt t="62618" x="3925888" y="3535363"/>
          <p14:tracePt t="62634" x="3925888" y="3527425"/>
          <p14:tracePt t="63403" x="3935413" y="3517900"/>
          <p14:tracePt t="63414" x="3951288" y="3509963"/>
          <p14:tracePt t="63422" x="3968750" y="3509963"/>
          <p14:tracePt t="63430" x="3986213" y="3502025"/>
          <p14:tracePt t="63440" x="3994150" y="3492500"/>
          <p14:tracePt t="63446" x="4011613" y="3492500"/>
          <p14:tracePt t="63455" x="4027488" y="3484563"/>
          <p14:tracePt t="63470" x="4037013" y="3475038"/>
          <p14:tracePt t="63478" x="4044950" y="3475038"/>
          <p14:tracePt t="63486" x="4052888" y="3475038"/>
          <p14:tracePt t="63492" x="4062413" y="3475038"/>
          <p14:tracePt t="63500" x="4070350" y="3475038"/>
          <p14:tracePt t="63516" x="4079875" y="3475038"/>
          <p14:tracePt t="63524" x="4087813" y="3475038"/>
          <p14:tracePt t="63532" x="4095750" y="3475038"/>
          <p14:tracePt t="63540" x="4105275" y="3475038"/>
          <p14:tracePt t="63548" x="4113213" y="3475038"/>
          <p14:tracePt t="63556" x="4121150" y="3467100"/>
          <p14:tracePt t="63564" x="4138613" y="3467100"/>
          <p14:tracePt t="63572" x="4146550" y="3467100"/>
          <p14:tracePt t="63580" x="4164013" y="3467100"/>
          <p14:tracePt t="63588" x="4181475" y="3467100"/>
          <p14:tracePt t="63594" x="4189413" y="3467100"/>
          <p14:tracePt t="63602" x="4206875" y="3467100"/>
          <p14:tracePt t="63610" x="4214813" y="3467100"/>
          <p14:tracePt t="63618" x="4232275" y="3459163"/>
          <p14:tracePt t="63626" x="4249738" y="3459163"/>
          <p14:tracePt t="63634" x="4257675" y="3459163"/>
          <p14:tracePt t="63642" x="4275138" y="3459163"/>
          <p14:tracePt t="63650" x="4291013" y="3459163"/>
          <p14:tracePt t="63658" x="4300538" y="3459163"/>
          <p14:tracePt t="63666" x="4316413" y="3459163"/>
          <p14:tracePt t="63673" x="4325938" y="3459163"/>
          <p14:tracePt t="63682" x="4333875" y="3459163"/>
          <p14:tracePt t="63690" x="4351338" y="3459163"/>
          <p14:tracePt t="63704" x="4359275" y="3459163"/>
          <p14:tracePt t="63712" x="4368800" y="3459163"/>
          <p14:tracePt t="63784" x="4376738" y="3459163"/>
          <p14:tracePt t="63830" x="4384675" y="3459163"/>
          <p14:tracePt t="63842" x="4394200" y="3459163"/>
          <p14:tracePt t="63850" x="4402138" y="3459163"/>
          <p14:tracePt t="63858" x="4410075" y="3467100"/>
          <p14:tracePt t="63866" x="4419600" y="3467100"/>
          <p14:tracePt t="63956" x="4427538" y="3475038"/>
          <p14:tracePt t="63968" x="4435475" y="3475038"/>
          <p14:tracePt t="63984" x="4452938" y="3484563"/>
          <p14:tracePt t="63992" x="4470400" y="3484563"/>
          <p14:tracePt t="64000" x="4470400" y="3492500"/>
          <p14:tracePt t="64008" x="4486275" y="3502025"/>
          <p14:tracePt t="64016" x="4495800" y="3502025"/>
          <p14:tracePt t="64022" x="4503738" y="3509963"/>
          <p14:tracePt t="64030" x="4521200" y="3509963"/>
          <p14:tracePt t="64037" x="4529138" y="3509963"/>
          <p14:tracePt t="64046" x="4546600" y="3517900"/>
          <p14:tracePt t="64054" x="4564063" y="3527425"/>
          <p14:tracePt t="64062" x="4579938" y="3535363"/>
          <p14:tracePt t="64071" x="4589463" y="3543300"/>
          <p14:tracePt t="64078" x="4605338" y="3552825"/>
          <p14:tracePt t="64086" x="4614863" y="3552825"/>
          <p14:tracePt t="64102" x="4630738" y="3560763"/>
          <p14:tracePt t="64110" x="4640263" y="3560763"/>
          <p14:tracePt t="64116" x="4648200" y="3568700"/>
          <p14:tracePt t="64124" x="4657725" y="3578225"/>
          <p14:tracePt t="64132" x="4665663" y="3578225"/>
          <p14:tracePt t="64140" x="4683125" y="3578225"/>
          <p14:tracePt t="64148" x="4699000" y="3586163"/>
          <p14:tracePt t="64156" x="4708525" y="3594100"/>
          <p14:tracePt t="64164" x="4724400" y="3594100"/>
          <p14:tracePt t="64173" x="4733925" y="3603625"/>
          <p14:tracePt t="64180" x="4741863" y="3611563"/>
          <p14:tracePt t="64188" x="4749800" y="3611563"/>
          <p14:tracePt t="64196" x="4767263" y="3619500"/>
          <p14:tracePt t="64204" x="4775200" y="3629025"/>
          <p14:tracePt t="64212" x="4792663" y="3636963"/>
          <p14:tracePt t="64222" x="4810125" y="3654425"/>
          <p14:tracePt t="64226" x="4818063" y="3654425"/>
          <p14:tracePt t="64234" x="4827588" y="3654425"/>
          <p14:tracePt t="64242" x="4843463" y="3662363"/>
          <p14:tracePt t="64250" x="4852988" y="3679825"/>
          <p14:tracePt t="64258" x="4860925" y="3687763"/>
          <p14:tracePt t="64266" x="4878388" y="3697288"/>
          <p14:tracePt t="64274" x="4894263" y="3697288"/>
          <p14:tracePt t="64283" x="4903788" y="3705225"/>
          <p14:tracePt t="64290" x="4919663" y="3713163"/>
          <p14:tracePt t="64298" x="4937125" y="3713163"/>
          <p14:tracePt t="64306" x="4946650" y="3713163"/>
          <p14:tracePt t="64314" x="4962525" y="3722688"/>
          <p14:tracePt t="64323" x="4979988" y="3722688"/>
          <p14:tracePt t="64328" x="4987925" y="3722688"/>
          <p14:tracePt t="64336" x="5005388" y="3722688"/>
          <p14:tracePt t="64344" x="5030788" y="3722688"/>
          <p14:tracePt t="64352" x="5048250" y="3722688"/>
          <p14:tracePt t="64360" x="5064125" y="3722688"/>
          <p14:tracePt t="64368" x="5073650" y="3722688"/>
          <p14:tracePt t="64376" x="5091113" y="3730625"/>
          <p14:tracePt t="64384" x="5106988" y="3730625"/>
          <p14:tracePt t="64470" x="5116513" y="3730625"/>
          <p14:tracePt t="64518" x="5124450" y="3722688"/>
          <p14:tracePt t="64530" x="5132388" y="3722688"/>
          <p14:tracePt t="64544" x="5132388" y="3713163"/>
          <p14:tracePt t="64552" x="5141913" y="3713163"/>
          <p14:tracePt t="64568" x="5141913" y="3705225"/>
          <p14:tracePt t="64576" x="5149850" y="3705225"/>
          <p14:tracePt t="65428" x="5157788" y="3697288"/>
          <p14:tracePt t="65437" x="5167313" y="3687763"/>
          <p14:tracePt t="65445" x="5175250" y="3687763"/>
          <p14:tracePt t="65453" x="5175250" y="3679825"/>
          <p14:tracePt t="65461" x="5183188" y="3679825"/>
          <p14:tracePt t="65468" x="5192713" y="3671888"/>
          <p14:tracePt t="65476" x="5192713" y="3662363"/>
          <p14:tracePt t="65482" x="5200650" y="3662363"/>
          <p14:tracePt t="65490" x="5218113" y="3646488"/>
          <p14:tracePt t="65498" x="5226050" y="3636963"/>
          <p14:tracePt t="65506" x="5243513" y="3619500"/>
          <p14:tracePt t="65514" x="5260975" y="3619500"/>
          <p14:tracePt t="65522" x="5276850" y="3603625"/>
          <p14:tracePt t="65530" x="5286375" y="3594100"/>
          <p14:tracePt t="65539" x="5302250" y="3578225"/>
          <p14:tracePt t="65546" x="5319713" y="3560763"/>
          <p14:tracePt t="65554" x="5337175" y="3552825"/>
          <p14:tracePt t="65562" x="5345113" y="3552825"/>
          <p14:tracePt t="65572" x="5362575" y="3552825"/>
          <p14:tracePt t="65578" x="5380038" y="3543300"/>
          <p14:tracePt t="65586" x="5387975" y="3543300"/>
          <p14:tracePt t="65592" x="5395913" y="3543300"/>
          <p14:tracePt t="65600" x="5405438" y="3543300"/>
          <p14:tracePt t="65608" x="5405438" y="3535363"/>
          <p14:tracePt t="65636" x="5413375" y="3535363"/>
          <p14:tracePt t="65657" x="5421313" y="3535363"/>
          <p14:tracePt t="65664" x="5430838" y="3535363"/>
          <p14:tracePt t="65674" x="5430838" y="3527425"/>
          <p14:tracePt t="65680" x="5438775" y="3527425"/>
          <p14:tracePt t="65688" x="5446713" y="3527425"/>
          <p14:tracePt t="65896" x="5456238" y="3527425"/>
          <p14:tracePt t="65918" x="5464175" y="3527425"/>
          <p14:tracePt t="65926" x="5472113" y="3527425"/>
          <p14:tracePt t="65942" x="5481638" y="3527425"/>
          <p14:tracePt t="65950" x="5489575" y="3535363"/>
          <p14:tracePt t="65966" x="5497513" y="3535363"/>
          <p14:tracePt t="65973" x="5507038" y="3535363"/>
          <p14:tracePt t="65982" x="5514975" y="3543300"/>
          <p14:tracePt t="65998" x="5524500" y="3552825"/>
          <p14:tracePt t="66006" x="5532438" y="3552825"/>
          <p14:tracePt t="66012" x="5532438" y="3560763"/>
          <p14:tracePt t="66020" x="5540375" y="3560763"/>
          <p14:tracePt t="66036" x="5549900" y="3560763"/>
          <p14:tracePt t="66044" x="5557838" y="3560763"/>
          <p14:tracePt t="66060" x="5565775" y="3560763"/>
          <p14:tracePt t="66068" x="5565775" y="3568700"/>
          <p14:tracePt t="66075" x="5575300" y="3568700"/>
          <p14:tracePt t="66092" x="5583238" y="3578225"/>
          <p14:tracePt t="66103" x="5591175" y="3578225"/>
          <p14:tracePt t="66112" x="5600700" y="3578225"/>
          <p14:tracePt t="66130" x="5608638" y="3586163"/>
          <p14:tracePt t="66138" x="5616575" y="3586163"/>
          <p14:tracePt t="66146" x="5616575" y="3594100"/>
          <p14:tracePt t="66948" x="5626100" y="3594100"/>
          <p14:tracePt t="66960" x="5634038" y="3586163"/>
          <p14:tracePt t="66966" x="5641975" y="3586163"/>
          <p14:tracePt t="66982" x="5676900" y="3578225"/>
          <p14:tracePt t="66990" x="5684838" y="3568700"/>
          <p14:tracePt t="66999" x="5702300" y="3560763"/>
          <p14:tracePt t="67006" x="5719763" y="3552825"/>
          <p14:tracePt t="67014" x="5735638" y="3543300"/>
          <p14:tracePt t="67023" x="5753100" y="3543300"/>
          <p14:tracePt t="67030" x="5778500" y="3535363"/>
          <p14:tracePt t="67038" x="5803900" y="3517900"/>
          <p14:tracePt t="67047" x="5829300" y="3509963"/>
          <p14:tracePt t="67054" x="5846763" y="3502025"/>
          <p14:tracePt t="67060" x="5880100" y="3492500"/>
          <p14:tracePt t="67068" x="5905500" y="3492500"/>
          <p14:tracePt t="67076" x="5922963" y="3484563"/>
          <p14:tracePt t="67084" x="5932488" y="3467100"/>
          <p14:tracePt t="67093" x="5965825" y="3449638"/>
          <p14:tracePt t="67100" x="6016625" y="3441700"/>
          <p14:tracePt t="67108" x="6059488" y="3424238"/>
          <p14:tracePt t="67116" x="6118225" y="3416300"/>
          <p14:tracePt t="67124" x="6178550" y="3408363"/>
          <p14:tracePt t="67132" x="6229350" y="3408363"/>
          <p14:tracePt t="67140" x="6272213" y="3408363"/>
          <p14:tracePt t="67148" x="6288088" y="3408363"/>
          <p14:tracePt t="67156" x="6305550" y="3408363"/>
          <p14:tracePt t="67162" x="6323013" y="3408363"/>
          <p14:tracePt t="67178" x="6330950" y="3408363"/>
          <p14:tracePt t="67189" x="6338888" y="3408363"/>
          <p14:tracePt t="67202" x="6348413" y="3408363"/>
          <p14:tracePt t="67214" x="6356350" y="3408363"/>
          <p14:tracePt t="67222" x="6365875" y="3408363"/>
          <p14:tracePt t="67239" x="6373813" y="3408363"/>
          <p14:tracePt t="67246" x="6381750" y="3408363"/>
          <p14:tracePt t="67280" x="6391275" y="3408363"/>
          <p14:tracePt t="67288" x="6407150" y="3416300"/>
          <p14:tracePt t="67296" x="6416675" y="3416300"/>
          <p14:tracePt t="67305" x="6432550" y="3416300"/>
          <p14:tracePt t="67312" x="6450013" y="3424238"/>
          <p14:tracePt t="68050" x="6450013" y="3433763"/>
          <p14:tracePt t="68058" x="6432550" y="3433763"/>
          <p14:tracePt t="68066" x="6416675" y="3449638"/>
          <p14:tracePt t="68074" x="6407150" y="3459163"/>
          <p14:tracePt t="68082" x="6391275" y="3475038"/>
          <p14:tracePt t="68090" x="6373813" y="3484563"/>
          <p14:tracePt t="68098" x="6356350" y="3502025"/>
          <p14:tracePt t="68106" x="6348413" y="3502025"/>
          <p14:tracePt t="68114" x="6330950" y="3509963"/>
          <p14:tracePt t="68121" x="6313488" y="3517900"/>
          <p14:tracePt t="68128" x="6313488" y="3527425"/>
          <p14:tracePt t="68138" x="6297613" y="3535363"/>
          <p14:tracePt t="68144" x="6280150" y="3535363"/>
          <p14:tracePt t="68152" x="6272213" y="3543300"/>
          <p14:tracePt t="68160" x="6254750" y="3560763"/>
          <p14:tracePt t="68168" x="6237288" y="3568700"/>
          <p14:tracePt t="68176" x="6221413" y="3586163"/>
          <p14:tracePt t="68184" x="6211888" y="3594100"/>
          <p14:tracePt t="68192" x="6194425" y="3603625"/>
          <p14:tracePt t="68200" x="6178550" y="3611563"/>
          <p14:tracePt t="68208" x="6161088" y="3619500"/>
          <p14:tracePt t="68223" x="6143625" y="3629025"/>
          <p14:tracePt t="68230" x="6135688" y="3629025"/>
          <p14:tracePt t="68239" x="6135688" y="3636963"/>
          <p14:tracePt t="68246" x="6118225" y="3636963"/>
          <p14:tracePt t="68254" x="6102350" y="3636963"/>
          <p14:tracePt t="68262" x="6102350" y="3646488"/>
          <p14:tracePt t="68271" x="6084888" y="3662363"/>
          <p14:tracePt t="68278" x="6067425" y="3662363"/>
          <p14:tracePt t="68287" x="6059488" y="3671888"/>
          <p14:tracePt t="68294" x="6042025" y="3679825"/>
          <p14:tracePt t="68302" x="6034088" y="3687763"/>
          <p14:tracePt t="68310" x="6034088" y="3697288"/>
          <p14:tracePt t="68318" x="6024563" y="3697288"/>
          <p14:tracePt t="69171" x="6016625" y="3705225"/>
          <p14:tracePt t="69180" x="6016625" y="3713163"/>
          <p14:tracePt t="69189" x="6008688" y="3713163"/>
          <p14:tracePt t="69196" x="5999163" y="3722688"/>
          <p14:tracePt t="69207" x="5991225" y="3722688"/>
          <p14:tracePt t="69213" x="5991225" y="3730625"/>
          <p14:tracePt t="69223" x="5983288" y="3738563"/>
          <p14:tracePt t="69228" x="5973763" y="3748088"/>
          <p14:tracePt t="69239" x="5957888" y="3756025"/>
          <p14:tracePt t="69244" x="5948363" y="3773488"/>
          <p14:tracePt t="69253" x="5932488" y="3781425"/>
          <p14:tracePt t="69260" x="5915025" y="3781425"/>
          <p14:tracePt t="69268" x="5905500" y="3790950"/>
          <p14:tracePt t="69276" x="5889625" y="3790950"/>
          <p14:tracePt t="69284" x="5872163" y="3790950"/>
          <p14:tracePt t="69290" x="5872163" y="3798888"/>
          <p14:tracePt t="69298" x="5864225" y="3798888"/>
          <p14:tracePt t="69306" x="5846763" y="3798888"/>
          <p14:tracePt t="69314" x="5846763" y="3806825"/>
          <p14:tracePt t="69322" x="5829300" y="3806825"/>
          <p14:tracePt t="69330" x="5821363" y="3806825"/>
          <p14:tracePt t="69339" x="5813425" y="3816350"/>
          <p14:tracePt t="69346" x="5795963" y="3816350"/>
          <p14:tracePt t="69355" x="5788025" y="3824288"/>
          <p14:tracePt t="69362" x="5770563" y="3832225"/>
          <p14:tracePt t="69371" x="5753100" y="3832225"/>
          <p14:tracePt t="69378" x="5745163" y="3841750"/>
          <p14:tracePt t="69386" x="5727700" y="3841750"/>
          <p14:tracePt t="69392" x="5710238" y="3841750"/>
          <p14:tracePt t="69400" x="5702300" y="3841750"/>
          <p14:tracePt t="69408" x="5684838" y="3849688"/>
          <p14:tracePt t="69416" x="5676900" y="3849688"/>
          <p14:tracePt t="69432" x="5659438" y="3849688"/>
          <p14:tracePt t="69440" x="5651500" y="3849688"/>
          <p14:tracePt t="69448" x="5641975" y="3849688"/>
          <p14:tracePt t="69456" x="5634038" y="3849688"/>
          <p14:tracePt t="69464" x="5626100" y="3849688"/>
          <p14:tracePt t="69472" x="5608638" y="3849688"/>
          <p14:tracePt t="69480" x="5591175" y="3849688"/>
          <p14:tracePt t="69487" x="5583238" y="3849688"/>
          <p14:tracePt t="69494" x="5565775" y="3841750"/>
          <p14:tracePt t="69502" x="5549900" y="3832225"/>
          <p14:tracePt t="69510" x="5532438" y="3816350"/>
          <p14:tracePt t="69518" x="5514975" y="3798888"/>
          <p14:tracePt t="69526" x="5497513" y="3798888"/>
          <p14:tracePt t="69534" x="5481638" y="3781425"/>
          <p14:tracePt t="69542" x="5472113" y="3773488"/>
          <p14:tracePt t="69550" x="5456238" y="3763963"/>
          <p14:tracePt t="69558" x="5438775" y="3756025"/>
          <p14:tracePt t="69566" x="5421313" y="3748088"/>
          <p14:tracePt t="69582" x="5413375" y="3748088"/>
          <p14:tracePt t="69590" x="5405438" y="3748088"/>
          <p14:tracePt t="69596" x="5395913" y="3748088"/>
          <p14:tracePt t="69604" x="5387975" y="3738563"/>
          <p14:tracePt t="69612" x="5380038" y="3738563"/>
          <p14:tracePt t="69620" x="5362575" y="3738563"/>
          <p14:tracePt t="69628" x="5345113" y="3730625"/>
          <p14:tracePt t="69644" x="5327650" y="3730625"/>
          <p14:tracePt t="69652" x="5311775" y="3730625"/>
          <p14:tracePt t="69659" x="5311775" y="3722688"/>
          <p14:tracePt t="69668" x="5294313" y="3722688"/>
          <p14:tracePt t="69676" x="5286375" y="3722688"/>
          <p14:tracePt t="69684" x="5268913" y="3722688"/>
          <p14:tracePt t="69692" x="5251450" y="3722688"/>
          <p14:tracePt t="69698" x="5243513" y="3722688"/>
          <p14:tracePt t="69706" x="5226050" y="3713163"/>
          <p14:tracePt t="69714" x="5208588" y="3713163"/>
          <p14:tracePt t="69722" x="5200650" y="3713163"/>
          <p14:tracePt t="69730" x="5183188" y="3705225"/>
          <p14:tracePt t="69738" x="5167313" y="3697288"/>
          <p14:tracePt t="69746" x="5157788" y="3687763"/>
          <p14:tracePt t="69754" x="5141913" y="3687763"/>
          <p14:tracePt t="69762" x="5116513" y="3679825"/>
          <p14:tracePt t="69770" x="5106988" y="3679825"/>
          <p14:tracePt t="69778" x="5091113" y="3671888"/>
          <p14:tracePt t="69786" x="5073650" y="3671888"/>
          <p14:tracePt t="69794" x="5056188" y="3662363"/>
          <p14:tracePt t="69803" x="5030788" y="3662363"/>
          <p14:tracePt t="69808" x="4997450" y="3662363"/>
          <p14:tracePt t="69816" x="4972050" y="3662363"/>
          <p14:tracePt t="69824" x="4937125" y="3662363"/>
          <p14:tracePt t="69832" x="4903788" y="3662363"/>
          <p14:tracePt t="69840" x="4878388" y="3662363"/>
          <p14:tracePt t="69848" x="4852988" y="3662363"/>
          <p14:tracePt t="69856" x="4818063" y="3662363"/>
          <p14:tracePt t="69864" x="4802188" y="3662363"/>
          <p14:tracePt t="69872" x="4784725" y="3662363"/>
          <p14:tracePt t="69880" x="4759325" y="3662363"/>
          <p14:tracePt t="69889" x="4733925" y="3662363"/>
          <p14:tracePt t="69896" x="4716463" y="3662363"/>
          <p14:tracePt t="69903" x="4691063" y="3662363"/>
          <p14:tracePt t="69910" x="4673600" y="3671888"/>
          <p14:tracePt t="69918" x="4640263" y="3679825"/>
          <p14:tracePt t="69926" x="4622800" y="3687763"/>
          <p14:tracePt t="69934" x="4597400" y="3687763"/>
          <p14:tracePt t="69942" x="4572000" y="3697288"/>
          <p14:tracePt t="69949" x="4546600" y="3705225"/>
          <p14:tracePt t="69958" x="4529138" y="3713163"/>
          <p14:tracePt t="69966" x="4513263" y="3722688"/>
          <p14:tracePt t="69974" x="4495800" y="3730625"/>
          <p14:tracePt t="69982" x="4486275" y="3730625"/>
          <p14:tracePt t="69990" x="4470400" y="3730625"/>
          <p14:tracePt t="69998" x="4460875" y="3730625"/>
          <p14:tracePt t="70006" x="4452938" y="3730625"/>
          <p14:tracePt t="70012" x="4435475" y="3738563"/>
          <p14:tracePt t="70019" x="4427538" y="3738563"/>
          <p14:tracePt t="70028" x="4419600" y="3748088"/>
          <p14:tracePt t="70036" x="4402138" y="3756025"/>
          <p14:tracePt t="70043" x="4384675" y="3756025"/>
          <p14:tracePt t="70052" x="4376738" y="3763963"/>
          <p14:tracePt t="70059" x="4359275" y="3773488"/>
          <p14:tracePt t="70068" x="4341813" y="3773488"/>
          <p14:tracePt t="70076" x="4333875" y="3773488"/>
          <p14:tracePt t="70084" x="4316413" y="3781425"/>
          <p14:tracePt t="70092" x="4300538" y="3790950"/>
          <p14:tracePt t="70100" x="4291013" y="3798888"/>
          <p14:tracePt t="70108" x="4275138" y="3798888"/>
          <p14:tracePt t="70114" x="4257675" y="3806825"/>
          <p14:tracePt t="70122" x="4249738" y="3806825"/>
          <p14:tracePt t="70129" x="4232275" y="3806825"/>
          <p14:tracePt t="70138" x="4214813" y="3816350"/>
          <p14:tracePt t="70146" x="4206875" y="3816350"/>
          <p14:tracePt t="70154" x="4189413" y="3824288"/>
          <p14:tracePt t="70162" x="4171950" y="3824288"/>
          <p14:tracePt t="70172" x="4164013" y="3824288"/>
          <p14:tracePt t="70178" x="4146550" y="3832225"/>
          <p14:tracePt t="70187" x="4130675" y="3841750"/>
          <p14:tracePt t="70203" x="4113213" y="3841750"/>
          <p14:tracePt t="70210" x="4105275" y="3849688"/>
          <p14:tracePt t="70296" x="4105275" y="3841750"/>
          <p14:tracePt t="70304" x="4121150" y="3806825"/>
          <p14:tracePt t="70312" x="4130675" y="3790950"/>
          <p14:tracePt t="70320" x="4146550" y="3773488"/>
          <p14:tracePt t="70328" x="4164013" y="3756025"/>
          <p14:tracePt t="70334" x="4181475" y="3738563"/>
          <p14:tracePt t="70342" x="4189413" y="3722688"/>
          <p14:tracePt t="70349" x="4197350" y="3713163"/>
          <p14:tracePt t="70358" x="4214813" y="3697288"/>
          <p14:tracePt t="70366" x="4232275" y="3671888"/>
          <p14:tracePt t="70374" x="4249738" y="3636963"/>
          <p14:tracePt t="70382" x="4275138" y="3603625"/>
          <p14:tracePt t="70390" x="4316413" y="3560763"/>
          <p14:tracePt t="70398" x="4333875" y="3527425"/>
          <p14:tracePt t="70405" x="4351338" y="3502025"/>
          <p14:tracePt t="70414" x="4368800" y="3492500"/>
          <p14:tracePt t="70422" x="4368800" y="3484563"/>
          <p14:tracePt t="70430" x="4376738" y="3475038"/>
          <p14:tracePt t="70528" x="4376738" y="3484563"/>
          <p14:tracePt t="70534" x="4368800" y="3492500"/>
          <p14:tracePt t="70542" x="4351338" y="3509963"/>
          <p14:tracePt t="70550" x="4333875" y="3527425"/>
          <p14:tracePt t="70558" x="4316413" y="3535363"/>
          <p14:tracePt t="70566" x="4308475" y="3552825"/>
          <p14:tracePt t="70574" x="4291013" y="3568700"/>
          <p14:tracePt t="70583" x="4275138" y="3578225"/>
          <p14:tracePt t="70590" x="4257675" y="3594100"/>
          <p14:tracePt t="70598" x="4249738" y="3603625"/>
          <p14:tracePt t="70605" x="4232275" y="3619500"/>
          <p14:tracePt t="70614" x="4214813" y="3629025"/>
          <p14:tracePt t="70622" x="4197350" y="3646488"/>
          <p14:tracePt t="70629" x="4189413" y="3662363"/>
          <p14:tracePt t="70636" x="4171950" y="3662363"/>
          <p14:tracePt t="70644" x="4156075" y="3679825"/>
          <p14:tracePt t="70653" x="4138613" y="3697288"/>
          <p14:tracePt t="70660" x="4121150" y="3713163"/>
          <p14:tracePt t="70668" x="4113213" y="3730625"/>
          <p14:tracePt t="70676" x="4095750" y="3738563"/>
          <p14:tracePt t="70684" x="4079875" y="3756025"/>
          <p14:tracePt t="70692" x="4062413" y="3773488"/>
          <p14:tracePt t="70700" x="4052888" y="3790950"/>
          <p14:tracePt t="70708" x="4037013" y="3798888"/>
          <p14:tracePt t="70716" x="4019550" y="3816350"/>
          <p14:tracePt t="70723" x="4002088" y="3832225"/>
          <p14:tracePt t="70732" x="3986213" y="3849688"/>
          <p14:tracePt t="70738" x="3976688" y="3867150"/>
          <p14:tracePt t="70746" x="3968750" y="3875088"/>
          <p14:tracePt t="70755" x="3960813" y="3875088"/>
          <p14:tracePt t="70762" x="3951288" y="3883025"/>
          <p14:tracePt t="70806" x="3951288" y="3892550"/>
          <p14:tracePt t="70838" x="3943350" y="3908425"/>
          <p14:tracePt t="70846" x="3925888" y="3925888"/>
          <p14:tracePt t="70853" x="3908425" y="3943350"/>
          <p14:tracePt t="70860" x="3900488" y="3951288"/>
          <p14:tracePt t="70868" x="3900488" y="3968750"/>
          <p14:tracePt t="70876" x="3883025" y="3994150"/>
          <p14:tracePt t="70884" x="3875088" y="4002088"/>
          <p14:tracePt t="70892" x="3867150" y="4019550"/>
          <p14:tracePt t="70906" x="3857625" y="4044950"/>
          <p14:tracePt t="70908" x="3849688" y="4070350"/>
          <p14:tracePt t="70916" x="3849688" y="4113213"/>
          <p14:tracePt t="70924" x="3841750" y="4146550"/>
          <p14:tracePt t="70932" x="3841750" y="4171950"/>
          <p14:tracePt t="70940" x="3841750" y="4206875"/>
          <p14:tracePt t="70948" x="3841750" y="4232275"/>
          <p14:tracePt t="70954" x="3841750" y="4240213"/>
          <p14:tracePt t="70962" x="3841750" y="4257675"/>
          <p14:tracePt t="70970" x="3841750" y="4265613"/>
          <p14:tracePt t="70986" x="3849688" y="4275138"/>
          <p14:tracePt t="70994" x="3849688" y="4283075"/>
          <p14:tracePt t="71010" x="3849688" y="4291013"/>
          <p14:tracePt t="71022" x="3857625" y="4300538"/>
          <p14:tracePt t="71068" x="3867150" y="4300538"/>
          <p14:tracePt t="71080" x="3867150" y="4308475"/>
          <p14:tracePt t="71088" x="3883025" y="4308475"/>
          <p14:tracePt t="71096" x="3892550" y="4308475"/>
          <p14:tracePt t="71112" x="3900488" y="4308475"/>
          <p14:tracePt t="71120" x="3917950" y="4308475"/>
          <p14:tracePt t="71128" x="3925888" y="4308475"/>
          <p14:tracePt t="71136" x="3943350" y="4308475"/>
          <p14:tracePt t="71144" x="3968750" y="4300538"/>
          <p14:tracePt t="71153" x="3976688" y="4300538"/>
          <p14:tracePt t="71160" x="4002088" y="4300538"/>
          <p14:tracePt t="71166" x="4019550" y="4300538"/>
          <p14:tracePt t="71174" x="4037013" y="4300538"/>
          <p14:tracePt t="71182" x="4052888" y="4300538"/>
          <p14:tracePt t="71190" x="4070350" y="4300538"/>
          <p14:tracePt t="71198" x="4079875" y="4300538"/>
          <p14:tracePt t="71206" x="4095750" y="4300538"/>
          <p14:tracePt t="71214" x="4105275" y="4300538"/>
          <p14:tracePt t="71222" x="4113213" y="4300538"/>
          <p14:tracePt t="71230" x="4130675" y="4300538"/>
          <p14:tracePt t="71238" x="4138613" y="4300538"/>
          <p14:tracePt t="71246" x="4156075" y="4300538"/>
          <p14:tracePt t="71254" x="4164013" y="4300538"/>
          <p14:tracePt t="71262" x="4171950" y="4300538"/>
          <p14:tracePt t="71268" x="4189413" y="4300538"/>
          <p14:tracePt t="71276" x="4197350" y="4300538"/>
          <p14:tracePt t="71284" x="4214813" y="4300538"/>
          <p14:tracePt t="71292" x="4232275" y="4300538"/>
          <p14:tracePt t="71308" x="4249738" y="4300538"/>
          <p14:tracePt t="71324" x="4249738" y="4308475"/>
          <p14:tracePt t="71332" x="4257675" y="4308475"/>
          <p14:tracePt t="71340" x="4265613" y="4308475"/>
          <p14:tracePt t="71356" x="4275138" y="4308475"/>
          <p14:tracePt t="71374" x="4283075" y="4308475"/>
          <p14:tracePt t="71382" x="4291013" y="4308475"/>
          <p14:tracePt t="71390" x="4300538" y="4308475"/>
          <p14:tracePt t="71398" x="4316413" y="4308475"/>
          <p14:tracePt t="71406" x="4325938" y="4308475"/>
          <p14:tracePt t="71414" x="4341813" y="4308475"/>
          <p14:tracePt t="71422" x="4359275" y="4308475"/>
          <p14:tracePt t="71430" x="4368800" y="4308475"/>
          <p14:tracePt t="71438" x="4384675" y="4300538"/>
          <p14:tracePt t="71446" x="4402138" y="4300538"/>
          <p14:tracePt t="71462" x="4410075" y="4300538"/>
          <p14:tracePt t="71471" x="4419600" y="4300538"/>
          <p14:tracePt t="71492" x="4427538" y="4300538"/>
          <p14:tracePt t="71508" x="4435475" y="4300538"/>
          <p14:tracePt t="71940" x="4452938" y="4291013"/>
          <p14:tracePt t="71948" x="4460875" y="4283075"/>
          <p14:tracePt t="71956" x="4478338" y="4283075"/>
          <p14:tracePt t="71972" x="4486275" y="4283075"/>
          <p14:tracePt t="71980" x="4503738" y="4283075"/>
          <p14:tracePt t="71989" x="4513263" y="4275138"/>
          <p14:tracePt t="71996" x="4529138" y="4275138"/>
          <p14:tracePt t="72004" x="4546600" y="4265613"/>
          <p14:tracePt t="72010" x="4554538" y="4265613"/>
          <p14:tracePt t="72018" x="4572000" y="4265613"/>
          <p14:tracePt t="72026" x="4579938" y="4265613"/>
          <p14:tracePt t="72034" x="4597400" y="4257675"/>
          <p14:tracePt t="72042" x="4605338" y="4257675"/>
          <p14:tracePt t="72058" x="4622800" y="4257675"/>
          <p14:tracePt t="72066" x="4640263" y="4257675"/>
          <p14:tracePt t="72074" x="4648200" y="4257675"/>
          <p14:tracePt t="72082" x="4673600" y="4249738"/>
          <p14:tracePt t="72090" x="4691063" y="4240213"/>
          <p14:tracePt t="72098" x="4733925" y="4224338"/>
          <p14:tracePt t="72106" x="4767263" y="4214813"/>
          <p14:tracePt t="72114" x="4802188" y="4214813"/>
          <p14:tracePt t="72120" x="4810125" y="4214813"/>
          <p14:tracePt t="72129" x="4827588" y="4214813"/>
          <p14:tracePt t="72136" x="4835525" y="4214813"/>
          <p14:tracePt t="72144" x="4843463" y="4214813"/>
          <p14:tracePt t="72188" x="4852988" y="4214813"/>
          <p14:tracePt t="72200" x="4860925" y="4214813"/>
          <p14:tracePt t="72216" x="4878388" y="4206875"/>
          <p14:tracePt t="72222" x="4886325" y="4206875"/>
          <p14:tracePt t="72230" x="4903788" y="4197350"/>
          <p14:tracePt t="72238" x="4911725" y="4189413"/>
          <p14:tracePt t="72246" x="4919663" y="4189413"/>
          <p14:tracePt t="72384" x="4911725" y="4197350"/>
          <p14:tracePt t="72392" x="4903788" y="4206875"/>
          <p14:tracePt t="72400" x="4886325" y="4224338"/>
          <p14:tracePt t="72408" x="4860925" y="4240213"/>
          <p14:tracePt t="72416" x="4818063" y="4257675"/>
          <p14:tracePt t="72424" x="4767263" y="4275138"/>
          <p14:tracePt t="72430" x="4708525" y="4291013"/>
          <p14:tracePt t="72439" x="4648200" y="4300538"/>
          <p14:tracePt t="72446" x="4572000" y="4308475"/>
          <p14:tracePt t="72455" x="4486275" y="4316413"/>
          <p14:tracePt t="72462" x="4402138" y="4316413"/>
          <p14:tracePt t="72472" x="4300538" y="4316413"/>
          <p14:tracePt t="72478" x="4214813" y="4316413"/>
          <p14:tracePt t="72488" x="4130675" y="4341813"/>
          <p14:tracePt t="72494" x="4044950" y="4341813"/>
          <p14:tracePt t="72505" x="3960813" y="4359275"/>
          <p14:tracePt t="72510" x="3867150" y="4376738"/>
          <p14:tracePt t="72518" x="3781425" y="4384675"/>
          <p14:tracePt t="72527" x="3679825" y="4410075"/>
          <p14:tracePt t="72534" x="3594100" y="4419600"/>
          <p14:tracePt t="72540" x="3509963" y="4445000"/>
          <p14:tracePt t="72548" x="3433763" y="4460875"/>
          <p14:tracePt t="72556" x="3373438" y="4470400"/>
          <p14:tracePt t="72564" x="3314700" y="4495800"/>
          <p14:tracePt t="72573" x="3254375" y="4513263"/>
          <p14:tracePt t="72580" x="3228975" y="4521200"/>
          <p14:tracePt t="72588" x="3195638" y="4529138"/>
          <p14:tracePt t="72596" x="3178175" y="4546600"/>
          <p14:tracePt t="72604" x="3170238" y="4554538"/>
          <p14:tracePt t="72612" x="3152775" y="4564063"/>
          <p14:tracePt t="72620" x="3135313" y="4572000"/>
          <p14:tracePt t="72628" x="3119438" y="4579938"/>
          <p14:tracePt t="72635" x="3109913" y="4589463"/>
          <p14:tracePt t="72642" x="3101975" y="4589463"/>
          <p14:tracePt t="72649" x="3094038" y="4589463"/>
          <p14:tracePt t="72671" x="3094038" y="4597400"/>
          <p14:tracePt t="72682" x="3084513" y="4597400"/>
          <p14:tracePt t="72698" x="3076575" y="4597400"/>
          <p14:tracePt t="72706" x="3067050" y="4605338"/>
          <p14:tracePt t="72722" x="3059113" y="4605338"/>
          <p14:tracePt t="72729" x="3051175" y="4605338"/>
          <p14:tracePt t="72742" x="3041650" y="4605338"/>
          <p14:tracePt t="73130" x="3041650" y="4597400"/>
          <p14:tracePt t="73143" x="3041650" y="4589463"/>
          <p14:tracePt t="73150" x="3051175" y="4579938"/>
          <p14:tracePt t="73158" x="3059113" y="4579938"/>
          <p14:tracePt t="73166" x="3059113" y="4564063"/>
          <p14:tracePt t="73173" x="3067050" y="4564063"/>
          <p14:tracePt t="73180" x="3067050" y="4554538"/>
          <p14:tracePt t="73188" x="3076575" y="4554538"/>
          <p14:tracePt t="73200" x="3076575" y="4546600"/>
          <p14:tracePt t="73208" x="3084513" y="4538663"/>
          <p14:tracePt t="73216" x="3084513" y="4529138"/>
          <p14:tracePt t="73224" x="3094038" y="4521200"/>
          <p14:tracePt t="73232" x="3101975" y="4513263"/>
          <p14:tracePt t="73240" x="3109913" y="4503738"/>
          <p14:tracePt t="73248" x="3109913" y="4495800"/>
          <p14:tracePt t="73256" x="3119438" y="4486275"/>
          <p14:tracePt t="73264" x="3127375" y="4486275"/>
          <p14:tracePt t="73272" x="3127375" y="4470400"/>
          <p14:tracePt t="73278" x="3135313" y="4452938"/>
          <p14:tracePt t="73287" x="3144838" y="4452938"/>
          <p14:tracePt t="73550" x="3144838" y="4445000"/>
          <p14:tracePt t="74120" x="3152775" y="4445000"/>
          <p14:tracePt t="74130" x="3152775" y="4435475"/>
          <p14:tracePt t="74138" x="3160713" y="4435475"/>
          <p14:tracePt t="74146" x="3170238" y="4427538"/>
          <p14:tracePt t="74218" x="3178175" y="4427538"/>
          <p14:tracePt t="74312" x="3178175" y="4419600"/>
          <p14:tracePt t="74324" x="3186113" y="4410075"/>
          <p14:tracePt t="74332" x="3195638" y="4410075"/>
          <p14:tracePt t="74426" x="3203575" y="4402138"/>
          <p14:tracePt t="74438" x="3203575" y="4394200"/>
          <p14:tracePt t="74444" x="3211513" y="4394200"/>
          <p14:tracePt t="74452" x="3221038" y="4394200"/>
          <p14:tracePt t="74460" x="3221038" y="4384675"/>
          <p14:tracePt t="74480" x="3228975" y="4376738"/>
          <p14:tracePt t="74492" x="3238500" y="4376738"/>
          <p14:tracePt t="74500" x="3238500" y="4368800"/>
          <p14:tracePt t="74524" x="3246438" y="4368800"/>
          <p14:tracePt t="74532" x="3254375" y="4368800"/>
          <p14:tracePt t="74540" x="3263900" y="4359275"/>
          <p14:tracePt t="74554" x="3263900" y="4351338"/>
          <p14:tracePt t="74558" x="3271838" y="4351338"/>
          <p14:tracePt t="74566" x="3289300" y="4341813"/>
          <p14:tracePt t="74574" x="3297238" y="4325938"/>
          <p14:tracePt t="74582" x="3314700" y="4316413"/>
          <p14:tracePt t="74590" x="3330575" y="4300538"/>
          <p14:tracePt t="74598" x="3355975" y="4291013"/>
          <p14:tracePt t="74606" x="3390900" y="4275138"/>
          <p14:tracePt t="74614" x="3424238" y="4249738"/>
          <p14:tracePt t="74622" x="3441700" y="4249738"/>
          <p14:tracePt t="74630" x="3475038" y="4232275"/>
          <p14:tracePt t="74638" x="3492500" y="4232275"/>
          <p14:tracePt t="74646" x="3517900" y="4224338"/>
          <p14:tracePt t="74654" x="3527425" y="4224338"/>
          <p14:tracePt t="74659" x="3535363" y="4224338"/>
          <p14:tracePt t="74669" x="3543300" y="4224338"/>
          <p14:tracePt t="74676" x="3552825" y="4224338"/>
          <p14:tracePt t="74684" x="3568700" y="4224338"/>
          <p14:tracePt t="74692" x="3586163" y="4224338"/>
          <p14:tracePt t="74700" x="3594100" y="4224338"/>
          <p14:tracePt t="74708" x="3611563" y="4224338"/>
          <p14:tracePt t="74716" x="3619500" y="4224338"/>
          <p14:tracePt t="74724" x="3636963" y="4224338"/>
          <p14:tracePt t="74732" x="3654425" y="4224338"/>
          <p14:tracePt t="74739" x="3662363" y="4224338"/>
          <p14:tracePt t="74748" x="3687763" y="4214813"/>
          <p14:tracePt t="74756" x="3697288" y="4214813"/>
          <p14:tracePt t="74762" x="3722688" y="4214813"/>
          <p14:tracePt t="74770" x="3738563" y="4214813"/>
          <p14:tracePt t="74778" x="3748088" y="4214813"/>
          <p14:tracePt t="74786" x="3763963" y="4214813"/>
          <p14:tracePt t="74794" x="3781425" y="4214813"/>
          <p14:tracePt t="74814" x="3790950" y="4214813"/>
          <p14:tracePt t="74822" x="3798888" y="4214813"/>
          <p14:tracePt t="74838" x="3806825" y="4214813"/>
          <p14:tracePt t="74846" x="3816350" y="4214813"/>
          <p14:tracePt t="74862" x="3824288" y="4214813"/>
          <p14:tracePt t="74868" x="3832225" y="4214813"/>
          <p14:tracePt t="74876" x="3841750" y="4214813"/>
          <p14:tracePt t="74892" x="3849688" y="4214813"/>
          <p14:tracePt t="74904" x="3857625" y="4214813"/>
          <p14:tracePt t="74916" x="3867150" y="4214813"/>
          <p14:tracePt t="74925" x="3883025" y="4214813"/>
          <p14:tracePt t="74932" x="3892550" y="4214813"/>
          <p14:tracePt t="74940" x="3908425" y="4214813"/>
          <p14:tracePt t="74948" x="3917950" y="4214813"/>
          <p14:tracePt t="74956" x="3925888" y="4214813"/>
          <p14:tracePt t="74964" x="3935413" y="4214813"/>
          <p14:tracePt t="74978" x="3943350" y="4214813"/>
          <p14:tracePt t="75396" x="3943350" y="4206875"/>
          <p14:tracePt t="75407" x="3951288" y="4197350"/>
          <p14:tracePt t="75414" x="3960813" y="4197350"/>
          <p14:tracePt t="75548" x="3968750" y="4197350"/>
          <p14:tracePt t="75572" x="3968750" y="4189413"/>
          <p14:tracePt t="75596" x="3976688" y="4189413"/>
          <p14:tracePt t="75606" x="3986213" y="4181475"/>
          <p14:tracePt t="75622" x="3994150" y="4171950"/>
          <p14:tracePt t="75634" x="4002088" y="4171950"/>
          <p14:tracePt t="76254" x="4019550" y="4164013"/>
          <p14:tracePt t="76262" x="4037013" y="4164013"/>
          <p14:tracePt t="76271" x="4044950" y="4164013"/>
          <p14:tracePt t="76278" x="4062413" y="4156075"/>
          <p14:tracePt t="76288" x="4079875" y="4156075"/>
          <p14:tracePt t="76294" x="4079875" y="4146550"/>
          <p14:tracePt t="76304" x="4095750" y="4146550"/>
          <p14:tracePt t="76319" x="4105275" y="4146550"/>
          <p14:tracePt t="76326" x="4113213" y="4146550"/>
          <p14:tracePt t="76338" x="4121150" y="4146550"/>
          <p14:tracePt t="77897" x="4130675" y="4146550"/>
          <p14:tracePt t="77923" x="4138613" y="4146550"/>
          <p14:tracePt t="77932" x="4146550" y="4146550"/>
          <p14:tracePt t="77944" x="4156075" y="4146550"/>
          <p14:tracePt t="77952" x="4164013" y="4156075"/>
          <p14:tracePt t="77982" x="4171950" y="4164013"/>
          <p14:tracePt t="77994" x="4181475" y="4164013"/>
          <p14:tracePt t="78014" x="4189413" y="4164013"/>
          <p14:tracePt t="78034" x="4197350" y="4164013"/>
          <p14:tracePt t="78042" x="4197350" y="4171950"/>
          <p14:tracePt t="78050" x="4206875" y="4171950"/>
          <p14:tracePt t="78064" x="4206875" y="4181475"/>
          <p14:tracePt t="78072" x="4214813" y="4181475"/>
          <p14:tracePt t="78116" x="4224338" y="4181475"/>
          <p14:tracePt t="78128" x="4224338" y="4189413"/>
          <p14:tracePt t="78136" x="4232275" y="4197350"/>
          <p14:tracePt t="78144" x="4240213" y="4206875"/>
          <p14:tracePt t="78152" x="4249738" y="4206875"/>
          <p14:tracePt t="78166" x="4257675" y="4214813"/>
          <p14:tracePt t="78173" x="4265613" y="4214813"/>
          <p14:tracePt t="78182" x="4265613" y="4224338"/>
          <p14:tracePt t="78203" x="4275138" y="4224338"/>
          <p14:tracePt t="78214" x="4283075" y="4224338"/>
          <p14:tracePt t="78254" x="4283075" y="4232275"/>
          <p14:tracePt t="78266" x="4291013" y="4232275"/>
          <p14:tracePt t="78288" x="4291013" y="4240213"/>
          <p14:tracePt t="78320" x="4300538" y="4240213"/>
          <p14:tracePt t="78356" x="4308475" y="4240213"/>
          <p14:tracePt t="78368" x="4308475" y="4249738"/>
          <p14:tracePt t="78463" x="4316413" y="4249738"/>
          <p14:tracePt t="78487" x="4325938" y="4257675"/>
          <p14:tracePt t="78504" x="4333875" y="4257675"/>
          <p14:tracePt t="78512" x="4351338" y="4257675"/>
          <p14:tracePt t="78520" x="4359275" y="4257675"/>
          <p14:tracePt t="78528" x="4368800" y="4257675"/>
          <p14:tracePt t="78536" x="4376738" y="4265613"/>
          <p14:tracePt t="78543" x="4384675" y="4265613"/>
          <p14:tracePt t="78552" x="4394200" y="4265613"/>
          <p14:tracePt t="78560" x="4402138" y="4265613"/>
          <p14:tracePt t="78598" x="4410075" y="4265613"/>
          <p14:tracePt t="78670" x="4419600" y="4265613"/>
          <p14:tracePt t="78682" x="4427538" y="4265613"/>
          <p14:tracePt t="79026" x="4419600" y="4265613"/>
          <p14:tracePt t="79034" x="4410075" y="4265613"/>
          <p14:tracePt t="79042" x="4402138" y="4265613"/>
          <p14:tracePt t="79050" x="4394200" y="4265613"/>
          <p14:tracePt t="79058" x="4384675" y="4265613"/>
          <p14:tracePt t="79074" x="4376738" y="4265613"/>
          <p14:tracePt t="79082" x="4368800" y="4265613"/>
          <p14:tracePt t="79090" x="4368800" y="4257675"/>
          <p14:tracePt t="79110" x="4368800" y="4249738"/>
          <p14:tracePt t="79121" x="4359275" y="4249738"/>
          <p14:tracePt t="79140" x="4351338" y="4249738"/>
          <p14:tracePt t="79152" x="4351338" y="4240213"/>
          <p14:tracePt t="79164" x="4351338" y="4232275"/>
          <p14:tracePt t="79200" x="4351338" y="4224338"/>
          <p14:tracePt t="79212" x="4351338" y="4214813"/>
          <p14:tracePt t="79542" x="4341813" y="4214813"/>
          <p14:tracePt t="79560" x="4333875" y="4214813"/>
          <p14:tracePt t="79568" x="4325938" y="4214813"/>
          <p14:tracePt t="79588" x="4316413" y="4214813"/>
          <p14:tracePt t="79596" x="4308475" y="4214813"/>
          <p14:tracePt t="79608" x="4300538" y="4214813"/>
          <p14:tracePt t="79636" x="4291013" y="4214813"/>
          <p14:tracePt t="79666" x="4283075" y="4214813"/>
          <p14:tracePt t="79722" x="4275138" y="4214813"/>
          <p14:tracePt t="79734" x="4265613" y="4214813"/>
          <p14:tracePt t="79754" x="4257675" y="4214813"/>
          <p14:tracePt t="79764" x="4249738" y="4214813"/>
          <p14:tracePt t="79772" x="4249738" y="4206875"/>
          <p14:tracePt t="79780" x="4240213" y="4206875"/>
          <p14:tracePt t="79874" x="4232275" y="4206875"/>
          <p14:tracePt t="79899" x="4224338" y="4206875"/>
          <p14:tracePt t="79922" x="4214813" y="4206875"/>
          <p14:tracePt t="80016" x="4206875" y="4206875"/>
          <p14:tracePt t="80067" x="4197350" y="4206875"/>
          <p14:tracePt t="80126" x="4189413" y="4206875"/>
          <p14:tracePt t="80187" x="4181475" y="4206875"/>
          <p14:tracePt t="80620" x="4171950" y="4206875"/>
          <p14:tracePt t="80656" x="4164013" y="4206875"/>
          <p14:tracePt t="80664" x="4156075" y="4206875"/>
          <p14:tracePt t="80754" x="4146550" y="4206875"/>
          <p14:tracePt t="80978" x="4146550" y="4197350"/>
          <p14:tracePt t="80986" x="4146550" y="4189413"/>
          <p14:tracePt t="81003" x="4146550" y="4181475"/>
          <p14:tracePt t="81019" x="4146550" y="4171950"/>
          <p14:tracePt t="81048" x="4146550" y="4164013"/>
          <p14:tracePt t="81056" x="4146550" y="4156075"/>
          <p14:tracePt t="81072" x="4146550" y="4146550"/>
          <p14:tracePt t="82349" x="4156075" y="4138613"/>
          <p14:tracePt t="82360" x="4164013" y="4138613"/>
          <p14:tracePt t="82369" x="4171950" y="4130675"/>
          <p14:tracePt t="82385" x="4189413" y="4130675"/>
          <p14:tracePt t="82401" x="4197350" y="4130675"/>
          <p14:tracePt t="82409" x="4206875" y="4130675"/>
          <p14:tracePt t="82414" x="4214813" y="4121150"/>
          <p14:tracePt t="82422" x="4232275" y="4121150"/>
          <p14:tracePt t="82430" x="4249738" y="4113213"/>
          <p14:tracePt t="82446" x="4265613" y="4113213"/>
          <p14:tracePt t="82454" x="4275138" y="4105275"/>
          <p14:tracePt t="82470" x="4283075" y="4105275"/>
          <p14:tracePt t="82522" x="4291013" y="4105275"/>
          <p14:tracePt t="83421" x="4308475" y="4095750"/>
          <p14:tracePt t="83428" x="4325938" y="4087813"/>
          <p14:tracePt t="83436" x="4341813" y="4079875"/>
          <p14:tracePt t="83534" x="4359275" y="4070350"/>
          <p14:tracePt t="83542" x="4384675" y="4062413"/>
          <p14:tracePt t="83550" x="4402138" y="4062413"/>
          <p14:tracePt t="83558" x="4435475" y="4062413"/>
          <p14:tracePt t="83566" x="4452938" y="4062413"/>
          <p14:tracePt t="83574" x="4470400" y="4062413"/>
          <p14:tracePt t="83582" x="4486275" y="4062413"/>
          <p14:tracePt t="83588" x="4503738" y="4062413"/>
          <p14:tracePt t="83596" x="4513263" y="4070350"/>
          <p14:tracePt t="83604" x="4529138" y="4070350"/>
          <p14:tracePt t="83612" x="4554538" y="4070350"/>
          <p14:tracePt t="83620" x="4564063" y="4079875"/>
          <p14:tracePt t="83628" x="4579938" y="4079875"/>
          <p14:tracePt t="83636" x="4614863" y="4079875"/>
          <p14:tracePt t="83644" x="4648200" y="4079875"/>
          <p14:tracePt t="83652" x="4673600" y="4070350"/>
          <p14:tracePt t="83660" x="4724400" y="4062413"/>
          <p14:tracePt t="83668" x="4759325" y="4062413"/>
          <p14:tracePt t="83676" x="4802188" y="4062413"/>
          <p14:tracePt t="83684" x="4818063" y="4062413"/>
          <p14:tracePt t="83689" x="4852988" y="4062413"/>
          <p14:tracePt t="83698" x="4894263" y="4062413"/>
          <p14:tracePt t="83706" x="4929188" y="4070350"/>
          <p14:tracePt t="83714" x="4962525" y="4079875"/>
          <p14:tracePt t="83722" x="5005388" y="4095750"/>
          <p14:tracePt t="83730" x="5038725" y="4105275"/>
          <p14:tracePt t="83738" x="5073650" y="4105275"/>
          <p14:tracePt t="83746" x="5106988" y="4113213"/>
          <p14:tracePt t="83754" x="5141913" y="4113213"/>
          <p14:tracePt t="83762" x="5183188" y="4113213"/>
          <p14:tracePt t="83770" x="5208588" y="4113213"/>
          <p14:tracePt t="83778" x="5268913" y="4113213"/>
          <p14:tracePt t="83786" x="5311775" y="4105275"/>
          <p14:tracePt t="83794" x="5370513" y="4079875"/>
          <p14:tracePt t="83801" x="5438775" y="4062413"/>
          <p14:tracePt t="83808" x="5497513" y="4052888"/>
          <p14:tracePt t="83817" x="5557838" y="4044950"/>
          <p14:tracePt t="83824" x="5616575" y="4019550"/>
          <p14:tracePt t="83832" x="5659438" y="4019550"/>
          <p14:tracePt t="83840" x="5710238" y="4002088"/>
          <p14:tracePt t="83848" x="5753100" y="3994150"/>
          <p14:tracePt t="83856" x="5778500" y="3976688"/>
          <p14:tracePt t="83864" x="5813425" y="3968750"/>
          <p14:tracePt t="83872" x="5829300" y="3968750"/>
          <p14:tracePt t="83880" x="5864225" y="3960813"/>
          <p14:tracePt t="83888" x="5897563" y="3951288"/>
          <p14:tracePt t="83894" x="5932488" y="3935413"/>
          <p14:tracePt t="83902" x="5983288" y="3925888"/>
          <p14:tracePt t="83910" x="6016625" y="3917950"/>
          <p14:tracePt t="83918" x="6076950" y="3908425"/>
          <p14:tracePt t="83926" x="6135688" y="3883025"/>
          <p14:tracePt t="83933" x="6194425" y="3867150"/>
          <p14:tracePt t="83942" x="6254750" y="3849688"/>
          <p14:tracePt t="83950" x="6313488" y="3849688"/>
          <p14:tracePt t="83958" x="6348413" y="3849688"/>
          <p14:tracePt t="83966" x="6373813" y="3849688"/>
          <p14:tracePt t="83974" x="6391275" y="3849688"/>
          <p14:tracePt t="83982" x="6407150" y="3849688"/>
          <p14:tracePt t="83990" x="6424613" y="3857625"/>
          <p14:tracePt t="84004" x="6442075" y="3857625"/>
          <p14:tracePt t="84012" x="6442075" y="3867150"/>
          <p14:tracePt t="84020" x="6457950" y="3867150"/>
          <p14:tracePt t="84028" x="6475413" y="3867150"/>
          <p14:tracePt t="84036" x="6483350" y="3867150"/>
          <p14:tracePt t="84043" x="6510338" y="3867150"/>
          <p14:tracePt t="84053" x="6535738" y="3867150"/>
          <p14:tracePt t="84060" x="6543675" y="3857625"/>
          <p14:tracePt t="84068" x="6569075" y="3849688"/>
          <p14:tracePt t="84076" x="6594475" y="3841750"/>
          <p14:tracePt t="84084" x="6637338" y="3824288"/>
          <p14:tracePt t="84092" x="6696075" y="3806825"/>
          <p14:tracePt t="84100" x="6756400" y="3781425"/>
          <p14:tracePt t="84108" x="6850063" y="3763963"/>
          <p14:tracePt t="84113" x="6926263" y="3738563"/>
          <p14:tracePt t="84122" x="7010400" y="3730625"/>
          <p14:tracePt t="84129" x="7096125" y="3730625"/>
          <p14:tracePt t="84138" x="7164388" y="3730625"/>
          <p14:tracePt t="84146" x="7223125" y="3730625"/>
          <p14:tracePt t="84154" x="7265988" y="3730625"/>
          <p14:tracePt t="84162" x="7283450" y="3738563"/>
          <p14:tracePt t="84183" x="7299325" y="3738563"/>
          <p14:tracePt t="84358" x="7299325" y="3748088"/>
          <p14:tracePt t="84390" x="7291388" y="3763963"/>
          <p14:tracePt t="84398" x="7283450" y="3781425"/>
          <p14:tracePt t="84406" x="7273925" y="3790950"/>
          <p14:tracePt t="84414" x="7258050" y="3806825"/>
          <p14:tracePt t="84422" x="7240588" y="3824288"/>
          <p14:tracePt t="84428" x="7223125" y="3841750"/>
          <p14:tracePt t="84436" x="7205663" y="3849688"/>
          <p14:tracePt t="84453" x="7197725" y="3857625"/>
          <p14:tracePt t="84460" x="7189788" y="3867150"/>
          <p14:tracePt t="84469" x="7180263" y="3875088"/>
          <p14:tracePt t="84476" x="7172325" y="3883025"/>
          <p14:tracePt t="84484" x="7164388" y="3892550"/>
          <p14:tracePt t="84492" x="7154863" y="3908425"/>
          <p14:tracePt t="84501" x="7146925" y="3908425"/>
          <p14:tracePt t="84508" x="7129463" y="3925888"/>
          <p14:tracePt t="84517" x="7121525" y="3943350"/>
          <p14:tracePt t="84524" x="7104063" y="3951288"/>
          <p14:tracePt t="84530" x="7088188" y="3968750"/>
          <p14:tracePt t="84538" x="7070725" y="3986213"/>
          <p14:tracePt t="84546" x="7053263" y="4002088"/>
          <p14:tracePt t="84554" x="7045325" y="4019550"/>
          <p14:tracePt t="84562" x="7027863" y="4019550"/>
          <p14:tracePt t="84570" x="7010400" y="4037013"/>
          <p14:tracePt t="84578" x="6994525" y="4044950"/>
          <p14:tracePt t="84586" x="6985000" y="4062413"/>
          <p14:tracePt t="84594" x="6969125" y="4070350"/>
          <p14:tracePt t="84602" x="6951663" y="4079875"/>
          <p14:tracePt t="84610" x="6934200" y="4087813"/>
          <p14:tracePt t="84619" x="6926263" y="4095750"/>
          <p14:tracePt t="84626" x="6908800" y="4113213"/>
          <p14:tracePt t="84632" x="6891338" y="4121150"/>
          <p14:tracePt t="84640" x="6875463" y="4138613"/>
          <p14:tracePt t="84648" x="6865938" y="4138613"/>
          <p14:tracePt t="84656" x="6850063" y="4156075"/>
          <p14:tracePt t="84664" x="6832600" y="4164013"/>
          <p14:tracePt t="84672" x="6824663" y="4181475"/>
          <p14:tracePt t="84680" x="6807200" y="4189413"/>
          <p14:tracePt t="84688" x="6789738" y="4197350"/>
          <p14:tracePt t="84696" x="6772275" y="4197350"/>
          <p14:tracePt t="84704" x="6772275" y="4206875"/>
          <p14:tracePt t="84712" x="6764338" y="4206875"/>
          <p14:tracePt t="84720" x="6756400" y="4206875"/>
          <p14:tracePt t="84758" x="6756400" y="4214813"/>
          <p14:tracePt t="84770" x="6746875" y="4224338"/>
          <p14:tracePt t="84778" x="6738938" y="4224338"/>
          <p14:tracePt t="84786" x="6731000" y="4232275"/>
          <p14:tracePt t="84794" x="6713538" y="4249738"/>
          <p14:tracePt t="84802" x="6696075" y="4257675"/>
          <p14:tracePt t="84809" x="6680200" y="4265613"/>
          <p14:tracePt t="84819" x="6670675" y="4275138"/>
          <p14:tracePt t="84826" x="6654800" y="4283075"/>
          <p14:tracePt t="84834" x="6637338" y="4291013"/>
          <p14:tracePt t="84842" x="6627813" y="4300538"/>
          <p14:tracePt t="84848" x="6619875" y="4308475"/>
          <p14:tracePt t="84856" x="6611938" y="4308475"/>
          <p14:tracePt t="84868" x="6602413" y="4308475"/>
          <p14:tracePt t="84880" x="6602413" y="4316413"/>
          <p14:tracePt t="84896" x="6594475" y="4316413"/>
          <p14:tracePt t="84990" x="6586538" y="4316413"/>
          <p14:tracePt t="85394" x="6577013" y="4325938"/>
          <p14:tracePt t="85403" x="6561138" y="4341813"/>
          <p14:tracePt t="85410" x="6543675" y="4351338"/>
          <p14:tracePt t="85419" x="6526213" y="4368800"/>
          <p14:tracePt t="85426" x="6518275" y="4376738"/>
          <p14:tracePt t="85436" x="6500813" y="4394200"/>
          <p14:tracePt t="85443" x="6483350" y="4402138"/>
          <p14:tracePt t="85459" x="6467475" y="4410075"/>
          <p14:tracePt t="85467" x="6457950" y="4410075"/>
          <p14:tracePt t="85473" x="6457950" y="4419600"/>
          <p14:tracePt t="85557" x="6467475" y="4402138"/>
          <p14:tracePt t="85566" x="6483350" y="4394200"/>
          <p14:tracePt t="85574" x="6500813" y="4376738"/>
          <p14:tracePt t="85578" x="6518275" y="4351338"/>
          <p14:tracePt t="85586" x="6551613" y="4333875"/>
          <p14:tracePt t="85594" x="6594475" y="4308475"/>
          <p14:tracePt t="85602" x="6637338" y="4283075"/>
          <p14:tracePt t="85610" x="6688138" y="4257675"/>
          <p14:tracePt t="85618" x="6746875" y="4232275"/>
          <p14:tracePt t="85626" x="6815138" y="4214813"/>
          <p14:tracePt t="85634" x="6875463" y="4206875"/>
          <p14:tracePt t="85642" x="6934200" y="4197350"/>
          <p14:tracePt t="85650" x="6959600" y="4197350"/>
          <p14:tracePt t="85658" x="6977063" y="4197350"/>
          <p14:tracePt t="85668" x="6994525" y="4197350"/>
          <p14:tracePt t="85674" x="7002463" y="4197350"/>
          <p14:tracePt t="85682" x="7019925" y="4197350"/>
          <p14:tracePt t="85688" x="7027863" y="4197350"/>
          <p14:tracePt t="85696" x="7045325" y="4189413"/>
          <p14:tracePt t="85704" x="7053263" y="4189413"/>
          <p14:tracePt t="85712" x="7061200" y="4181475"/>
          <p14:tracePt t="85720" x="7078663" y="4171950"/>
          <p14:tracePt t="85728" x="7096125" y="4171950"/>
          <p14:tracePt t="85736" x="7104063" y="4164013"/>
          <p14:tracePt t="85744" x="7121525" y="4164013"/>
          <p14:tracePt t="85752" x="7129463" y="4164013"/>
          <p14:tracePt t="85760" x="7138988" y="4156075"/>
          <p14:tracePt t="85768" x="7154863" y="4156075"/>
          <p14:tracePt t="85776" x="7172325" y="4146550"/>
          <p14:tracePt t="85784" x="7180263" y="4146550"/>
          <p14:tracePt t="85792" x="7197725" y="4138613"/>
          <p14:tracePt t="85798" x="7223125" y="4130675"/>
          <p14:tracePt t="85806" x="7240588" y="4130675"/>
          <p14:tracePt t="85814" x="7258050" y="4130675"/>
          <p14:tracePt t="85822" x="7283450" y="4130675"/>
          <p14:tracePt t="85830" x="7291388" y="4121150"/>
          <p14:tracePt t="85838" x="7308850" y="4121150"/>
          <p14:tracePt t="85846" x="7316788" y="4121150"/>
          <p14:tracePt t="86193" x="7324725" y="4121150"/>
          <p14:tracePt t="86593" x="7316788" y="4121150"/>
          <p14:tracePt t="87374" x="7308850" y="4130675"/>
          <p14:tracePt t="87394" x="7299325" y="4138613"/>
          <p14:tracePt t="87400" x="7299325" y="4146550"/>
          <p14:tracePt t="87408" x="7291388" y="4156075"/>
          <p14:tracePt t="87416" x="7283450" y="4156075"/>
          <p14:tracePt t="87424" x="7283450" y="4164013"/>
          <p14:tracePt t="87433" x="7273925" y="4164013"/>
          <p14:tracePt t="87440" x="7265988" y="4171950"/>
          <p14:tracePt t="87460" x="7258050" y="4171950"/>
          <p14:tracePt t="87664" x="7240588" y="4181475"/>
          <p14:tracePt t="87676" x="7240588" y="4189413"/>
          <p14:tracePt t="87684" x="7189788" y="4206875"/>
          <p14:tracePt t="87692" x="7138988" y="4224338"/>
          <p14:tracePt t="87700" x="7096125" y="4240213"/>
          <p14:tracePt t="87706" x="7045325" y="4265613"/>
          <p14:tracePt t="87714" x="6994525" y="4283075"/>
          <p14:tracePt t="87722" x="6934200" y="4300538"/>
          <p14:tracePt t="87730" x="6875463" y="4325938"/>
          <p14:tracePt t="87738" x="6815138" y="4341813"/>
          <p14:tracePt t="87746" x="6756400" y="4351338"/>
          <p14:tracePt t="87754" x="6662738" y="4376738"/>
          <p14:tracePt t="87762" x="6577013" y="4394200"/>
          <p14:tracePt t="87770" x="6475413" y="4419600"/>
          <p14:tracePt t="87778" x="6356350" y="4445000"/>
          <p14:tracePt t="87786" x="6246813" y="4460875"/>
          <p14:tracePt t="87793" x="6102350" y="4486275"/>
          <p14:tracePt t="87802" x="5957888" y="4513263"/>
          <p14:tracePt t="87808" x="5778500" y="4538663"/>
          <p14:tracePt t="87816" x="5591175" y="4564063"/>
          <p14:tracePt t="87824" x="5370513" y="4597400"/>
          <p14:tracePt t="87832" x="5124450" y="4622800"/>
          <p14:tracePt t="87840" x="4878388" y="4657725"/>
          <p14:tracePt t="87848" x="4630738" y="4691063"/>
          <p14:tracePt t="87856" x="4384675" y="4716463"/>
          <p14:tracePt t="87864" x="4171950" y="4749800"/>
          <p14:tracePt t="87872" x="4019550" y="4759325"/>
          <p14:tracePt t="87880" x="3857625" y="4784725"/>
          <p14:tracePt t="87888" x="3713163" y="4792663"/>
          <p14:tracePt t="87896" x="3578225" y="4810125"/>
          <p14:tracePt t="87904" x="3433763" y="4827588"/>
          <p14:tracePt t="87920" x="3186113" y="4878388"/>
          <p14:tracePt t="87926" x="3059113" y="4903788"/>
          <p14:tracePt t="87934" x="2957513" y="4919663"/>
          <p14:tracePt t="87942" x="2871788" y="4946650"/>
          <p14:tracePt t="87950" x="2778125" y="4962525"/>
          <p14:tracePt t="87958" x="2693988" y="4979988"/>
          <p14:tracePt t="87966" x="2633663" y="4997450"/>
          <p14:tracePt t="87974" x="2574925" y="5005388"/>
          <p14:tracePt t="87983" x="2516188" y="5013325"/>
          <p14:tracePt t="87990" x="2463800" y="5038725"/>
          <p14:tracePt t="87998" x="2430463" y="5048250"/>
          <p14:tracePt t="88006" x="2387600" y="5064125"/>
          <p14:tracePt t="88014" x="2354263" y="5081588"/>
          <p14:tracePt t="88020" x="2311400" y="5099050"/>
          <p14:tracePt t="88028" x="2293938" y="5116513"/>
          <p14:tracePt t="88036" x="2260600" y="5132388"/>
          <p14:tracePt t="88044" x="2235200" y="5141913"/>
          <p14:tracePt t="88052" x="2200275" y="5157788"/>
          <p14:tracePt t="88060" x="2174875" y="5167313"/>
          <p14:tracePt t="88069" x="2159000" y="5175250"/>
          <p14:tracePt t="88075" x="2149475" y="5175250"/>
          <p14:tracePt t="88084" x="2133600" y="5175250"/>
          <p14:tracePt t="88092" x="2124075" y="5175250"/>
          <p14:tracePt t="88100" x="2116138" y="5175250"/>
          <p14:tracePt t="88108" x="2098675" y="5175250"/>
          <p14:tracePt t="88124" x="2082800" y="5175250"/>
          <p14:tracePt t="88129" x="2073275" y="5175250"/>
          <p14:tracePt t="88138" x="2065338" y="5175250"/>
          <p14:tracePt t="88146" x="2047875" y="5183188"/>
          <p14:tracePt t="88154" x="2039938" y="5183188"/>
          <p14:tracePt t="88162" x="2030413" y="5192713"/>
          <p14:tracePt t="88170" x="2014538" y="5192713"/>
          <p14:tracePt t="88178" x="2014538" y="5200650"/>
          <p14:tracePt t="88186" x="2005013" y="5200650"/>
          <p14:tracePt t="88194" x="1997075" y="5200650"/>
          <p14:tracePt t="88260" x="1997075" y="5208588"/>
          <p14:tracePt t="88452" x="1997075" y="5218113"/>
          <p14:tracePt t="88464" x="2014538" y="5226050"/>
          <p14:tracePt t="88472" x="2039938" y="5235575"/>
          <p14:tracePt t="88480" x="2065338" y="5251450"/>
          <p14:tracePt t="88488" x="2090738" y="5260975"/>
          <p14:tracePt t="88496" x="2108200" y="5276850"/>
          <p14:tracePt t="88504" x="2116138" y="5286375"/>
          <p14:tracePt t="88512" x="2133600" y="5294313"/>
          <p14:tracePt t="88520" x="2149475" y="5302250"/>
          <p14:tracePt t="88529" x="2159000" y="5311775"/>
          <p14:tracePt t="88536" x="2174875" y="5327650"/>
          <p14:tracePt t="88542" x="2192338" y="5327650"/>
          <p14:tracePt t="88550" x="2209800" y="5345113"/>
          <p14:tracePt t="88558" x="2227263" y="5353050"/>
          <p14:tracePt t="88568" x="2243138" y="5353050"/>
          <p14:tracePt t="88574" x="2260600" y="5362575"/>
          <p14:tracePt t="88583" x="2268538" y="5362575"/>
          <p14:tracePt t="88590" x="2286000" y="5362575"/>
          <p14:tracePt t="88598" x="2303463" y="5370513"/>
          <p14:tracePt t="88606" x="2311400" y="5370513"/>
          <p14:tracePt t="88614" x="2328863" y="5370513"/>
          <p14:tracePt t="88622" x="2336800" y="5370513"/>
          <p14:tracePt t="88630" x="2354263" y="5370513"/>
          <p14:tracePt t="88638" x="2371725" y="5370513"/>
          <p14:tracePt t="88646" x="2379663" y="5380038"/>
          <p14:tracePt t="88652" x="2397125" y="5380038"/>
          <p14:tracePt t="88660" x="2413000" y="5380038"/>
          <p14:tracePt t="88680" x="2422525" y="5380038"/>
          <p14:tracePt t="88692" x="2430463" y="5380038"/>
          <p14:tracePt t="88700" x="2430463" y="5387975"/>
          <p14:tracePt t="88794" x="2438400" y="5387975"/>
          <p14:tracePt t="88814" x="2447925" y="5387975"/>
          <p14:tracePt t="88822" x="2455863" y="5387975"/>
          <p14:tracePt t="88839" x="2473325" y="5387975"/>
          <p14:tracePt t="88854" x="2481263" y="5387975"/>
          <p14:tracePt t="88860" x="2498725" y="5380038"/>
          <p14:tracePt t="88869" x="2506663" y="5380038"/>
          <p14:tracePt t="88877" x="2516188" y="5380038"/>
          <p14:tracePt t="88885" x="2532063" y="5380038"/>
          <p14:tracePt t="88892" x="2532063" y="5370513"/>
          <p14:tracePt t="88902" x="2549525" y="5370513"/>
          <p14:tracePt t="88916" x="2557463" y="5370513"/>
          <p14:tracePt t="88924" x="2566988" y="5362575"/>
          <p14:tracePt t="88933" x="2574925" y="5362575"/>
          <p14:tracePt t="88940" x="2582863" y="5353050"/>
          <p14:tracePt t="88948" x="2600325" y="5353050"/>
          <p14:tracePt t="88956" x="2608263" y="5353050"/>
          <p14:tracePt t="88962" x="2625725" y="5353050"/>
          <p14:tracePt t="88970" x="2633663" y="5353050"/>
          <p14:tracePt t="88986" x="2643188" y="5353050"/>
          <p14:tracePt t="89002" x="2651125" y="5353050"/>
          <p14:tracePt t="89246" x="2660650" y="5353050"/>
          <p14:tracePt t="89254" x="2676525" y="5353050"/>
          <p14:tracePt t="89270" x="2693988" y="5353050"/>
          <p14:tracePt t="89276" x="2711450" y="5345113"/>
          <p14:tracePt t="89285" x="2719388" y="5337175"/>
          <p14:tracePt t="89292" x="2744788" y="5327650"/>
          <p14:tracePt t="89300" x="2770188" y="5319713"/>
          <p14:tracePt t="89308" x="2795588" y="5311775"/>
          <p14:tracePt t="89316" x="2805113" y="5302250"/>
          <p14:tracePt t="89324" x="2830513" y="5294313"/>
          <p14:tracePt t="89332" x="2846388" y="5294313"/>
          <p14:tracePt t="89340" x="2855913" y="5286375"/>
          <p14:tracePt t="89348" x="2871788" y="5276850"/>
          <p14:tracePt t="89356" x="2881313" y="5276850"/>
          <p14:tracePt t="89364" x="2889250" y="5268913"/>
          <p14:tracePt t="89372" x="2906713" y="5260975"/>
          <p14:tracePt t="89378" x="2922588" y="5260975"/>
          <p14:tracePt t="89394" x="2932113" y="5260975"/>
          <p14:tracePt t="89406" x="2940050" y="5260975"/>
          <p14:tracePt t="89470" x="2949575" y="5260975"/>
          <p14:tracePt t="89516" x="2949575" y="5251450"/>
          <p14:tracePt t="89564" x="2957513" y="5243513"/>
          <p14:tracePt t="89764" x="2965450" y="5243513"/>
          <p14:tracePt t="89776" x="2965450" y="5235575"/>
          <p14:tracePt t="89784" x="2974975" y="5235575"/>
          <p14:tracePt t="89796" x="2982913" y="5235575"/>
          <p14:tracePt t="89812" x="2990850" y="5235575"/>
          <p14:tracePt t="89826" x="2990850" y="5226050"/>
          <p14:tracePt t="89838" x="3000375" y="5226050"/>
          <p14:tracePt t="89898" x="3008313" y="5226050"/>
          <p14:tracePt t="89906" x="3016250" y="5226050"/>
          <p14:tracePt t="89914" x="3025775" y="5226050"/>
          <p14:tracePt t="89933" x="3041650" y="5226050"/>
          <p14:tracePt t="89939" x="3059113" y="5226050"/>
          <p14:tracePt t="89952" x="3067050" y="5226050"/>
          <p14:tracePt t="89960" x="3076575" y="5218113"/>
          <p14:tracePt t="89976" x="3084513" y="5218113"/>
          <p14:tracePt t="89984" x="3094038" y="5218113"/>
          <p14:tracePt t="89992" x="3101975" y="5218113"/>
          <p14:tracePt t="90008" x="3109913" y="5218113"/>
          <p14:tracePt t="90014" x="3119438" y="5218113"/>
          <p14:tracePt t="90030" x="3127375" y="5218113"/>
          <p14:tracePt t="90038" x="3144838" y="5218113"/>
          <p14:tracePt t="90144" x="3152775" y="5218113"/>
          <p14:tracePt t="90334" x="3160713" y="5218113"/>
          <p14:tracePt t="90352" x="3186113" y="5218113"/>
          <p14:tracePt t="90360" x="3211513" y="5218113"/>
          <p14:tracePt t="90368" x="3221038" y="5226050"/>
          <p14:tracePt t="90376" x="3246438" y="5243513"/>
          <p14:tracePt t="90384" x="3279775" y="5251450"/>
          <p14:tracePt t="90392" x="3297238" y="5260975"/>
          <p14:tracePt t="90400" x="3305175" y="5276850"/>
          <p14:tracePt t="90408" x="3322638" y="5276850"/>
          <p14:tracePt t="90416" x="3340100" y="5276850"/>
          <p14:tracePt t="90424" x="3348038" y="5276850"/>
          <p14:tracePt t="90433" x="3355975" y="5276850"/>
          <p14:tracePt t="90440" x="3355975" y="5286375"/>
          <p14:tracePt t="90450" x="3365500" y="5286375"/>
          <p14:tracePt t="90656" x="3373438" y="5286375"/>
          <p14:tracePt t="90666" x="3390900" y="5286375"/>
          <p14:tracePt t="90674" x="3398838" y="5286375"/>
          <p14:tracePt t="90690" x="3408363" y="5286375"/>
          <p14:tracePt t="90710" x="3416300" y="5286375"/>
          <p14:tracePt t="90726" x="3416300" y="5276850"/>
          <p14:tracePt t="90856" x="3424238" y="5276850"/>
          <p14:tracePt t="90938" x="3433763" y="5276850"/>
          <p14:tracePt t="90946" x="3441700" y="5268913"/>
          <p14:tracePt t="90954" x="3449638" y="5268913"/>
          <p14:tracePt t="90962" x="3467100" y="5260975"/>
          <p14:tracePt t="90970" x="3475038" y="5260975"/>
          <p14:tracePt t="90988" x="3484563" y="5260975"/>
          <p14:tracePt t="91008" x="3492500" y="5260975"/>
          <p14:tracePt t="91024" x="3502025" y="5260975"/>
          <p14:tracePt t="91040" x="3517900" y="5260975"/>
          <p14:tracePt t="91049" x="3527425" y="5260975"/>
          <p14:tracePt t="91056" x="3543300" y="5260975"/>
          <p14:tracePt t="91064" x="3560763" y="5260975"/>
          <p14:tracePt t="91072" x="3568700" y="5260975"/>
          <p14:tracePt t="91078" x="3578225" y="5260975"/>
          <p14:tracePt t="91086" x="3586163" y="5260975"/>
          <p14:tracePt t="91094" x="3594100" y="5260975"/>
          <p14:tracePt t="91102" x="3611563" y="5260975"/>
          <p14:tracePt t="91110" x="3619500" y="5260975"/>
          <p14:tracePt t="91119" x="3636963" y="5260975"/>
          <p14:tracePt t="91126" x="3654425" y="5251450"/>
          <p14:tracePt t="91134" x="3662363" y="5251450"/>
          <p14:tracePt t="91142" x="3679825" y="5243513"/>
          <p14:tracePt t="91150" x="3705225" y="5235575"/>
          <p14:tracePt t="91158" x="3713163" y="5235575"/>
          <p14:tracePt t="91166" x="3730625" y="5235575"/>
          <p14:tracePt t="91174" x="3738563" y="5235575"/>
          <p14:tracePt t="91182" x="3756025" y="5235575"/>
          <p14:tracePt t="91188" x="3773488" y="5226050"/>
          <p14:tracePt t="91196" x="3781425" y="5226050"/>
          <p14:tracePt t="91204" x="3798888" y="5226050"/>
          <p14:tracePt t="91212" x="3816350" y="5218113"/>
          <p14:tracePt t="91220" x="3824288" y="5218113"/>
          <p14:tracePt t="91228" x="3841750" y="5208588"/>
          <p14:tracePt t="91236" x="3857625" y="5208588"/>
          <p14:tracePt t="91244" x="3867150" y="5208588"/>
          <p14:tracePt t="91252" x="3883025" y="5200650"/>
          <p14:tracePt t="91260" x="3892550" y="5200650"/>
          <p14:tracePt t="91268" x="3908425" y="5192713"/>
          <p14:tracePt t="91276" x="3925888" y="5192713"/>
          <p14:tracePt t="91284" x="3935413" y="5192713"/>
          <p14:tracePt t="91290" x="3951288" y="5192713"/>
          <p14:tracePt t="91300" x="3968750" y="5192713"/>
          <p14:tracePt t="91306" x="3976688" y="5183188"/>
          <p14:tracePt t="91314" x="3994150" y="5183188"/>
          <p14:tracePt t="91322" x="4011613" y="5183188"/>
          <p14:tracePt t="91330" x="4019550" y="5183188"/>
          <p14:tracePt t="91338" x="4037013" y="5183188"/>
          <p14:tracePt t="91346" x="4044950" y="5183188"/>
          <p14:tracePt t="91354" x="4062413" y="5183188"/>
          <p14:tracePt t="91362" x="4079875" y="5175250"/>
          <p14:tracePt t="91370" x="4087813" y="5175250"/>
          <p14:tracePt t="91378" x="4105275" y="5175250"/>
          <p14:tracePt t="91386" x="4121150" y="5167313"/>
          <p14:tracePt t="91394" x="4130675" y="5167313"/>
          <p14:tracePt t="91401" x="4146550" y="5167313"/>
          <p14:tracePt t="91416" x="4156075" y="5167313"/>
          <p14:tracePt t="91433" x="4164013" y="5167313"/>
          <p14:tracePt t="91451" x="4171950" y="5167313"/>
          <p14:tracePt t="91476" x="4181475" y="5167313"/>
          <p14:tracePt t="91485" x="4197350" y="5157788"/>
          <p14:tracePt t="91502" x="4206875" y="5157788"/>
          <p14:tracePt t="91506" x="4214813" y="5157788"/>
          <p14:tracePt t="91514" x="4232275" y="5157788"/>
          <p14:tracePt t="91522" x="4240213" y="5157788"/>
          <p14:tracePt t="91530" x="4249738" y="5157788"/>
          <p14:tracePt t="91538" x="4257675" y="5157788"/>
          <p14:tracePt t="91546" x="4265613" y="5157788"/>
          <p14:tracePt t="92678" x="4275138" y="5157788"/>
          <p14:tracePt t="92684" x="4283075" y="5157788"/>
          <p14:tracePt t="92692" x="4300538" y="5157788"/>
          <p14:tracePt t="92712" x="4308475" y="5157788"/>
          <p14:tracePt t="92993" x="4316413" y="5149850"/>
          <p14:tracePt t="93000" x="4325938" y="5132388"/>
          <p14:tracePt t="93007" x="4341813" y="5124450"/>
          <p14:tracePt t="93018" x="4359275" y="5106988"/>
          <p14:tracePt t="93022" x="4376738" y="5099050"/>
          <p14:tracePt t="93030" x="4384675" y="5081588"/>
          <p14:tracePt t="93038" x="4402138" y="5064125"/>
          <p14:tracePt t="93046" x="4419600" y="5056188"/>
          <p14:tracePt t="93054" x="4435475" y="5038725"/>
          <p14:tracePt t="93062" x="4445000" y="5022850"/>
          <p14:tracePt t="93070" x="4460875" y="5005388"/>
          <p14:tracePt t="93078" x="4478338" y="4997450"/>
          <p14:tracePt t="93086" x="4503738" y="4979988"/>
          <p14:tracePt t="93094" x="4513263" y="4972050"/>
          <p14:tracePt t="93101" x="4529138" y="4962525"/>
          <p14:tracePt t="93108" x="4546600" y="4962525"/>
          <p14:tracePt t="93116" x="4554538" y="4962525"/>
          <p14:tracePt t="93124" x="4564063" y="4962525"/>
          <p14:tracePt t="93132" x="4579938" y="4962525"/>
          <p14:tracePt t="93139" x="4579938" y="4954588"/>
          <p14:tracePt t="93155" x="4589463" y="4954588"/>
          <p14:tracePt t="93164" x="4597400" y="4954588"/>
          <p14:tracePt t="93172" x="4605338" y="4954588"/>
          <p14:tracePt t="93179" x="4622800" y="4946650"/>
          <p14:tracePt t="93188" x="4640263" y="4946650"/>
          <p14:tracePt t="93196" x="4648200" y="4937125"/>
          <p14:tracePt t="93202" x="4665663" y="4929188"/>
          <p14:tracePt t="93210" x="4691063" y="4911725"/>
          <p14:tracePt t="93218" x="4716463" y="4903788"/>
          <p14:tracePt t="93226" x="4733925" y="4894263"/>
          <p14:tracePt t="93234" x="4749800" y="4886325"/>
          <p14:tracePt t="93242" x="4767263" y="4886325"/>
          <p14:tracePt t="93250" x="4775200" y="4878388"/>
          <p14:tracePt t="93258" x="4792663" y="4878388"/>
          <p14:tracePt t="93266" x="4810125" y="4878388"/>
          <p14:tracePt t="93274" x="4818063" y="4878388"/>
          <p14:tracePt t="93282" x="4835525" y="4878388"/>
          <p14:tracePt t="93290" x="4843463" y="4868863"/>
          <p14:tracePt t="93299" x="4860925" y="4868863"/>
          <p14:tracePt t="93306" x="4878388" y="4860925"/>
          <p14:tracePt t="93314" x="4903788" y="4852988"/>
          <p14:tracePt t="93320" x="4911725" y="4843463"/>
          <p14:tracePt t="93328" x="4937125" y="4835525"/>
          <p14:tracePt t="93336" x="4972050" y="4818063"/>
          <p14:tracePt t="93344" x="5005388" y="4802188"/>
          <p14:tracePt t="93352" x="5056188" y="4792663"/>
          <p14:tracePt t="93360" x="5116513" y="4784725"/>
          <p14:tracePt t="93368" x="5175250" y="4775200"/>
          <p14:tracePt t="93376" x="5226050" y="4775200"/>
          <p14:tracePt t="93384" x="5286375" y="4759325"/>
          <p14:tracePt t="93392" x="5362575" y="4759325"/>
          <p14:tracePt t="93400" x="5430838" y="4759325"/>
          <p14:tracePt t="93408" x="5514975" y="4759325"/>
          <p14:tracePt t="93414" x="5591175" y="4759325"/>
          <p14:tracePt t="93422" x="5676900" y="4759325"/>
          <p14:tracePt t="93429" x="5761038" y="4767263"/>
          <p14:tracePt t="93438" x="5846763" y="4767263"/>
          <p14:tracePt t="93446" x="5915025" y="4767263"/>
          <p14:tracePt t="93454" x="6008688" y="4775200"/>
          <p14:tracePt t="93462" x="6092825" y="4802188"/>
          <p14:tracePt t="93470" x="6153150" y="4810125"/>
          <p14:tracePt t="93478" x="6211888" y="4818063"/>
          <p14:tracePt t="93486" x="6254750" y="4827588"/>
          <p14:tracePt t="93494" x="6288088" y="4827588"/>
          <p14:tracePt t="93502" x="6313488" y="4827588"/>
          <p14:tracePt t="93510" x="6348413" y="4827588"/>
          <p14:tracePt t="93518" x="6365875" y="4827588"/>
          <p14:tracePt t="93524" x="6381750" y="4827588"/>
          <p14:tracePt t="93532" x="6399213" y="4827588"/>
          <p14:tracePt t="93540" x="6424613" y="4827588"/>
          <p14:tracePt t="93548" x="6457950" y="4827588"/>
          <p14:tracePt t="93556" x="6483350" y="4818063"/>
          <p14:tracePt t="93564" x="6510338" y="4818063"/>
          <p14:tracePt t="93572" x="6543675" y="4818063"/>
          <p14:tracePt t="93580" x="6586538" y="4818063"/>
          <p14:tracePt t="93588" x="6619875" y="4818063"/>
          <p14:tracePt t="93596" x="6645275" y="4827588"/>
          <p14:tracePt t="93604" x="6670675" y="4843463"/>
          <p14:tracePt t="93612" x="6688138" y="4852988"/>
          <p14:tracePt t="93620" x="6713538" y="4868863"/>
          <p14:tracePt t="93628" x="6731000" y="4878388"/>
          <p14:tracePt t="93634" x="6764338" y="4886325"/>
          <p14:tracePt t="93642" x="6799263" y="4903788"/>
          <p14:tracePt t="93650" x="6832600" y="4929188"/>
          <p14:tracePt t="93658" x="6865938" y="4929188"/>
          <p14:tracePt t="93666" x="6916738" y="4954588"/>
          <p14:tracePt t="93674" x="6959600" y="4962525"/>
          <p14:tracePt t="93682" x="6994525" y="4972050"/>
          <p14:tracePt t="93690" x="7053263" y="4979988"/>
          <p14:tracePt t="93699" x="7121525" y="4987925"/>
          <p14:tracePt t="93706" x="7189788" y="5013325"/>
          <p14:tracePt t="93714" x="7258050" y="5022850"/>
          <p14:tracePt t="93722" x="7334250" y="5030788"/>
          <p14:tracePt t="93730" x="7418388" y="5038725"/>
          <p14:tracePt t="93736" x="7486650" y="5038725"/>
          <p14:tracePt t="93744" x="7562850" y="5038725"/>
          <p14:tracePt t="93752" x="7631113" y="5038725"/>
          <p14:tracePt t="93760" x="7716838" y="5038725"/>
          <p14:tracePt t="93768" x="7810500" y="5030788"/>
          <p14:tracePt t="93776" x="7894638" y="5005388"/>
          <p14:tracePt t="93784" x="7980363" y="4987925"/>
          <p14:tracePt t="93792" x="8056563" y="4972050"/>
          <p14:tracePt t="93801" x="8115300" y="4962525"/>
          <p14:tracePt t="93808" x="8175625" y="4954588"/>
          <p14:tracePt t="93816" x="8191500" y="4954588"/>
          <p14:tracePt t="93824" x="8201025" y="4954588"/>
          <p14:tracePt t="93869" x="8201025" y="4946650"/>
          <p14:tracePt t="93942" x="8175625" y="4962525"/>
          <p14:tracePt t="93948" x="8158163" y="4962525"/>
          <p14:tracePt t="93956" x="8132763" y="4972050"/>
          <p14:tracePt t="93964" x="8089900" y="4972050"/>
          <p14:tracePt t="93972" x="8047038" y="4972050"/>
          <p14:tracePt t="93980" x="7988300" y="4972050"/>
          <p14:tracePt t="93988" x="7927975" y="4972050"/>
          <p14:tracePt t="93996" x="7869238" y="4972050"/>
          <p14:tracePt t="94004" x="7800975" y="4972050"/>
          <p14:tracePt t="94012" x="7742238" y="4972050"/>
          <p14:tracePt t="94020" x="7673975" y="4962525"/>
          <p14:tracePt t="94028" x="7597775" y="4954588"/>
          <p14:tracePt t="94036" x="7537450" y="4946650"/>
          <p14:tracePt t="94044" x="7478713" y="4937125"/>
          <p14:tracePt t="94052" x="7418388" y="4929188"/>
          <p14:tracePt t="94058" x="7359650" y="4929188"/>
          <p14:tracePt t="94067" x="7316788" y="4919663"/>
          <p14:tracePt t="94074" x="7283450" y="4911725"/>
          <p14:tracePt t="94082" x="7258050" y="4911725"/>
          <p14:tracePt t="94089" x="7215188" y="4911725"/>
          <p14:tracePt t="94098" x="7189788" y="4911725"/>
          <p14:tracePt t="94106" x="7129463" y="4911725"/>
          <p14:tracePt t="94114" x="7070725" y="4911725"/>
          <p14:tracePt t="94122" x="7010400" y="4894263"/>
          <p14:tracePt t="94129" x="6959600" y="4894263"/>
          <p14:tracePt t="94138" x="6908800" y="4886325"/>
          <p14:tracePt t="94146" x="6850063" y="4878388"/>
          <p14:tracePt t="94152" x="6789738" y="4868863"/>
          <p14:tracePt t="94160" x="6731000" y="4860925"/>
          <p14:tracePt t="94168" x="6670675" y="4835525"/>
          <p14:tracePt t="94176" x="6611938" y="4827588"/>
          <p14:tracePt t="94184" x="6535738" y="4818063"/>
          <p14:tracePt t="94192" x="6475413" y="4810125"/>
          <p14:tracePt t="94200" x="6416675" y="4784725"/>
          <p14:tracePt t="94208" x="6356350" y="4767263"/>
          <p14:tracePt t="94216" x="6280150" y="4749800"/>
          <p14:tracePt t="94224" x="6221413" y="4733925"/>
          <p14:tracePt t="94232" x="6161088" y="4716463"/>
          <p14:tracePt t="94240" x="6118225" y="4708525"/>
          <p14:tracePt t="94248" x="6084888" y="4699000"/>
          <p14:tracePt t="94256" x="6049963" y="4691063"/>
          <p14:tracePt t="94265" x="6016625" y="4683125"/>
          <p14:tracePt t="94270" x="5991225" y="4683125"/>
          <p14:tracePt t="94278" x="5973763" y="4683125"/>
          <p14:tracePt t="94286" x="5940425" y="4683125"/>
          <p14:tracePt t="94294" x="5897563" y="4683125"/>
          <p14:tracePt t="94302" x="5864225" y="4673600"/>
          <p14:tracePt t="94310" x="5821363" y="4673600"/>
          <p14:tracePt t="94318" x="5778500" y="4673600"/>
          <p14:tracePt t="94326" x="5719763" y="4665663"/>
          <p14:tracePt t="94334" x="5668963" y="4657725"/>
          <p14:tracePt t="94342" x="5608638" y="4657725"/>
          <p14:tracePt t="94350" x="5549900" y="4648200"/>
          <p14:tracePt t="94358" x="5524500" y="4640263"/>
          <p14:tracePt t="94367" x="5489575" y="4640263"/>
          <p14:tracePt t="94372" x="5464175" y="4630738"/>
          <p14:tracePt t="94380" x="5438775" y="4622800"/>
          <p14:tracePt t="94388" x="5430838" y="4614863"/>
          <p14:tracePt t="94396" x="5413375" y="4605338"/>
          <p14:tracePt t="94404" x="5387975" y="4597400"/>
          <p14:tracePt t="94412" x="5370513" y="4589463"/>
          <p14:tracePt t="94420" x="5362575" y="4579938"/>
          <p14:tracePt t="94428" x="5345113" y="4572000"/>
          <p14:tracePt t="94436" x="5327650" y="4564063"/>
          <p14:tracePt t="94444" x="5319713" y="4564063"/>
          <p14:tracePt t="94452" x="5302250" y="4554538"/>
          <p14:tracePt t="94460" x="5286375" y="4546600"/>
          <p14:tracePt t="94468" x="5276850" y="4546600"/>
          <p14:tracePt t="94473" x="5260975" y="4538663"/>
          <p14:tracePt t="94482" x="5243513" y="4538663"/>
          <p14:tracePt t="94490" x="5235575" y="4538663"/>
          <p14:tracePt t="94498" x="5218113" y="4538663"/>
          <p14:tracePt t="94506" x="5208588" y="4538663"/>
          <p14:tracePt t="94515" x="5192713" y="4538663"/>
          <p14:tracePt t="94522" x="5183188" y="4538663"/>
          <p14:tracePt t="94892" x="5157788" y="4546600"/>
          <p14:tracePt t="94900" x="5106988" y="4564063"/>
          <p14:tracePt t="94907" x="5038725" y="4579938"/>
          <p14:tracePt t="94922" x="4987925" y="4589463"/>
          <p14:tracePt t="94930" x="4962525" y="4589463"/>
          <p14:tracePt t="94938" x="4954588" y="4589463"/>
          <p14:tracePt t="94946" x="4937125" y="4589463"/>
          <p14:tracePt t="94954" x="4919663" y="4589463"/>
          <p14:tracePt t="94962" x="4911725" y="4589463"/>
          <p14:tracePt t="94970" x="4894263" y="4589463"/>
          <p14:tracePt t="94978" x="4878388" y="4579938"/>
          <p14:tracePt t="94986" x="4868863" y="4579938"/>
          <p14:tracePt t="94994" x="4852988" y="4579938"/>
          <p14:tracePt t="95000" x="4835525" y="4572000"/>
          <p14:tracePt t="95008" x="4827588" y="4572000"/>
          <p14:tracePt t="95016" x="4810125" y="4572000"/>
          <p14:tracePt t="95024" x="4792663" y="4564063"/>
          <p14:tracePt t="95031" x="4784725" y="4564063"/>
          <p14:tracePt t="95040" x="4767263" y="4554538"/>
          <p14:tracePt t="95048" x="4749800" y="4554538"/>
          <p14:tracePt t="95056" x="4741863" y="4546600"/>
          <p14:tracePt t="95064" x="4724400" y="4546600"/>
          <p14:tracePt t="95072" x="4699000" y="4538663"/>
          <p14:tracePt t="95080" x="4691063" y="4538663"/>
          <p14:tracePt t="95088" x="4665663" y="4529138"/>
          <p14:tracePt t="95096" x="4640263" y="4521200"/>
          <p14:tracePt t="95102" x="4630738" y="4513263"/>
          <p14:tracePt t="95110" x="4605338" y="4495800"/>
          <p14:tracePt t="95118" x="4579938" y="4486275"/>
          <p14:tracePt t="95126" x="4554538" y="4478338"/>
          <p14:tracePt t="95134" x="4521200" y="4470400"/>
          <p14:tracePt t="95142" x="4495800" y="4460875"/>
          <p14:tracePt t="95150" x="4460875" y="4452938"/>
          <p14:tracePt t="95158" x="4410075" y="4445000"/>
          <p14:tracePt t="95166" x="4351338" y="4435475"/>
          <p14:tracePt t="95173" x="4308475" y="4427538"/>
          <p14:tracePt t="95182" x="4249738" y="4419600"/>
          <p14:tracePt t="95189" x="4189413" y="4419600"/>
          <p14:tracePt t="95198" x="4146550" y="4410075"/>
          <p14:tracePt t="95206" x="4095750" y="4410075"/>
          <p14:tracePt t="95212" x="4070350" y="4410075"/>
          <p14:tracePt t="95220" x="4044950" y="4410075"/>
          <p14:tracePt t="95228" x="4019550" y="4410075"/>
          <p14:tracePt t="95236" x="4002088" y="4410075"/>
          <p14:tracePt t="95244" x="3986213" y="4410075"/>
          <p14:tracePt t="95252" x="3968750" y="4419600"/>
          <p14:tracePt t="95260" x="3960813" y="4419600"/>
          <p14:tracePt t="95268" x="3935413" y="4427538"/>
          <p14:tracePt t="95276" x="3917950" y="4427538"/>
          <p14:tracePt t="95284" x="3908425" y="4435475"/>
          <p14:tracePt t="95292" x="3900488" y="4445000"/>
          <p14:tracePt t="95300" x="3883025" y="4445000"/>
          <p14:tracePt t="95316" x="3875088" y="4452938"/>
          <p14:tracePt t="95334" x="3867150" y="4452938"/>
          <p14:tracePt t="95346" x="3857625" y="4452938"/>
          <p14:tracePt t="95362" x="3849688" y="4460875"/>
          <p14:tracePt t="95370" x="3832225" y="4470400"/>
          <p14:tracePt t="95386" x="3824288" y="4478338"/>
          <p14:tracePt t="95406" x="3816350" y="4486275"/>
          <p14:tracePt t="95436" x="3816350" y="4495800"/>
          <p14:tracePt t="95444" x="3806825" y="4495800"/>
          <p14:tracePt t="95452" x="3806825" y="4503738"/>
          <p14:tracePt t="95460" x="3790950" y="4521200"/>
          <p14:tracePt t="95476" x="3781425" y="4538663"/>
          <p14:tracePt t="95484" x="3773488" y="4554538"/>
          <p14:tracePt t="95492" x="3756025" y="4564063"/>
          <p14:tracePt t="95500" x="3748088" y="4579938"/>
          <p14:tracePt t="95508" x="3738563" y="4597400"/>
          <p14:tracePt t="95517" x="3738563" y="4605338"/>
          <p14:tracePt t="95524" x="3738563" y="4622800"/>
          <p14:tracePt t="95530" x="3730625" y="4640263"/>
          <p14:tracePt t="95538" x="3722688" y="4657725"/>
          <p14:tracePt t="95554" x="3722688" y="4673600"/>
          <p14:tracePt t="95562" x="3722688" y="4683125"/>
          <p14:tracePt t="95570" x="3713163" y="4691063"/>
          <p14:tracePt t="95578" x="3713163" y="4708525"/>
          <p14:tracePt t="95822" x="3713163" y="4716463"/>
          <p14:tracePt t="95835" x="3722688" y="4716463"/>
          <p14:tracePt t="95842" x="3730625" y="4716463"/>
          <p14:tracePt t="95852" x="3738563" y="4724400"/>
          <p14:tracePt t="95861" x="3748088" y="4724400"/>
          <p14:tracePt t="95868" x="3756025" y="4724400"/>
          <p14:tracePt t="95876" x="3773488" y="4724400"/>
          <p14:tracePt t="95884" x="3781425" y="4724400"/>
          <p14:tracePt t="95892" x="3798888" y="4724400"/>
          <p14:tracePt t="95900" x="3806825" y="4724400"/>
          <p14:tracePt t="95921" x="3841750" y="4733925"/>
          <p14:tracePt t="95924" x="3849688" y="4733925"/>
          <p14:tracePt t="95932" x="3867150" y="4733925"/>
          <p14:tracePt t="95940" x="3883025" y="4733925"/>
          <p14:tracePt t="95948" x="3892550" y="4741863"/>
          <p14:tracePt t="95954" x="3908425" y="4741863"/>
          <p14:tracePt t="95962" x="3925888" y="4741863"/>
          <p14:tracePt t="95970" x="3943350" y="4749800"/>
          <p14:tracePt t="95978" x="3976688" y="4749800"/>
          <p14:tracePt t="95986" x="4002088" y="4767263"/>
          <p14:tracePt t="95994" x="4019550" y="4775200"/>
          <p14:tracePt t="96002" x="4027488" y="4784725"/>
          <p14:tracePt t="96010" x="4037013" y="4784725"/>
          <p14:tracePt t="96018" x="4044950" y="4784725"/>
          <p14:tracePt t="96038" x="4052888" y="4784725"/>
          <p14:tracePt t="96050" x="4052888" y="4792663"/>
          <p14:tracePt t="96096" x="4062413" y="4802188"/>
          <p14:tracePt t="96108" x="4070350" y="4810125"/>
          <p14:tracePt t="96116" x="4079875" y="4818063"/>
          <p14:tracePt t="96124" x="4087813" y="4827588"/>
          <p14:tracePt t="96132" x="4095750" y="4827588"/>
          <p14:tracePt t="96140" x="4095750" y="4835525"/>
          <p14:tracePt t="96158" x="4105275" y="4835525"/>
          <p14:tracePt t="96250" x="4113213" y="4835525"/>
          <p14:tracePt t="96262" x="4113213" y="4843463"/>
          <p14:tracePt t="96288" x="4121150" y="4852988"/>
          <p14:tracePt t="96348" x="4130675" y="4852988"/>
          <p14:tracePt t="96360" x="4138613" y="4860925"/>
          <p14:tracePt t="96372" x="4138613" y="4868863"/>
          <p14:tracePt t="96484" x="4138613" y="4878388"/>
          <p14:tracePt t="96512" x="4138613" y="4886325"/>
          <p14:tracePt t="96520" x="4130675" y="4894263"/>
          <p14:tracePt t="96528" x="4121150" y="4903788"/>
          <p14:tracePt t="96536" x="4121150" y="4911725"/>
          <p14:tracePt t="96544" x="4113213" y="4929188"/>
          <p14:tracePt t="96552" x="4095750" y="4937125"/>
          <p14:tracePt t="96560" x="4087813" y="4946650"/>
          <p14:tracePt t="96568" x="4079875" y="4946650"/>
          <p14:tracePt t="96578" x="4079875" y="4954588"/>
          <p14:tracePt t="96586" x="4070350" y="4954588"/>
          <p14:tracePt t="96594" x="4062413" y="4954588"/>
          <p14:tracePt t="96614" x="4062413" y="4962525"/>
          <p14:tracePt t="96630" x="4052888" y="4962525"/>
          <p14:tracePt t="96638" x="4052888" y="4972050"/>
          <p14:tracePt t="96646" x="4044950" y="4972050"/>
          <p14:tracePt t="96654" x="4044950" y="4979988"/>
          <p14:tracePt t="96662" x="4037013" y="4979988"/>
          <p14:tracePt t="96670" x="4027488" y="4979988"/>
          <p14:tracePt t="96678" x="4019550" y="4987925"/>
          <p14:tracePt t="96683" x="4002088" y="5005388"/>
          <p14:tracePt t="96692" x="3986213" y="5013325"/>
          <p14:tracePt t="96700" x="3976688" y="5013325"/>
          <p14:tracePt t="96708" x="3968750" y="5013325"/>
          <p14:tracePt t="96716" x="3960813" y="5022850"/>
          <p14:tracePt t="96724" x="3951288" y="5022850"/>
          <p14:tracePt t="96794" x="3951288" y="5030788"/>
          <p14:tracePt t="96806" x="3943350" y="5038725"/>
          <p14:tracePt t="96814" x="3935413" y="5038725"/>
          <p14:tracePt t="96822" x="3925888" y="5056188"/>
          <p14:tracePt t="96830" x="3917950" y="5064125"/>
          <p14:tracePt t="96838" x="3908425" y="5064125"/>
          <p14:tracePt t="96846" x="3900488" y="5073650"/>
          <p14:tracePt t="96854" x="3892550" y="5081588"/>
          <p14:tracePt t="96862" x="3892550" y="5091113"/>
          <p14:tracePt t="96870" x="3875088" y="5091113"/>
          <p14:tracePt t="96886" x="3875088" y="5099050"/>
          <p14:tracePt t="96900" x="3867150" y="5099050"/>
          <p14:tracePt t="96913" x="3867150" y="5106988"/>
          <p14:tracePt t="96931" x="3857625" y="5106988"/>
          <p14:tracePt t="96936" x="3849688" y="5116513"/>
          <p14:tracePt t="97514" x="3849688" y="5124450"/>
          <p14:tracePt t="97522" x="3832225" y="5132388"/>
          <p14:tracePt t="97530" x="3816350" y="5141913"/>
          <p14:tracePt t="97536" x="3806825" y="5149850"/>
          <p14:tracePt t="97544" x="3790950" y="5167313"/>
          <p14:tracePt t="97553" x="3773488" y="5183188"/>
          <p14:tracePt t="97560" x="3756025" y="5200650"/>
          <p14:tracePt t="97568" x="3748088" y="5200650"/>
          <p14:tracePt t="97576" x="3738563" y="5200650"/>
          <p14:tracePt t="97588" x="3730625" y="5200650"/>
          <p14:tracePt t="97620" x="3722688" y="5200650"/>
          <p14:tracePt t="97628" x="3705225" y="5200650"/>
          <p14:tracePt t="97636" x="3697288" y="5208588"/>
          <p14:tracePt t="97644" x="3671888" y="5218113"/>
          <p14:tracePt t="97650" x="3646488" y="5218113"/>
          <p14:tracePt t="97658" x="3629025" y="5218113"/>
          <p14:tracePt t="97666" x="3603625" y="5218113"/>
          <p14:tracePt t="97674" x="3586163" y="5218113"/>
          <p14:tracePt t="97683" x="3578225" y="5218113"/>
          <p14:tracePt t="97690" x="3560763" y="5226050"/>
          <p14:tracePt t="97698" x="3543300" y="5226050"/>
          <p14:tracePt t="97706" x="3535363" y="5226050"/>
          <p14:tracePt t="97715" x="3527425" y="5226050"/>
          <p14:tracePt t="97722" x="3517900" y="5226050"/>
          <p14:tracePt t="97731" x="3509963" y="5235575"/>
          <p14:tracePt t="97738" x="3492500" y="5235575"/>
          <p14:tracePt t="97752" x="3484563" y="5235575"/>
          <p14:tracePt t="97760" x="3475038" y="5235575"/>
          <p14:tracePt t="98531" x="3484563" y="5243513"/>
          <p14:tracePt t="98539" x="3492500" y="5243513"/>
          <p14:tracePt t="98548" x="3502025" y="5251450"/>
          <p14:tracePt t="98554" x="3509963" y="5260975"/>
          <p14:tracePt t="98672" x="3517900" y="5260975"/>
          <p14:tracePt t="99312" x="3509963" y="5260975"/>
          <p14:tracePt t="99320" x="3492500" y="5260975"/>
          <p14:tracePt t="99328" x="3467100" y="5260975"/>
          <p14:tracePt t="99336" x="3441700" y="5260975"/>
          <p14:tracePt t="99342" x="3424238" y="5260975"/>
          <p14:tracePt t="99350" x="3398838" y="5251450"/>
          <p14:tracePt t="99358" x="3382963" y="5251450"/>
          <p14:tracePt t="99366" x="3373438" y="5251450"/>
          <p14:tracePt t="99374" x="3355975" y="5243513"/>
          <p14:tracePt t="99382" x="3340100" y="5243513"/>
          <p14:tracePt t="99390" x="3330575" y="5235575"/>
          <p14:tracePt t="99398" x="3314700" y="5235575"/>
          <p14:tracePt t="99406" x="3297238" y="5235575"/>
          <p14:tracePt t="99414" x="3289300" y="5235575"/>
          <p14:tracePt t="99422" x="3271838" y="5235575"/>
          <p14:tracePt t="99430" x="3263900" y="5235575"/>
          <p14:tracePt t="99438" x="3246438" y="5235575"/>
          <p14:tracePt t="99444" x="3238500" y="5235575"/>
          <p14:tracePt t="99452" x="3228975" y="5235575"/>
          <p14:tracePt t="99460" x="3221038" y="5235575"/>
          <p14:tracePt t="99468" x="3211513" y="5235575"/>
          <p14:tracePt t="99476" x="3203575" y="5235575"/>
          <p14:tracePt t="99484" x="3186113" y="5226050"/>
          <p14:tracePt t="99492" x="3178175" y="5226050"/>
          <p14:tracePt t="99500" x="3170238" y="5226050"/>
          <p14:tracePt t="99508" x="3160713" y="5218113"/>
          <p14:tracePt t="99516" x="3152775" y="5218113"/>
          <p14:tracePt t="99524" x="3144838" y="5218113"/>
          <p14:tracePt t="99532" x="3135313" y="5218113"/>
          <p14:tracePt t="99548" x="3127375" y="5218113"/>
          <p14:tracePt t="99554" x="3119438" y="5218113"/>
          <p14:tracePt t="99562" x="3109913" y="5218113"/>
          <p14:tracePt t="99810" x="3127375" y="5218113"/>
          <p14:tracePt t="99826" x="3144838" y="5235575"/>
          <p14:tracePt t="99834" x="3152775" y="5235575"/>
          <p14:tracePt t="99847" x="3152775" y="5243513"/>
          <p14:tracePt t="99858" x="3152775" y="5251450"/>
          <p14:tracePt t="99866" x="3152775" y="5260975"/>
          <p14:tracePt t="99872" x="3160713" y="5268913"/>
          <p14:tracePt t="99884" x="3170238" y="5286375"/>
          <p14:tracePt t="99888" x="3170238" y="5294313"/>
          <p14:tracePt t="99896" x="3178175" y="5311775"/>
          <p14:tracePt t="99916" x="3178175" y="5337175"/>
          <p14:tracePt t="99920" x="3178175" y="5353050"/>
          <p14:tracePt t="99928" x="3170238" y="5370513"/>
          <p14:tracePt t="99936" x="3152775" y="5395913"/>
          <p14:tracePt t="99944" x="3135313" y="5413375"/>
          <p14:tracePt t="99952" x="3119438" y="5446713"/>
          <p14:tracePt t="99960" x="3101975" y="5472113"/>
          <p14:tracePt t="99968" x="3084513" y="5497513"/>
          <p14:tracePt t="99974" x="3067050" y="5514975"/>
          <p14:tracePt t="99983" x="3051175" y="5532438"/>
          <p14:tracePt t="99990" x="3033713" y="5540375"/>
          <p14:tracePt t="99998" x="3025775" y="5549900"/>
          <p14:tracePt t="100006" x="3016250" y="5565775"/>
          <p14:tracePt t="100014" x="3000375" y="5575300"/>
          <p14:tracePt t="100022" x="2990850" y="5583238"/>
          <p14:tracePt t="100050" x="2982913" y="5583238"/>
          <p14:tracePt t="100069" x="2965450" y="5583238"/>
          <p14:tracePt t="100076" x="2957513" y="5583238"/>
          <p14:tracePt t="100084" x="2940050" y="5591175"/>
          <p14:tracePt t="100092" x="2932113" y="5591175"/>
          <p14:tracePt t="100099" x="2922588" y="5591175"/>
          <p14:tracePt t="100108" x="2906713" y="5591175"/>
          <p14:tracePt t="100116" x="2897188" y="5591175"/>
          <p14:tracePt t="100123" x="2871788" y="5591175"/>
          <p14:tracePt t="100133" x="2855913" y="5591175"/>
          <p14:tracePt t="100140" x="2846388" y="5575300"/>
          <p14:tracePt t="100148" x="2820988" y="5575300"/>
          <p14:tracePt t="100155" x="2805113" y="5557838"/>
          <p14:tracePt t="100163" x="2778125" y="5540375"/>
          <p14:tracePt t="100172" x="2752725" y="5524500"/>
          <p14:tracePt t="100180" x="2719388" y="5507038"/>
          <p14:tracePt t="100186" x="2701925" y="5489575"/>
          <p14:tracePt t="100194" x="2668588" y="5472113"/>
          <p14:tracePt t="100202" x="2617788" y="5456238"/>
          <p14:tracePt t="100210" x="2566988" y="5438775"/>
          <p14:tracePt t="100218" x="2506663" y="5413375"/>
          <p14:tracePt t="100226" x="2455863" y="5395913"/>
          <p14:tracePt t="100233" x="2413000" y="5380038"/>
          <p14:tracePt t="100242" x="2362200" y="5353050"/>
          <p14:tracePt t="100249" x="2328863" y="5337175"/>
          <p14:tracePt t="100258" x="2293938" y="5319713"/>
          <p14:tracePt t="100266" x="2268538" y="5302250"/>
          <p14:tracePt t="100274" x="2252663" y="5294313"/>
          <p14:tracePt t="100280" x="2243138" y="5276850"/>
          <p14:tracePt t="100288" x="2227263" y="5260975"/>
          <p14:tracePt t="100296" x="2209800" y="5243513"/>
          <p14:tracePt t="100304" x="2192338" y="5235575"/>
          <p14:tracePt t="100312" x="2174875" y="5218113"/>
          <p14:tracePt t="100320" x="2166938" y="5200650"/>
          <p14:tracePt t="100328" x="2149475" y="5183188"/>
          <p14:tracePt t="100336" x="2133600" y="5175250"/>
          <p14:tracePt t="100345" x="2116138" y="5167313"/>
          <p14:tracePt t="100352" x="2108200" y="5157788"/>
          <p14:tracePt t="100360" x="2090738" y="5149850"/>
          <p14:tracePt t="100368" x="2073275" y="5132388"/>
          <p14:tracePt t="100376" x="2055813" y="5116513"/>
          <p14:tracePt t="100384" x="2047875" y="5116513"/>
          <p14:tracePt t="100390" x="2030413" y="5106988"/>
          <p14:tracePt t="100398" x="2014538" y="5099050"/>
          <p14:tracePt t="100405" x="2005013" y="5099050"/>
          <p14:tracePt t="100414" x="1989138" y="5081588"/>
          <p14:tracePt t="100422" x="1971675" y="5081588"/>
          <p14:tracePt t="100430" x="1963738" y="5073650"/>
          <p14:tracePt t="100438" x="1946275" y="5073650"/>
          <p14:tracePt t="100446" x="1938338" y="5073650"/>
          <p14:tracePt t="100466" x="1928813" y="5073650"/>
          <p14:tracePt t="100474" x="1920875" y="5073650"/>
          <p14:tracePt t="100482" x="1911350" y="5073650"/>
          <p14:tracePt t="100540" x="1903413" y="5073650"/>
          <p14:tracePt t="100549" x="1895475" y="5073650"/>
          <p14:tracePt t="100556" x="1885950" y="5081588"/>
          <p14:tracePt t="100564" x="1878013" y="5081588"/>
          <p14:tracePt t="100572" x="1870075" y="5081588"/>
          <p14:tracePt t="100580" x="1870075" y="5091113"/>
          <p14:tracePt t="100588" x="1860550" y="5091113"/>
          <p14:tracePt t="100598" x="1852613" y="5091113"/>
          <p14:tracePt t="100610" x="1852613" y="5099050"/>
          <p14:tracePt t="100626" x="1844675" y="5099050"/>
          <p14:tracePt t="100634" x="1835150" y="5106988"/>
          <p14:tracePt t="100642" x="1827213" y="5106988"/>
          <p14:tracePt t="100650" x="1827213" y="5116513"/>
          <p14:tracePt t="101051" x="1819275" y="5124450"/>
          <p14:tracePt t="101062" x="1809750" y="5124450"/>
          <p14:tracePt t="101070" x="1801813" y="5132388"/>
          <p14:tracePt t="101078" x="1801813" y="5141913"/>
          <p14:tracePt t="101086" x="1793875" y="5141913"/>
          <p14:tracePt t="101106" x="1784350" y="5141913"/>
          <p14:tracePt t="101114" x="1784350" y="5149850"/>
          <p14:tracePt t="101128" x="1784350" y="5157788"/>
          <p14:tracePt t="102040" x="1784350" y="5167313"/>
          <p14:tracePt t="102052" x="1793875" y="5167313"/>
          <p14:tracePt t="102060" x="1827213" y="5183188"/>
          <p14:tracePt t="102068" x="1852613" y="5208588"/>
          <p14:tracePt t="102076" x="1878013" y="5235575"/>
          <p14:tracePt t="102082" x="1911350" y="5260975"/>
          <p14:tracePt t="102090" x="1954213" y="5311775"/>
          <p14:tracePt t="102098" x="1979613" y="5327650"/>
          <p14:tracePt t="102106" x="2014538" y="5353050"/>
          <p14:tracePt t="102114" x="2030413" y="5370513"/>
          <p14:tracePt t="102122" x="2047875" y="5387975"/>
          <p14:tracePt t="102130" x="2065338" y="5405438"/>
          <p14:tracePt t="102138" x="2082800" y="5421313"/>
          <p14:tracePt t="102146" x="2098675" y="5430838"/>
          <p14:tracePt t="102154" x="2108200" y="5438775"/>
          <p14:tracePt t="102162" x="2124075" y="5446713"/>
          <p14:tracePt t="102170" x="2141538" y="5464175"/>
          <p14:tracePt t="102178" x="2166938" y="5472113"/>
          <p14:tracePt t="102186" x="2174875" y="5472113"/>
          <p14:tracePt t="102192" x="2200275" y="5481638"/>
          <p14:tracePt t="102199" x="2227263" y="5489575"/>
          <p14:tracePt t="102208" x="2252663" y="5497513"/>
          <p14:tracePt t="102216" x="2278063" y="5497513"/>
          <p14:tracePt t="102223" x="2303463" y="5514975"/>
          <p14:tracePt t="102232" x="2328863" y="5532438"/>
          <p14:tracePt t="102240" x="2354263" y="5540375"/>
          <p14:tracePt t="102248" x="2371725" y="5549900"/>
          <p14:tracePt t="102256" x="2387600" y="5557838"/>
          <p14:tracePt t="102264" x="2422525" y="5565775"/>
          <p14:tracePt t="102272" x="2438400" y="5575300"/>
          <p14:tracePt t="102280" x="2455863" y="5583238"/>
          <p14:tracePt t="102288" x="2481263" y="5583238"/>
          <p14:tracePt t="102294" x="2506663" y="5591175"/>
          <p14:tracePt t="102302" x="2524125" y="5591175"/>
          <p14:tracePt t="102309" x="2549525" y="5591175"/>
          <p14:tracePt t="102318" x="2566988" y="5591175"/>
          <p14:tracePt t="102326" x="2574925" y="5591175"/>
          <p14:tracePt t="102334" x="2592388" y="5591175"/>
          <p14:tracePt t="102342" x="2608263" y="5591175"/>
          <p14:tracePt t="102349" x="2617788" y="5591175"/>
          <p14:tracePt t="102358" x="2633663" y="5591175"/>
          <p14:tracePt t="102366" x="2651125" y="5591175"/>
          <p14:tracePt t="102374" x="2660650" y="5583238"/>
          <p14:tracePt t="102382" x="2676525" y="5565775"/>
          <p14:tracePt t="102390" x="2693988" y="5549900"/>
          <p14:tracePt t="102398" x="2701925" y="5549900"/>
          <p14:tracePt t="102404" x="2711450" y="5532438"/>
          <p14:tracePt t="102412" x="2719388" y="5524500"/>
          <p14:tracePt t="102420" x="2727325" y="5514975"/>
          <p14:tracePt t="102428" x="2736850" y="5497513"/>
          <p14:tracePt t="102436" x="2744788" y="5481638"/>
          <p14:tracePt t="102444" x="2752725" y="5472113"/>
          <p14:tracePt t="102452" x="2752725" y="5456238"/>
          <p14:tracePt t="102460" x="2752725" y="5438775"/>
          <p14:tracePt t="102484" x="2752725" y="5430838"/>
          <p14:tracePt t="102492" x="2752725" y="5421313"/>
          <p14:tracePt t="102510" x="2752725" y="5405438"/>
          <p14:tracePt t="102518" x="2736850" y="5387975"/>
          <p14:tracePt t="102526" x="2727325" y="5370513"/>
          <p14:tracePt t="102534" x="2701925" y="5362575"/>
          <p14:tracePt t="102542" x="2686050" y="5345113"/>
          <p14:tracePt t="102549" x="2668588" y="5327650"/>
          <p14:tracePt t="102558" x="2643188" y="5311775"/>
          <p14:tracePt t="102566" x="2625725" y="5294313"/>
          <p14:tracePt t="102574" x="2600325" y="5286375"/>
          <p14:tracePt t="102582" x="2574925" y="5276850"/>
          <p14:tracePt t="102590" x="2549525" y="5268913"/>
          <p14:tracePt t="102598" x="2516188" y="5251450"/>
          <p14:tracePt t="102604" x="2489200" y="5251450"/>
          <p14:tracePt t="102612" x="2463800" y="5251450"/>
          <p14:tracePt t="102620" x="2438400" y="5243513"/>
          <p14:tracePt t="102628" x="2430463" y="5235575"/>
          <p14:tracePt t="102636" x="2413000" y="5235575"/>
          <p14:tracePt t="102644" x="2397125" y="5235575"/>
          <p14:tracePt t="102652" x="2397125" y="5226050"/>
          <p14:tracePt t="102660" x="2387600" y="5226050"/>
          <p14:tracePt t="102668" x="2379663" y="5226050"/>
          <p14:tracePt t="102829" x="2371725" y="5226050"/>
          <p14:tracePt t="102840" x="2362200" y="5226050"/>
          <p14:tracePt t="102850" x="2354263" y="5226050"/>
          <p14:tracePt t="102998" x="2344738" y="5226050"/>
          <p14:tracePt t="103010" x="2336800" y="5226050"/>
          <p14:tracePt t="103018" x="2328863" y="5226050"/>
          <p14:tracePt t="103026" x="2311400" y="5235575"/>
          <p14:tracePt t="103032" x="2293938" y="5235575"/>
          <p14:tracePt t="103039" x="2278063" y="5243513"/>
          <p14:tracePt t="103048" x="2268538" y="5251450"/>
          <p14:tracePt t="103056" x="2252663" y="5268913"/>
          <p14:tracePt t="103064" x="2235200" y="5286375"/>
          <p14:tracePt t="103072" x="2217738" y="5302250"/>
          <p14:tracePt t="103080" x="2209800" y="5311775"/>
          <p14:tracePt t="103088" x="2200275" y="5327650"/>
          <p14:tracePt t="103097" x="2192338" y="5345113"/>
          <p14:tracePt t="103104" x="2184400" y="5345113"/>
          <p14:tracePt t="103112" x="2174875" y="5362575"/>
          <p14:tracePt t="103120" x="2166938" y="5370513"/>
          <p14:tracePt t="103128" x="2159000" y="5370513"/>
          <p14:tracePt t="103134" x="2149475" y="5380038"/>
          <p14:tracePt t="103142" x="2149475" y="5387975"/>
          <p14:tracePt t="103149" x="2133600" y="5395913"/>
          <p14:tracePt t="103166" x="2124075" y="5413375"/>
          <p14:tracePt t="103174" x="2116138" y="5421313"/>
          <p14:tracePt t="103183" x="2108200" y="5421313"/>
          <p14:tracePt t="103414" x="2116138" y="5413375"/>
          <p14:tracePt t="103423" x="2133600" y="5395913"/>
          <p14:tracePt t="103430" x="2141538" y="5387975"/>
          <p14:tracePt t="103439" x="2149475" y="5370513"/>
          <p14:tracePt t="103451" x="2159000" y="5353050"/>
          <p14:tracePt t="103453" x="2174875" y="5337175"/>
          <p14:tracePt t="103460" x="2184400" y="5327650"/>
          <p14:tracePt t="103468" x="2200275" y="5311775"/>
          <p14:tracePt t="103476" x="2200275" y="5302250"/>
          <p14:tracePt t="103484" x="2209800" y="5294313"/>
          <p14:tracePt t="103496" x="2217738" y="5294313"/>
          <p14:tracePt t="103504" x="2217738" y="5286375"/>
          <p14:tracePt t="103512" x="2217738" y="5276850"/>
          <p14:tracePt t="103520" x="2227263" y="5276850"/>
          <p14:tracePt t="103528" x="2243138" y="5268913"/>
          <p14:tracePt t="103536" x="2252663" y="5260975"/>
          <p14:tracePt t="103544" x="2268538" y="5243513"/>
          <p14:tracePt t="103552" x="2286000" y="5235575"/>
          <p14:tracePt t="103558" x="2303463" y="5226050"/>
          <p14:tracePt t="103566" x="2311400" y="5208588"/>
          <p14:tracePt t="103574" x="2319338" y="5200650"/>
          <p14:tracePt t="103582" x="2336800" y="5200650"/>
          <p14:tracePt t="103590" x="2344738" y="5192713"/>
          <p14:tracePt t="103740" x="2344738" y="5208588"/>
          <p14:tracePt t="103756" x="2344738" y="5226050"/>
          <p14:tracePt t="103764" x="2336800" y="5235575"/>
          <p14:tracePt t="103770" x="2328863" y="5243513"/>
          <p14:tracePt t="103778" x="2328863" y="5251450"/>
          <p14:tracePt t="103786" x="2319338" y="5260975"/>
          <p14:tracePt t="103794" x="2319338" y="5268913"/>
          <p14:tracePt t="103802" x="2319338" y="5276850"/>
          <p14:tracePt t="103810" x="2311400" y="5286375"/>
          <p14:tracePt t="103834" x="2311400" y="5294313"/>
          <p14:tracePt t="103870" x="2303463" y="5302250"/>
          <p14:tracePt t="104164" x="2311400" y="5302250"/>
          <p14:tracePt t="104180" x="2319338" y="5302250"/>
          <p14:tracePt t="104190" x="2328863" y="5302250"/>
          <p14:tracePt t="104199" x="2336800" y="5302250"/>
          <p14:tracePt t="104439" x="2354263" y="5302250"/>
          <p14:tracePt t="104447" x="2362200" y="5302250"/>
          <p14:tracePt t="104454" x="2379663" y="5294313"/>
          <p14:tracePt t="104464" x="2397125" y="5294313"/>
          <p14:tracePt t="104470" x="2405063" y="5294313"/>
          <p14:tracePt t="104478" x="2422525" y="5294313"/>
          <p14:tracePt t="104486" x="2430463" y="5294313"/>
          <p14:tracePt t="104494" x="2438400" y="5286375"/>
          <p14:tracePt t="104502" x="2455863" y="5286375"/>
          <p14:tracePt t="104508" x="2463800" y="5286375"/>
          <p14:tracePt t="104516" x="2473325" y="5286375"/>
          <p14:tracePt t="104524" x="2481263" y="5286375"/>
          <p14:tracePt t="104540" x="2489200" y="5286375"/>
          <p14:tracePt t="104552" x="2498725" y="5286375"/>
          <p14:tracePt t="104968" x="2489200" y="5294313"/>
          <p14:tracePt t="105066" x="2489200" y="5302250"/>
          <p14:tracePt t="105090" x="2481263" y="5311775"/>
          <p14:tracePt t="105102" x="2473325" y="5319713"/>
          <p14:tracePt t="105424" x="2473325" y="5311775"/>
          <p14:tracePt t="105432" x="2481263" y="5302250"/>
          <p14:tracePt t="105449" x="2481263" y="5294313"/>
          <p14:tracePt t="105456" x="2489200" y="5294313"/>
          <p14:tracePt t="107834" x="2498725" y="5276850"/>
          <p14:tracePt t="107842" x="2506663" y="5276850"/>
          <p14:tracePt t="107921" x="2516188" y="5268913"/>
          <p14:tracePt t="107928" x="2524125" y="5260975"/>
          <p14:tracePt t="107936" x="2532063" y="5260975"/>
          <p14:tracePt t="107952" x="2541588" y="5251450"/>
          <p14:tracePt t="107960" x="2549525" y="5243513"/>
          <p14:tracePt t="108030" x="2557463" y="5243513"/>
          <p14:tracePt t="108038" x="2557463" y="5235575"/>
          <p14:tracePt t="108046" x="2566988" y="5235575"/>
          <p14:tracePt t="108070" x="2574925" y="5235575"/>
          <p14:tracePt t="108078" x="2574925" y="5226050"/>
          <p14:tracePt t="108094" x="2582863" y="5218113"/>
          <p14:tracePt t="108184" x="2592388" y="5218113"/>
          <p14:tracePt t="108243" x="2592388" y="5208588"/>
          <p14:tracePt t="108251" x="2600325" y="5200650"/>
          <p14:tracePt t="108258" x="2608263" y="5200650"/>
          <p14:tracePt t="108267" x="2608263" y="5192713"/>
          <p14:tracePt t="108275" x="2617788" y="5175250"/>
          <p14:tracePt t="108283" x="2617788" y="5167313"/>
          <p14:tracePt t="108290" x="2633663" y="5149850"/>
          <p14:tracePt t="108299" x="2651125" y="5132388"/>
          <p14:tracePt t="108306" x="2668588" y="5116513"/>
          <p14:tracePt t="108314" x="2676525" y="5091113"/>
          <p14:tracePt t="108322" x="2686050" y="5081588"/>
          <p14:tracePt t="108331" x="2686050" y="5073650"/>
          <p14:tracePt t="108336" x="2686050" y="5064125"/>
          <p14:tracePt t="108444" x="2676525" y="5064125"/>
          <p14:tracePt t="108450" x="2660650" y="5064125"/>
          <p14:tracePt t="108458" x="2633663" y="5064125"/>
          <p14:tracePt t="108466" x="2617788" y="5081588"/>
          <p14:tracePt t="108474" x="2582863" y="5099050"/>
          <p14:tracePt t="108482" x="2549525" y="5116513"/>
          <p14:tracePt t="108490" x="2498725" y="5132388"/>
          <p14:tracePt t="108498" x="2455863" y="5157788"/>
          <p14:tracePt t="108506" x="2387600" y="5175250"/>
          <p14:tracePt t="108514" x="2328863" y="5192713"/>
          <p14:tracePt t="108522" x="2293938" y="5226050"/>
          <p14:tracePt t="108531" x="2278063" y="5243513"/>
          <p14:tracePt t="108538" x="2260600" y="5260975"/>
          <p14:tracePt t="108544" x="2260600" y="5276850"/>
          <p14:tracePt t="108552" x="2260600" y="5286375"/>
          <p14:tracePt t="108560" x="2260600" y="5302250"/>
          <p14:tracePt t="108568" x="2268538" y="5327650"/>
          <p14:tracePt t="108576" x="2293938" y="5353050"/>
          <p14:tracePt t="108584" x="2344738" y="5387975"/>
          <p14:tracePt t="108592" x="2405063" y="5421313"/>
          <p14:tracePt t="108600" x="2473325" y="5456238"/>
          <p14:tracePt t="108608" x="2549525" y="5489575"/>
          <p14:tracePt t="108616" x="2617788" y="5507038"/>
          <p14:tracePt t="108624" x="2711450" y="5532438"/>
          <p14:tracePt t="108632" x="2838450" y="5540375"/>
          <p14:tracePt t="108640" x="2974975" y="5540375"/>
          <p14:tracePt t="108648" x="3144838" y="5514975"/>
          <p14:tracePt t="108654" x="3340100" y="5472113"/>
          <p14:tracePt t="108662" x="3552825" y="5380038"/>
          <p14:tracePt t="108670" x="3713163" y="5311775"/>
          <p14:tracePt t="108680" x="3867150" y="5243513"/>
          <p14:tracePt t="108686" x="3960813" y="5192713"/>
          <p14:tracePt t="108694" x="4019550" y="5149850"/>
          <p14:tracePt t="108702" x="4052888" y="5106988"/>
          <p14:tracePt t="108710" x="4062413" y="5091113"/>
          <p14:tracePt t="108718" x="4079875" y="5064125"/>
          <p14:tracePt t="108726" x="4087813" y="5038725"/>
          <p14:tracePt t="108734" x="4095750" y="5022850"/>
          <p14:tracePt t="108742" x="4095750" y="5005388"/>
          <p14:tracePt t="108750" x="4095750" y="4987925"/>
          <p14:tracePt t="108756" x="4095750" y="4962525"/>
          <p14:tracePt t="108764" x="4087813" y="4954588"/>
          <p14:tracePt t="108772" x="4062413" y="4937125"/>
          <p14:tracePt t="108780" x="4052888" y="4919663"/>
          <p14:tracePt t="108788" x="4002088" y="4903788"/>
          <p14:tracePt t="108796" x="3943350" y="4894263"/>
          <p14:tracePt t="108804" x="3892550" y="4894263"/>
          <p14:tracePt t="108813" x="3806825" y="4894263"/>
          <p14:tracePt t="108820" x="3722688" y="4894263"/>
          <p14:tracePt t="108829" x="3629025" y="4903788"/>
          <p14:tracePt t="108836" x="3527425" y="4937125"/>
          <p14:tracePt t="108844" x="3441700" y="4972050"/>
          <p14:tracePt t="108852" x="3365500" y="5013325"/>
          <p14:tracePt t="108860" x="3289300" y="5048250"/>
          <p14:tracePt t="108866" x="3221038" y="5091113"/>
          <p14:tracePt t="108874" x="3195638" y="5116513"/>
          <p14:tracePt t="108882" x="3170238" y="5141913"/>
          <p14:tracePt t="108890" x="3160713" y="5157788"/>
          <p14:tracePt t="108914" x="3160713" y="5175250"/>
          <p14:tracePt t="108930" x="3195638" y="5175250"/>
          <p14:tracePt t="108938" x="3246438" y="5175250"/>
          <p14:tracePt t="108946" x="3322638" y="5175250"/>
          <p14:tracePt t="108954" x="3390900" y="5175250"/>
          <p14:tracePt t="108960" x="3449638" y="5167313"/>
          <p14:tracePt t="108968" x="3509963" y="5141913"/>
          <p14:tracePt t="108976" x="3560763" y="5124450"/>
          <p14:tracePt t="108984" x="3586163" y="5106988"/>
          <p14:tracePt t="108992" x="3611563" y="5091113"/>
          <p14:tracePt t="109000" x="3619500" y="5081588"/>
          <p14:tracePt t="109008" x="3636963" y="5064125"/>
          <p14:tracePt t="109016" x="3646488" y="5056188"/>
          <p14:tracePt t="109024" x="3654425" y="5048250"/>
          <p14:tracePt t="109032" x="3654425" y="5030788"/>
          <p14:tracePt t="109040" x="3654425" y="5022850"/>
          <p14:tracePt t="109056" x="3646488" y="5013325"/>
          <p14:tracePt t="109062" x="3619500" y="5005388"/>
          <p14:tracePt t="109070" x="3594100" y="5005388"/>
          <p14:tracePt t="109079" x="3552825" y="5005388"/>
          <p14:tracePt t="109086" x="3475038" y="5005388"/>
          <p14:tracePt t="109094" x="3398838" y="5030788"/>
          <p14:tracePt t="109102" x="3314700" y="5064125"/>
          <p14:tracePt t="109110" x="3211513" y="5099050"/>
          <p14:tracePt t="109118" x="3119438" y="5141913"/>
          <p14:tracePt t="109126" x="3025775" y="5200650"/>
          <p14:tracePt t="109134" x="2965450" y="5243513"/>
          <p14:tracePt t="109142" x="2914650" y="5260975"/>
          <p14:tracePt t="109150" x="2889250" y="5276850"/>
          <p14:tracePt t="109196" x="2914650" y="5276850"/>
          <p14:tracePt t="109204" x="2965450" y="5268913"/>
          <p14:tracePt t="109212" x="3025775" y="5251450"/>
          <p14:tracePt t="109220" x="3094038" y="5226050"/>
          <p14:tracePt t="109228" x="3127375" y="5208588"/>
          <p14:tracePt t="109236" x="3160713" y="5192713"/>
          <p14:tracePt t="109244" x="3178175" y="5183188"/>
          <p14:tracePt t="109252" x="3186113" y="5167313"/>
          <p14:tracePt t="109260" x="3203575" y="5149850"/>
          <p14:tracePt t="109268" x="3221038" y="5132388"/>
          <p14:tracePt t="109273" x="3228975" y="5116513"/>
          <p14:tracePt t="109282" x="3228975" y="5106988"/>
          <p14:tracePt t="109290" x="3228975" y="5091113"/>
          <p14:tracePt t="109298" x="3211513" y="5073650"/>
          <p14:tracePt t="109306" x="3203575" y="5073650"/>
          <p14:tracePt t="109314" x="3178175" y="5073650"/>
          <p14:tracePt t="109322" x="3144838" y="5073650"/>
          <p14:tracePt t="109330" x="3109913" y="5073650"/>
          <p14:tracePt t="109338" x="3084513" y="5081588"/>
          <p14:tracePt t="109346" x="3067050" y="5099050"/>
          <p14:tracePt t="109354" x="3051175" y="5116513"/>
          <p14:tracePt t="109362" x="3033713" y="5132388"/>
          <p14:tracePt t="109370" x="3025775" y="5149850"/>
          <p14:tracePt t="109404" x="3051175" y="5149850"/>
          <p14:tracePt t="109412" x="3101975" y="5141913"/>
          <p14:tracePt t="109420" x="3178175" y="5124450"/>
          <p14:tracePt t="109429" x="3238500" y="5099050"/>
          <p14:tracePt t="109436" x="3289300" y="5081588"/>
          <p14:tracePt t="109444" x="3322638" y="5064125"/>
          <p14:tracePt t="109452" x="3348038" y="5048250"/>
          <p14:tracePt t="109460" x="3355975" y="5030788"/>
          <p14:tracePt t="109468" x="3365500" y="5013325"/>
          <p14:tracePt t="109476" x="3373438" y="5005388"/>
          <p14:tracePt t="109484" x="3382963" y="4987925"/>
          <p14:tracePt t="109490" x="3382963" y="4972050"/>
          <p14:tracePt t="109498" x="3373438" y="4962525"/>
          <p14:tracePt t="109506" x="3348038" y="4946650"/>
          <p14:tracePt t="109514" x="3305175" y="4937125"/>
          <p14:tracePt t="109522" x="3238500" y="4929188"/>
          <p14:tracePt t="109531" x="3160713" y="4929188"/>
          <p14:tracePt t="109538" x="3094038" y="4929188"/>
          <p14:tracePt t="109546" x="3025775" y="4946650"/>
          <p14:tracePt t="109554" x="2957513" y="4972050"/>
          <p14:tracePt t="109563" x="2889250" y="4997450"/>
          <p14:tracePt t="109570" x="2838450" y="5030788"/>
          <p14:tracePt t="109581" x="2830513" y="5048250"/>
          <p14:tracePt t="109584" x="2813050" y="5056188"/>
          <p14:tracePt t="109592" x="2813050" y="5064125"/>
          <p14:tracePt t="109612" x="2830513" y="5064125"/>
          <p14:tracePt t="109620" x="2863850" y="5064125"/>
          <p14:tracePt t="109628" x="2914650" y="5056188"/>
          <p14:tracePt t="109636" x="2982913" y="5038725"/>
          <p14:tracePt t="109644" x="3041650" y="5013325"/>
          <p14:tracePt t="109652" x="3084513" y="4997450"/>
          <p14:tracePt t="109661" x="3127375" y="4979988"/>
          <p14:tracePt t="109668" x="3144838" y="4962525"/>
          <p14:tracePt t="109676" x="3160713" y="4946650"/>
          <p14:tracePt t="109684" x="3178175" y="4929188"/>
          <p14:tracePt t="109692" x="3195638" y="4919663"/>
          <p14:tracePt t="109698" x="3195638" y="4911725"/>
          <p14:tracePt t="109706" x="3203575" y="4894263"/>
          <p14:tracePt t="109714" x="3211513" y="4894263"/>
          <p14:tracePt t="109722" x="3211513" y="4886325"/>
          <p14:tracePt t="109730" x="3203575" y="4878388"/>
          <p14:tracePt t="109738" x="3195638" y="4878388"/>
          <p14:tracePt t="109746" x="3170238" y="4878388"/>
          <p14:tracePt t="109754" x="3144838" y="4878388"/>
          <p14:tracePt t="109763" x="3135313" y="4894263"/>
          <p14:tracePt t="109770" x="3119438" y="4911725"/>
          <p14:tracePt t="109779" x="3101975" y="4919663"/>
          <p14:tracePt t="109786" x="3084513" y="4937125"/>
          <p14:tracePt t="109792" x="3067050" y="4972050"/>
          <p14:tracePt t="109800" x="3059113" y="4997450"/>
          <p14:tracePt t="109808" x="3051175" y="5013325"/>
          <p14:tracePt t="109816" x="3051175" y="5022850"/>
          <p14:tracePt t="109824" x="3051175" y="5038725"/>
          <p14:tracePt t="109832" x="3067050" y="5048250"/>
          <p14:tracePt t="109840" x="3094038" y="5056188"/>
          <p14:tracePt t="109848" x="3144838" y="5056188"/>
          <p14:tracePt t="109856" x="3211513" y="5056188"/>
          <p14:tracePt t="109864" x="3314700" y="5038725"/>
          <p14:tracePt t="109872" x="3433763" y="5013325"/>
          <p14:tracePt t="109881" x="3552825" y="4979988"/>
          <p14:tracePt t="109888" x="3636963" y="4962525"/>
          <p14:tracePt t="109896" x="3713163" y="4911725"/>
          <p14:tracePt t="109902" x="3781425" y="4860925"/>
          <p14:tracePt t="109913" x="3824288" y="4810125"/>
          <p14:tracePt t="109918" x="3849688" y="4759325"/>
          <p14:tracePt t="109926" x="3867150" y="4699000"/>
          <p14:tracePt t="109934" x="3867150" y="4640263"/>
          <p14:tracePt t="109942" x="3867150" y="4579938"/>
          <p14:tracePt t="109950" x="3867150" y="4538663"/>
          <p14:tracePt t="109958" x="3849688" y="4486275"/>
          <p14:tracePt t="109966" x="3824288" y="4445000"/>
          <p14:tracePt t="109974" x="3781425" y="4394200"/>
          <p14:tracePt t="109982" x="3713163" y="4341813"/>
          <p14:tracePt t="109990" x="3654425" y="4316413"/>
          <p14:tracePt t="109998" x="3594100" y="4291013"/>
          <p14:tracePt t="110004" x="3527425" y="4275138"/>
          <p14:tracePt t="110012" x="3467100" y="4257675"/>
          <p14:tracePt t="110020" x="3408363" y="4232275"/>
          <p14:tracePt t="110028" x="3348038" y="4232275"/>
          <p14:tracePt t="110036" x="3289300" y="4232275"/>
          <p14:tracePt t="110044" x="3238500" y="4232275"/>
          <p14:tracePt t="110052" x="3186113" y="4240213"/>
          <p14:tracePt t="110060" x="3135313" y="4265613"/>
          <p14:tracePt t="110068" x="3119438" y="4283075"/>
          <p14:tracePt t="110076" x="3094038" y="4291013"/>
          <p14:tracePt t="110084" x="3059113" y="4308475"/>
          <p14:tracePt t="110092" x="3041650" y="4333875"/>
          <p14:tracePt t="110100" x="3025775" y="4359275"/>
          <p14:tracePt t="110106" x="3008313" y="4376738"/>
          <p14:tracePt t="110114" x="3000375" y="4394200"/>
          <p14:tracePt t="110134" x="3000375" y="4402138"/>
          <p14:tracePt t="110194" x="3008313" y="4402138"/>
          <p14:tracePt t="110202" x="3008313" y="4384675"/>
          <p14:tracePt t="110208" x="3008313" y="4368800"/>
          <p14:tracePt t="110216" x="3008313" y="4351338"/>
          <p14:tracePt t="110224" x="2990850" y="4325938"/>
          <p14:tracePt t="110232" x="2974975" y="4308475"/>
          <p14:tracePt t="110240" x="2965450" y="4300538"/>
          <p14:tracePt t="110248" x="2949575" y="4300538"/>
          <p14:tracePt t="110256" x="2914650" y="4300538"/>
          <p14:tracePt t="110264" x="2871788" y="4300538"/>
          <p14:tracePt t="110272" x="2795588" y="4333875"/>
          <p14:tracePt t="110280" x="2701925" y="4394200"/>
          <p14:tracePt t="110288" x="2617788" y="4470400"/>
          <p14:tracePt t="110297" x="2516188" y="4564063"/>
          <p14:tracePt t="110304" x="2447925" y="4683125"/>
          <p14:tracePt t="110310" x="2405063" y="4802188"/>
          <p14:tracePt t="110318" x="2371725" y="4919663"/>
          <p14:tracePt t="110326" x="2354263" y="5005388"/>
          <p14:tracePt t="110334" x="2354263" y="5081588"/>
          <p14:tracePt t="110342" x="2379663" y="5149850"/>
          <p14:tracePt t="110350" x="2447925" y="5218113"/>
          <p14:tracePt t="110358" x="2524125" y="5276850"/>
          <p14:tracePt t="110366" x="2608263" y="5311775"/>
          <p14:tracePt t="110374" x="2727325" y="5327650"/>
          <p14:tracePt t="110382" x="2871788" y="5353050"/>
          <p14:tracePt t="110390" x="3000375" y="5380038"/>
          <p14:tracePt t="110398" x="3127375" y="5387975"/>
          <p14:tracePt t="110406" x="3228975" y="5387975"/>
          <p14:tracePt t="110414" x="3314700" y="5380038"/>
          <p14:tracePt t="110420" x="3373438" y="5345113"/>
          <p14:tracePt t="110429" x="3441700" y="5294313"/>
          <p14:tracePt t="110436" x="3492500" y="5226050"/>
          <p14:tracePt t="110444" x="3535363" y="5157788"/>
          <p14:tracePt t="110452" x="3560763" y="5099050"/>
          <p14:tracePt t="110460" x="3578225" y="5056188"/>
          <p14:tracePt t="110468" x="3586163" y="4997450"/>
          <p14:tracePt t="110476" x="3594100" y="4972050"/>
          <p14:tracePt t="110484" x="3603625" y="4954588"/>
          <p14:tracePt t="110492" x="3603625" y="4946650"/>
          <p14:tracePt t="110500" x="3603625" y="4937125"/>
          <p14:tracePt t="110508" x="3603625" y="4929188"/>
          <p14:tracePt t="110522" x="3594100" y="4929188"/>
          <p14:tracePt t="110531" x="3578225" y="4929188"/>
          <p14:tracePt t="110538" x="3560763" y="4929188"/>
          <p14:tracePt t="110546" x="3552825" y="4946650"/>
          <p14:tracePt t="110554" x="3535363" y="4954588"/>
          <p14:tracePt t="110562" x="3517900" y="4962525"/>
          <p14:tracePt t="110570" x="3509963" y="4972050"/>
          <p14:tracePt t="110579" x="3509963" y="4979988"/>
          <p14:tracePt t="110586" x="3502025" y="4987925"/>
          <p14:tracePt t="110920" x="3492500" y="4987925"/>
          <p14:tracePt t="110932" x="3492500" y="4997450"/>
          <p14:tracePt t="110940" x="3484563" y="5005388"/>
          <p14:tracePt t="110946" x="3475038" y="5005388"/>
          <p14:tracePt t="110954" x="3467100" y="5013325"/>
          <p14:tracePt t="110963" x="3459163" y="5022850"/>
          <p14:tracePt t="110970" x="3449638" y="5030788"/>
          <p14:tracePt t="110979" x="3441700" y="5030788"/>
          <p14:tracePt t="110995" x="3441700" y="5038725"/>
          <p14:tracePt t="111010" x="3433763" y="5038725"/>
          <p14:tracePt t="111046" x="3424238" y="5048250"/>
          <p14:tracePt t="111084" x="3416300" y="5048250"/>
          <p14:tracePt t="111140" x="3408363" y="5048250"/>
          <p14:tracePt t="111158" x="3390900" y="5056188"/>
          <p14:tracePt t="111166" x="3382963" y="5056188"/>
          <p14:tracePt t="111174" x="3373438" y="5056188"/>
          <p14:tracePt t="111182" x="3365500" y="5056188"/>
          <p14:tracePt t="111190" x="3355975" y="5064125"/>
          <p14:tracePt t="111206" x="3348038" y="5064125"/>
          <p14:tracePt t="111214" x="3340100" y="5064125"/>
          <p14:tracePt t="111222" x="3330575" y="5064125"/>
          <p14:tracePt t="111230" x="3322638" y="5064125"/>
          <p14:tracePt t="111238" x="3305175" y="5073650"/>
          <p14:tracePt t="111254" x="3289300" y="5073650"/>
          <p14:tracePt t="111260" x="3279775" y="5073650"/>
          <p14:tracePt t="111268" x="3271838" y="5081588"/>
          <p14:tracePt t="111276" x="3254375" y="5081588"/>
          <p14:tracePt t="111284" x="3246438" y="5081588"/>
          <p14:tracePt t="111292" x="3228975" y="5081588"/>
          <p14:tracePt t="111300" x="3211513" y="5081588"/>
          <p14:tracePt t="111316" x="3203575" y="5081588"/>
          <p14:tracePt t="111324" x="3195638" y="5081588"/>
          <p14:tracePt t="111390" x="3186113" y="5081588"/>
          <p14:tracePt t="111402" x="3178175" y="5081588"/>
          <p14:tracePt t="111410" x="3170238" y="5081588"/>
          <p14:tracePt t="111418" x="3160713" y="5081588"/>
          <p14:tracePt t="111426" x="3144838" y="5081588"/>
          <p14:tracePt t="111434" x="3127375" y="5081588"/>
          <p14:tracePt t="111442" x="3119438" y="5081588"/>
          <p14:tracePt t="111450" x="3101975" y="5081588"/>
          <p14:tracePt t="111458" x="3094038" y="5081588"/>
          <p14:tracePt t="111466" x="3076575" y="5081588"/>
          <p14:tracePt t="111472" x="3059113" y="5091113"/>
          <p14:tracePt t="111481" x="3051175" y="5091113"/>
          <p14:tracePt t="111488" x="3033713" y="5091113"/>
          <p14:tracePt t="111496" x="3008313" y="5091113"/>
          <p14:tracePt t="111504" x="2990850" y="5099050"/>
          <p14:tracePt t="111512" x="2974975" y="5099050"/>
          <p14:tracePt t="111520" x="2965450" y="5099050"/>
          <p14:tracePt t="111528" x="2949575" y="5106988"/>
          <p14:tracePt t="111536" x="2932113" y="5106988"/>
          <p14:tracePt t="111545" x="2922588" y="5106988"/>
          <p14:tracePt t="111552" x="2906713" y="5106988"/>
          <p14:tracePt t="111646" x="2897188" y="5116513"/>
          <p14:tracePt t="111870" x="2889250" y="5124450"/>
          <p14:tracePt t="111882" x="2871788" y="5132388"/>
          <p14:tracePt t="111890" x="2863850" y="5132388"/>
          <p14:tracePt t="111896" x="2846388" y="5141913"/>
          <p14:tracePt t="111916" x="2820988" y="5141913"/>
          <p14:tracePt t="111920" x="2805113" y="5149850"/>
          <p14:tracePt t="111929" x="2795588" y="5149850"/>
          <p14:tracePt t="111936" x="2778125" y="5149850"/>
          <p14:tracePt t="111944" x="2762250" y="5157788"/>
          <p14:tracePt t="111952" x="2752725" y="5157788"/>
          <p14:tracePt t="111960" x="2736850" y="5157788"/>
          <p14:tracePt t="111968" x="2719388" y="5157788"/>
          <p14:tracePt t="111976" x="2711450" y="5157788"/>
          <p14:tracePt t="111984" x="2686050" y="5167313"/>
          <p14:tracePt t="111990" x="2668588" y="5167313"/>
          <p14:tracePt t="111998" x="2660650" y="5167313"/>
          <p14:tracePt t="112006" x="2643188" y="5167313"/>
          <p14:tracePt t="112022" x="2633663" y="5167313"/>
          <p14:tracePt t="112054" x="2617788" y="5183188"/>
          <p14:tracePt t="112062" x="2608263" y="5183188"/>
          <p14:tracePt t="112070" x="2592388" y="5192713"/>
          <p14:tracePt t="112078" x="2574925" y="5192713"/>
          <p14:tracePt t="112086" x="2566988" y="5200650"/>
          <p14:tracePt t="112094" x="2549525" y="5200650"/>
          <p14:tracePt t="112099" x="2532063" y="5200650"/>
          <p14:tracePt t="112108" x="2524125" y="5200650"/>
          <p14:tracePt t="112124" x="2516188" y="5200650"/>
          <p14:tracePt t="112136" x="2506663" y="5200650"/>
          <p14:tracePt t="112145" x="2506663" y="5208588"/>
          <p14:tracePt t="112152" x="2498725" y="5208588"/>
          <p14:tracePt t="112160" x="2481263" y="5208588"/>
          <p14:tracePt t="112168" x="2473325" y="5218113"/>
          <p14:tracePt t="112176" x="2455863" y="5218113"/>
          <p14:tracePt t="112184" x="2447925" y="5218113"/>
          <p14:tracePt t="112192" x="2447925" y="5226050"/>
          <p14:tracePt t="112486" x="2447925" y="5235575"/>
          <p14:tracePt t="112498" x="2447925" y="5243513"/>
          <p14:tracePt t="112506" x="2438400" y="5251450"/>
          <p14:tracePt t="112514" x="2422525" y="5260975"/>
          <p14:tracePt t="112520" x="2422525" y="5268913"/>
          <p14:tracePt t="112528" x="2422525" y="5276850"/>
          <p14:tracePt t="112536" x="2413000" y="5276850"/>
          <p14:tracePt t="112545" x="2413000" y="5286375"/>
          <p14:tracePt t="112552" x="2413000" y="5294313"/>
          <p14:tracePt t="112565" x="2405063" y="5294313"/>
          <p14:tracePt t="112572" x="2405063" y="5302250"/>
          <p14:tracePt t="112581" x="2405063" y="5311775"/>
          <p14:tracePt t="112588" x="2405063" y="5319713"/>
          <p14:tracePt t="112596" x="2405063" y="5327650"/>
          <p14:tracePt t="112604" x="2405063" y="5337175"/>
          <p14:tracePt t="112658" x="2405063" y="5345113"/>
          <p14:tracePt t="112670" x="2405063" y="5353050"/>
          <p14:tracePt t="112677" x="2405063" y="5362575"/>
          <p14:tracePt t="112686" x="2405063" y="5370513"/>
          <p14:tracePt t="112694" x="2405063" y="5387975"/>
          <p14:tracePt t="112702" x="2405063" y="5395913"/>
          <p14:tracePt t="112710" x="2405063" y="5413375"/>
          <p14:tracePt t="112718" x="2405063" y="5430838"/>
          <p14:tracePt t="112724" x="2405063" y="5438775"/>
          <p14:tracePt t="112732" x="2413000" y="5456238"/>
          <p14:tracePt t="112740" x="2422525" y="5472113"/>
          <p14:tracePt t="112748" x="2422525" y="5481638"/>
          <p14:tracePt t="112755" x="2422525" y="5489575"/>
          <p14:tracePt t="112764" x="2430463" y="5497513"/>
          <p14:tracePt t="112772" x="2430463" y="5507038"/>
          <p14:tracePt t="112780" x="2438400" y="5514975"/>
          <p14:tracePt t="112788" x="2447925" y="5524500"/>
          <p14:tracePt t="112796" x="2455863" y="5524500"/>
          <p14:tracePt t="112804" x="2463800" y="5532438"/>
          <p14:tracePt t="112812" x="2473325" y="5540375"/>
          <p14:tracePt t="112820" x="2481263" y="5549900"/>
          <p14:tracePt t="112826" x="2489200" y="5549900"/>
          <p14:tracePt t="112834" x="2506663" y="5557838"/>
          <p14:tracePt t="112842" x="2524125" y="5575300"/>
          <p14:tracePt t="112850" x="2532063" y="5591175"/>
          <p14:tracePt t="112858" x="2549525" y="5600700"/>
          <p14:tracePt t="112866" x="2566988" y="5608638"/>
          <p14:tracePt t="112874" x="2582863" y="5616575"/>
          <p14:tracePt t="112882" x="2592388" y="5634038"/>
          <p14:tracePt t="112889" x="2617788" y="5651500"/>
          <p14:tracePt t="112898" x="2633663" y="5668963"/>
          <p14:tracePt t="112914" x="2676525" y="5694363"/>
          <p14:tracePt t="112922" x="2686050" y="5710238"/>
          <p14:tracePt t="112930" x="2701925" y="5727700"/>
          <p14:tracePt t="112936" x="2719388" y="5735638"/>
          <p14:tracePt t="112944" x="2727325" y="5745163"/>
          <p14:tracePt t="112952" x="2727325" y="5753100"/>
          <p14:tracePt t="112960" x="2736850" y="5761038"/>
          <p14:tracePt t="112972" x="2744788" y="5761038"/>
          <p14:tracePt t="112980" x="2744788" y="5770563"/>
          <p14:tracePt t="112988" x="2752725" y="5770563"/>
          <p14:tracePt t="112996" x="2752725" y="5778500"/>
          <p14:tracePt t="113042" x="2752725" y="5788025"/>
          <p14:tracePt t="113066" x="2762250" y="5788025"/>
          <p14:tracePt t="113082" x="2762250" y="5795963"/>
          <p14:tracePt t="113090" x="2762250" y="5813425"/>
          <p14:tracePt t="113098" x="2762250" y="5821363"/>
          <p14:tracePt t="113106" x="2762250" y="5829300"/>
          <p14:tracePt t="113122" x="2762250" y="5838825"/>
          <p14:tracePt t="113144" x="2762250" y="5846763"/>
          <p14:tracePt t="113204" x="2752725" y="5854700"/>
          <p14:tracePt t="113228" x="2752725" y="5864225"/>
          <p14:tracePt t="113261" x="2744788" y="5864225"/>
          <p14:tracePt t="125620" x="2813050" y="5846763"/>
          <p14:tracePt t="125628" x="2914650" y="5821363"/>
          <p14:tracePt t="125636" x="3016250" y="5788025"/>
          <p14:tracePt t="125644" x="3135313" y="5753100"/>
          <p14:tracePt t="125652" x="3271838" y="5727700"/>
          <p14:tracePt t="125660" x="3433763" y="5702300"/>
          <p14:tracePt t="125668" x="3586163" y="5702300"/>
          <p14:tracePt t="125674" x="3748088" y="5694363"/>
          <p14:tracePt t="125682" x="3900488" y="5676900"/>
          <p14:tracePt t="125690" x="4037013" y="5668963"/>
          <p14:tracePt t="125698" x="4181475" y="5641975"/>
          <p14:tracePt t="125706" x="4325938" y="5616575"/>
          <p14:tracePt t="125714" x="4470400" y="5591175"/>
          <p14:tracePt t="125722" x="4605338" y="5575300"/>
          <p14:tracePt t="125730" x="4749800" y="5549900"/>
          <p14:tracePt t="125738" x="4894263" y="5549900"/>
          <p14:tracePt t="125746" x="5030788" y="5549900"/>
          <p14:tracePt t="125754" x="5149850" y="5549900"/>
          <p14:tracePt t="125762" x="5235575" y="5540375"/>
          <p14:tracePt t="125770" x="5319713" y="5514975"/>
          <p14:tracePt t="125778" x="5370513" y="5497513"/>
          <p14:tracePt t="125784" x="5395913" y="5481638"/>
          <p14:tracePt t="125793" x="5405438" y="5464175"/>
          <p14:tracePt t="125800" x="5421313" y="5446713"/>
          <p14:tracePt t="125809" x="5456238" y="5421313"/>
          <p14:tracePt t="125816" x="5489575" y="5405438"/>
          <p14:tracePt t="125824" x="5557838" y="5380038"/>
          <p14:tracePt t="125832" x="5616575" y="5327650"/>
          <p14:tracePt t="125840" x="5702300" y="5268913"/>
          <p14:tracePt t="125848" x="5778500" y="5208588"/>
          <p14:tracePt t="125856" x="5838825" y="5175250"/>
          <p14:tracePt t="125864" x="5905500" y="5149850"/>
          <p14:tracePt t="125872" x="5948363" y="5124450"/>
          <p14:tracePt t="125880" x="5973763" y="5106988"/>
          <p14:tracePt t="125888" x="5991225" y="5099050"/>
          <p14:tracePt t="125895" x="6016625" y="5081588"/>
          <p14:tracePt t="125902" x="6049963" y="5064125"/>
          <p14:tracePt t="125911" x="6110288" y="5038725"/>
          <p14:tracePt t="125918" x="6186488" y="4997450"/>
          <p14:tracePt t="125926" x="6305550" y="4937125"/>
          <p14:tracePt t="125934" x="6457950" y="4860925"/>
          <p14:tracePt t="125944" x="6662738" y="4784725"/>
          <p14:tracePt t="125950" x="6865938" y="4733925"/>
          <p14:tracePt t="125959" x="7019925" y="4683125"/>
          <p14:tracePt t="125966" x="7138988" y="4630738"/>
          <p14:tracePt t="125974" x="7232650" y="4572000"/>
          <p14:tracePt t="125982" x="7308850" y="4521200"/>
          <p14:tracePt t="125988" x="7367588" y="4478338"/>
          <p14:tracePt t="125996" x="7443788" y="4435475"/>
          <p14:tracePt t="126004" x="7537450" y="4384675"/>
          <p14:tracePt t="126012" x="7666038" y="4325938"/>
          <p14:tracePt t="126019" x="7835900" y="4275138"/>
          <p14:tracePt t="126028" x="8031163" y="4249738"/>
          <p14:tracePt t="126036" x="8269288" y="4224338"/>
          <p14:tracePt t="126044" x="8489950" y="4189413"/>
          <p14:tracePt t="126052" x="8634413" y="4181475"/>
          <p14:tracePt t="126060" x="8769350" y="4164013"/>
          <p14:tracePt t="126068" x="8863013" y="4146550"/>
          <p14:tracePt t="126076" x="8940800" y="4121150"/>
          <p14:tracePt t="126084" x="8999538" y="4095750"/>
          <p14:tracePt t="126092" x="9058275" y="4070350"/>
          <p14:tracePt t="126098" x="9118600" y="4052888"/>
        </p14:tracePtLst>
      </p14:laserTraceLst>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23" y="651046"/>
            <a:ext cx="8165354" cy="1143948"/>
          </a:xfrm>
        </p:spPr>
        <p:txBody>
          <a:bodyPr/>
          <a:lstStyle/>
          <a:p>
            <a:r>
              <a:rPr lang="en-US" b="1" dirty="0">
                <a:ln w="1905"/>
                <a:solidFill>
                  <a:schemeClr val="tx1"/>
                </a:solidFill>
                <a:effectLst>
                  <a:innerShdw blurRad="69850" dist="43180" dir="5400000">
                    <a:srgbClr val="000000">
                      <a:alpha val="65000"/>
                    </a:srgbClr>
                  </a:innerShdw>
                </a:effectLst>
              </a:rPr>
              <a:t>Execute &amp; succeed</a:t>
            </a:r>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17</a:t>
            </a:fld>
            <a:endParaRPr lang="en-US" dirty="0"/>
          </a:p>
        </p:txBody>
      </p:sp>
      <p:pic>
        <p:nvPicPr>
          <p:cNvPr id="4" name="Picture 3">
            <a:extLst>
              <a:ext uri="{FF2B5EF4-FFF2-40B4-BE49-F238E27FC236}">
                <a16:creationId xmlns:a16="http://schemas.microsoft.com/office/drawing/2014/main" id="{C8D19244-8F86-4966-86BD-5F52EEB7829D}"/>
              </a:ext>
            </a:extLst>
          </p:cNvPr>
          <p:cNvPicPr>
            <a:picLocks noChangeAspect="1"/>
          </p:cNvPicPr>
          <p:nvPr/>
        </p:nvPicPr>
        <p:blipFill>
          <a:blip r:embed="rId3"/>
          <a:stretch>
            <a:fillRect/>
          </a:stretch>
        </p:blipFill>
        <p:spPr>
          <a:xfrm>
            <a:off x="971060" y="1970087"/>
            <a:ext cx="6953250" cy="4705350"/>
          </a:xfrm>
          <a:prstGeom prst="rect">
            <a:avLst/>
          </a:prstGeom>
        </p:spPr>
      </p:pic>
    </p:spTree>
    <p:extLst>
      <p:ext uri="{BB962C8B-B14F-4D97-AF65-F5344CB8AC3E}">
        <p14:creationId xmlns:p14="http://schemas.microsoft.com/office/powerpoint/2010/main" val="24330861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28718">
        <p15:prstTrans prst="drape"/>
      </p:transition>
    </mc:Choice>
    <mc:Fallback xmlns="">
      <p:transition spd="slow" advTm="128718">
        <p:fade/>
      </p:transition>
    </mc:Fallback>
  </mc:AlternateContent>
  <p:extLst>
    <p:ext uri="{3A86A75C-4F4B-4683-9AE1-C65F6400EC91}">
      <p14:laserTraceLst xmlns:p14="http://schemas.microsoft.com/office/powerpoint/2010/main">
        <p14:tracePtLst>
          <p14:tracePt t="4715" x="8991600" y="3305175"/>
          <p14:tracePt t="4724" x="8863013" y="3297238"/>
          <p14:tracePt t="4732" x="8753475" y="3297238"/>
          <p14:tracePt t="4740" x="8616950" y="3297238"/>
          <p14:tracePt t="4748" x="8472488" y="3297238"/>
          <p14:tracePt t="4756" x="8335963" y="3297238"/>
          <p14:tracePt t="4764" x="8175625" y="3297238"/>
          <p14:tracePt t="4772" x="8021638" y="3297238"/>
          <p14:tracePt t="4780" x="7835900" y="3297238"/>
          <p14:tracePt t="4786" x="7639050" y="3263900"/>
          <p14:tracePt t="4794" x="7486650" y="3254375"/>
          <p14:tracePt t="4802" x="7342188" y="3228975"/>
          <p14:tracePt t="4809" x="7215188" y="3221038"/>
          <p14:tracePt t="4818" x="7088188" y="3203575"/>
          <p14:tracePt t="4826" x="6977063" y="3203575"/>
          <p14:tracePt t="4834" x="6858000" y="3195638"/>
          <p14:tracePt t="4842" x="6731000" y="3195638"/>
          <p14:tracePt t="4850" x="6602413" y="3186113"/>
          <p14:tracePt t="4858" x="6467475" y="3186113"/>
          <p14:tracePt t="4866" x="6323013" y="3186113"/>
          <p14:tracePt t="4874" x="6186488" y="3186113"/>
          <p14:tracePt t="4883" x="6042025" y="3211513"/>
          <p14:tracePt t="4888" x="5897563" y="3238500"/>
          <p14:tracePt t="4896" x="5735638" y="3263900"/>
          <p14:tracePt t="4920" x="5175250" y="3322638"/>
          <p14:tracePt t="4928" x="4954588" y="3355975"/>
          <p14:tracePt t="4936" x="4741863" y="3382963"/>
          <p14:tracePt t="4944" x="4521200" y="3416300"/>
          <p14:tracePt t="4952" x="4333875" y="3441700"/>
          <p14:tracePt t="4960" x="4189413" y="3467100"/>
          <p14:tracePt t="4968" x="4044950" y="3492500"/>
          <p14:tracePt t="4976" x="3917950" y="3509963"/>
          <p14:tracePt t="4984" x="3790950" y="3535363"/>
          <p14:tracePt t="4992" x="3662363" y="3560763"/>
          <p14:tracePt t="4999" x="3543300" y="3578225"/>
          <p14:tracePt t="5006" x="3433763" y="3619500"/>
          <p14:tracePt t="5014" x="3297238" y="3636963"/>
          <p14:tracePt t="5022" x="3160713" y="3679825"/>
          <p14:tracePt t="5029" x="3008313" y="3722688"/>
          <p14:tracePt t="5038" x="2863850" y="3773488"/>
          <p14:tracePt t="5046" x="2660650" y="3816350"/>
          <p14:tracePt t="5053" x="2524125" y="3841750"/>
          <p14:tracePt t="5062" x="2362200" y="3867150"/>
          <p14:tracePt t="5070" x="2217738" y="3867150"/>
          <p14:tracePt t="5078" x="2065338" y="3867150"/>
          <p14:tracePt t="5085" x="1911350" y="3867150"/>
          <p14:tracePt t="5092" x="1690688" y="3857625"/>
          <p14:tracePt t="5100" x="1444625" y="3832225"/>
          <p14:tracePt t="5108" x="1173163" y="3798888"/>
          <p14:tracePt t="5115" x="892175" y="3748088"/>
          <p14:tracePt t="5124" x="603250" y="3662363"/>
          <p14:tracePt t="5132" x="288925" y="3552825"/>
          <p14:tracePt t="9414" x="33338" y="3781425"/>
          <p14:tracePt t="9422" x="58738" y="3781425"/>
          <p14:tracePt t="9430" x="93663" y="3773488"/>
          <p14:tracePt t="9438" x="152400" y="3763963"/>
          <p14:tracePt t="9446" x="212725" y="3738563"/>
          <p14:tracePt t="9454" x="271463" y="3722688"/>
          <p14:tracePt t="9462" x="331788" y="3705225"/>
          <p14:tracePt t="9470" x="390525" y="3697288"/>
          <p14:tracePt t="9478" x="433388" y="3697288"/>
          <p14:tracePt t="9486" x="484188" y="3697288"/>
          <p14:tracePt t="9494" x="501650" y="3697288"/>
          <p14:tracePt t="9502" x="519113" y="3697288"/>
          <p14:tracePt t="9508" x="527050" y="3697288"/>
          <p14:tracePt t="9520" x="534988" y="3697288"/>
          <p14:tracePt t="9753" x="534988" y="3687763"/>
          <p14:tracePt t="9772" x="527050" y="3679825"/>
          <p14:tracePt t="9780" x="509588" y="3671888"/>
          <p14:tracePt t="9788" x="501650" y="3662363"/>
          <p14:tracePt t="9796" x="484188" y="3662363"/>
          <p14:tracePt t="9804" x="458788" y="3654425"/>
          <p14:tracePt t="9812" x="425450" y="3636963"/>
          <p14:tracePt t="9818" x="390525" y="3619500"/>
          <p14:tracePt t="9826" x="365125" y="3611563"/>
          <p14:tracePt t="9834" x="322263" y="3594100"/>
          <p14:tracePt t="9842" x="288925" y="3586163"/>
          <p14:tracePt t="9850" x="246063" y="3560763"/>
          <p14:tracePt t="9858" x="195263" y="3543300"/>
          <p14:tracePt t="9867" x="152400" y="3535363"/>
          <p14:tracePt t="9874" x="85725" y="3517900"/>
          <p14:tracePt t="9882" x="42863" y="3509963"/>
          <p14:tracePt t="10234" x="68263" y="3279775"/>
          <p14:tracePt t="10242" x="127000" y="3254375"/>
          <p14:tracePt t="10251" x="187325" y="3238500"/>
          <p14:tracePt t="10258" x="255588" y="3211513"/>
          <p14:tracePt t="10266" x="296863" y="3203575"/>
          <p14:tracePt t="10274" x="357188" y="3186113"/>
          <p14:tracePt t="10284" x="415925" y="3170238"/>
          <p14:tracePt t="10290" x="476250" y="3152775"/>
          <p14:tracePt t="10299" x="552450" y="3135313"/>
          <p14:tracePt t="10306" x="628650" y="3109913"/>
          <p14:tracePt t="10315" x="714375" y="3094038"/>
          <p14:tracePt t="10322" x="815975" y="3059113"/>
          <p14:tracePt t="10330" x="935038" y="3025775"/>
          <p14:tracePt t="10336" x="1079500" y="2982913"/>
          <p14:tracePt t="10344" x="1223963" y="2965450"/>
          <p14:tracePt t="10352" x="1401763" y="2940050"/>
          <p14:tracePt t="10360" x="1581150" y="2922588"/>
          <p14:tracePt t="10368" x="1725613" y="2914650"/>
          <p14:tracePt t="10376" x="1870075" y="2914650"/>
          <p14:tracePt t="10385" x="1979613" y="2922588"/>
          <p14:tracePt t="10392" x="2098675" y="2940050"/>
          <p14:tracePt t="10401" x="2184400" y="2949575"/>
          <p14:tracePt t="10408" x="2268538" y="2949575"/>
          <p14:tracePt t="10416" x="2371725" y="2949575"/>
          <p14:tracePt t="10424" x="2455863" y="2949575"/>
          <p14:tracePt t="10432" x="2549525" y="2949575"/>
          <p14:tracePt t="10438" x="2668588" y="2932113"/>
          <p14:tracePt t="10446" x="2795588" y="2922588"/>
          <p14:tracePt t="10454" x="2940050" y="2897188"/>
          <p14:tracePt t="10462" x="3076575" y="2897188"/>
          <p14:tracePt t="10470" x="3221038" y="2897188"/>
          <p14:tracePt t="10478" x="3348038" y="2897188"/>
          <p14:tracePt t="10486" x="3441700" y="2914650"/>
          <p14:tracePt t="10494" x="3517900" y="2932113"/>
          <p14:tracePt t="10502" x="3578225" y="2957513"/>
          <p14:tracePt t="10510" x="3629025" y="2974975"/>
          <p14:tracePt t="10518" x="3646488" y="2982913"/>
          <p14:tracePt t="10526" x="3662363" y="2990850"/>
          <p14:tracePt t="10534" x="3671888" y="2990850"/>
          <p14:tracePt t="10542" x="3687763" y="2990850"/>
          <p14:tracePt t="10548" x="3697288" y="2990850"/>
          <p14:tracePt t="10556" x="3713163" y="2990850"/>
          <p14:tracePt t="10565" x="3738563" y="2990850"/>
          <p14:tracePt t="10572" x="3756025" y="2990850"/>
          <p14:tracePt t="10580" x="3790950" y="2982913"/>
          <p14:tracePt t="10587" x="3841750" y="2974975"/>
          <p14:tracePt t="10596" x="3883025" y="2965450"/>
          <p14:tracePt t="10603" x="3908425" y="2965450"/>
          <p14:tracePt t="10612" x="3925888" y="2965450"/>
          <p14:tracePt t="10620" x="3943350" y="2965450"/>
          <p14:tracePt t="10628" x="3960813" y="2965450"/>
          <p14:tracePt t="10643" x="3960813" y="2957513"/>
          <p14:tracePt t="10653" x="3968750" y="2957513"/>
          <p14:tracePt t="10730" x="3960813" y="2957513"/>
          <p14:tracePt t="10738" x="3925888" y="2974975"/>
          <p14:tracePt t="10746" x="3883025" y="2990850"/>
          <p14:tracePt t="10754" x="3824288" y="3008313"/>
          <p14:tracePt t="10760" x="3756025" y="3033713"/>
          <p14:tracePt t="10767" x="3697288" y="3041650"/>
          <p14:tracePt t="10776" x="3636963" y="3051175"/>
          <p14:tracePt t="10784" x="3578225" y="3076575"/>
          <p14:tracePt t="10792" x="3517900" y="3084513"/>
          <p14:tracePt t="10800" x="3449638" y="3094038"/>
          <p14:tracePt t="10808" x="3373438" y="3109913"/>
          <p14:tracePt t="10816" x="3297238" y="3109913"/>
          <p14:tracePt t="10824" x="3211513" y="3127375"/>
          <p14:tracePt t="10832" x="3144838" y="3127375"/>
          <p14:tracePt t="10839" x="3067050" y="3109913"/>
          <p14:tracePt t="10848" x="2990850" y="3101975"/>
          <p14:tracePt t="10854" x="2932113" y="3084513"/>
          <p14:tracePt t="10862" x="2871788" y="3059113"/>
          <p14:tracePt t="10869" x="2813050" y="3041650"/>
          <p14:tracePt t="10878" x="2752725" y="3033713"/>
          <p14:tracePt t="10886" x="2701925" y="3008313"/>
          <p14:tracePt t="10893" x="2676525" y="3000375"/>
          <p14:tracePt t="10902" x="2660650" y="2990850"/>
          <p14:tracePt t="10909" x="2643188" y="2982913"/>
          <p14:tracePt t="10931" x="2608263" y="2965450"/>
          <p14:tracePt t="10935" x="2600325" y="2957513"/>
          <p14:tracePt t="10942" x="2582863" y="2957513"/>
          <p14:tracePt t="10950" x="2574925" y="2957513"/>
          <p14:tracePt t="10958" x="2557463" y="2957513"/>
          <p14:tracePt t="10965" x="2541588" y="2957513"/>
          <p14:tracePt t="10972" x="2532063" y="2949575"/>
          <p14:tracePt t="10980" x="2516188" y="2949575"/>
          <p14:tracePt t="10988" x="2506663" y="2949575"/>
          <p14:tracePt t="18351" x="2516188" y="2940050"/>
          <p14:tracePt t="18359" x="2524125" y="2922588"/>
          <p14:tracePt t="18367" x="2532063" y="2922588"/>
          <p14:tracePt t="18374" x="2541588" y="2914650"/>
          <p14:tracePt t="18472" x="2549525" y="2906713"/>
          <p14:tracePt t="18484" x="2557463" y="2897188"/>
          <p14:tracePt t="18530" x="2566988" y="2897188"/>
          <p14:tracePt t="18542" x="2566988" y="2889250"/>
          <p14:tracePt t="18550" x="2582863" y="2871788"/>
          <p14:tracePt t="18558" x="2600325" y="2863850"/>
          <p14:tracePt t="18567" x="2608263" y="2855913"/>
          <p14:tracePt t="18574" x="2625725" y="2838450"/>
          <p14:tracePt t="18582" x="2633663" y="2830513"/>
          <p14:tracePt t="18652" x="2643188" y="2830513"/>
          <p14:tracePt t="18664" x="2643188" y="2820988"/>
          <p14:tracePt t="18672" x="2651125" y="2805113"/>
          <p14:tracePt t="18680" x="2668588" y="2795588"/>
          <p14:tracePt t="18688" x="2676525" y="2778125"/>
          <p14:tracePt t="18696" x="2686050" y="2762250"/>
          <p14:tracePt t="18704" x="2693988" y="2752725"/>
          <p14:tracePt t="18713" x="2701925" y="2752725"/>
          <p14:tracePt t="18728" x="2701925" y="2744788"/>
          <p14:tracePt t="18738" x="2711450" y="2744788"/>
          <p14:tracePt t="18750" x="2711450" y="2736850"/>
          <p14:tracePt t="18758" x="2727325" y="2727325"/>
          <p14:tracePt t="18766" x="2744788" y="2711450"/>
          <p14:tracePt t="18773" x="2752725" y="2693988"/>
          <p14:tracePt t="18782" x="2762250" y="2676525"/>
          <p14:tracePt t="18789" x="2778125" y="2668588"/>
          <p14:tracePt t="18798" x="2787650" y="2651125"/>
          <p14:tracePt t="18806" x="2805113" y="2633663"/>
          <p14:tracePt t="18814" x="2805113" y="2625725"/>
          <p14:tracePt t="18822" x="2820988" y="2617788"/>
          <p14:tracePt t="18828" x="2820988" y="2608263"/>
          <p14:tracePt t="18836" x="2830513" y="2600325"/>
          <p14:tracePt t="18932" x="2838450" y="2600325"/>
          <p14:tracePt t="18942" x="2846388" y="2592388"/>
          <p14:tracePt t="18949" x="2855913" y="2582863"/>
          <p14:tracePt t="18966" x="2863850" y="2582863"/>
          <p14:tracePt t="19002" x="2871788" y="2574925"/>
          <p14:tracePt t="19014" x="2871788" y="2566988"/>
          <p14:tracePt t="19022" x="2881313" y="2557463"/>
          <p14:tracePt t="19029" x="2889250" y="2557463"/>
          <p14:tracePt t="19038" x="2897188" y="2549525"/>
          <p14:tracePt t="19044" x="2897188" y="2541588"/>
          <p14:tracePt t="19052" x="2906713" y="2541588"/>
          <p14:tracePt t="19060" x="2914650" y="2532063"/>
          <p14:tracePt t="19080" x="2914650" y="2524125"/>
          <p14:tracePt t="19124" x="2922588" y="2516188"/>
          <p14:tracePt t="19136" x="2932113" y="2516188"/>
          <p14:tracePt t="19144" x="2940050" y="2506663"/>
          <p14:tracePt t="19242" x="2949575" y="2498725"/>
          <p14:tracePt t="19254" x="2957513" y="2498725"/>
          <p14:tracePt t="21923" x="2974975" y="2532063"/>
          <p14:tracePt t="21931" x="2982913" y="2541588"/>
          <p14:tracePt t="21938" x="2990850" y="2557463"/>
          <p14:tracePt t="21946" x="2990850" y="2574925"/>
          <p14:tracePt t="21955" x="3000375" y="2592388"/>
          <p14:tracePt t="21965" x="3008313" y="2608263"/>
          <p14:tracePt t="21970" x="3008313" y="2625725"/>
          <p14:tracePt t="21979" x="3016250" y="2633663"/>
          <p14:tracePt t="21986" x="3025775" y="2651125"/>
          <p14:tracePt t="21994" x="3033713" y="2660650"/>
          <p14:tracePt t="22002" x="3041650" y="2668588"/>
          <p14:tracePt t="22009" x="3051175" y="2686050"/>
          <p14:tracePt t="22016" x="3059113" y="2701925"/>
          <p14:tracePt t="22024" x="3076575" y="2719388"/>
          <p14:tracePt t="22032" x="3084513" y="2727325"/>
          <p14:tracePt t="22040" x="3094038" y="2744788"/>
          <p14:tracePt t="22048" x="3109913" y="2762250"/>
          <p14:tracePt t="22056" x="3109913" y="2778125"/>
          <p14:tracePt t="22064" x="3119438" y="2787650"/>
          <p14:tracePt t="22072" x="3127375" y="2795588"/>
          <p14:tracePt t="22081" x="3135313" y="2813050"/>
          <p14:tracePt t="22088" x="3144838" y="2820988"/>
          <p14:tracePt t="22096" x="3152775" y="2838450"/>
          <p14:tracePt t="22104" x="3160713" y="2855913"/>
          <p14:tracePt t="22113" x="3170238" y="2855913"/>
          <p14:tracePt t="22118" x="3178175" y="2871788"/>
          <p14:tracePt t="22126" x="3186113" y="2889250"/>
          <p14:tracePt t="22134" x="3186113" y="2897188"/>
          <p14:tracePt t="22142" x="3195638" y="2914650"/>
          <p14:tracePt t="22150" x="3195638" y="2922588"/>
          <p14:tracePt t="22158" x="3195638" y="2932113"/>
          <p14:tracePt t="22166" x="3203575" y="2940050"/>
          <p14:tracePt t="22872" x="3211513" y="2949575"/>
          <p14:tracePt t="22884" x="3221038" y="2957513"/>
          <p14:tracePt t="22892" x="3238500" y="2974975"/>
          <p14:tracePt t="22900" x="3254375" y="2990850"/>
          <p14:tracePt t="22912" x="3271838" y="3008313"/>
          <p14:tracePt t="22916" x="3279775" y="3025775"/>
          <p14:tracePt t="22924" x="3297238" y="3033713"/>
          <p14:tracePt t="22932" x="3314700" y="3051175"/>
          <p14:tracePt t="22940" x="3340100" y="3059113"/>
          <p14:tracePt t="22948" x="3365500" y="3076575"/>
          <p14:tracePt t="22956" x="3382963" y="3094038"/>
          <p14:tracePt t="22964" x="3408363" y="3101975"/>
          <p14:tracePt t="22972" x="3441700" y="3109913"/>
          <p14:tracePt t="22979" x="3459163" y="3109913"/>
          <p14:tracePt t="22986" x="3467100" y="3109913"/>
          <p14:tracePt t="22994" x="3484563" y="3109913"/>
          <p14:tracePt t="23002" x="3492500" y="3119438"/>
          <p14:tracePt t="23010" x="3502025" y="3119438"/>
          <p14:tracePt t="23018" x="3517900" y="3127375"/>
          <p14:tracePt t="23034" x="3535363" y="3127375"/>
          <p14:tracePt t="23042" x="3552825" y="3127375"/>
          <p14:tracePt t="23050" x="3560763" y="3127375"/>
          <p14:tracePt t="23058" x="3578225" y="3127375"/>
          <p14:tracePt t="23066" x="3586163" y="3127375"/>
          <p14:tracePt t="23136" x="3594100" y="3127375"/>
          <p14:tracePt t="23148" x="3603625" y="3119438"/>
          <p14:tracePt t="23156" x="3611563" y="3109913"/>
          <p14:tracePt t="23164" x="3629025" y="3094038"/>
          <p14:tracePt t="23172" x="3646488" y="3084513"/>
          <p14:tracePt t="23181" x="3654425" y="3076575"/>
          <p14:tracePt t="23186" x="3671888" y="3067050"/>
          <p14:tracePt t="23194" x="3687763" y="3059113"/>
          <p14:tracePt t="23202" x="3697288" y="3051175"/>
          <p14:tracePt t="23218" x="3705225" y="3051175"/>
          <p14:tracePt t="23230" x="3713163" y="3051175"/>
          <p14:tracePt t="23261" x="3722688" y="3041650"/>
          <p14:tracePt t="23270" x="3730625" y="3033713"/>
          <p14:tracePt t="23281" x="3738563" y="3025775"/>
          <p14:tracePt t="23284" x="3756025" y="3008313"/>
          <p14:tracePt t="23292" x="3773488" y="2990850"/>
          <p14:tracePt t="23300" x="3790950" y="2974975"/>
          <p14:tracePt t="23308" x="3798888" y="2965450"/>
          <p14:tracePt t="23316" x="3806825" y="2949575"/>
          <p14:tracePt t="23324" x="3816350" y="2949575"/>
          <p14:tracePt t="23360" x="3824288" y="2940050"/>
          <p14:tracePt t="23368" x="3832225" y="2932113"/>
          <p14:tracePt t="23376" x="3832225" y="2922588"/>
          <p14:tracePt t="23384" x="3849688" y="2914650"/>
          <p14:tracePt t="23389" x="3857625" y="2906713"/>
          <p14:tracePt t="23398" x="3867150" y="2897188"/>
          <p14:tracePt t="23564" x="3867150" y="2889250"/>
          <p14:tracePt t="23744" x="3875088" y="2889250"/>
          <p14:tracePt t="23756" x="3883025" y="2889250"/>
          <p14:tracePt t="23765" x="3892550" y="2889250"/>
          <p14:tracePt t="23772" x="3900488" y="2889250"/>
          <p14:tracePt t="23797" x="3908425" y="2889250"/>
          <p14:tracePt t="23984" x="3917950" y="2889250"/>
          <p14:tracePt t="24033" x="3925888" y="2889250"/>
          <p14:tracePt t="24054" x="3935413" y="2889250"/>
          <p14:tracePt t="24063" x="3943350" y="2889250"/>
          <p14:tracePt t="24082" x="3951288" y="2889250"/>
          <p14:tracePt t="24098" x="3968750" y="2889250"/>
          <p14:tracePt t="24106" x="3976688" y="2889250"/>
          <p14:tracePt t="24114" x="3994150" y="2889250"/>
          <p14:tracePt t="24122" x="4011613" y="2889250"/>
          <p14:tracePt t="24130" x="4019550" y="2889250"/>
          <p14:tracePt t="24136" x="4027488" y="2889250"/>
          <p14:tracePt t="24144" x="4037013" y="2889250"/>
          <p14:tracePt t="24152" x="4044950" y="2889250"/>
          <p14:tracePt t="24160" x="4052888" y="2889250"/>
          <p14:tracePt t="24168" x="4062413" y="2889250"/>
          <p14:tracePt t="24176" x="4079875" y="2889250"/>
          <p14:tracePt t="24184" x="4087813" y="2889250"/>
          <p14:tracePt t="24192" x="4095750" y="2889250"/>
          <p14:tracePt t="24200" x="4113213" y="2889250"/>
          <p14:tracePt t="24208" x="4130675" y="2881313"/>
          <p14:tracePt t="24224" x="4138613" y="2881313"/>
          <p14:tracePt t="24270" x="4146550" y="2881313"/>
          <p14:tracePt t="24547" x="4156075" y="2881313"/>
          <p14:tracePt t="24554" x="4181475" y="2881313"/>
          <p14:tracePt t="24561" x="4197350" y="2889250"/>
          <p14:tracePt t="24569" x="4206875" y="2889250"/>
          <p14:tracePt t="24577" x="4224338" y="2897188"/>
          <p14:tracePt t="24584" x="4240213" y="2906713"/>
          <p14:tracePt t="24592" x="4249738" y="2906713"/>
          <p14:tracePt t="24599" x="4265613" y="2906713"/>
          <p14:tracePt t="24608" x="4283075" y="2906713"/>
          <p14:tracePt t="24616" x="4291013" y="2906713"/>
          <p14:tracePt t="24624" x="4300538" y="2906713"/>
          <p14:tracePt t="24632" x="4308475" y="2914650"/>
          <p14:tracePt t="24845" x="4308475" y="2922588"/>
          <p14:tracePt t="24856" x="4308475" y="2932113"/>
          <p14:tracePt t="24872" x="4300538" y="2940050"/>
          <p14:tracePt t="24879" x="4291013" y="2957513"/>
          <p14:tracePt t="24886" x="4283075" y="2957513"/>
          <p14:tracePt t="24894" x="4275138" y="2974975"/>
          <p14:tracePt t="24902" x="4257675" y="2982913"/>
          <p14:tracePt t="24922" x="4240213" y="3000375"/>
          <p14:tracePt t="24926" x="4224338" y="3008313"/>
          <p14:tracePt t="24934" x="4214813" y="3008313"/>
          <p14:tracePt t="24942" x="4214813" y="3016250"/>
          <p14:tracePt t="24950" x="4206875" y="3016250"/>
          <p14:tracePt t="24958" x="4197350" y="3025775"/>
          <p14:tracePt t="24966" x="4189413" y="3025775"/>
          <p14:tracePt t="24988" x="4181475" y="3025775"/>
          <p14:tracePt t="24996" x="4171950" y="3033713"/>
          <p14:tracePt t="25012" x="4164013" y="3033713"/>
          <p14:tracePt t="25019" x="4146550" y="3033713"/>
          <p14:tracePt t="25028" x="4138613" y="3041650"/>
          <p14:tracePt t="25036" x="4121150" y="3041650"/>
          <p14:tracePt t="25044" x="4113213" y="3041650"/>
          <p14:tracePt t="25052" x="4095750" y="3051175"/>
          <p14:tracePt t="25060" x="4079875" y="3051175"/>
          <p14:tracePt t="25068" x="4070350" y="3059113"/>
          <p14:tracePt t="25076" x="4044950" y="3059113"/>
          <p14:tracePt t="25082" x="4027488" y="3059113"/>
          <p14:tracePt t="25089" x="4019550" y="3059113"/>
          <p14:tracePt t="25098" x="4002088" y="3059113"/>
          <p14:tracePt t="25106" x="3976688" y="3059113"/>
          <p14:tracePt t="25114" x="3960813" y="3059113"/>
          <p14:tracePt t="25122" x="3935413" y="3059113"/>
          <p14:tracePt t="25130" x="3908425" y="3059113"/>
          <p14:tracePt t="25138" x="3867150" y="3059113"/>
          <p14:tracePt t="25146" x="3841750" y="3059113"/>
          <p14:tracePt t="25154" x="3798888" y="3059113"/>
          <p14:tracePt t="25162" x="3738563" y="3059113"/>
          <p14:tracePt t="25170" x="3687763" y="3076575"/>
          <p14:tracePt t="25178" x="3636963" y="3076575"/>
          <p14:tracePt t="25184" x="3586163" y="3076575"/>
          <p14:tracePt t="25192" x="3560763" y="3076575"/>
          <p14:tracePt t="25200" x="3517900" y="3076575"/>
          <p14:tracePt t="25208" x="3459163" y="3084513"/>
          <p14:tracePt t="25216" x="3416300" y="3084513"/>
          <p14:tracePt t="25224" x="3355975" y="3094038"/>
          <p14:tracePt t="25232" x="3305175" y="3101975"/>
          <p14:tracePt t="25240" x="3263900" y="3101975"/>
          <p14:tracePt t="25248" x="3238500" y="3101975"/>
          <p14:tracePt t="25256" x="3221038" y="3101975"/>
          <p14:tracePt t="25264" x="3195638" y="3101975"/>
          <p14:tracePt t="25271" x="3178175" y="3101975"/>
          <p14:tracePt t="25280" x="3170238" y="3101975"/>
          <p14:tracePt t="25288" x="3152775" y="3101975"/>
          <p14:tracePt t="25294" x="3144838" y="3101975"/>
          <p14:tracePt t="25302" x="3135313" y="3101975"/>
          <p14:tracePt t="25314" x="3127375" y="3101975"/>
          <p14:tracePt t="25330" x="3109913" y="3101975"/>
          <p14:tracePt t="25338" x="3094038" y="3101975"/>
          <p14:tracePt t="25346" x="3084513" y="3101975"/>
          <p14:tracePt t="25354" x="3067050" y="3101975"/>
          <p14:tracePt t="25362" x="3059113" y="3101975"/>
          <p14:tracePt t="25370" x="3041650" y="3101975"/>
          <p14:tracePt t="25378" x="3025775" y="3101975"/>
          <p14:tracePt t="25392" x="3016250" y="3101975"/>
          <p14:tracePt t="25408" x="3008313" y="3101975"/>
          <p14:tracePt t="26324" x="3016250" y="3101975"/>
          <p14:tracePt t="26721" x="3016250" y="3094038"/>
          <p14:tracePt t="26733" x="3025775" y="3084513"/>
          <p14:tracePt t="26752" x="3033713" y="3084513"/>
          <p14:tracePt t="26776" x="3033713" y="3076575"/>
          <p14:tracePt t="26786" x="3041650" y="3076575"/>
          <p14:tracePt t="26795" x="3051175" y="3059113"/>
          <p14:tracePt t="26802" x="3059113" y="3041650"/>
          <p14:tracePt t="26810" x="3076575" y="3041650"/>
          <p14:tracePt t="26826" x="3076575" y="3033713"/>
          <p14:tracePt t="26838" x="3084513" y="3025775"/>
          <p14:tracePt t="26900" x="3094038" y="3025775"/>
          <p14:tracePt t="26914" x="3094038" y="3008313"/>
          <p14:tracePt t="26920" x="3101975" y="3000375"/>
          <p14:tracePt t="26928" x="3119438" y="2982913"/>
          <p14:tracePt t="26936" x="3127375" y="2965450"/>
          <p14:tracePt t="26944" x="3135313" y="2949575"/>
          <p14:tracePt t="26952" x="3144838" y="2949575"/>
          <p14:tracePt t="26960" x="3152775" y="2940050"/>
          <p14:tracePt t="26968" x="3160713" y="2932113"/>
          <p14:tracePt t="26984" x="3160713" y="2922588"/>
          <p14:tracePt t="26990" x="3170238" y="2922588"/>
          <p14:tracePt t="26998" x="3178175" y="2914650"/>
          <p14:tracePt t="27006" x="3178175" y="2906713"/>
          <p14:tracePt t="27014" x="3186113" y="2906713"/>
          <p14:tracePt t="27034" x="3195638" y="2897188"/>
          <p14:tracePt t="27054" x="3203575" y="2897188"/>
          <p14:tracePt t="27063" x="3203575" y="2889250"/>
          <p14:tracePt t="27462" x="3228975" y="2881313"/>
          <p14:tracePt t="27470" x="3238500" y="2881313"/>
          <p14:tracePt t="27478" x="3263900" y="2881313"/>
          <p14:tracePt t="27486" x="3289300" y="2881313"/>
          <p14:tracePt t="27496" x="3297238" y="2881313"/>
          <p14:tracePt t="27502" x="3305175" y="2881313"/>
          <p14:tracePt t="27510" x="3314700" y="2881313"/>
          <p14:tracePt t="27518" x="3322638" y="2881313"/>
          <p14:tracePt t="27526" x="3330575" y="2881313"/>
          <p14:tracePt t="27532" x="3340100" y="2881313"/>
          <p14:tracePt t="27540" x="3355975" y="2881313"/>
          <p14:tracePt t="27548" x="3365500" y="2881313"/>
          <p14:tracePt t="27556" x="3373438" y="2881313"/>
          <p14:tracePt t="27564" x="3382963" y="2881313"/>
          <p14:tracePt t="27571" x="3390900" y="2881313"/>
          <p14:tracePt t="27580" x="3398838" y="2881313"/>
          <p14:tracePt t="27588" x="3408363" y="2881313"/>
          <p14:tracePt t="27596" x="3416300" y="2881313"/>
          <p14:tracePt t="27604" x="3424238" y="2889250"/>
          <p14:tracePt t="27612" x="3441700" y="2889250"/>
          <p14:tracePt t="27627" x="3459163" y="2889250"/>
          <p14:tracePt t="27633" x="3475038" y="2889250"/>
          <p14:tracePt t="27642" x="3484563" y="2889250"/>
          <p14:tracePt t="27650" x="3502025" y="2897188"/>
          <p14:tracePt t="27658" x="3517900" y="2897188"/>
          <p14:tracePt t="27666" x="3527425" y="2897188"/>
          <p14:tracePt t="27673" x="3543300" y="2897188"/>
          <p14:tracePt t="27682" x="3552825" y="2897188"/>
          <p14:tracePt t="27690" x="3568700" y="2897188"/>
          <p14:tracePt t="27698" x="3586163" y="2897188"/>
          <p14:tracePt t="27706" x="3594100" y="2897188"/>
          <p14:tracePt t="27714" x="3611563" y="2897188"/>
          <p14:tracePt t="27722" x="3619500" y="2897188"/>
          <p14:tracePt t="27730" x="3636963" y="2897188"/>
          <p14:tracePt t="27735" x="3671888" y="2897188"/>
          <p14:tracePt t="27745" x="3697288" y="2897188"/>
          <p14:tracePt t="27752" x="3730625" y="2897188"/>
          <p14:tracePt t="27760" x="3763963" y="2897188"/>
          <p14:tracePt t="27768" x="3798888" y="2897188"/>
          <p14:tracePt t="27776" x="3824288" y="2897188"/>
          <p14:tracePt t="27784" x="3849688" y="2906713"/>
          <p14:tracePt t="27792" x="3875088" y="2906713"/>
          <p14:tracePt t="27800" x="3883025" y="2906713"/>
          <p14:tracePt t="27808" x="3900488" y="2906713"/>
          <p14:tracePt t="27816" x="3917950" y="2906713"/>
          <p14:tracePt t="27824" x="3925888" y="2906713"/>
          <p14:tracePt t="27832" x="3951288" y="2906713"/>
          <p14:tracePt t="27838" x="3968750" y="2906713"/>
          <p14:tracePt t="27846" x="3994150" y="2906713"/>
          <p14:tracePt t="27854" x="4019550" y="2906713"/>
          <p14:tracePt t="27862" x="4044950" y="2906713"/>
          <p14:tracePt t="27869" x="4070350" y="2906713"/>
          <p14:tracePt t="27878" x="4095750" y="2906713"/>
          <p14:tracePt t="27885" x="4121150" y="2906713"/>
          <p14:tracePt t="27894" x="4130675" y="2906713"/>
          <p14:tracePt t="27902" x="4146550" y="2906713"/>
          <p14:tracePt t="27910" x="4164013" y="2906713"/>
          <p14:tracePt t="27930" x="4189413" y="2906713"/>
          <p14:tracePt t="27933" x="4206875" y="2897188"/>
          <p14:tracePt t="27942" x="4224338" y="2889250"/>
          <p14:tracePt t="27948" x="4240213" y="2889250"/>
          <p14:tracePt t="27956" x="4257675" y="2881313"/>
          <p14:tracePt t="27963" x="4265613" y="2881313"/>
          <p14:tracePt t="27972" x="4283075" y="2871788"/>
          <p14:tracePt t="27980" x="4300538" y="2871788"/>
          <p14:tracePt t="27988" x="4308475" y="2871788"/>
          <p14:tracePt t="27996" x="4325938" y="2871788"/>
          <p14:tracePt t="28012" x="4341813" y="2871788"/>
          <p14:tracePt t="28020" x="4359275" y="2871788"/>
          <p14:tracePt t="28028" x="4368800" y="2871788"/>
          <p14:tracePt t="28036" x="4384675" y="2871788"/>
          <p14:tracePt t="28042" x="4394200" y="2871788"/>
          <p14:tracePt t="28049" x="4410075" y="2871788"/>
          <p14:tracePt t="28058" x="4427538" y="2871788"/>
          <p14:tracePt t="28065" x="4435475" y="2871788"/>
          <p14:tracePt t="28074" x="4452938" y="2863850"/>
          <p14:tracePt t="28082" x="4478338" y="2863850"/>
          <p14:tracePt t="28089" x="4486275" y="2863850"/>
          <p14:tracePt t="28098" x="4503738" y="2863850"/>
          <p14:tracePt t="28106" x="4513263" y="2863850"/>
          <p14:tracePt t="28114" x="4529138" y="2871788"/>
          <p14:tracePt t="28122" x="4546600" y="2881313"/>
          <p14:tracePt t="28130" x="4554538" y="2881313"/>
          <p14:tracePt t="28138" x="4572000" y="2889250"/>
          <p14:tracePt t="28146" x="4589463" y="2897188"/>
          <p14:tracePt t="28152" x="4597400" y="2897188"/>
          <p14:tracePt t="28160" x="4605338" y="2897188"/>
          <p14:tracePt t="28168" x="4622800" y="2897188"/>
          <p14:tracePt t="28176" x="4630738" y="2906713"/>
          <p14:tracePt t="28184" x="4640263" y="2906713"/>
          <p14:tracePt t="28192" x="4648200" y="2906713"/>
          <p14:tracePt t="28200" x="4657725" y="2906713"/>
          <p14:tracePt t="28216" x="4665663" y="2914650"/>
          <p14:tracePt t="28224" x="4673600" y="2914650"/>
          <p14:tracePt t="28232" x="4683125" y="2914650"/>
          <p14:tracePt t="28239" x="4691063" y="2922588"/>
          <p14:tracePt t="28248" x="4699000" y="2922588"/>
          <p14:tracePt t="28256" x="4716463" y="2922588"/>
          <p14:tracePt t="28262" x="4733925" y="2932113"/>
          <p14:tracePt t="28270" x="4741863" y="2932113"/>
          <p14:tracePt t="28278" x="4749800" y="2932113"/>
          <p14:tracePt t="28286" x="4759325" y="2932113"/>
          <p14:tracePt t="28294" x="4767263" y="2932113"/>
          <p14:tracePt t="28310" x="4775200" y="2932113"/>
          <p14:tracePt t="28322" x="4784725" y="2932113"/>
          <p14:tracePt t="28342" x="4792663" y="2932113"/>
          <p14:tracePt t="28350" x="4802188" y="2932113"/>
          <p14:tracePt t="28366" x="4810125" y="2940050"/>
          <p14:tracePt t="28372" x="4827588" y="2940050"/>
          <p14:tracePt t="28384" x="4827588" y="2949575"/>
          <p14:tracePt t="28404" x="4835525" y="2949575"/>
          <p14:tracePt t="28420" x="4843463" y="2949575"/>
          <p14:tracePt t="28452" x="4852988" y="2949575"/>
          <p14:tracePt t="28468" x="4860925" y="2949575"/>
          <p14:tracePt t="28473" x="4868863" y="2949575"/>
          <p14:tracePt t="28482" x="4886325" y="2949575"/>
          <p14:tracePt t="28489" x="4903788" y="2949575"/>
          <p14:tracePt t="28498" x="4911725" y="2957513"/>
          <p14:tracePt t="28506" x="4929188" y="2957513"/>
          <p14:tracePt t="28514" x="4946650" y="2957513"/>
          <p14:tracePt t="28530" x="4962525" y="2957513"/>
          <p14:tracePt t="28538" x="4972050" y="2957513"/>
          <p14:tracePt t="28546" x="4979988" y="2957513"/>
          <p14:tracePt t="28554" x="4997450" y="2957513"/>
          <p14:tracePt t="28562" x="5005388" y="2965450"/>
          <p14:tracePt t="28570" x="5022850" y="2965450"/>
          <p14:tracePt t="28576" x="5038725" y="2965450"/>
          <p14:tracePt t="28592" x="5038725" y="2974975"/>
          <p14:tracePt t="28612" x="5048250" y="2974975"/>
          <p14:tracePt t="28620" x="5064125" y="2982913"/>
          <p14:tracePt t="28628" x="5073650" y="2982913"/>
          <p14:tracePt t="28635" x="5091113" y="2982913"/>
          <p14:tracePt t="28644" x="5099050" y="2982913"/>
          <p14:tracePt t="28652" x="5116513" y="2982913"/>
          <p14:tracePt t="28660" x="5132388" y="2990850"/>
          <p14:tracePt t="28668" x="5141913" y="3000375"/>
          <p14:tracePt t="28676" x="5157788" y="3000375"/>
          <p14:tracePt t="28682" x="5175250" y="3008313"/>
          <p14:tracePt t="28690" x="5183188" y="3016250"/>
          <p14:tracePt t="28698" x="5200650" y="3016250"/>
          <p14:tracePt t="28706" x="5218113" y="3025775"/>
          <p14:tracePt t="28714" x="5226050" y="3025775"/>
          <p14:tracePt t="28722" x="5243513" y="3033713"/>
          <p14:tracePt t="28730" x="5268913" y="3033713"/>
          <p14:tracePt t="28738" x="5286375" y="3033713"/>
          <p14:tracePt t="28746" x="5302250" y="3033713"/>
          <p14:tracePt t="28754" x="5337175" y="3033713"/>
          <p14:tracePt t="28762" x="5345113" y="3033713"/>
          <p14:tracePt t="28770" x="5362575" y="3033713"/>
          <p14:tracePt t="28776" x="5380038" y="3033713"/>
          <p14:tracePt t="28784" x="5387975" y="3041650"/>
          <p14:tracePt t="28792" x="5405438" y="3041650"/>
          <p14:tracePt t="28800" x="5421313" y="3051175"/>
          <p14:tracePt t="28816" x="5438775" y="3051175"/>
          <p14:tracePt t="28824" x="5446713" y="3051175"/>
          <p14:tracePt t="28832" x="5456238" y="3051175"/>
          <p14:tracePt t="28840" x="5472113" y="3051175"/>
          <p14:tracePt t="28848" x="5481638" y="3051175"/>
          <p14:tracePt t="28856" x="5497513" y="3051175"/>
          <p14:tracePt t="28864" x="5514975" y="3051175"/>
          <p14:tracePt t="28872" x="5524500" y="3051175"/>
          <p14:tracePt t="28877" x="5549900" y="3051175"/>
          <p14:tracePt t="28886" x="5557838" y="3051175"/>
          <p14:tracePt t="28894" x="5583238" y="3051175"/>
          <p14:tracePt t="28901" x="5608638" y="3051175"/>
          <p14:tracePt t="28913" x="5626100" y="3051175"/>
          <p14:tracePt t="28918" x="5651500" y="3051175"/>
          <p14:tracePt t="28926" x="5676900" y="3051175"/>
          <p14:tracePt t="28934" x="5702300" y="3051175"/>
          <p14:tracePt t="28942" x="5727700" y="3041650"/>
          <p14:tracePt t="28950" x="5761038" y="3033713"/>
          <p14:tracePt t="28958" x="5788025" y="3016250"/>
          <p14:tracePt t="28966" x="5821363" y="3008313"/>
          <p14:tracePt t="28973" x="5838825" y="3000375"/>
          <p14:tracePt t="28982" x="5846763" y="2990850"/>
          <p14:tracePt t="28990" x="5864225" y="2982913"/>
          <p14:tracePt t="28996" x="5880100" y="2974975"/>
          <p14:tracePt t="29004" x="5889625" y="2974975"/>
          <p14:tracePt t="29013" x="5905500" y="2965450"/>
          <p14:tracePt t="29019" x="5932488" y="2949575"/>
          <p14:tracePt t="29029" x="5957888" y="2940050"/>
          <p14:tracePt t="29036" x="5973763" y="2932113"/>
          <p14:tracePt t="29046" x="5999163" y="2914650"/>
          <p14:tracePt t="29052" x="6016625" y="2897188"/>
          <p14:tracePt t="29060" x="6042025" y="2881313"/>
          <p14:tracePt t="29068" x="6067425" y="2863850"/>
          <p14:tracePt t="29076" x="6076950" y="2855913"/>
          <p14:tracePt t="29084" x="6092825" y="2855913"/>
          <p14:tracePt t="29089" x="6110288" y="2855913"/>
          <p14:tracePt t="29098" x="6118225" y="2846388"/>
          <p14:tracePt t="29106" x="6127750" y="2846388"/>
          <p14:tracePt t="29125" x="6135688" y="2846388"/>
          <p14:tracePt t="29220" x="6143625" y="2846388"/>
          <p14:tracePt t="29229" x="6153150" y="2846388"/>
          <p14:tracePt t="29237" x="6161088" y="2846388"/>
          <p14:tracePt t="29249" x="6161088" y="2838450"/>
          <p14:tracePt t="29257" x="6169025" y="2838450"/>
          <p14:tracePt t="29268" x="6178550" y="2838450"/>
          <p14:tracePt t="29432" x="6186488" y="2838450"/>
          <p14:tracePt t="29444" x="6194425" y="2838450"/>
          <p14:tracePt t="29452" x="6203950" y="2838450"/>
          <p14:tracePt t="29476" x="6211888" y="2846388"/>
          <p14:tracePt t="29484" x="6221413" y="2846388"/>
          <p14:tracePt t="29504" x="6229350" y="2846388"/>
          <p14:tracePt t="29514" x="6237288" y="2846388"/>
          <p14:tracePt t="29522" x="6246813" y="2846388"/>
          <p14:tracePt t="29538" x="6254750" y="2855913"/>
          <p14:tracePt t="29547" x="6262688" y="2855913"/>
          <p14:tracePt t="29564" x="6272213" y="2855913"/>
          <p14:tracePt t="29574" x="6272213" y="2863850"/>
          <p14:tracePt t="29582" x="6280150" y="2863850"/>
          <p14:tracePt t="29602" x="6288088" y="2863850"/>
          <p14:tracePt t="29632" x="6297613" y="2863850"/>
          <p14:tracePt t="29640" x="6305550" y="2871788"/>
          <p14:tracePt t="29648" x="6305550" y="2881313"/>
          <p14:tracePt t="29656" x="6313488" y="2881313"/>
          <p14:tracePt t="29664" x="6330950" y="2889250"/>
          <p14:tracePt t="29672" x="6330950" y="2897188"/>
          <p14:tracePt t="29680" x="6348413" y="2906713"/>
          <p14:tracePt t="29688" x="6356350" y="2906713"/>
          <p14:tracePt t="29696" x="6356350" y="2914650"/>
          <p14:tracePt t="29704" x="6373813" y="2922588"/>
          <p14:tracePt t="29713" x="6391275" y="2932113"/>
          <p14:tracePt t="29728" x="6407150" y="2932113"/>
          <p14:tracePt t="29734" x="6416675" y="2932113"/>
          <p14:tracePt t="29742" x="6424613" y="2932113"/>
          <p14:tracePt t="29750" x="6424613" y="2940050"/>
          <p14:tracePt t="29758" x="6432550" y="2940050"/>
          <p14:tracePt t="29786" x="6442075" y="2940050"/>
          <p14:tracePt t="29802" x="6450013" y="2940050"/>
          <p14:tracePt t="29810" x="6457950" y="2940050"/>
          <p14:tracePt t="29826" x="6475413" y="2940050"/>
          <p14:tracePt t="29834" x="6483350" y="2940050"/>
          <p14:tracePt t="29848" x="6492875" y="2940050"/>
          <p14:tracePt t="29856" x="6500813" y="2940050"/>
          <p14:tracePt t="29864" x="6510338" y="2940050"/>
          <p14:tracePt t="30574" x="6526213" y="2940050"/>
          <p14:tracePt t="30582" x="6543675" y="2932113"/>
          <p14:tracePt t="30589" x="6551613" y="2922588"/>
          <p14:tracePt t="30598" x="6577013" y="2914650"/>
          <p14:tracePt t="30606" x="6611938" y="2906713"/>
          <p14:tracePt t="30614" x="6645275" y="2897188"/>
          <p14:tracePt t="30622" x="6705600" y="2889250"/>
          <p14:tracePt t="30630" x="6746875" y="2881313"/>
          <p14:tracePt t="30637" x="6781800" y="2881313"/>
          <p14:tracePt t="30646" x="6815138" y="2881313"/>
          <p14:tracePt t="30654" x="6824663" y="2881313"/>
          <p14:tracePt t="30663" x="6840538" y="2881313"/>
          <p14:tracePt t="30712" x="6850063" y="2881313"/>
          <p14:tracePt t="30724" x="6875463" y="2881313"/>
          <p14:tracePt t="30732" x="6883400" y="2889250"/>
          <p14:tracePt t="30740" x="6900863" y="2889250"/>
          <p14:tracePt t="30748" x="6926263" y="2889250"/>
          <p14:tracePt t="30756" x="6934200" y="2889250"/>
          <p14:tracePt t="30764" x="6951663" y="2889250"/>
          <p14:tracePt t="30772" x="6969125" y="2889250"/>
          <p14:tracePt t="30780" x="6977063" y="2889250"/>
          <p14:tracePt t="30786" x="6994525" y="2889250"/>
          <p14:tracePt t="30794" x="6994525" y="2897188"/>
          <p14:tracePt t="30802" x="7010400" y="2897188"/>
          <p14:tracePt t="30812" x="7019925" y="2897188"/>
          <p14:tracePt t="30826" x="7035800" y="2897188"/>
          <p14:tracePt t="30834" x="7045325" y="2897188"/>
          <p14:tracePt t="30842" x="7061200" y="2897188"/>
          <p14:tracePt t="30849" x="7078663" y="2897188"/>
          <p14:tracePt t="30858" x="7088188" y="2897188"/>
          <p14:tracePt t="30866" x="7104063" y="2897188"/>
          <p14:tracePt t="30874" x="7113588" y="2897188"/>
          <p14:tracePt t="30882" x="7129463" y="2897188"/>
          <p14:tracePt t="30888" x="7146925" y="2897188"/>
          <p14:tracePt t="30896" x="7154863" y="2897188"/>
          <p14:tracePt t="30904" x="7172325" y="2897188"/>
          <p14:tracePt t="30912" x="7180263" y="2897188"/>
          <p14:tracePt t="30920" x="7197725" y="2906713"/>
          <p14:tracePt t="30928" x="7215188" y="2914650"/>
          <p14:tracePt t="30936" x="7223125" y="2914650"/>
          <p14:tracePt t="30945" x="7232650" y="2914650"/>
          <p14:tracePt t="30952" x="7240588" y="2914650"/>
          <p14:tracePt t="30962" x="7248525" y="2914650"/>
          <p14:tracePt t="30976" x="7265988" y="2914650"/>
          <p14:tracePt t="30992" x="7283450" y="2914650"/>
          <p14:tracePt t="30998" x="7291388" y="2914650"/>
          <p14:tracePt t="31013" x="7308850" y="2906713"/>
          <p14:tracePt t="31022" x="7316788" y="2906713"/>
          <p14:tracePt t="31038" x="7324725" y="2906713"/>
          <p14:tracePt t="31050" x="7334250" y="2906713"/>
          <p14:tracePt t="31070" x="7342188" y="2906713"/>
          <p14:tracePt t="31086" x="7350125" y="2906713"/>
          <p14:tracePt t="31094" x="7359650" y="2897188"/>
          <p14:tracePt t="31108" x="7377113" y="2889250"/>
          <p14:tracePt t="31115" x="7385050" y="2881313"/>
          <p14:tracePt t="31124" x="7392988" y="2881313"/>
          <p14:tracePt t="31132" x="7402513" y="2881313"/>
          <p14:tracePt t="31726" x="7418388" y="2871788"/>
          <p14:tracePt t="31734" x="7453313" y="2855913"/>
          <p14:tracePt t="31743" x="7486650" y="2838450"/>
          <p14:tracePt t="31748" x="7521575" y="2830513"/>
          <p14:tracePt t="31756" x="7546975" y="2830513"/>
          <p14:tracePt t="31766" x="7562850" y="2820988"/>
          <p14:tracePt t="31780" x="7580313" y="2820988"/>
          <p14:tracePt t="31788" x="7588250" y="2820988"/>
          <p14:tracePt t="31796" x="7597775" y="2820988"/>
          <p14:tracePt t="31804" x="7613650" y="2820988"/>
          <p14:tracePt t="31812" x="7623175" y="2820988"/>
          <p14:tracePt t="31819" x="7639050" y="2820988"/>
          <p14:tracePt t="31828" x="7648575" y="2820988"/>
          <p14:tracePt t="31836" x="7666038" y="2820988"/>
          <p14:tracePt t="31844" x="7673975" y="2820988"/>
          <p14:tracePt t="31849" x="7681913" y="2820988"/>
          <p14:tracePt t="31858" x="7691438" y="2820988"/>
          <p14:tracePt t="31866" x="7699375" y="2820988"/>
          <p14:tracePt t="31874" x="7707313" y="2820988"/>
          <p14:tracePt t="31882" x="7724775" y="2820988"/>
          <p14:tracePt t="31889" x="7732713" y="2820988"/>
          <p14:tracePt t="31906" x="7750175" y="2820988"/>
          <p14:tracePt t="31926" x="7758113" y="2813050"/>
          <p14:tracePt t="31934" x="7767638" y="2813050"/>
          <p14:tracePt t="31942" x="7775575" y="2813050"/>
          <p14:tracePt t="31947" x="7793038" y="2813050"/>
          <p14:tracePt t="31956" x="7800975" y="2813050"/>
          <p14:tracePt t="32351" x="7810500" y="2813050"/>
          <p14:tracePt t="32360" x="7818438" y="2813050"/>
          <p14:tracePt t="32367" x="7826375" y="2813050"/>
          <p14:tracePt t="32373" x="7835900" y="2813050"/>
          <p14:tracePt t="32382" x="7843838" y="2813050"/>
          <p14:tracePt t="32392" x="7851775" y="2813050"/>
          <p14:tracePt t="32648" x="7851775" y="2820988"/>
          <p14:tracePt t="32943" x="7843838" y="2830513"/>
          <p14:tracePt t="32950" x="7835900" y="2838450"/>
          <p14:tracePt t="32958" x="7826375" y="2846388"/>
          <p14:tracePt t="32966" x="7826375" y="2855913"/>
          <p14:tracePt t="32974" x="7810500" y="2871788"/>
          <p14:tracePt t="32990" x="7800975" y="2881313"/>
          <p14:tracePt t="33016" x="7800975" y="2889250"/>
          <p14:tracePt t="33512" x="7800975" y="2897188"/>
          <p14:tracePt t="33868" x="7783513" y="2897188"/>
          <p14:tracePt t="33877" x="7732713" y="2906713"/>
          <p14:tracePt t="33884" x="7656513" y="2922588"/>
          <p14:tracePt t="33892" x="7554913" y="2949575"/>
          <p14:tracePt t="33914" x="7367588" y="2982913"/>
          <p14:tracePt t="33925" x="7205663" y="2982913"/>
          <p14:tracePt t="33932" x="7121525" y="2990850"/>
          <p14:tracePt t="33940" x="7045325" y="3000375"/>
          <p14:tracePt t="33948" x="6959600" y="3016250"/>
          <p14:tracePt t="33956" x="6832600" y="3025775"/>
          <p14:tracePt t="33962" x="6696075" y="3033713"/>
          <p14:tracePt t="33970" x="6518275" y="3033713"/>
          <p14:tracePt t="33978" x="6313488" y="3033713"/>
          <p14:tracePt t="33986" x="6076950" y="3051175"/>
          <p14:tracePt t="33994" x="5846763" y="3051175"/>
          <p14:tracePt t="34002" x="5608638" y="3041650"/>
          <p14:tracePt t="34010" x="5446713" y="3033713"/>
          <p14:tracePt t="34018" x="5311775" y="3033713"/>
          <p14:tracePt t="34027" x="5183188" y="3025775"/>
          <p14:tracePt t="34034" x="5081588" y="3025775"/>
          <p14:tracePt t="34042" x="4997450" y="3025775"/>
          <p14:tracePt t="34050" x="4929188" y="3025775"/>
          <p14:tracePt t="34057" x="4868863" y="3025775"/>
          <p14:tracePt t="34065" x="4810125" y="3025775"/>
          <p14:tracePt t="34072" x="4749800" y="3025775"/>
          <p14:tracePt t="34080" x="4708525" y="3025775"/>
          <p14:tracePt t="34088" x="4665663" y="3025775"/>
          <p14:tracePt t="34096" x="4630738" y="3025775"/>
          <p14:tracePt t="34103" x="4597400" y="3025775"/>
          <p14:tracePt t="34112" x="4554538" y="3041650"/>
          <p14:tracePt t="34120" x="4521200" y="3059113"/>
          <p14:tracePt t="34129" x="4470400" y="3076575"/>
          <p14:tracePt t="34136" x="4427538" y="3094038"/>
          <p14:tracePt t="34143" x="4376738" y="3101975"/>
          <p14:tracePt t="34152" x="4333875" y="3127375"/>
          <p14:tracePt t="34162" x="4283075" y="3135313"/>
          <p14:tracePt t="34168" x="4240213" y="3144838"/>
          <p14:tracePt t="34174" x="4206875" y="3152775"/>
          <p14:tracePt t="34182" x="4181475" y="3170238"/>
          <p14:tracePt t="34190" x="4156075" y="3170238"/>
          <p14:tracePt t="34198" x="4146550" y="3178175"/>
          <p14:tracePt t="34206" x="4113213" y="3186113"/>
          <p14:tracePt t="34214" x="4087813" y="3195638"/>
          <p14:tracePt t="34222" x="4062413" y="3203575"/>
          <p14:tracePt t="34230" x="4037013" y="3211513"/>
          <p14:tracePt t="34238" x="3994150" y="3228975"/>
          <p14:tracePt t="34246" x="3960813" y="3246438"/>
          <p14:tracePt t="34254" x="3908425" y="3263900"/>
          <p14:tracePt t="34262" x="3867150" y="3279775"/>
          <p14:tracePt t="34270" x="3806825" y="3297238"/>
          <p14:tracePt t="34276" x="3748088" y="3305175"/>
          <p14:tracePt t="34284" x="3697288" y="3314700"/>
          <p14:tracePt t="34292" x="3636963" y="3322638"/>
          <p14:tracePt t="34300" x="3578225" y="3330575"/>
          <p14:tracePt t="34308" x="3517900" y="3348038"/>
          <p14:tracePt t="34316" x="3459163" y="3355975"/>
          <p14:tracePt t="34324" x="3398838" y="3373438"/>
          <p14:tracePt t="34332" x="3340100" y="3382963"/>
          <p14:tracePt t="34340" x="3279775" y="3408363"/>
          <p14:tracePt t="34348" x="3221038" y="3408363"/>
          <p14:tracePt t="34356" x="3160713" y="3424238"/>
          <p14:tracePt t="34364" x="3101975" y="3433763"/>
          <p14:tracePt t="34372" x="3041650" y="3449638"/>
          <p14:tracePt t="34378" x="2982913" y="3459163"/>
          <p14:tracePt t="34386" x="2922588" y="3467100"/>
          <p14:tracePt t="34394" x="2897188" y="3467100"/>
          <p14:tracePt t="34402" x="2881313" y="3467100"/>
          <p14:tracePt t="34411" x="2863850" y="3467100"/>
          <p14:tracePt t="34418" x="2846388" y="3475038"/>
          <p14:tracePt t="34427" x="2838450" y="3475038"/>
          <p14:tracePt t="34434" x="2820988" y="3475038"/>
          <p14:tracePt t="34442" x="2813050" y="3475038"/>
          <p14:tracePt t="34462" x="2805113" y="3475038"/>
          <p14:tracePt t="34670" x="2805113" y="3484563"/>
          <p14:tracePt t="34683" x="2805113" y="3492500"/>
          <p14:tracePt t="34690" x="2795588" y="3492500"/>
          <p14:tracePt t="34698" x="2795588" y="3502025"/>
          <p14:tracePt t="34716" x="2787650" y="3517900"/>
          <p14:tracePt t="34724" x="2787650" y="3527425"/>
          <p14:tracePt t="34732" x="2787650" y="3535363"/>
          <p14:tracePt t="34740" x="2787650" y="3552825"/>
          <p14:tracePt t="34748" x="2787650" y="3560763"/>
          <p14:tracePt t="34756" x="2787650" y="3568700"/>
          <p14:tracePt t="34764" x="2787650" y="3578225"/>
          <p14:tracePt t="34906" x="2795588" y="3586163"/>
          <p14:tracePt t="34918" x="2805113" y="3594100"/>
          <p14:tracePt t="34920" x="2813050" y="3603625"/>
          <p14:tracePt t="34928" x="2830513" y="3603625"/>
          <p14:tracePt t="34936" x="2838450" y="3603625"/>
          <p14:tracePt t="34944" x="2846388" y="3611563"/>
          <p14:tracePt t="34952" x="2863850" y="3611563"/>
          <p14:tracePt t="34960" x="2871788" y="3619500"/>
          <p14:tracePt t="34968" x="2889250" y="3619500"/>
          <p14:tracePt t="34976" x="2897188" y="3619500"/>
          <p14:tracePt t="34984" x="2914650" y="3629025"/>
          <p14:tracePt t="34992" x="2940050" y="3629025"/>
          <p14:tracePt t="35000" x="2949575" y="3629025"/>
          <p14:tracePt t="35008" x="2965450" y="3636963"/>
          <p14:tracePt t="35016" x="2982913" y="3636963"/>
          <p14:tracePt t="35022" x="2990850" y="3636963"/>
          <p14:tracePt t="35030" x="3008313" y="3646488"/>
          <p14:tracePt t="35038" x="3025775" y="3646488"/>
          <p14:tracePt t="35046" x="3033713" y="3646488"/>
          <p14:tracePt t="35054" x="3051175" y="3654425"/>
          <p14:tracePt t="35062" x="3067050" y="3662363"/>
          <p14:tracePt t="35070" x="3076575" y="3662363"/>
          <p14:tracePt t="35078" x="3101975" y="3671888"/>
          <p14:tracePt t="35086" x="3119438" y="3679825"/>
          <p14:tracePt t="35094" x="3135313" y="3687763"/>
          <p14:tracePt t="35102" x="3144838" y="3687763"/>
          <p14:tracePt t="35110" x="3170238" y="3687763"/>
          <p14:tracePt t="35118" x="3178175" y="3697288"/>
          <p14:tracePt t="35124" x="3195638" y="3697288"/>
          <p14:tracePt t="35132" x="3211513" y="3697288"/>
          <p14:tracePt t="35148" x="3221038" y="3697288"/>
          <p14:tracePt t="35156" x="3238500" y="3697288"/>
          <p14:tracePt t="35172" x="3246438" y="3697288"/>
          <p14:tracePt t="35180" x="3263900" y="3697288"/>
          <p14:tracePt t="35196" x="3271838" y="3697288"/>
          <p14:tracePt t="35204" x="3279775" y="3697288"/>
          <p14:tracePt t="35220" x="3297238" y="3697288"/>
          <p14:tracePt t="35226" x="3314700" y="3697288"/>
          <p14:tracePt t="35242" x="3330575" y="3697288"/>
          <p14:tracePt t="35250" x="3348038" y="3697288"/>
          <p14:tracePt t="35258" x="3355975" y="3687763"/>
          <p14:tracePt t="35266" x="3365500" y="3687763"/>
          <p14:tracePt t="35274" x="3382963" y="3679825"/>
          <p14:tracePt t="35282" x="3390900" y="3671888"/>
          <p14:tracePt t="35290" x="3408363" y="3671888"/>
          <p14:tracePt t="35298" x="3424238" y="3662363"/>
          <p14:tracePt t="35306" x="3433763" y="3654425"/>
          <p14:tracePt t="35314" x="3449638" y="3654425"/>
          <p14:tracePt t="35322" x="3467100" y="3654425"/>
          <p14:tracePt t="35348" x="3475038" y="3654425"/>
          <p14:tracePt t="35420" x="3484563" y="3654425"/>
          <p14:tracePt t="35438" x="3484563" y="3646488"/>
          <p14:tracePt t="35478" x="3492500" y="3646488"/>
          <p14:tracePt t="35498" x="3502025" y="3646488"/>
          <p14:tracePt t="35506" x="3509963" y="3646488"/>
          <p14:tracePt t="35522" x="3517900" y="3646488"/>
          <p14:tracePt t="35530" x="3527425" y="3646488"/>
          <p14:tracePt t="35538" x="3535363" y="3636963"/>
          <p14:tracePt t="35544" x="3543300" y="3636963"/>
          <p14:tracePt t="35552" x="3552825" y="3636963"/>
          <p14:tracePt t="35568" x="3560763" y="3636963"/>
          <p14:tracePt t="35578" x="3578225" y="3636963"/>
          <p14:tracePt t="35592" x="3594100" y="3636963"/>
          <p14:tracePt t="35599" x="3603625" y="3636963"/>
          <p14:tracePt t="35608" x="3619500" y="3636963"/>
          <p14:tracePt t="35616" x="3636963" y="3636963"/>
          <p14:tracePt t="35624" x="3646488" y="3636963"/>
          <p14:tracePt t="35632" x="3671888" y="3636963"/>
          <p14:tracePt t="35640" x="3687763" y="3629025"/>
          <p14:tracePt t="35645" x="3697288" y="3629025"/>
          <p14:tracePt t="35653" x="3713163" y="3619500"/>
          <p14:tracePt t="35662" x="3730625" y="3619500"/>
          <p14:tracePt t="35670" x="3738563" y="3619500"/>
          <p14:tracePt t="35679" x="3756025" y="3619500"/>
          <p14:tracePt t="35686" x="3763963" y="3619500"/>
          <p14:tracePt t="35694" x="3781425" y="3611563"/>
          <p14:tracePt t="35702" x="3790950" y="3611563"/>
          <p14:tracePt t="35710" x="3798888" y="3611563"/>
          <p14:tracePt t="35718" x="3806825" y="3611563"/>
          <p14:tracePt t="35726" x="3824288" y="3611563"/>
          <p14:tracePt t="35743" x="3832225" y="3611563"/>
          <p14:tracePt t="35748" x="3841750" y="3611563"/>
          <p14:tracePt t="36008" x="3841750" y="3603625"/>
          <p14:tracePt t="36032" x="3849688" y="3603625"/>
          <p14:tracePt t="62533" x="3857625" y="3603625"/>
          <p14:tracePt t="62538" x="3857625" y="3594100"/>
          <p14:tracePt t="62546" x="3867150" y="3594100"/>
          <p14:tracePt t="62554" x="3867150" y="3586163"/>
          <p14:tracePt t="62562" x="3875088" y="3578225"/>
          <p14:tracePt t="62571" x="3883025" y="3568700"/>
          <p14:tracePt t="62578" x="3892550" y="3568700"/>
          <p14:tracePt t="62586" x="3900488" y="3552825"/>
          <p14:tracePt t="62594" x="3908425" y="3552825"/>
          <p14:tracePt t="62602" x="3917950" y="3535363"/>
          <p14:tracePt t="62618" x="3925888" y="3535363"/>
          <p14:tracePt t="62634" x="3925888" y="3527425"/>
          <p14:tracePt t="63403" x="3935413" y="3517900"/>
          <p14:tracePt t="63414" x="3951288" y="3509963"/>
          <p14:tracePt t="63422" x="3968750" y="3509963"/>
          <p14:tracePt t="63430" x="3986213" y="3502025"/>
          <p14:tracePt t="63440" x="3994150" y="3492500"/>
          <p14:tracePt t="63446" x="4011613" y="3492500"/>
          <p14:tracePt t="63455" x="4027488" y="3484563"/>
          <p14:tracePt t="63470" x="4037013" y="3475038"/>
          <p14:tracePt t="63478" x="4044950" y="3475038"/>
          <p14:tracePt t="63486" x="4052888" y="3475038"/>
          <p14:tracePt t="63492" x="4062413" y="3475038"/>
          <p14:tracePt t="63500" x="4070350" y="3475038"/>
          <p14:tracePt t="63516" x="4079875" y="3475038"/>
          <p14:tracePt t="63524" x="4087813" y="3475038"/>
          <p14:tracePt t="63532" x="4095750" y="3475038"/>
          <p14:tracePt t="63540" x="4105275" y="3475038"/>
          <p14:tracePt t="63548" x="4113213" y="3475038"/>
          <p14:tracePt t="63556" x="4121150" y="3467100"/>
          <p14:tracePt t="63564" x="4138613" y="3467100"/>
          <p14:tracePt t="63572" x="4146550" y="3467100"/>
          <p14:tracePt t="63580" x="4164013" y="3467100"/>
          <p14:tracePt t="63588" x="4181475" y="3467100"/>
          <p14:tracePt t="63594" x="4189413" y="3467100"/>
          <p14:tracePt t="63602" x="4206875" y="3467100"/>
          <p14:tracePt t="63610" x="4214813" y="3467100"/>
          <p14:tracePt t="63618" x="4232275" y="3459163"/>
          <p14:tracePt t="63626" x="4249738" y="3459163"/>
          <p14:tracePt t="63634" x="4257675" y="3459163"/>
          <p14:tracePt t="63642" x="4275138" y="3459163"/>
          <p14:tracePt t="63650" x="4291013" y="3459163"/>
          <p14:tracePt t="63658" x="4300538" y="3459163"/>
          <p14:tracePt t="63666" x="4316413" y="3459163"/>
          <p14:tracePt t="63673" x="4325938" y="3459163"/>
          <p14:tracePt t="63682" x="4333875" y="3459163"/>
          <p14:tracePt t="63690" x="4351338" y="3459163"/>
          <p14:tracePt t="63704" x="4359275" y="3459163"/>
          <p14:tracePt t="63712" x="4368800" y="3459163"/>
          <p14:tracePt t="63784" x="4376738" y="3459163"/>
          <p14:tracePt t="63830" x="4384675" y="3459163"/>
          <p14:tracePt t="63842" x="4394200" y="3459163"/>
          <p14:tracePt t="63850" x="4402138" y="3459163"/>
          <p14:tracePt t="63858" x="4410075" y="3467100"/>
          <p14:tracePt t="63866" x="4419600" y="3467100"/>
          <p14:tracePt t="63956" x="4427538" y="3475038"/>
          <p14:tracePt t="63968" x="4435475" y="3475038"/>
          <p14:tracePt t="63984" x="4452938" y="3484563"/>
          <p14:tracePt t="63992" x="4470400" y="3484563"/>
          <p14:tracePt t="64000" x="4470400" y="3492500"/>
          <p14:tracePt t="64008" x="4486275" y="3502025"/>
          <p14:tracePt t="64016" x="4495800" y="3502025"/>
          <p14:tracePt t="64022" x="4503738" y="3509963"/>
          <p14:tracePt t="64030" x="4521200" y="3509963"/>
          <p14:tracePt t="64037" x="4529138" y="3509963"/>
          <p14:tracePt t="64046" x="4546600" y="3517900"/>
          <p14:tracePt t="64054" x="4564063" y="3527425"/>
          <p14:tracePt t="64062" x="4579938" y="3535363"/>
          <p14:tracePt t="64071" x="4589463" y="3543300"/>
          <p14:tracePt t="64078" x="4605338" y="3552825"/>
          <p14:tracePt t="64086" x="4614863" y="3552825"/>
          <p14:tracePt t="64102" x="4630738" y="3560763"/>
          <p14:tracePt t="64110" x="4640263" y="3560763"/>
          <p14:tracePt t="64116" x="4648200" y="3568700"/>
          <p14:tracePt t="64124" x="4657725" y="3578225"/>
          <p14:tracePt t="64132" x="4665663" y="3578225"/>
          <p14:tracePt t="64140" x="4683125" y="3578225"/>
          <p14:tracePt t="64148" x="4699000" y="3586163"/>
          <p14:tracePt t="64156" x="4708525" y="3594100"/>
          <p14:tracePt t="64164" x="4724400" y="3594100"/>
          <p14:tracePt t="64173" x="4733925" y="3603625"/>
          <p14:tracePt t="64180" x="4741863" y="3611563"/>
          <p14:tracePt t="64188" x="4749800" y="3611563"/>
          <p14:tracePt t="64196" x="4767263" y="3619500"/>
          <p14:tracePt t="64204" x="4775200" y="3629025"/>
          <p14:tracePt t="64212" x="4792663" y="3636963"/>
          <p14:tracePt t="64222" x="4810125" y="3654425"/>
          <p14:tracePt t="64226" x="4818063" y="3654425"/>
          <p14:tracePt t="64234" x="4827588" y="3654425"/>
          <p14:tracePt t="64242" x="4843463" y="3662363"/>
          <p14:tracePt t="64250" x="4852988" y="3679825"/>
          <p14:tracePt t="64258" x="4860925" y="3687763"/>
          <p14:tracePt t="64266" x="4878388" y="3697288"/>
          <p14:tracePt t="64274" x="4894263" y="3697288"/>
          <p14:tracePt t="64283" x="4903788" y="3705225"/>
          <p14:tracePt t="64290" x="4919663" y="3713163"/>
          <p14:tracePt t="64298" x="4937125" y="3713163"/>
          <p14:tracePt t="64306" x="4946650" y="3713163"/>
          <p14:tracePt t="64314" x="4962525" y="3722688"/>
          <p14:tracePt t="64323" x="4979988" y="3722688"/>
          <p14:tracePt t="64328" x="4987925" y="3722688"/>
          <p14:tracePt t="64336" x="5005388" y="3722688"/>
          <p14:tracePt t="64344" x="5030788" y="3722688"/>
          <p14:tracePt t="64352" x="5048250" y="3722688"/>
          <p14:tracePt t="64360" x="5064125" y="3722688"/>
          <p14:tracePt t="64368" x="5073650" y="3722688"/>
          <p14:tracePt t="64376" x="5091113" y="3730625"/>
          <p14:tracePt t="64384" x="5106988" y="3730625"/>
          <p14:tracePt t="64470" x="5116513" y="3730625"/>
          <p14:tracePt t="64518" x="5124450" y="3722688"/>
          <p14:tracePt t="64530" x="5132388" y="3722688"/>
          <p14:tracePt t="64544" x="5132388" y="3713163"/>
          <p14:tracePt t="64552" x="5141913" y="3713163"/>
          <p14:tracePt t="64568" x="5141913" y="3705225"/>
          <p14:tracePt t="64576" x="5149850" y="3705225"/>
          <p14:tracePt t="65428" x="5157788" y="3697288"/>
          <p14:tracePt t="65437" x="5167313" y="3687763"/>
          <p14:tracePt t="65445" x="5175250" y="3687763"/>
          <p14:tracePt t="65453" x="5175250" y="3679825"/>
          <p14:tracePt t="65461" x="5183188" y="3679825"/>
          <p14:tracePt t="65468" x="5192713" y="3671888"/>
          <p14:tracePt t="65476" x="5192713" y="3662363"/>
          <p14:tracePt t="65482" x="5200650" y="3662363"/>
          <p14:tracePt t="65490" x="5218113" y="3646488"/>
          <p14:tracePt t="65498" x="5226050" y="3636963"/>
          <p14:tracePt t="65506" x="5243513" y="3619500"/>
          <p14:tracePt t="65514" x="5260975" y="3619500"/>
          <p14:tracePt t="65522" x="5276850" y="3603625"/>
          <p14:tracePt t="65530" x="5286375" y="3594100"/>
          <p14:tracePt t="65539" x="5302250" y="3578225"/>
          <p14:tracePt t="65546" x="5319713" y="3560763"/>
          <p14:tracePt t="65554" x="5337175" y="3552825"/>
          <p14:tracePt t="65562" x="5345113" y="3552825"/>
          <p14:tracePt t="65572" x="5362575" y="3552825"/>
          <p14:tracePt t="65578" x="5380038" y="3543300"/>
          <p14:tracePt t="65586" x="5387975" y="3543300"/>
          <p14:tracePt t="65592" x="5395913" y="3543300"/>
          <p14:tracePt t="65600" x="5405438" y="3543300"/>
          <p14:tracePt t="65608" x="5405438" y="3535363"/>
          <p14:tracePt t="65636" x="5413375" y="3535363"/>
          <p14:tracePt t="65657" x="5421313" y="3535363"/>
          <p14:tracePt t="65664" x="5430838" y="3535363"/>
          <p14:tracePt t="65674" x="5430838" y="3527425"/>
          <p14:tracePt t="65680" x="5438775" y="3527425"/>
          <p14:tracePt t="65688" x="5446713" y="3527425"/>
          <p14:tracePt t="65896" x="5456238" y="3527425"/>
          <p14:tracePt t="65918" x="5464175" y="3527425"/>
          <p14:tracePt t="65926" x="5472113" y="3527425"/>
          <p14:tracePt t="65942" x="5481638" y="3527425"/>
          <p14:tracePt t="65950" x="5489575" y="3535363"/>
          <p14:tracePt t="65966" x="5497513" y="3535363"/>
          <p14:tracePt t="65973" x="5507038" y="3535363"/>
          <p14:tracePt t="65982" x="5514975" y="3543300"/>
          <p14:tracePt t="65998" x="5524500" y="3552825"/>
          <p14:tracePt t="66006" x="5532438" y="3552825"/>
          <p14:tracePt t="66012" x="5532438" y="3560763"/>
          <p14:tracePt t="66020" x="5540375" y="3560763"/>
          <p14:tracePt t="66036" x="5549900" y="3560763"/>
          <p14:tracePt t="66044" x="5557838" y="3560763"/>
          <p14:tracePt t="66060" x="5565775" y="3560763"/>
          <p14:tracePt t="66068" x="5565775" y="3568700"/>
          <p14:tracePt t="66075" x="5575300" y="3568700"/>
          <p14:tracePt t="66092" x="5583238" y="3578225"/>
          <p14:tracePt t="66103" x="5591175" y="3578225"/>
          <p14:tracePt t="66112" x="5600700" y="3578225"/>
          <p14:tracePt t="66130" x="5608638" y="3586163"/>
          <p14:tracePt t="66138" x="5616575" y="3586163"/>
          <p14:tracePt t="66146" x="5616575" y="3594100"/>
          <p14:tracePt t="66948" x="5626100" y="3594100"/>
          <p14:tracePt t="66960" x="5634038" y="3586163"/>
          <p14:tracePt t="66966" x="5641975" y="3586163"/>
          <p14:tracePt t="66982" x="5676900" y="3578225"/>
          <p14:tracePt t="66990" x="5684838" y="3568700"/>
          <p14:tracePt t="66999" x="5702300" y="3560763"/>
          <p14:tracePt t="67006" x="5719763" y="3552825"/>
          <p14:tracePt t="67014" x="5735638" y="3543300"/>
          <p14:tracePt t="67023" x="5753100" y="3543300"/>
          <p14:tracePt t="67030" x="5778500" y="3535363"/>
          <p14:tracePt t="67038" x="5803900" y="3517900"/>
          <p14:tracePt t="67047" x="5829300" y="3509963"/>
          <p14:tracePt t="67054" x="5846763" y="3502025"/>
          <p14:tracePt t="67060" x="5880100" y="3492500"/>
          <p14:tracePt t="67068" x="5905500" y="3492500"/>
          <p14:tracePt t="67076" x="5922963" y="3484563"/>
          <p14:tracePt t="67084" x="5932488" y="3467100"/>
          <p14:tracePt t="67093" x="5965825" y="3449638"/>
          <p14:tracePt t="67100" x="6016625" y="3441700"/>
          <p14:tracePt t="67108" x="6059488" y="3424238"/>
          <p14:tracePt t="67116" x="6118225" y="3416300"/>
          <p14:tracePt t="67124" x="6178550" y="3408363"/>
          <p14:tracePt t="67132" x="6229350" y="3408363"/>
          <p14:tracePt t="67140" x="6272213" y="3408363"/>
          <p14:tracePt t="67148" x="6288088" y="3408363"/>
          <p14:tracePt t="67156" x="6305550" y="3408363"/>
          <p14:tracePt t="67162" x="6323013" y="3408363"/>
          <p14:tracePt t="67178" x="6330950" y="3408363"/>
          <p14:tracePt t="67189" x="6338888" y="3408363"/>
          <p14:tracePt t="67202" x="6348413" y="3408363"/>
          <p14:tracePt t="67214" x="6356350" y="3408363"/>
          <p14:tracePt t="67222" x="6365875" y="3408363"/>
          <p14:tracePt t="67239" x="6373813" y="3408363"/>
          <p14:tracePt t="67246" x="6381750" y="3408363"/>
          <p14:tracePt t="67280" x="6391275" y="3408363"/>
          <p14:tracePt t="67288" x="6407150" y="3416300"/>
          <p14:tracePt t="67296" x="6416675" y="3416300"/>
          <p14:tracePt t="67305" x="6432550" y="3416300"/>
          <p14:tracePt t="67312" x="6450013" y="3424238"/>
          <p14:tracePt t="68050" x="6450013" y="3433763"/>
          <p14:tracePt t="68058" x="6432550" y="3433763"/>
          <p14:tracePt t="68066" x="6416675" y="3449638"/>
          <p14:tracePt t="68074" x="6407150" y="3459163"/>
          <p14:tracePt t="68082" x="6391275" y="3475038"/>
          <p14:tracePt t="68090" x="6373813" y="3484563"/>
          <p14:tracePt t="68098" x="6356350" y="3502025"/>
          <p14:tracePt t="68106" x="6348413" y="3502025"/>
          <p14:tracePt t="68114" x="6330950" y="3509963"/>
          <p14:tracePt t="68121" x="6313488" y="3517900"/>
          <p14:tracePt t="68128" x="6313488" y="3527425"/>
          <p14:tracePt t="68138" x="6297613" y="3535363"/>
          <p14:tracePt t="68144" x="6280150" y="3535363"/>
          <p14:tracePt t="68152" x="6272213" y="3543300"/>
          <p14:tracePt t="68160" x="6254750" y="3560763"/>
          <p14:tracePt t="68168" x="6237288" y="3568700"/>
          <p14:tracePt t="68176" x="6221413" y="3586163"/>
          <p14:tracePt t="68184" x="6211888" y="3594100"/>
          <p14:tracePt t="68192" x="6194425" y="3603625"/>
          <p14:tracePt t="68200" x="6178550" y="3611563"/>
          <p14:tracePt t="68208" x="6161088" y="3619500"/>
          <p14:tracePt t="68223" x="6143625" y="3629025"/>
          <p14:tracePt t="68230" x="6135688" y="3629025"/>
          <p14:tracePt t="68239" x="6135688" y="3636963"/>
          <p14:tracePt t="68246" x="6118225" y="3636963"/>
          <p14:tracePt t="68254" x="6102350" y="3636963"/>
          <p14:tracePt t="68262" x="6102350" y="3646488"/>
          <p14:tracePt t="68271" x="6084888" y="3662363"/>
          <p14:tracePt t="68278" x="6067425" y="3662363"/>
          <p14:tracePt t="68287" x="6059488" y="3671888"/>
          <p14:tracePt t="68294" x="6042025" y="3679825"/>
          <p14:tracePt t="68302" x="6034088" y="3687763"/>
          <p14:tracePt t="68310" x="6034088" y="3697288"/>
          <p14:tracePt t="68318" x="6024563" y="3697288"/>
          <p14:tracePt t="69171" x="6016625" y="3705225"/>
          <p14:tracePt t="69180" x="6016625" y="3713163"/>
          <p14:tracePt t="69189" x="6008688" y="3713163"/>
          <p14:tracePt t="69196" x="5999163" y="3722688"/>
          <p14:tracePt t="69207" x="5991225" y="3722688"/>
          <p14:tracePt t="69213" x="5991225" y="3730625"/>
          <p14:tracePt t="69223" x="5983288" y="3738563"/>
          <p14:tracePt t="69228" x="5973763" y="3748088"/>
          <p14:tracePt t="69239" x="5957888" y="3756025"/>
          <p14:tracePt t="69244" x="5948363" y="3773488"/>
          <p14:tracePt t="69253" x="5932488" y="3781425"/>
          <p14:tracePt t="69260" x="5915025" y="3781425"/>
          <p14:tracePt t="69268" x="5905500" y="3790950"/>
          <p14:tracePt t="69276" x="5889625" y="3790950"/>
          <p14:tracePt t="69284" x="5872163" y="3790950"/>
          <p14:tracePt t="69290" x="5872163" y="3798888"/>
          <p14:tracePt t="69298" x="5864225" y="3798888"/>
          <p14:tracePt t="69306" x="5846763" y="3798888"/>
          <p14:tracePt t="69314" x="5846763" y="3806825"/>
          <p14:tracePt t="69322" x="5829300" y="3806825"/>
          <p14:tracePt t="69330" x="5821363" y="3806825"/>
          <p14:tracePt t="69339" x="5813425" y="3816350"/>
          <p14:tracePt t="69346" x="5795963" y="3816350"/>
          <p14:tracePt t="69355" x="5788025" y="3824288"/>
          <p14:tracePt t="69362" x="5770563" y="3832225"/>
          <p14:tracePt t="69371" x="5753100" y="3832225"/>
          <p14:tracePt t="69378" x="5745163" y="3841750"/>
          <p14:tracePt t="69386" x="5727700" y="3841750"/>
          <p14:tracePt t="69392" x="5710238" y="3841750"/>
          <p14:tracePt t="69400" x="5702300" y="3841750"/>
          <p14:tracePt t="69408" x="5684838" y="3849688"/>
          <p14:tracePt t="69416" x="5676900" y="3849688"/>
          <p14:tracePt t="69432" x="5659438" y="3849688"/>
          <p14:tracePt t="69440" x="5651500" y="3849688"/>
          <p14:tracePt t="69448" x="5641975" y="3849688"/>
          <p14:tracePt t="69456" x="5634038" y="3849688"/>
          <p14:tracePt t="69464" x="5626100" y="3849688"/>
          <p14:tracePt t="69472" x="5608638" y="3849688"/>
          <p14:tracePt t="69480" x="5591175" y="3849688"/>
          <p14:tracePt t="69487" x="5583238" y="3849688"/>
          <p14:tracePt t="69494" x="5565775" y="3841750"/>
          <p14:tracePt t="69502" x="5549900" y="3832225"/>
          <p14:tracePt t="69510" x="5532438" y="3816350"/>
          <p14:tracePt t="69518" x="5514975" y="3798888"/>
          <p14:tracePt t="69526" x="5497513" y="3798888"/>
          <p14:tracePt t="69534" x="5481638" y="3781425"/>
          <p14:tracePt t="69542" x="5472113" y="3773488"/>
          <p14:tracePt t="69550" x="5456238" y="3763963"/>
          <p14:tracePt t="69558" x="5438775" y="3756025"/>
          <p14:tracePt t="69566" x="5421313" y="3748088"/>
          <p14:tracePt t="69582" x="5413375" y="3748088"/>
          <p14:tracePt t="69590" x="5405438" y="3748088"/>
          <p14:tracePt t="69596" x="5395913" y="3748088"/>
          <p14:tracePt t="69604" x="5387975" y="3738563"/>
          <p14:tracePt t="69612" x="5380038" y="3738563"/>
          <p14:tracePt t="69620" x="5362575" y="3738563"/>
          <p14:tracePt t="69628" x="5345113" y="3730625"/>
          <p14:tracePt t="69644" x="5327650" y="3730625"/>
          <p14:tracePt t="69652" x="5311775" y="3730625"/>
          <p14:tracePt t="69659" x="5311775" y="3722688"/>
          <p14:tracePt t="69668" x="5294313" y="3722688"/>
          <p14:tracePt t="69676" x="5286375" y="3722688"/>
          <p14:tracePt t="69684" x="5268913" y="3722688"/>
          <p14:tracePt t="69692" x="5251450" y="3722688"/>
          <p14:tracePt t="69698" x="5243513" y="3722688"/>
          <p14:tracePt t="69706" x="5226050" y="3713163"/>
          <p14:tracePt t="69714" x="5208588" y="3713163"/>
          <p14:tracePt t="69722" x="5200650" y="3713163"/>
          <p14:tracePt t="69730" x="5183188" y="3705225"/>
          <p14:tracePt t="69738" x="5167313" y="3697288"/>
          <p14:tracePt t="69746" x="5157788" y="3687763"/>
          <p14:tracePt t="69754" x="5141913" y="3687763"/>
          <p14:tracePt t="69762" x="5116513" y="3679825"/>
          <p14:tracePt t="69770" x="5106988" y="3679825"/>
          <p14:tracePt t="69778" x="5091113" y="3671888"/>
          <p14:tracePt t="69786" x="5073650" y="3671888"/>
          <p14:tracePt t="69794" x="5056188" y="3662363"/>
          <p14:tracePt t="69803" x="5030788" y="3662363"/>
          <p14:tracePt t="69808" x="4997450" y="3662363"/>
          <p14:tracePt t="69816" x="4972050" y="3662363"/>
          <p14:tracePt t="69824" x="4937125" y="3662363"/>
          <p14:tracePt t="69832" x="4903788" y="3662363"/>
          <p14:tracePt t="69840" x="4878388" y="3662363"/>
          <p14:tracePt t="69848" x="4852988" y="3662363"/>
          <p14:tracePt t="69856" x="4818063" y="3662363"/>
          <p14:tracePt t="69864" x="4802188" y="3662363"/>
          <p14:tracePt t="69872" x="4784725" y="3662363"/>
          <p14:tracePt t="69880" x="4759325" y="3662363"/>
          <p14:tracePt t="69889" x="4733925" y="3662363"/>
          <p14:tracePt t="69896" x="4716463" y="3662363"/>
          <p14:tracePt t="69903" x="4691063" y="3662363"/>
          <p14:tracePt t="69910" x="4673600" y="3671888"/>
          <p14:tracePt t="69918" x="4640263" y="3679825"/>
          <p14:tracePt t="69926" x="4622800" y="3687763"/>
          <p14:tracePt t="69934" x="4597400" y="3687763"/>
          <p14:tracePt t="69942" x="4572000" y="3697288"/>
          <p14:tracePt t="69949" x="4546600" y="3705225"/>
          <p14:tracePt t="69958" x="4529138" y="3713163"/>
          <p14:tracePt t="69966" x="4513263" y="3722688"/>
          <p14:tracePt t="69974" x="4495800" y="3730625"/>
          <p14:tracePt t="69982" x="4486275" y="3730625"/>
          <p14:tracePt t="69990" x="4470400" y="3730625"/>
          <p14:tracePt t="69998" x="4460875" y="3730625"/>
          <p14:tracePt t="70006" x="4452938" y="3730625"/>
          <p14:tracePt t="70012" x="4435475" y="3738563"/>
          <p14:tracePt t="70019" x="4427538" y="3738563"/>
          <p14:tracePt t="70028" x="4419600" y="3748088"/>
          <p14:tracePt t="70036" x="4402138" y="3756025"/>
          <p14:tracePt t="70043" x="4384675" y="3756025"/>
          <p14:tracePt t="70052" x="4376738" y="3763963"/>
          <p14:tracePt t="70059" x="4359275" y="3773488"/>
          <p14:tracePt t="70068" x="4341813" y="3773488"/>
          <p14:tracePt t="70076" x="4333875" y="3773488"/>
          <p14:tracePt t="70084" x="4316413" y="3781425"/>
          <p14:tracePt t="70092" x="4300538" y="3790950"/>
          <p14:tracePt t="70100" x="4291013" y="3798888"/>
          <p14:tracePt t="70108" x="4275138" y="3798888"/>
          <p14:tracePt t="70114" x="4257675" y="3806825"/>
          <p14:tracePt t="70122" x="4249738" y="3806825"/>
          <p14:tracePt t="70129" x="4232275" y="3806825"/>
          <p14:tracePt t="70138" x="4214813" y="3816350"/>
          <p14:tracePt t="70146" x="4206875" y="3816350"/>
          <p14:tracePt t="70154" x="4189413" y="3824288"/>
          <p14:tracePt t="70162" x="4171950" y="3824288"/>
          <p14:tracePt t="70172" x="4164013" y="3824288"/>
          <p14:tracePt t="70178" x="4146550" y="3832225"/>
          <p14:tracePt t="70187" x="4130675" y="3841750"/>
          <p14:tracePt t="70203" x="4113213" y="3841750"/>
          <p14:tracePt t="70210" x="4105275" y="3849688"/>
          <p14:tracePt t="70296" x="4105275" y="3841750"/>
          <p14:tracePt t="70304" x="4121150" y="3806825"/>
          <p14:tracePt t="70312" x="4130675" y="3790950"/>
          <p14:tracePt t="70320" x="4146550" y="3773488"/>
          <p14:tracePt t="70328" x="4164013" y="3756025"/>
          <p14:tracePt t="70334" x="4181475" y="3738563"/>
          <p14:tracePt t="70342" x="4189413" y="3722688"/>
          <p14:tracePt t="70349" x="4197350" y="3713163"/>
          <p14:tracePt t="70358" x="4214813" y="3697288"/>
          <p14:tracePt t="70366" x="4232275" y="3671888"/>
          <p14:tracePt t="70374" x="4249738" y="3636963"/>
          <p14:tracePt t="70382" x="4275138" y="3603625"/>
          <p14:tracePt t="70390" x="4316413" y="3560763"/>
          <p14:tracePt t="70398" x="4333875" y="3527425"/>
          <p14:tracePt t="70405" x="4351338" y="3502025"/>
          <p14:tracePt t="70414" x="4368800" y="3492500"/>
          <p14:tracePt t="70422" x="4368800" y="3484563"/>
          <p14:tracePt t="70430" x="4376738" y="3475038"/>
          <p14:tracePt t="70528" x="4376738" y="3484563"/>
          <p14:tracePt t="70534" x="4368800" y="3492500"/>
          <p14:tracePt t="70542" x="4351338" y="3509963"/>
          <p14:tracePt t="70550" x="4333875" y="3527425"/>
          <p14:tracePt t="70558" x="4316413" y="3535363"/>
          <p14:tracePt t="70566" x="4308475" y="3552825"/>
          <p14:tracePt t="70574" x="4291013" y="3568700"/>
          <p14:tracePt t="70583" x="4275138" y="3578225"/>
          <p14:tracePt t="70590" x="4257675" y="3594100"/>
          <p14:tracePt t="70598" x="4249738" y="3603625"/>
          <p14:tracePt t="70605" x="4232275" y="3619500"/>
          <p14:tracePt t="70614" x="4214813" y="3629025"/>
          <p14:tracePt t="70622" x="4197350" y="3646488"/>
          <p14:tracePt t="70629" x="4189413" y="3662363"/>
          <p14:tracePt t="70636" x="4171950" y="3662363"/>
          <p14:tracePt t="70644" x="4156075" y="3679825"/>
          <p14:tracePt t="70653" x="4138613" y="3697288"/>
          <p14:tracePt t="70660" x="4121150" y="3713163"/>
          <p14:tracePt t="70668" x="4113213" y="3730625"/>
          <p14:tracePt t="70676" x="4095750" y="3738563"/>
          <p14:tracePt t="70684" x="4079875" y="3756025"/>
          <p14:tracePt t="70692" x="4062413" y="3773488"/>
          <p14:tracePt t="70700" x="4052888" y="3790950"/>
          <p14:tracePt t="70708" x="4037013" y="3798888"/>
          <p14:tracePt t="70716" x="4019550" y="3816350"/>
          <p14:tracePt t="70723" x="4002088" y="3832225"/>
          <p14:tracePt t="70732" x="3986213" y="3849688"/>
          <p14:tracePt t="70738" x="3976688" y="3867150"/>
          <p14:tracePt t="70746" x="3968750" y="3875088"/>
          <p14:tracePt t="70755" x="3960813" y="3875088"/>
          <p14:tracePt t="70762" x="3951288" y="3883025"/>
          <p14:tracePt t="70806" x="3951288" y="3892550"/>
          <p14:tracePt t="70838" x="3943350" y="3908425"/>
          <p14:tracePt t="70846" x="3925888" y="3925888"/>
          <p14:tracePt t="70853" x="3908425" y="3943350"/>
          <p14:tracePt t="70860" x="3900488" y="3951288"/>
          <p14:tracePt t="70868" x="3900488" y="3968750"/>
          <p14:tracePt t="70876" x="3883025" y="3994150"/>
          <p14:tracePt t="70884" x="3875088" y="4002088"/>
          <p14:tracePt t="70892" x="3867150" y="4019550"/>
          <p14:tracePt t="70906" x="3857625" y="4044950"/>
          <p14:tracePt t="70908" x="3849688" y="4070350"/>
          <p14:tracePt t="70916" x="3849688" y="4113213"/>
          <p14:tracePt t="70924" x="3841750" y="4146550"/>
          <p14:tracePt t="70932" x="3841750" y="4171950"/>
          <p14:tracePt t="70940" x="3841750" y="4206875"/>
          <p14:tracePt t="70948" x="3841750" y="4232275"/>
          <p14:tracePt t="70954" x="3841750" y="4240213"/>
          <p14:tracePt t="70962" x="3841750" y="4257675"/>
          <p14:tracePt t="70970" x="3841750" y="4265613"/>
          <p14:tracePt t="70986" x="3849688" y="4275138"/>
          <p14:tracePt t="70994" x="3849688" y="4283075"/>
          <p14:tracePt t="71010" x="3849688" y="4291013"/>
          <p14:tracePt t="71022" x="3857625" y="4300538"/>
          <p14:tracePt t="71068" x="3867150" y="4300538"/>
          <p14:tracePt t="71080" x="3867150" y="4308475"/>
          <p14:tracePt t="71088" x="3883025" y="4308475"/>
          <p14:tracePt t="71096" x="3892550" y="4308475"/>
          <p14:tracePt t="71112" x="3900488" y="4308475"/>
          <p14:tracePt t="71120" x="3917950" y="4308475"/>
          <p14:tracePt t="71128" x="3925888" y="4308475"/>
          <p14:tracePt t="71136" x="3943350" y="4308475"/>
          <p14:tracePt t="71144" x="3968750" y="4300538"/>
          <p14:tracePt t="71153" x="3976688" y="4300538"/>
          <p14:tracePt t="71160" x="4002088" y="4300538"/>
          <p14:tracePt t="71166" x="4019550" y="4300538"/>
          <p14:tracePt t="71174" x="4037013" y="4300538"/>
          <p14:tracePt t="71182" x="4052888" y="4300538"/>
          <p14:tracePt t="71190" x="4070350" y="4300538"/>
          <p14:tracePt t="71198" x="4079875" y="4300538"/>
          <p14:tracePt t="71206" x="4095750" y="4300538"/>
          <p14:tracePt t="71214" x="4105275" y="4300538"/>
          <p14:tracePt t="71222" x="4113213" y="4300538"/>
          <p14:tracePt t="71230" x="4130675" y="4300538"/>
          <p14:tracePt t="71238" x="4138613" y="4300538"/>
          <p14:tracePt t="71246" x="4156075" y="4300538"/>
          <p14:tracePt t="71254" x="4164013" y="4300538"/>
          <p14:tracePt t="71262" x="4171950" y="4300538"/>
          <p14:tracePt t="71268" x="4189413" y="4300538"/>
          <p14:tracePt t="71276" x="4197350" y="4300538"/>
          <p14:tracePt t="71284" x="4214813" y="4300538"/>
          <p14:tracePt t="71292" x="4232275" y="4300538"/>
          <p14:tracePt t="71308" x="4249738" y="4300538"/>
          <p14:tracePt t="71324" x="4249738" y="4308475"/>
          <p14:tracePt t="71332" x="4257675" y="4308475"/>
          <p14:tracePt t="71340" x="4265613" y="4308475"/>
          <p14:tracePt t="71356" x="4275138" y="4308475"/>
          <p14:tracePt t="71374" x="4283075" y="4308475"/>
          <p14:tracePt t="71382" x="4291013" y="4308475"/>
          <p14:tracePt t="71390" x="4300538" y="4308475"/>
          <p14:tracePt t="71398" x="4316413" y="4308475"/>
          <p14:tracePt t="71406" x="4325938" y="4308475"/>
          <p14:tracePt t="71414" x="4341813" y="4308475"/>
          <p14:tracePt t="71422" x="4359275" y="4308475"/>
          <p14:tracePt t="71430" x="4368800" y="4308475"/>
          <p14:tracePt t="71438" x="4384675" y="4300538"/>
          <p14:tracePt t="71446" x="4402138" y="4300538"/>
          <p14:tracePt t="71462" x="4410075" y="4300538"/>
          <p14:tracePt t="71471" x="4419600" y="4300538"/>
          <p14:tracePt t="71492" x="4427538" y="4300538"/>
          <p14:tracePt t="71508" x="4435475" y="4300538"/>
          <p14:tracePt t="71940" x="4452938" y="4291013"/>
          <p14:tracePt t="71948" x="4460875" y="4283075"/>
          <p14:tracePt t="71956" x="4478338" y="4283075"/>
          <p14:tracePt t="71972" x="4486275" y="4283075"/>
          <p14:tracePt t="71980" x="4503738" y="4283075"/>
          <p14:tracePt t="71989" x="4513263" y="4275138"/>
          <p14:tracePt t="71996" x="4529138" y="4275138"/>
          <p14:tracePt t="72004" x="4546600" y="4265613"/>
          <p14:tracePt t="72010" x="4554538" y="4265613"/>
          <p14:tracePt t="72018" x="4572000" y="4265613"/>
          <p14:tracePt t="72026" x="4579938" y="4265613"/>
          <p14:tracePt t="72034" x="4597400" y="4257675"/>
          <p14:tracePt t="72042" x="4605338" y="4257675"/>
          <p14:tracePt t="72058" x="4622800" y="4257675"/>
          <p14:tracePt t="72066" x="4640263" y="4257675"/>
          <p14:tracePt t="72074" x="4648200" y="4257675"/>
          <p14:tracePt t="72082" x="4673600" y="4249738"/>
          <p14:tracePt t="72090" x="4691063" y="4240213"/>
          <p14:tracePt t="72098" x="4733925" y="4224338"/>
          <p14:tracePt t="72106" x="4767263" y="4214813"/>
          <p14:tracePt t="72114" x="4802188" y="4214813"/>
          <p14:tracePt t="72120" x="4810125" y="4214813"/>
          <p14:tracePt t="72129" x="4827588" y="4214813"/>
          <p14:tracePt t="72136" x="4835525" y="4214813"/>
          <p14:tracePt t="72144" x="4843463" y="4214813"/>
          <p14:tracePt t="72188" x="4852988" y="4214813"/>
          <p14:tracePt t="72200" x="4860925" y="4214813"/>
          <p14:tracePt t="72216" x="4878388" y="4206875"/>
          <p14:tracePt t="72222" x="4886325" y="4206875"/>
          <p14:tracePt t="72230" x="4903788" y="4197350"/>
          <p14:tracePt t="72238" x="4911725" y="4189413"/>
          <p14:tracePt t="72246" x="4919663" y="4189413"/>
          <p14:tracePt t="72384" x="4911725" y="4197350"/>
          <p14:tracePt t="72392" x="4903788" y="4206875"/>
          <p14:tracePt t="72400" x="4886325" y="4224338"/>
          <p14:tracePt t="72408" x="4860925" y="4240213"/>
          <p14:tracePt t="72416" x="4818063" y="4257675"/>
          <p14:tracePt t="72424" x="4767263" y="4275138"/>
          <p14:tracePt t="72430" x="4708525" y="4291013"/>
          <p14:tracePt t="72439" x="4648200" y="4300538"/>
          <p14:tracePt t="72446" x="4572000" y="4308475"/>
          <p14:tracePt t="72455" x="4486275" y="4316413"/>
          <p14:tracePt t="72462" x="4402138" y="4316413"/>
          <p14:tracePt t="72472" x="4300538" y="4316413"/>
          <p14:tracePt t="72478" x="4214813" y="4316413"/>
          <p14:tracePt t="72488" x="4130675" y="4341813"/>
          <p14:tracePt t="72494" x="4044950" y="4341813"/>
          <p14:tracePt t="72505" x="3960813" y="4359275"/>
          <p14:tracePt t="72510" x="3867150" y="4376738"/>
          <p14:tracePt t="72518" x="3781425" y="4384675"/>
          <p14:tracePt t="72527" x="3679825" y="4410075"/>
          <p14:tracePt t="72534" x="3594100" y="4419600"/>
          <p14:tracePt t="72540" x="3509963" y="4445000"/>
          <p14:tracePt t="72548" x="3433763" y="4460875"/>
          <p14:tracePt t="72556" x="3373438" y="4470400"/>
          <p14:tracePt t="72564" x="3314700" y="4495800"/>
          <p14:tracePt t="72573" x="3254375" y="4513263"/>
          <p14:tracePt t="72580" x="3228975" y="4521200"/>
          <p14:tracePt t="72588" x="3195638" y="4529138"/>
          <p14:tracePt t="72596" x="3178175" y="4546600"/>
          <p14:tracePt t="72604" x="3170238" y="4554538"/>
          <p14:tracePt t="72612" x="3152775" y="4564063"/>
          <p14:tracePt t="72620" x="3135313" y="4572000"/>
          <p14:tracePt t="72628" x="3119438" y="4579938"/>
          <p14:tracePt t="72635" x="3109913" y="4589463"/>
          <p14:tracePt t="72642" x="3101975" y="4589463"/>
          <p14:tracePt t="72649" x="3094038" y="4589463"/>
          <p14:tracePt t="72671" x="3094038" y="4597400"/>
          <p14:tracePt t="72682" x="3084513" y="4597400"/>
          <p14:tracePt t="72698" x="3076575" y="4597400"/>
          <p14:tracePt t="72706" x="3067050" y="4605338"/>
          <p14:tracePt t="72722" x="3059113" y="4605338"/>
          <p14:tracePt t="72729" x="3051175" y="4605338"/>
          <p14:tracePt t="72742" x="3041650" y="4605338"/>
          <p14:tracePt t="73130" x="3041650" y="4597400"/>
          <p14:tracePt t="73143" x="3041650" y="4589463"/>
          <p14:tracePt t="73150" x="3051175" y="4579938"/>
          <p14:tracePt t="73158" x="3059113" y="4579938"/>
          <p14:tracePt t="73166" x="3059113" y="4564063"/>
          <p14:tracePt t="73173" x="3067050" y="4564063"/>
          <p14:tracePt t="73180" x="3067050" y="4554538"/>
          <p14:tracePt t="73188" x="3076575" y="4554538"/>
          <p14:tracePt t="73200" x="3076575" y="4546600"/>
          <p14:tracePt t="73208" x="3084513" y="4538663"/>
          <p14:tracePt t="73216" x="3084513" y="4529138"/>
          <p14:tracePt t="73224" x="3094038" y="4521200"/>
          <p14:tracePt t="73232" x="3101975" y="4513263"/>
          <p14:tracePt t="73240" x="3109913" y="4503738"/>
          <p14:tracePt t="73248" x="3109913" y="4495800"/>
          <p14:tracePt t="73256" x="3119438" y="4486275"/>
          <p14:tracePt t="73264" x="3127375" y="4486275"/>
          <p14:tracePt t="73272" x="3127375" y="4470400"/>
          <p14:tracePt t="73278" x="3135313" y="4452938"/>
          <p14:tracePt t="73287" x="3144838" y="4452938"/>
          <p14:tracePt t="73550" x="3144838" y="4445000"/>
          <p14:tracePt t="74120" x="3152775" y="4445000"/>
          <p14:tracePt t="74130" x="3152775" y="4435475"/>
          <p14:tracePt t="74138" x="3160713" y="4435475"/>
          <p14:tracePt t="74146" x="3170238" y="4427538"/>
          <p14:tracePt t="74218" x="3178175" y="4427538"/>
          <p14:tracePt t="74312" x="3178175" y="4419600"/>
          <p14:tracePt t="74324" x="3186113" y="4410075"/>
          <p14:tracePt t="74332" x="3195638" y="4410075"/>
          <p14:tracePt t="74426" x="3203575" y="4402138"/>
          <p14:tracePt t="74438" x="3203575" y="4394200"/>
          <p14:tracePt t="74444" x="3211513" y="4394200"/>
          <p14:tracePt t="74452" x="3221038" y="4394200"/>
          <p14:tracePt t="74460" x="3221038" y="4384675"/>
          <p14:tracePt t="74480" x="3228975" y="4376738"/>
          <p14:tracePt t="74492" x="3238500" y="4376738"/>
          <p14:tracePt t="74500" x="3238500" y="4368800"/>
          <p14:tracePt t="74524" x="3246438" y="4368800"/>
          <p14:tracePt t="74532" x="3254375" y="4368800"/>
          <p14:tracePt t="74540" x="3263900" y="4359275"/>
          <p14:tracePt t="74554" x="3263900" y="4351338"/>
          <p14:tracePt t="74558" x="3271838" y="4351338"/>
          <p14:tracePt t="74566" x="3289300" y="4341813"/>
          <p14:tracePt t="74574" x="3297238" y="4325938"/>
          <p14:tracePt t="74582" x="3314700" y="4316413"/>
          <p14:tracePt t="74590" x="3330575" y="4300538"/>
          <p14:tracePt t="74598" x="3355975" y="4291013"/>
          <p14:tracePt t="74606" x="3390900" y="4275138"/>
          <p14:tracePt t="74614" x="3424238" y="4249738"/>
          <p14:tracePt t="74622" x="3441700" y="4249738"/>
          <p14:tracePt t="74630" x="3475038" y="4232275"/>
          <p14:tracePt t="74638" x="3492500" y="4232275"/>
          <p14:tracePt t="74646" x="3517900" y="4224338"/>
          <p14:tracePt t="74654" x="3527425" y="4224338"/>
          <p14:tracePt t="74659" x="3535363" y="4224338"/>
          <p14:tracePt t="74669" x="3543300" y="4224338"/>
          <p14:tracePt t="74676" x="3552825" y="4224338"/>
          <p14:tracePt t="74684" x="3568700" y="4224338"/>
          <p14:tracePt t="74692" x="3586163" y="4224338"/>
          <p14:tracePt t="74700" x="3594100" y="4224338"/>
          <p14:tracePt t="74708" x="3611563" y="4224338"/>
          <p14:tracePt t="74716" x="3619500" y="4224338"/>
          <p14:tracePt t="74724" x="3636963" y="4224338"/>
          <p14:tracePt t="74732" x="3654425" y="4224338"/>
          <p14:tracePt t="74739" x="3662363" y="4224338"/>
          <p14:tracePt t="74748" x="3687763" y="4214813"/>
          <p14:tracePt t="74756" x="3697288" y="4214813"/>
          <p14:tracePt t="74762" x="3722688" y="4214813"/>
          <p14:tracePt t="74770" x="3738563" y="4214813"/>
          <p14:tracePt t="74778" x="3748088" y="4214813"/>
          <p14:tracePt t="74786" x="3763963" y="4214813"/>
          <p14:tracePt t="74794" x="3781425" y="4214813"/>
          <p14:tracePt t="74814" x="3790950" y="4214813"/>
          <p14:tracePt t="74822" x="3798888" y="4214813"/>
          <p14:tracePt t="74838" x="3806825" y="4214813"/>
          <p14:tracePt t="74846" x="3816350" y="4214813"/>
          <p14:tracePt t="74862" x="3824288" y="4214813"/>
          <p14:tracePt t="74868" x="3832225" y="4214813"/>
          <p14:tracePt t="74876" x="3841750" y="4214813"/>
          <p14:tracePt t="74892" x="3849688" y="4214813"/>
          <p14:tracePt t="74904" x="3857625" y="4214813"/>
          <p14:tracePt t="74916" x="3867150" y="4214813"/>
          <p14:tracePt t="74925" x="3883025" y="4214813"/>
          <p14:tracePt t="74932" x="3892550" y="4214813"/>
          <p14:tracePt t="74940" x="3908425" y="4214813"/>
          <p14:tracePt t="74948" x="3917950" y="4214813"/>
          <p14:tracePt t="74956" x="3925888" y="4214813"/>
          <p14:tracePt t="74964" x="3935413" y="4214813"/>
          <p14:tracePt t="74978" x="3943350" y="4214813"/>
          <p14:tracePt t="75396" x="3943350" y="4206875"/>
          <p14:tracePt t="75407" x="3951288" y="4197350"/>
          <p14:tracePt t="75414" x="3960813" y="4197350"/>
          <p14:tracePt t="75548" x="3968750" y="4197350"/>
          <p14:tracePt t="75572" x="3968750" y="4189413"/>
          <p14:tracePt t="75596" x="3976688" y="4189413"/>
          <p14:tracePt t="75606" x="3986213" y="4181475"/>
          <p14:tracePt t="75622" x="3994150" y="4171950"/>
          <p14:tracePt t="75634" x="4002088" y="4171950"/>
          <p14:tracePt t="76254" x="4019550" y="4164013"/>
          <p14:tracePt t="76262" x="4037013" y="4164013"/>
          <p14:tracePt t="76271" x="4044950" y="4164013"/>
          <p14:tracePt t="76278" x="4062413" y="4156075"/>
          <p14:tracePt t="76288" x="4079875" y="4156075"/>
          <p14:tracePt t="76294" x="4079875" y="4146550"/>
          <p14:tracePt t="76304" x="4095750" y="4146550"/>
          <p14:tracePt t="76319" x="4105275" y="4146550"/>
          <p14:tracePt t="76326" x="4113213" y="4146550"/>
          <p14:tracePt t="76338" x="4121150" y="4146550"/>
          <p14:tracePt t="77897" x="4130675" y="4146550"/>
          <p14:tracePt t="77923" x="4138613" y="4146550"/>
          <p14:tracePt t="77932" x="4146550" y="4146550"/>
          <p14:tracePt t="77944" x="4156075" y="4146550"/>
          <p14:tracePt t="77952" x="4164013" y="4156075"/>
          <p14:tracePt t="77982" x="4171950" y="4164013"/>
          <p14:tracePt t="77994" x="4181475" y="4164013"/>
          <p14:tracePt t="78014" x="4189413" y="4164013"/>
          <p14:tracePt t="78034" x="4197350" y="4164013"/>
          <p14:tracePt t="78042" x="4197350" y="4171950"/>
          <p14:tracePt t="78050" x="4206875" y="4171950"/>
          <p14:tracePt t="78064" x="4206875" y="4181475"/>
          <p14:tracePt t="78072" x="4214813" y="4181475"/>
          <p14:tracePt t="78116" x="4224338" y="4181475"/>
          <p14:tracePt t="78128" x="4224338" y="4189413"/>
          <p14:tracePt t="78136" x="4232275" y="4197350"/>
          <p14:tracePt t="78144" x="4240213" y="4206875"/>
          <p14:tracePt t="78152" x="4249738" y="4206875"/>
          <p14:tracePt t="78166" x="4257675" y="4214813"/>
          <p14:tracePt t="78173" x="4265613" y="4214813"/>
          <p14:tracePt t="78182" x="4265613" y="4224338"/>
          <p14:tracePt t="78203" x="4275138" y="4224338"/>
          <p14:tracePt t="78214" x="4283075" y="4224338"/>
          <p14:tracePt t="78254" x="4283075" y="4232275"/>
          <p14:tracePt t="78266" x="4291013" y="4232275"/>
          <p14:tracePt t="78288" x="4291013" y="4240213"/>
          <p14:tracePt t="78320" x="4300538" y="4240213"/>
          <p14:tracePt t="78356" x="4308475" y="4240213"/>
          <p14:tracePt t="78368" x="4308475" y="4249738"/>
          <p14:tracePt t="78463" x="4316413" y="4249738"/>
          <p14:tracePt t="78487" x="4325938" y="4257675"/>
          <p14:tracePt t="78504" x="4333875" y="4257675"/>
          <p14:tracePt t="78512" x="4351338" y="4257675"/>
          <p14:tracePt t="78520" x="4359275" y="4257675"/>
          <p14:tracePt t="78528" x="4368800" y="4257675"/>
          <p14:tracePt t="78536" x="4376738" y="4265613"/>
          <p14:tracePt t="78543" x="4384675" y="4265613"/>
          <p14:tracePt t="78552" x="4394200" y="4265613"/>
          <p14:tracePt t="78560" x="4402138" y="4265613"/>
          <p14:tracePt t="78598" x="4410075" y="4265613"/>
          <p14:tracePt t="78670" x="4419600" y="4265613"/>
          <p14:tracePt t="78682" x="4427538" y="4265613"/>
          <p14:tracePt t="79026" x="4419600" y="4265613"/>
          <p14:tracePt t="79034" x="4410075" y="4265613"/>
          <p14:tracePt t="79042" x="4402138" y="4265613"/>
          <p14:tracePt t="79050" x="4394200" y="4265613"/>
          <p14:tracePt t="79058" x="4384675" y="4265613"/>
          <p14:tracePt t="79074" x="4376738" y="4265613"/>
          <p14:tracePt t="79082" x="4368800" y="4265613"/>
          <p14:tracePt t="79090" x="4368800" y="4257675"/>
          <p14:tracePt t="79110" x="4368800" y="4249738"/>
          <p14:tracePt t="79121" x="4359275" y="4249738"/>
          <p14:tracePt t="79140" x="4351338" y="4249738"/>
          <p14:tracePt t="79152" x="4351338" y="4240213"/>
          <p14:tracePt t="79164" x="4351338" y="4232275"/>
          <p14:tracePt t="79200" x="4351338" y="4224338"/>
          <p14:tracePt t="79212" x="4351338" y="4214813"/>
          <p14:tracePt t="79542" x="4341813" y="4214813"/>
          <p14:tracePt t="79560" x="4333875" y="4214813"/>
          <p14:tracePt t="79568" x="4325938" y="4214813"/>
          <p14:tracePt t="79588" x="4316413" y="4214813"/>
          <p14:tracePt t="79596" x="4308475" y="4214813"/>
          <p14:tracePt t="79608" x="4300538" y="4214813"/>
          <p14:tracePt t="79636" x="4291013" y="4214813"/>
          <p14:tracePt t="79666" x="4283075" y="4214813"/>
          <p14:tracePt t="79722" x="4275138" y="4214813"/>
          <p14:tracePt t="79734" x="4265613" y="4214813"/>
          <p14:tracePt t="79754" x="4257675" y="4214813"/>
          <p14:tracePt t="79764" x="4249738" y="4214813"/>
          <p14:tracePt t="79772" x="4249738" y="4206875"/>
          <p14:tracePt t="79780" x="4240213" y="4206875"/>
          <p14:tracePt t="79874" x="4232275" y="4206875"/>
          <p14:tracePt t="79899" x="4224338" y="4206875"/>
          <p14:tracePt t="79922" x="4214813" y="4206875"/>
          <p14:tracePt t="80016" x="4206875" y="4206875"/>
          <p14:tracePt t="80067" x="4197350" y="4206875"/>
          <p14:tracePt t="80126" x="4189413" y="4206875"/>
          <p14:tracePt t="80187" x="4181475" y="4206875"/>
          <p14:tracePt t="80620" x="4171950" y="4206875"/>
          <p14:tracePt t="80656" x="4164013" y="4206875"/>
          <p14:tracePt t="80664" x="4156075" y="4206875"/>
          <p14:tracePt t="80754" x="4146550" y="4206875"/>
          <p14:tracePt t="80978" x="4146550" y="4197350"/>
          <p14:tracePt t="80986" x="4146550" y="4189413"/>
          <p14:tracePt t="81003" x="4146550" y="4181475"/>
          <p14:tracePt t="81019" x="4146550" y="4171950"/>
          <p14:tracePt t="81048" x="4146550" y="4164013"/>
          <p14:tracePt t="81056" x="4146550" y="4156075"/>
          <p14:tracePt t="81072" x="4146550" y="4146550"/>
          <p14:tracePt t="82349" x="4156075" y="4138613"/>
          <p14:tracePt t="82360" x="4164013" y="4138613"/>
          <p14:tracePt t="82369" x="4171950" y="4130675"/>
          <p14:tracePt t="82385" x="4189413" y="4130675"/>
          <p14:tracePt t="82401" x="4197350" y="4130675"/>
          <p14:tracePt t="82409" x="4206875" y="4130675"/>
          <p14:tracePt t="82414" x="4214813" y="4121150"/>
          <p14:tracePt t="82422" x="4232275" y="4121150"/>
          <p14:tracePt t="82430" x="4249738" y="4113213"/>
          <p14:tracePt t="82446" x="4265613" y="4113213"/>
          <p14:tracePt t="82454" x="4275138" y="4105275"/>
          <p14:tracePt t="82470" x="4283075" y="4105275"/>
          <p14:tracePt t="82522" x="4291013" y="4105275"/>
          <p14:tracePt t="83421" x="4308475" y="4095750"/>
          <p14:tracePt t="83428" x="4325938" y="4087813"/>
          <p14:tracePt t="83436" x="4341813" y="4079875"/>
          <p14:tracePt t="83534" x="4359275" y="4070350"/>
          <p14:tracePt t="83542" x="4384675" y="4062413"/>
          <p14:tracePt t="83550" x="4402138" y="4062413"/>
          <p14:tracePt t="83558" x="4435475" y="4062413"/>
          <p14:tracePt t="83566" x="4452938" y="4062413"/>
          <p14:tracePt t="83574" x="4470400" y="4062413"/>
          <p14:tracePt t="83582" x="4486275" y="4062413"/>
          <p14:tracePt t="83588" x="4503738" y="4062413"/>
          <p14:tracePt t="83596" x="4513263" y="4070350"/>
          <p14:tracePt t="83604" x="4529138" y="4070350"/>
          <p14:tracePt t="83612" x="4554538" y="4070350"/>
          <p14:tracePt t="83620" x="4564063" y="4079875"/>
          <p14:tracePt t="83628" x="4579938" y="4079875"/>
          <p14:tracePt t="83636" x="4614863" y="4079875"/>
          <p14:tracePt t="83644" x="4648200" y="4079875"/>
          <p14:tracePt t="83652" x="4673600" y="4070350"/>
          <p14:tracePt t="83660" x="4724400" y="4062413"/>
          <p14:tracePt t="83668" x="4759325" y="4062413"/>
          <p14:tracePt t="83676" x="4802188" y="4062413"/>
          <p14:tracePt t="83684" x="4818063" y="4062413"/>
          <p14:tracePt t="83689" x="4852988" y="4062413"/>
          <p14:tracePt t="83698" x="4894263" y="4062413"/>
          <p14:tracePt t="83706" x="4929188" y="4070350"/>
          <p14:tracePt t="83714" x="4962525" y="4079875"/>
          <p14:tracePt t="83722" x="5005388" y="4095750"/>
          <p14:tracePt t="83730" x="5038725" y="4105275"/>
          <p14:tracePt t="83738" x="5073650" y="4105275"/>
          <p14:tracePt t="83746" x="5106988" y="4113213"/>
          <p14:tracePt t="83754" x="5141913" y="4113213"/>
          <p14:tracePt t="83762" x="5183188" y="4113213"/>
          <p14:tracePt t="83770" x="5208588" y="4113213"/>
          <p14:tracePt t="83778" x="5268913" y="4113213"/>
          <p14:tracePt t="83786" x="5311775" y="4105275"/>
          <p14:tracePt t="83794" x="5370513" y="4079875"/>
          <p14:tracePt t="83801" x="5438775" y="4062413"/>
          <p14:tracePt t="83808" x="5497513" y="4052888"/>
          <p14:tracePt t="83817" x="5557838" y="4044950"/>
          <p14:tracePt t="83824" x="5616575" y="4019550"/>
          <p14:tracePt t="83832" x="5659438" y="4019550"/>
          <p14:tracePt t="83840" x="5710238" y="4002088"/>
          <p14:tracePt t="83848" x="5753100" y="3994150"/>
          <p14:tracePt t="83856" x="5778500" y="3976688"/>
          <p14:tracePt t="83864" x="5813425" y="3968750"/>
          <p14:tracePt t="83872" x="5829300" y="3968750"/>
          <p14:tracePt t="83880" x="5864225" y="3960813"/>
          <p14:tracePt t="83888" x="5897563" y="3951288"/>
          <p14:tracePt t="83894" x="5932488" y="3935413"/>
          <p14:tracePt t="83902" x="5983288" y="3925888"/>
          <p14:tracePt t="83910" x="6016625" y="3917950"/>
          <p14:tracePt t="83918" x="6076950" y="3908425"/>
          <p14:tracePt t="83926" x="6135688" y="3883025"/>
          <p14:tracePt t="83933" x="6194425" y="3867150"/>
          <p14:tracePt t="83942" x="6254750" y="3849688"/>
          <p14:tracePt t="83950" x="6313488" y="3849688"/>
          <p14:tracePt t="83958" x="6348413" y="3849688"/>
          <p14:tracePt t="83966" x="6373813" y="3849688"/>
          <p14:tracePt t="83974" x="6391275" y="3849688"/>
          <p14:tracePt t="83982" x="6407150" y="3849688"/>
          <p14:tracePt t="83990" x="6424613" y="3857625"/>
          <p14:tracePt t="84004" x="6442075" y="3857625"/>
          <p14:tracePt t="84012" x="6442075" y="3867150"/>
          <p14:tracePt t="84020" x="6457950" y="3867150"/>
          <p14:tracePt t="84028" x="6475413" y="3867150"/>
          <p14:tracePt t="84036" x="6483350" y="3867150"/>
          <p14:tracePt t="84043" x="6510338" y="3867150"/>
          <p14:tracePt t="84053" x="6535738" y="3867150"/>
          <p14:tracePt t="84060" x="6543675" y="3857625"/>
          <p14:tracePt t="84068" x="6569075" y="3849688"/>
          <p14:tracePt t="84076" x="6594475" y="3841750"/>
          <p14:tracePt t="84084" x="6637338" y="3824288"/>
          <p14:tracePt t="84092" x="6696075" y="3806825"/>
          <p14:tracePt t="84100" x="6756400" y="3781425"/>
          <p14:tracePt t="84108" x="6850063" y="3763963"/>
          <p14:tracePt t="84113" x="6926263" y="3738563"/>
          <p14:tracePt t="84122" x="7010400" y="3730625"/>
          <p14:tracePt t="84129" x="7096125" y="3730625"/>
          <p14:tracePt t="84138" x="7164388" y="3730625"/>
          <p14:tracePt t="84146" x="7223125" y="3730625"/>
          <p14:tracePt t="84154" x="7265988" y="3730625"/>
          <p14:tracePt t="84162" x="7283450" y="3738563"/>
          <p14:tracePt t="84183" x="7299325" y="3738563"/>
          <p14:tracePt t="84358" x="7299325" y="3748088"/>
          <p14:tracePt t="84390" x="7291388" y="3763963"/>
          <p14:tracePt t="84398" x="7283450" y="3781425"/>
          <p14:tracePt t="84406" x="7273925" y="3790950"/>
          <p14:tracePt t="84414" x="7258050" y="3806825"/>
          <p14:tracePt t="84422" x="7240588" y="3824288"/>
          <p14:tracePt t="84428" x="7223125" y="3841750"/>
          <p14:tracePt t="84436" x="7205663" y="3849688"/>
          <p14:tracePt t="84453" x="7197725" y="3857625"/>
          <p14:tracePt t="84460" x="7189788" y="3867150"/>
          <p14:tracePt t="84469" x="7180263" y="3875088"/>
          <p14:tracePt t="84476" x="7172325" y="3883025"/>
          <p14:tracePt t="84484" x="7164388" y="3892550"/>
          <p14:tracePt t="84492" x="7154863" y="3908425"/>
          <p14:tracePt t="84501" x="7146925" y="3908425"/>
          <p14:tracePt t="84508" x="7129463" y="3925888"/>
          <p14:tracePt t="84517" x="7121525" y="3943350"/>
          <p14:tracePt t="84524" x="7104063" y="3951288"/>
          <p14:tracePt t="84530" x="7088188" y="3968750"/>
          <p14:tracePt t="84538" x="7070725" y="3986213"/>
          <p14:tracePt t="84546" x="7053263" y="4002088"/>
          <p14:tracePt t="84554" x="7045325" y="4019550"/>
          <p14:tracePt t="84562" x="7027863" y="4019550"/>
          <p14:tracePt t="84570" x="7010400" y="4037013"/>
          <p14:tracePt t="84578" x="6994525" y="4044950"/>
          <p14:tracePt t="84586" x="6985000" y="4062413"/>
          <p14:tracePt t="84594" x="6969125" y="4070350"/>
          <p14:tracePt t="84602" x="6951663" y="4079875"/>
          <p14:tracePt t="84610" x="6934200" y="4087813"/>
          <p14:tracePt t="84619" x="6926263" y="4095750"/>
          <p14:tracePt t="84626" x="6908800" y="4113213"/>
          <p14:tracePt t="84632" x="6891338" y="4121150"/>
          <p14:tracePt t="84640" x="6875463" y="4138613"/>
          <p14:tracePt t="84648" x="6865938" y="4138613"/>
          <p14:tracePt t="84656" x="6850063" y="4156075"/>
          <p14:tracePt t="84664" x="6832600" y="4164013"/>
          <p14:tracePt t="84672" x="6824663" y="4181475"/>
          <p14:tracePt t="84680" x="6807200" y="4189413"/>
          <p14:tracePt t="84688" x="6789738" y="4197350"/>
          <p14:tracePt t="84696" x="6772275" y="4197350"/>
          <p14:tracePt t="84704" x="6772275" y="4206875"/>
          <p14:tracePt t="84712" x="6764338" y="4206875"/>
          <p14:tracePt t="84720" x="6756400" y="4206875"/>
          <p14:tracePt t="84758" x="6756400" y="4214813"/>
          <p14:tracePt t="84770" x="6746875" y="4224338"/>
          <p14:tracePt t="84778" x="6738938" y="4224338"/>
          <p14:tracePt t="84786" x="6731000" y="4232275"/>
          <p14:tracePt t="84794" x="6713538" y="4249738"/>
          <p14:tracePt t="84802" x="6696075" y="4257675"/>
          <p14:tracePt t="84809" x="6680200" y="4265613"/>
          <p14:tracePt t="84819" x="6670675" y="4275138"/>
          <p14:tracePt t="84826" x="6654800" y="4283075"/>
          <p14:tracePt t="84834" x="6637338" y="4291013"/>
          <p14:tracePt t="84842" x="6627813" y="4300538"/>
          <p14:tracePt t="84848" x="6619875" y="4308475"/>
          <p14:tracePt t="84856" x="6611938" y="4308475"/>
          <p14:tracePt t="84868" x="6602413" y="4308475"/>
          <p14:tracePt t="84880" x="6602413" y="4316413"/>
          <p14:tracePt t="84896" x="6594475" y="4316413"/>
          <p14:tracePt t="84990" x="6586538" y="4316413"/>
          <p14:tracePt t="85394" x="6577013" y="4325938"/>
          <p14:tracePt t="85403" x="6561138" y="4341813"/>
          <p14:tracePt t="85410" x="6543675" y="4351338"/>
          <p14:tracePt t="85419" x="6526213" y="4368800"/>
          <p14:tracePt t="85426" x="6518275" y="4376738"/>
          <p14:tracePt t="85436" x="6500813" y="4394200"/>
          <p14:tracePt t="85443" x="6483350" y="4402138"/>
          <p14:tracePt t="85459" x="6467475" y="4410075"/>
          <p14:tracePt t="85467" x="6457950" y="4410075"/>
          <p14:tracePt t="85473" x="6457950" y="4419600"/>
          <p14:tracePt t="85557" x="6467475" y="4402138"/>
          <p14:tracePt t="85566" x="6483350" y="4394200"/>
          <p14:tracePt t="85574" x="6500813" y="4376738"/>
          <p14:tracePt t="85578" x="6518275" y="4351338"/>
          <p14:tracePt t="85586" x="6551613" y="4333875"/>
          <p14:tracePt t="85594" x="6594475" y="4308475"/>
          <p14:tracePt t="85602" x="6637338" y="4283075"/>
          <p14:tracePt t="85610" x="6688138" y="4257675"/>
          <p14:tracePt t="85618" x="6746875" y="4232275"/>
          <p14:tracePt t="85626" x="6815138" y="4214813"/>
          <p14:tracePt t="85634" x="6875463" y="4206875"/>
          <p14:tracePt t="85642" x="6934200" y="4197350"/>
          <p14:tracePt t="85650" x="6959600" y="4197350"/>
          <p14:tracePt t="85658" x="6977063" y="4197350"/>
          <p14:tracePt t="85668" x="6994525" y="4197350"/>
          <p14:tracePt t="85674" x="7002463" y="4197350"/>
          <p14:tracePt t="85682" x="7019925" y="4197350"/>
          <p14:tracePt t="85688" x="7027863" y="4197350"/>
          <p14:tracePt t="85696" x="7045325" y="4189413"/>
          <p14:tracePt t="85704" x="7053263" y="4189413"/>
          <p14:tracePt t="85712" x="7061200" y="4181475"/>
          <p14:tracePt t="85720" x="7078663" y="4171950"/>
          <p14:tracePt t="85728" x="7096125" y="4171950"/>
          <p14:tracePt t="85736" x="7104063" y="4164013"/>
          <p14:tracePt t="85744" x="7121525" y="4164013"/>
          <p14:tracePt t="85752" x="7129463" y="4164013"/>
          <p14:tracePt t="85760" x="7138988" y="4156075"/>
          <p14:tracePt t="85768" x="7154863" y="4156075"/>
          <p14:tracePt t="85776" x="7172325" y="4146550"/>
          <p14:tracePt t="85784" x="7180263" y="4146550"/>
          <p14:tracePt t="85792" x="7197725" y="4138613"/>
          <p14:tracePt t="85798" x="7223125" y="4130675"/>
          <p14:tracePt t="85806" x="7240588" y="4130675"/>
          <p14:tracePt t="85814" x="7258050" y="4130675"/>
          <p14:tracePt t="85822" x="7283450" y="4130675"/>
          <p14:tracePt t="85830" x="7291388" y="4121150"/>
          <p14:tracePt t="85838" x="7308850" y="4121150"/>
          <p14:tracePt t="85846" x="7316788" y="4121150"/>
          <p14:tracePt t="86193" x="7324725" y="4121150"/>
          <p14:tracePt t="86593" x="7316788" y="4121150"/>
          <p14:tracePt t="87374" x="7308850" y="4130675"/>
          <p14:tracePt t="87394" x="7299325" y="4138613"/>
          <p14:tracePt t="87400" x="7299325" y="4146550"/>
          <p14:tracePt t="87408" x="7291388" y="4156075"/>
          <p14:tracePt t="87416" x="7283450" y="4156075"/>
          <p14:tracePt t="87424" x="7283450" y="4164013"/>
          <p14:tracePt t="87433" x="7273925" y="4164013"/>
          <p14:tracePt t="87440" x="7265988" y="4171950"/>
          <p14:tracePt t="87460" x="7258050" y="4171950"/>
          <p14:tracePt t="87664" x="7240588" y="4181475"/>
          <p14:tracePt t="87676" x="7240588" y="4189413"/>
          <p14:tracePt t="87684" x="7189788" y="4206875"/>
          <p14:tracePt t="87692" x="7138988" y="4224338"/>
          <p14:tracePt t="87700" x="7096125" y="4240213"/>
          <p14:tracePt t="87706" x="7045325" y="4265613"/>
          <p14:tracePt t="87714" x="6994525" y="4283075"/>
          <p14:tracePt t="87722" x="6934200" y="4300538"/>
          <p14:tracePt t="87730" x="6875463" y="4325938"/>
          <p14:tracePt t="87738" x="6815138" y="4341813"/>
          <p14:tracePt t="87746" x="6756400" y="4351338"/>
          <p14:tracePt t="87754" x="6662738" y="4376738"/>
          <p14:tracePt t="87762" x="6577013" y="4394200"/>
          <p14:tracePt t="87770" x="6475413" y="4419600"/>
          <p14:tracePt t="87778" x="6356350" y="4445000"/>
          <p14:tracePt t="87786" x="6246813" y="4460875"/>
          <p14:tracePt t="87793" x="6102350" y="4486275"/>
          <p14:tracePt t="87802" x="5957888" y="4513263"/>
          <p14:tracePt t="87808" x="5778500" y="4538663"/>
          <p14:tracePt t="87816" x="5591175" y="4564063"/>
          <p14:tracePt t="87824" x="5370513" y="4597400"/>
          <p14:tracePt t="87832" x="5124450" y="4622800"/>
          <p14:tracePt t="87840" x="4878388" y="4657725"/>
          <p14:tracePt t="87848" x="4630738" y="4691063"/>
          <p14:tracePt t="87856" x="4384675" y="4716463"/>
          <p14:tracePt t="87864" x="4171950" y="4749800"/>
          <p14:tracePt t="87872" x="4019550" y="4759325"/>
          <p14:tracePt t="87880" x="3857625" y="4784725"/>
          <p14:tracePt t="87888" x="3713163" y="4792663"/>
          <p14:tracePt t="87896" x="3578225" y="4810125"/>
          <p14:tracePt t="87904" x="3433763" y="4827588"/>
          <p14:tracePt t="87920" x="3186113" y="4878388"/>
          <p14:tracePt t="87926" x="3059113" y="4903788"/>
          <p14:tracePt t="87934" x="2957513" y="4919663"/>
          <p14:tracePt t="87942" x="2871788" y="4946650"/>
          <p14:tracePt t="87950" x="2778125" y="4962525"/>
          <p14:tracePt t="87958" x="2693988" y="4979988"/>
          <p14:tracePt t="87966" x="2633663" y="4997450"/>
          <p14:tracePt t="87974" x="2574925" y="5005388"/>
          <p14:tracePt t="87983" x="2516188" y="5013325"/>
          <p14:tracePt t="87990" x="2463800" y="5038725"/>
          <p14:tracePt t="87998" x="2430463" y="5048250"/>
          <p14:tracePt t="88006" x="2387600" y="5064125"/>
          <p14:tracePt t="88014" x="2354263" y="5081588"/>
          <p14:tracePt t="88020" x="2311400" y="5099050"/>
          <p14:tracePt t="88028" x="2293938" y="5116513"/>
          <p14:tracePt t="88036" x="2260600" y="5132388"/>
          <p14:tracePt t="88044" x="2235200" y="5141913"/>
          <p14:tracePt t="88052" x="2200275" y="5157788"/>
          <p14:tracePt t="88060" x="2174875" y="5167313"/>
          <p14:tracePt t="88069" x="2159000" y="5175250"/>
          <p14:tracePt t="88075" x="2149475" y="5175250"/>
          <p14:tracePt t="88084" x="2133600" y="5175250"/>
          <p14:tracePt t="88092" x="2124075" y="5175250"/>
          <p14:tracePt t="88100" x="2116138" y="5175250"/>
          <p14:tracePt t="88108" x="2098675" y="5175250"/>
          <p14:tracePt t="88124" x="2082800" y="5175250"/>
          <p14:tracePt t="88129" x="2073275" y="5175250"/>
          <p14:tracePt t="88138" x="2065338" y="5175250"/>
          <p14:tracePt t="88146" x="2047875" y="5183188"/>
          <p14:tracePt t="88154" x="2039938" y="5183188"/>
          <p14:tracePt t="88162" x="2030413" y="5192713"/>
          <p14:tracePt t="88170" x="2014538" y="5192713"/>
          <p14:tracePt t="88178" x="2014538" y="5200650"/>
          <p14:tracePt t="88186" x="2005013" y="5200650"/>
          <p14:tracePt t="88194" x="1997075" y="5200650"/>
          <p14:tracePt t="88260" x="1997075" y="5208588"/>
          <p14:tracePt t="88452" x="1997075" y="5218113"/>
          <p14:tracePt t="88464" x="2014538" y="5226050"/>
          <p14:tracePt t="88472" x="2039938" y="5235575"/>
          <p14:tracePt t="88480" x="2065338" y="5251450"/>
          <p14:tracePt t="88488" x="2090738" y="5260975"/>
          <p14:tracePt t="88496" x="2108200" y="5276850"/>
          <p14:tracePt t="88504" x="2116138" y="5286375"/>
          <p14:tracePt t="88512" x="2133600" y="5294313"/>
          <p14:tracePt t="88520" x="2149475" y="5302250"/>
          <p14:tracePt t="88529" x="2159000" y="5311775"/>
          <p14:tracePt t="88536" x="2174875" y="5327650"/>
          <p14:tracePt t="88542" x="2192338" y="5327650"/>
          <p14:tracePt t="88550" x="2209800" y="5345113"/>
          <p14:tracePt t="88558" x="2227263" y="5353050"/>
          <p14:tracePt t="88568" x="2243138" y="5353050"/>
          <p14:tracePt t="88574" x="2260600" y="5362575"/>
          <p14:tracePt t="88583" x="2268538" y="5362575"/>
          <p14:tracePt t="88590" x="2286000" y="5362575"/>
          <p14:tracePt t="88598" x="2303463" y="5370513"/>
          <p14:tracePt t="88606" x="2311400" y="5370513"/>
          <p14:tracePt t="88614" x="2328863" y="5370513"/>
          <p14:tracePt t="88622" x="2336800" y="5370513"/>
          <p14:tracePt t="88630" x="2354263" y="5370513"/>
          <p14:tracePt t="88638" x="2371725" y="5370513"/>
          <p14:tracePt t="88646" x="2379663" y="5380038"/>
          <p14:tracePt t="88652" x="2397125" y="5380038"/>
          <p14:tracePt t="88660" x="2413000" y="5380038"/>
          <p14:tracePt t="88680" x="2422525" y="5380038"/>
          <p14:tracePt t="88692" x="2430463" y="5380038"/>
          <p14:tracePt t="88700" x="2430463" y="5387975"/>
          <p14:tracePt t="88794" x="2438400" y="5387975"/>
          <p14:tracePt t="88814" x="2447925" y="5387975"/>
          <p14:tracePt t="88822" x="2455863" y="5387975"/>
          <p14:tracePt t="88839" x="2473325" y="5387975"/>
          <p14:tracePt t="88854" x="2481263" y="5387975"/>
          <p14:tracePt t="88860" x="2498725" y="5380038"/>
          <p14:tracePt t="88869" x="2506663" y="5380038"/>
          <p14:tracePt t="88877" x="2516188" y="5380038"/>
          <p14:tracePt t="88885" x="2532063" y="5380038"/>
          <p14:tracePt t="88892" x="2532063" y="5370513"/>
          <p14:tracePt t="88902" x="2549525" y="5370513"/>
          <p14:tracePt t="88916" x="2557463" y="5370513"/>
          <p14:tracePt t="88924" x="2566988" y="5362575"/>
          <p14:tracePt t="88933" x="2574925" y="5362575"/>
          <p14:tracePt t="88940" x="2582863" y="5353050"/>
          <p14:tracePt t="88948" x="2600325" y="5353050"/>
          <p14:tracePt t="88956" x="2608263" y="5353050"/>
          <p14:tracePt t="88962" x="2625725" y="5353050"/>
          <p14:tracePt t="88970" x="2633663" y="5353050"/>
          <p14:tracePt t="88986" x="2643188" y="5353050"/>
          <p14:tracePt t="89002" x="2651125" y="5353050"/>
          <p14:tracePt t="89246" x="2660650" y="5353050"/>
          <p14:tracePt t="89254" x="2676525" y="5353050"/>
          <p14:tracePt t="89270" x="2693988" y="5353050"/>
          <p14:tracePt t="89276" x="2711450" y="5345113"/>
          <p14:tracePt t="89285" x="2719388" y="5337175"/>
          <p14:tracePt t="89292" x="2744788" y="5327650"/>
          <p14:tracePt t="89300" x="2770188" y="5319713"/>
          <p14:tracePt t="89308" x="2795588" y="5311775"/>
          <p14:tracePt t="89316" x="2805113" y="5302250"/>
          <p14:tracePt t="89324" x="2830513" y="5294313"/>
          <p14:tracePt t="89332" x="2846388" y="5294313"/>
          <p14:tracePt t="89340" x="2855913" y="5286375"/>
          <p14:tracePt t="89348" x="2871788" y="5276850"/>
          <p14:tracePt t="89356" x="2881313" y="5276850"/>
          <p14:tracePt t="89364" x="2889250" y="5268913"/>
          <p14:tracePt t="89372" x="2906713" y="5260975"/>
          <p14:tracePt t="89378" x="2922588" y="5260975"/>
          <p14:tracePt t="89394" x="2932113" y="5260975"/>
          <p14:tracePt t="89406" x="2940050" y="5260975"/>
          <p14:tracePt t="89470" x="2949575" y="5260975"/>
          <p14:tracePt t="89516" x="2949575" y="5251450"/>
          <p14:tracePt t="89564" x="2957513" y="5243513"/>
          <p14:tracePt t="89764" x="2965450" y="5243513"/>
          <p14:tracePt t="89776" x="2965450" y="5235575"/>
          <p14:tracePt t="89784" x="2974975" y="5235575"/>
          <p14:tracePt t="89796" x="2982913" y="5235575"/>
          <p14:tracePt t="89812" x="2990850" y="5235575"/>
          <p14:tracePt t="89826" x="2990850" y="5226050"/>
          <p14:tracePt t="89838" x="3000375" y="5226050"/>
          <p14:tracePt t="89898" x="3008313" y="5226050"/>
          <p14:tracePt t="89906" x="3016250" y="5226050"/>
          <p14:tracePt t="89914" x="3025775" y="5226050"/>
          <p14:tracePt t="89933" x="3041650" y="5226050"/>
          <p14:tracePt t="89939" x="3059113" y="5226050"/>
          <p14:tracePt t="89952" x="3067050" y="5226050"/>
          <p14:tracePt t="89960" x="3076575" y="5218113"/>
          <p14:tracePt t="89976" x="3084513" y="5218113"/>
          <p14:tracePt t="89984" x="3094038" y="5218113"/>
          <p14:tracePt t="89992" x="3101975" y="5218113"/>
          <p14:tracePt t="90008" x="3109913" y="5218113"/>
          <p14:tracePt t="90014" x="3119438" y="5218113"/>
          <p14:tracePt t="90030" x="3127375" y="5218113"/>
          <p14:tracePt t="90038" x="3144838" y="5218113"/>
          <p14:tracePt t="90144" x="3152775" y="5218113"/>
          <p14:tracePt t="90334" x="3160713" y="5218113"/>
          <p14:tracePt t="90352" x="3186113" y="5218113"/>
          <p14:tracePt t="90360" x="3211513" y="5218113"/>
          <p14:tracePt t="90368" x="3221038" y="5226050"/>
          <p14:tracePt t="90376" x="3246438" y="5243513"/>
          <p14:tracePt t="90384" x="3279775" y="5251450"/>
          <p14:tracePt t="90392" x="3297238" y="5260975"/>
          <p14:tracePt t="90400" x="3305175" y="5276850"/>
          <p14:tracePt t="90408" x="3322638" y="5276850"/>
          <p14:tracePt t="90416" x="3340100" y="5276850"/>
          <p14:tracePt t="90424" x="3348038" y="5276850"/>
          <p14:tracePt t="90433" x="3355975" y="5276850"/>
          <p14:tracePt t="90440" x="3355975" y="5286375"/>
          <p14:tracePt t="90450" x="3365500" y="5286375"/>
          <p14:tracePt t="90656" x="3373438" y="5286375"/>
          <p14:tracePt t="90666" x="3390900" y="5286375"/>
          <p14:tracePt t="90674" x="3398838" y="5286375"/>
          <p14:tracePt t="90690" x="3408363" y="5286375"/>
          <p14:tracePt t="90710" x="3416300" y="5286375"/>
          <p14:tracePt t="90726" x="3416300" y="5276850"/>
          <p14:tracePt t="90856" x="3424238" y="5276850"/>
          <p14:tracePt t="90938" x="3433763" y="5276850"/>
          <p14:tracePt t="90946" x="3441700" y="5268913"/>
          <p14:tracePt t="90954" x="3449638" y="5268913"/>
          <p14:tracePt t="90962" x="3467100" y="5260975"/>
          <p14:tracePt t="90970" x="3475038" y="5260975"/>
          <p14:tracePt t="90988" x="3484563" y="5260975"/>
          <p14:tracePt t="91008" x="3492500" y="5260975"/>
          <p14:tracePt t="91024" x="3502025" y="5260975"/>
          <p14:tracePt t="91040" x="3517900" y="5260975"/>
          <p14:tracePt t="91049" x="3527425" y="5260975"/>
          <p14:tracePt t="91056" x="3543300" y="5260975"/>
          <p14:tracePt t="91064" x="3560763" y="5260975"/>
          <p14:tracePt t="91072" x="3568700" y="5260975"/>
          <p14:tracePt t="91078" x="3578225" y="5260975"/>
          <p14:tracePt t="91086" x="3586163" y="5260975"/>
          <p14:tracePt t="91094" x="3594100" y="5260975"/>
          <p14:tracePt t="91102" x="3611563" y="5260975"/>
          <p14:tracePt t="91110" x="3619500" y="5260975"/>
          <p14:tracePt t="91119" x="3636963" y="5260975"/>
          <p14:tracePt t="91126" x="3654425" y="5251450"/>
          <p14:tracePt t="91134" x="3662363" y="5251450"/>
          <p14:tracePt t="91142" x="3679825" y="5243513"/>
          <p14:tracePt t="91150" x="3705225" y="5235575"/>
          <p14:tracePt t="91158" x="3713163" y="5235575"/>
          <p14:tracePt t="91166" x="3730625" y="5235575"/>
          <p14:tracePt t="91174" x="3738563" y="5235575"/>
          <p14:tracePt t="91182" x="3756025" y="5235575"/>
          <p14:tracePt t="91188" x="3773488" y="5226050"/>
          <p14:tracePt t="91196" x="3781425" y="5226050"/>
          <p14:tracePt t="91204" x="3798888" y="5226050"/>
          <p14:tracePt t="91212" x="3816350" y="5218113"/>
          <p14:tracePt t="91220" x="3824288" y="5218113"/>
          <p14:tracePt t="91228" x="3841750" y="5208588"/>
          <p14:tracePt t="91236" x="3857625" y="5208588"/>
          <p14:tracePt t="91244" x="3867150" y="5208588"/>
          <p14:tracePt t="91252" x="3883025" y="5200650"/>
          <p14:tracePt t="91260" x="3892550" y="5200650"/>
          <p14:tracePt t="91268" x="3908425" y="5192713"/>
          <p14:tracePt t="91276" x="3925888" y="5192713"/>
          <p14:tracePt t="91284" x="3935413" y="5192713"/>
          <p14:tracePt t="91290" x="3951288" y="5192713"/>
          <p14:tracePt t="91300" x="3968750" y="5192713"/>
          <p14:tracePt t="91306" x="3976688" y="5183188"/>
          <p14:tracePt t="91314" x="3994150" y="5183188"/>
          <p14:tracePt t="91322" x="4011613" y="5183188"/>
          <p14:tracePt t="91330" x="4019550" y="5183188"/>
          <p14:tracePt t="91338" x="4037013" y="5183188"/>
          <p14:tracePt t="91346" x="4044950" y="5183188"/>
          <p14:tracePt t="91354" x="4062413" y="5183188"/>
          <p14:tracePt t="91362" x="4079875" y="5175250"/>
          <p14:tracePt t="91370" x="4087813" y="5175250"/>
          <p14:tracePt t="91378" x="4105275" y="5175250"/>
          <p14:tracePt t="91386" x="4121150" y="5167313"/>
          <p14:tracePt t="91394" x="4130675" y="5167313"/>
          <p14:tracePt t="91401" x="4146550" y="5167313"/>
          <p14:tracePt t="91416" x="4156075" y="5167313"/>
          <p14:tracePt t="91433" x="4164013" y="5167313"/>
          <p14:tracePt t="91451" x="4171950" y="5167313"/>
          <p14:tracePt t="91476" x="4181475" y="5167313"/>
          <p14:tracePt t="91485" x="4197350" y="5157788"/>
          <p14:tracePt t="91502" x="4206875" y="5157788"/>
          <p14:tracePt t="91506" x="4214813" y="5157788"/>
          <p14:tracePt t="91514" x="4232275" y="5157788"/>
          <p14:tracePt t="91522" x="4240213" y="5157788"/>
          <p14:tracePt t="91530" x="4249738" y="5157788"/>
          <p14:tracePt t="91538" x="4257675" y="5157788"/>
          <p14:tracePt t="91546" x="4265613" y="5157788"/>
          <p14:tracePt t="92678" x="4275138" y="5157788"/>
          <p14:tracePt t="92684" x="4283075" y="5157788"/>
          <p14:tracePt t="92692" x="4300538" y="5157788"/>
          <p14:tracePt t="92712" x="4308475" y="5157788"/>
          <p14:tracePt t="92993" x="4316413" y="5149850"/>
          <p14:tracePt t="93000" x="4325938" y="5132388"/>
          <p14:tracePt t="93007" x="4341813" y="5124450"/>
          <p14:tracePt t="93018" x="4359275" y="5106988"/>
          <p14:tracePt t="93022" x="4376738" y="5099050"/>
          <p14:tracePt t="93030" x="4384675" y="5081588"/>
          <p14:tracePt t="93038" x="4402138" y="5064125"/>
          <p14:tracePt t="93046" x="4419600" y="5056188"/>
          <p14:tracePt t="93054" x="4435475" y="5038725"/>
          <p14:tracePt t="93062" x="4445000" y="5022850"/>
          <p14:tracePt t="93070" x="4460875" y="5005388"/>
          <p14:tracePt t="93078" x="4478338" y="4997450"/>
          <p14:tracePt t="93086" x="4503738" y="4979988"/>
          <p14:tracePt t="93094" x="4513263" y="4972050"/>
          <p14:tracePt t="93101" x="4529138" y="4962525"/>
          <p14:tracePt t="93108" x="4546600" y="4962525"/>
          <p14:tracePt t="93116" x="4554538" y="4962525"/>
          <p14:tracePt t="93124" x="4564063" y="4962525"/>
          <p14:tracePt t="93132" x="4579938" y="4962525"/>
          <p14:tracePt t="93139" x="4579938" y="4954588"/>
          <p14:tracePt t="93155" x="4589463" y="4954588"/>
          <p14:tracePt t="93164" x="4597400" y="4954588"/>
          <p14:tracePt t="93172" x="4605338" y="4954588"/>
          <p14:tracePt t="93179" x="4622800" y="4946650"/>
          <p14:tracePt t="93188" x="4640263" y="4946650"/>
          <p14:tracePt t="93196" x="4648200" y="4937125"/>
          <p14:tracePt t="93202" x="4665663" y="4929188"/>
          <p14:tracePt t="93210" x="4691063" y="4911725"/>
          <p14:tracePt t="93218" x="4716463" y="4903788"/>
          <p14:tracePt t="93226" x="4733925" y="4894263"/>
          <p14:tracePt t="93234" x="4749800" y="4886325"/>
          <p14:tracePt t="93242" x="4767263" y="4886325"/>
          <p14:tracePt t="93250" x="4775200" y="4878388"/>
          <p14:tracePt t="93258" x="4792663" y="4878388"/>
          <p14:tracePt t="93266" x="4810125" y="4878388"/>
          <p14:tracePt t="93274" x="4818063" y="4878388"/>
          <p14:tracePt t="93282" x="4835525" y="4878388"/>
          <p14:tracePt t="93290" x="4843463" y="4868863"/>
          <p14:tracePt t="93299" x="4860925" y="4868863"/>
          <p14:tracePt t="93306" x="4878388" y="4860925"/>
          <p14:tracePt t="93314" x="4903788" y="4852988"/>
          <p14:tracePt t="93320" x="4911725" y="4843463"/>
          <p14:tracePt t="93328" x="4937125" y="4835525"/>
          <p14:tracePt t="93336" x="4972050" y="4818063"/>
          <p14:tracePt t="93344" x="5005388" y="4802188"/>
          <p14:tracePt t="93352" x="5056188" y="4792663"/>
          <p14:tracePt t="93360" x="5116513" y="4784725"/>
          <p14:tracePt t="93368" x="5175250" y="4775200"/>
          <p14:tracePt t="93376" x="5226050" y="4775200"/>
          <p14:tracePt t="93384" x="5286375" y="4759325"/>
          <p14:tracePt t="93392" x="5362575" y="4759325"/>
          <p14:tracePt t="93400" x="5430838" y="4759325"/>
          <p14:tracePt t="93408" x="5514975" y="4759325"/>
          <p14:tracePt t="93414" x="5591175" y="4759325"/>
          <p14:tracePt t="93422" x="5676900" y="4759325"/>
          <p14:tracePt t="93429" x="5761038" y="4767263"/>
          <p14:tracePt t="93438" x="5846763" y="4767263"/>
          <p14:tracePt t="93446" x="5915025" y="4767263"/>
          <p14:tracePt t="93454" x="6008688" y="4775200"/>
          <p14:tracePt t="93462" x="6092825" y="4802188"/>
          <p14:tracePt t="93470" x="6153150" y="4810125"/>
          <p14:tracePt t="93478" x="6211888" y="4818063"/>
          <p14:tracePt t="93486" x="6254750" y="4827588"/>
          <p14:tracePt t="93494" x="6288088" y="4827588"/>
          <p14:tracePt t="93502" x="6313488" y="4827588"/>
          <p14:tracePt t="93510" x="6348413" y="4827588"/>
          <p14:tracePt t="93518" x="6365875" y="4827588"/>
          <p14:tracePt t="93524" x="6381750" y="4827588"/>
          <p14:tracePt t="93532" x="6399213" y="4827588"/>
          <p14:tracePt t="93540" x="6424613" y="4827588"/>
          <p14:tracePt t="93548" x="6457950" y="4827588"/>
          <p14:tracePt t="93556" x="6483350" y="4818063"/>
          <p14:tracePt t="93564" x="6510338" y="4818063"/>
          <p14:tracePt t="93572" x="6543675" y="4818063"/>
          <p14:tracePt t="93580" x="6586538" y="4818063"/>
          <p14:tracePt t="93588" x="6619875" y="4818063"/>
          <p14:tracePt t="93596" x="6645275" y="4827588"/>
          <p14:tracePt t="93604" x="6670675" y="4843463"/>
          <p14:tracePt t="93612" x="6688138" y="4852988"/>
          <p14:tracePt t="93620" x="6713538" y="4868863"/>
          <p14:tracePt t="93628" x="6731000" y="4878388"/>
          <p14:tracePt t="93634" x="6764338" y="4886325"/>
          <p14:tracePt t="93642" x="6799263" y="4903788"/>
          <p14:tracePt t="93650" x="6832600" y="4929188"/>
          <p14:tracePt t="93658" x="6865938" y="4929188"/>
          <p14:tracePt t="93666" x="6916738" y="4954588"/>
          <p14:tracePt t="93674" x="6959600" y="4962525"/>
          <p14:tracePt t="93682" x="6994525" y="4972050"/>
          <p14:tracePt t="93690" x="7053263" y="4979988"/>
          <p14:tracePt t="93699" x="7121525" y="4987925"/>
          <p14:tracePt t="93706" x="7189788" y="5013325"/>
          <p14:tracePt t="93714" x="7258050" y="5022850"/>
          <p14:tracePt t="93722" x="7334250" y="5030788"/>
          <p14:tracePt t="93730" x="7418388" y="5038725"/>
          <p14:tracePt t="93736" x="7486650" y="5038725"/>
          <p14:tracePt t="93744" x="7562850" y="5038725"/>
          <p14:tracePt t="93752" x="7631113" y="5038725"/>
          <p14:tracePt t="93760" x="7716838" y="5038725"/>
          <p14:tracePt t="93768" x="7810500" y="5030788"/>
          <p14:tracePt t="93776" x="7894638" y="5005388"/>
          <p14:tracePt t="93784" x="7980363" y="4987925"/>
          <p14:tracePt t="93792" x="8056563" y="4972050"/>
          <p14:tracePt t="93801" x="8115300" y="4962525"/>
          <p14:tracePt t="93808" x="8175625" y="4954588"/>
          <p14:tracePt t="93816" x="8191500" y="4954588"/>
          <p14:tracePt t="93824" x="8201025" y="4954588"/>
          <p14:tracePt t="93869" x="8201025" y="4946650"/>
          <p14:tracePt t="93942" x="8175625" y="4962525"/>
          <p14:tracePt t="93948" x="8158163" y="4962525"/>
          <p14:tracePt t="93956" x="8132763" y="4972050"/>
          <p14:tracePt t="93964" x="8089900" y="4972050"/>
          <p14:tracePt t="93972" x="8047038" y="4972050"/>
          <p14:tracePt t="93980" x="7988300" y="4972050"/>
          <p14:tracePt t="93988" x="7927975" y="4972050"/>
          <p14:tracePt t="93996" x="7869238" y="4972050"/>
          <p14:tracePt t="94004" x="7800975" y="4972050"/>
          <p14:tracePt t="94012" x="7742238" y="4972050"/>
          <p14:tracePt t="94020" x="7673975" y="4962525"/>
          <p14:tracePt t="94028" x="7597775" y="4954588"/>
          <p14:tracePt t="94036" x="7537450" y="4946650"/>
          <p14:tracePt t="94044" x="7478713" y="4937125"/>
          <p14:tracePt t="94052" x="7418388" y="4929188"/>
          <p14:tracePt t="94058" x="7359650" y="4929188"/>
          <p14:tracePt t="94067" x="7316788" y="4919663"/>
          <p14:tracePt t="94074" x="7283450" y="4911725"/>
          <p14:tracePt t="94082" x="7258050" y="4911725"/>
          <p14:tracePt t="94089" x="7215188" y="4911725"/>
          <p14:tracePt t="94098" x="7189788" y="4911725"/>
          <p14:tracePt t="94106" x="7129463" y="4911725"/>
          <p14:tracePt t="94114" x="7070725" y="4911725"/>
          <p14:tracePt t="94122" x="7010400" y="4894263"/>
          <p14:tracePt t="94129" x="6959600" y="4894263"/>
          <p14:tracePt t="94138" x="6908800" y="4886325"/>
          <p14:tracePt t="94146" x="6850063" y="4878388"/>
          <p14:tracePt t="94152" x="6789738" y="4868863"/>
          <p14:tracePt t="94160" x="6731000" y="4860925"/>
          <p14:tracePt t="94168" x="6670675" y="4835525"/>
          <p14:tracePt t="94176" x="6611938" y="4827588"/>
          <p14:tracePt t="94184" x="6535738" y="4818063"/>
          <p14:tracePt t="94192" x="6475413" y="4810125"/>
          <p14:tracePt t="94200" x="6416675" y="4784725"/>
          <p14:tracePt t="94208" x="6356350" y="4767263"/>
          <p14:tracePt t="94216" x="6280150" y="4749800"/>
          <p14:tracePt t="94224" x="6221413" y="4733925"/>
          <p14:tracePt t="94232" x="6161088" y="4716463"/>
          <p14:tracePt t="94240" x="6118225" y="4708525"/>
          <p14:tracePt t="94248" x="6084888" y="4699000"/>
          <p14:tracePt t="94256" x="6049963" y="4691063"/>
          <p14:tracePt t="94265" x="6016625" y="4683125"/>
          <p14:tracePt t="94270" x="5991225" y="4683125"/>
          <p14:tracePt t="94278" x="5973763" y="4683125"/>
          <p14:tracePt t="94286" x="5940425" y="4683125"/>
          <p14:tracePt t="94294" x="5897563" y="4683125"/>
          <p14:tracePt t="94302" x="5864225" y="4673600"/>
          <p14:tracePt t="94310" x="5821363" y="4673600"/>
          <p14:tracePt t="94318" x="5778500" y="4673600"/>
          <p14:tracePt t="94326" x="5719763" y="4665663"/>
          <p14:tracePt t="94334" x="5668963" y="4657725"/>
          <p14:tracePt t="94342" x="5608638" y="4657725"/>
          <p14:tracePt t="94350" x="5549900" y="4648200"/>
          <p14:tracePt t="94358" x="5524500" y="4640263"/>
          <p14:tracePt t="94367" x="5489575" y="4640263"/>
          <p14:tracePt t="94372" x="5464175" y="4630738"/>
          <p14:tracePt t="94380" x="5438775" y="4622800"/>
          <p14:tracePt t="94388" x="5430838" y="4614863"/>
          <p14:tracePt t="94396" x="5413375" y="4605338"/>
          <p14:tracePt t="94404" x="5387975" y="4597400"/>
          <p14:tracePt t="94412" x="5370513" y="4589463"/>
          <p14:tracePt t="94420" x="5362575" y="4579938"/>
          <p14:tracePt t="94428" x="5345113" y="4572000"/>
          <p14:tracePt t="94436" x="5327650" y="4564063"/>
          <p14:tracePt t="94444" x="5319713" y="4564063"/>
          <p14:tracePt t="94452" x="5302250" y="4554538"/>
          <p14:tracePt t="94460" x="5286375" y="4546600"/>
          <p14:tracePt t="94468" x="5276850" y="4546600"/>
          <p14:tracePt t="94473" x="5260975" y="4538663"/>
          <p14:tracePt t="94482" x="5243513" y="4538663"/>
          <p14:tracePt t="94490" x="5235575" y="4538663"/>
          <p14:tracePt t="94498" x="5218113" y="4538663"/>
          <p14:tracePt t="94506" x="5208588" y="4538663"/>
          <p14:tracePt t="94515" x="5192713" y="4538663"/>
          <p14:tracePt t="94522" x="5183188" y="4538663"/>
          <p14:tracePt t="94892" x="5157788" y="4546600"/>
          <p14:tracePt t="94900" x="5106988" y="4564063"/>
          <p14:tracePt t="94907" x="5038725" y="4579938"/>
          <p14:tracePt t="94922" x="4987925" y="4589463"/>
          <p14:tracePt t="94930" x="4962525" y="4589463"/>
          <p14:tracePt t="94938" x="4954588" y="4589463"/>
          <p14:tracePt t="94946" x="4937125" y="4589463"/>
          <p14:tracePt t="94954" x="4919663" y="4589463"/>
          <p14:tracePt t="94962" x="4911725" y="4589463"/>
          <p14:tracePt t="94970" x="4894263" y="4589463"/>
          <p14:tracePt t="94978" x="4878388" y="4579938"/>
          <p14:tracePt t="94986" x="4868863" y="4579938"/>
          <p14:tracePt t="94994" x="4852988" y="4579938"/>
          <p14:tracePt t="95000" x="4835525" y="4572000"/>
          <p14:tracePt t="95008" x="4827588" y="4572000"/>
          <p14:tracePt t="95016" x="4810125" y="4572000"/>
          <p14:tracePt t="95024" x="4792663" y="4564063"/>
          <p14:tracePt t="95031" x="4784725" y="4564063"/>
          <p14:tracePt t="95040" x="4767263" y="4554538"/>
          <p14:tracePt t="95048" x="4749800" y="4554538"/>
          <p14:tracePt t="95056" x="4741863" y="4546600"/>
          <p14:tracePt t="95064" x="4724400" y="4546600"/>
          <p14:tracePt t="95072" x="4699000" y="4538663"/>
          <p14:tracePt t="95080" x="4691063" y="4538663"/>
          <p14:tracePt t="95088" x="4665663" y="4529138"/>
          <p14:tracePt t="95096" x="4640263" y="4521200"/>
          <p14:tracePt t="95102" x="4630738" y="4513263"/>
          <p14:tracePt t="95110" x="4605338" y="4495800"/>
          <p14:tracePt t="95118" x="4579938" y="4486275"/>
          <p14:tracePt t="95126" x="4554538" y="4478338"/>
          <p14:tracePt t="95134" x="4521200" y="4470400"/>
          <p14:tracePt t="95142" x="4495800" y="4460875"/>
          <p14:tracePt t="95150" x="4460875" y="4452938"/>
          <p14:tracePt t="95158" x="4410075" y="4445000"/>
          <p14:tracePt t="95166" x="4351338" y="4435475"/>
          <p14:tracePt t="95173" x="4308475" y="4427538"/>
          <p14:tracePt t="95182" x="4249738" y="4419600"/>
          <p14:tracePt t="95189" x="4189413" y="4419600"/>
          <p14:tracePt t="95198" x="4146550" y="4410075"/>
          <p14:tracePt t="95206" x="4095750" y="4410075"/>
          <p14:tracePt t="95212" x="4070350" y="4410075"/>
          <p14:tracePt t="95220" x="4044950" y="4410075"/>
          <p14:tracePt t="95228" x="4019550" y="4410075"/>
          <p14:tracePt t="95236" x="4002088" y="4410075"/>
          <p14:tracePt t="95244" x="3986213" y="4410075"/>
          <p14:tracePt t="95252" x="3968750" y="4419600"/>
          <p14:tracePt t="95260" x="3960813" y="4419600"/>
          <p14:tracePt t="95268" x="3935413" y="4427538"/>
          <p14:tracePt t="95276" x="3917950" y="4427538"/>
          <p14:tracePt t="95284" x="3908425" y="4435475"/>
          <p14:tracePt t="95292" x="3900488" y="4445000"/>
          <p14:tracePt t="95300" x="3883025" y="4445000"/>
          <p14:tracePt t="95316" x="3875088" y="4452938"/>
          <p14:tracePt t="95334" x="3867150" y="4452938"/>
          <p14:tracePt t="95346" x="3857625" y="4452938"/>
          <p14:tracePt t="95362" x="3849688" y="4460875"/>
          <p14:tracePt t="95370" x="3832225" y="4470400"/>
          <p14:tracePt t="95386" x="3824288" y="4478338"/>
          <p14:tracePt t="95406" x="3816350" y="4486275"/>
          <p14:tracePt t="95436" x="3816350" y="4495800"/>
          <p14:tracePt t="95444" x="3806825" y="4495800"/>
          <p14:tracePt t="95452" x="3806825" y="4503738"/>
          <p14:tracePt t="95460" x="3790950" y="4521200"/>
          <p14:tracePt t="95476" x="3781425" y="4538663"/>
          <p14:tracePt t="95484" x="3773488" y="4554538"/>
          <p14:tracePt t="95492" x="3756025" y="4564063"/>
          <p14:tracePt t="95500" x="3748088" y="4579938"/>
          <p14:tracePt t="95508" x="3738563" y="4597400"/>
          <p14:tracePt t="95517" x="3738563" y="4605338"/>
          <p14:tracePt t="95524" x="3738563" y="4622800"/>
          <p14:tracePt t="95530" x="3730625" y="4640263"/>
          <p14:tracePt t="95538" x="3722688" y="4657725"/>
          <p14:tracePt t="95554" x="3722688" y="4673600"/>
          <p14:tracePt t="95562" x="3722688" y="4683125"/>
          <p14:tracePt t="95570" x="3713163" y="4691063"/>
          <p14:tracePt t="95578" x="3713163" y="4708525"/>
          <p14:tracePt t="95822" x="3713163" y="4716463"/>
          <p14:tracePt t="95835" x="3722688" y="4716463"/>
          <p14:tracePt t="95842" x="3730625" y="4716463"/>
          <p14:tracePt t="95852" x="3738563" y="4724400"/>
          <p14:tracePt t="95861" x="3748088" y="4724400"/>
          <p14:tracePt t="95868" x="3756025" y="4724400"/>
          <p14:tracePt t="95876" x="3773488" y="4724400"/>
          <p14:tracePt t="95884" x="3781425" y="4724400"/>
          <p14:tracePt t="95892" x="3798888" y="4724400"/>
          <p14:tracePt t="95900" x="3806825" y="4724400"/>
          <p14:tracePt t="95921" x="3841750" y="4733925"/>
          <p14:tracePt t="95924" x="3849688" y="4733925"/>
          <p14:tracePt t="95932" x="3867150" y="4733925"/>
          <p14:tracePt t="95940" x="3883025" y="4733925"/>
          <p14:tracePt t="95948" x="3892550" y="4741863"/>
          <p14:tracePt t="95954" x="3908425" y="4741863"/>
          <p14:tracePt t="95962" x="3925888" y="4741863"/>
          <p14:tracePt t="95970" x="3943350" y="4749800"/>
          <p14:tracePt t="95978" x="3976688" y="4749800"/>
          <p14:tracePt t="95986" x="4002088" y="4767263"/>
          <p14:tracePt t="95994" x="4019550" y="4775200"/>
          <p14:tracePt t="96002" x="4027488" y="4784725"/>
          <p14:tracePt t="96010" x="4037013" y="4784725"/>
          <p14:tracePt t="96018" x="4044950" y="4784725"/>
          <p14:tracePt t="96038" x="4052888" y="4784725"/>
          <p14:tracePt t="96050" x="4052888" y="4792663"/>
          <p14:tracePt t="96096" x="4062413" y="4802188"/>
          <p14:tracePt t="96108" x="4070350" y="4810125"/>
          <p14:tracePt t="96116" x="4079875" y="4818063"/>
          <p14:tracePt t="96124" x="4087813" y="4827588"/>
          <p14:tracePt t="96132" x="4095750" y="4827588"/>
          <p14:tracePt t="96140" x="4095750" y="4835525"/>
          <p14:tracePt t="96158" x="4105275" y="4835525"/>
          <p14:tracePt t="96250" x="4113213" y="4835525"/>
          <p14:tracePt t="96262" x="4113213" y="4843463"/>
          <p14:tracePt t="96288" x="4121150" y="4852988"/>
          <p14:tracePt t="96348" x="4130675" y="4852988"/>
          <p14:tracePt t="96360" x="4138613" y="4860925"/>
          <p14:tracePt t="96372" x="4138613" y="4868863"/>
          <p14:tracePt t="96484" x="4138613" y="4878388"/>
          <p14:tracePt t="96512" x="4138613" y="4886325"/>
          <p14:tracePt t="96520" x="4130675" y="4894263"/>
          <p14:tracePt t="96528" x="4121150" y="4903788"/>
          <p14:tracePt t="96536" x="4121150" y="4911725"/>
          <p14:tracePt t="96544" x="4113213" y="4929188"/>
          <p14:tracePt t="96552" x="4095750" y="4937125"/>
          <p14:tracePt t="96560" x="4087813" y="4946650"/>
          <p14:tracePt t="96568" x="4079875" y="4946650"/>
          <p14:tracePt t="96578" x="4079875" y="4954588"/>
          <p14:tracePt t="96586" x="4070350" y="4954588"/>
          <p14:tracePt t="96594" x="4062413" y="4954588"/>
          <p14:tracePt t="96614" x="4062413" y="4962525"/>
          <p14:tracePt t="96630" x="4052888" y="4962525"/>
          <p14:tracePt t="96638" x="4052888" y="4972050"/>
          <p14:tracePt t="96646" x="4044950" y="4972050"/>
          <p14:tracePt t="96654" x="4044950" y="4979988"/>
          <p14:tracePt t="96662" x="4037013" y="4979988"/>
          <p14:tracePt t="96670" x="4027488" y="4979988"/>
          <p14:tracePt t="96678" x="4019550" y="4987925"/>
          <p14:tracePt t="96683" x="4002088" y="5005388"/>
          <p14:tracePt t="96692" x="3986213" y="5013325"/>
          <p14:tracePt t="96700" x="3976688" y="5013325"/>
          <p14:tracePt t="96708" x="3968750" y="5013325"/>
          <p14:tracePt t="96716" x="3960813" y="5022850"/>
          <p14:tracePt t="96724" x="3951288" y="5022850"/>
          <p14:tracePt t="96794" x="3951288" y="5030788"/>
          <p14:tracePt t="96806" x="3943350" y="5038725"/>
          <p14:tracePt t="96814" x="3935413" y="5038725"/>
          <p14:tracePt t="96822" x="3925888" y="5056188"/>
          <p14:tracePt t="96830" x="3917950" y="5064125"/>
          <p14:tracePt t="96838" x="3908425" y="5064125"/>
          <p14:tracePt t="96846" x="3900488" y="5073650"/>
          <p14:tracePt t="96854" x="3892550" y="5081588"/>
          <p14:tracePt t="96862" x="3892550" y="5091113"/>
          <p14:tracePt t="96870" x="3875088" y="5091113"/>
          <p14:tracePt t="96886" x="3875088" y="5099050"/>
          <p14:tracePt t="96900" x="3867150" y="5099050"/>
          <p14:tracePt t="96913" x="3867150" y="5106988"/>
          <p14:tracePt t="96931" x="3857625" y="5106988"/>
          <p14:tracePt t="96936" x="3849688" y="5116513"/>
          <p14:tracePt t="97514" x="3849688" y="5124450"/>
          <p14:tracePt t="97522" x="3832225" y="5132388"/>
          <p14:tracePt t="97530" x="3816350" y="5141913"/>
          <p14:tracePt t="97536" x="3806825" y="5149850"/>
          <p14:tracePt t="97544" x="3790950" y="5167313"/>
          <p14:tracePt t="97553" x="3773488" y="5183188"/>
          <p14:tracePt t="97560" x="3756025" y="5200650"/>
          <p14:tracePt t="97568" x="3748088" y="5200650"/>
          <p14:tracePt t="97576" x="3738563" y="5200650"/>
          <p14:tracePt t="97588" x="3730625" y="5200650"/>
          <p14:tracePt t="97620" x="3722688" y="5200650"/>
          <p14:tracePt t="97628" x="3705225" y="5200650"/>
          <p14:tracePt t="97636" x="3697288" y="5208588"/>
          <p14:tracePt t="97644" x="3671888" y="5218113"/>
          <p14:tracePt t="97650" x="3646488" y="5218113"/>
          <p14:tracePt t="97658" x="3629025" y="5218113"/>
          <p14:tracePt t="97666" x="3603625" y="5218113"/>
          <p14:tracePt t="97674" x="3586163" y="5218113"/>
          <p14:tracePt t="97683" x="3578225" y="5218113"/>
          <p14:tracePt t="97690" x="3560763" y="5226050"/>
          <p14:tracePt t="97698" x="3543300" y="5226050"/>
          <p14:tracePt t="97706" x="3535363" y="5226050"/>
          <p14:tracePt t="97715" x="3527425" y="5226050"/>
          <p14:tracePt t="97722" x="3517900" y="5226050"/>
          <p14:tracePt t="97731" x="3509963" y="5235575"/>
          <p14:tracePt t="97738" x="3492500" y="5235575"/>
          <p14:tracePt t="97752" x="3484563" y="5235575"/>
          <p14:tracePt t="97760" x="3475038" y="5235575"/>
          <p14:tracePt t="98531" x="3484563" y="5243513"/>
          <p14:tracePt t="98539" x="3492500" y="5243513"/>
          <p14:tracePt t="98548" x="3502025" y="5251450"/>
          <p14:tracePt t="98554" x="3509963" y="5260975"/>
          <p14:tracePt t="98672" x="3517900" y="5260975"/>
          <p14:tracePt t="99312" x="3509963" y="5260975"/>
          <p14:tracePt t="99320" x="3492500" y="5260975"/>
          <p14:tracePt t="99328" x="3467100" y="5260975"/>
          <p14:tracePt t="99336" x="3441700" y="5260975"/>
          <p14:tracePt t="99342" x="3424238" y="5260975"/>
          <p14:tracePt t="99350" x="3398838" y="5251450"/>
          <p14:tracePt t="99358" x="3382963" y="5251450"/>
          <p14:tracePt t="99366" x="3373438" y="5251450"/>
          <p14:tracePt t="99374" x="3355975" y="5243513"/>
          <p14:tracePt t="99382" x="3340100" y="5243513"/>
          <p14:tracePt t="99390" x="3330575" y="5235575"/>
          <p14:tracePt t="99398" x="3314700" y="5235575"/>
          <p14:tracePt t="99406" x="3297238" y="5235575"/>
          <p14:tracePt t="99414" x="3289300" y="5235575"/>
          <p14:tracePt t="99422" x="3271838" y="5235575"/>
          <p14:tracePt t="99430" x="3263900" y="5235575"/>
          <p14:tracePt t="99438" x="3246438" y="5235575"/>
          <p14:tracePt t="99444" x="3238500" y="5235575"/>
          <p14:tracePt t="99452" x="3228975" y="5235575"/>
          <p14:tracePt t="99460" x="3221038" y="5235575"/>
          <p14:tracePt t="99468" x="3211513" y="5235575"/>
          <p14:tracePt t="99476" x="3203575" y="5235575"/>
          <p14:tracePt t="99484" x="3186113" y="5226050"/>
          <p14:tracePt t="99492" x="3178175" y="5226050"/>
          <p14:tracePt t="99500" x="3170238" y="5226050"/>
          <p14:tracePt t="99508" x="3160713" y="5218113"/>
          <p14:tracePt t="99516" x="3152775" y="5218113"/>
          <p14:tracePt t="99524" x="3144838" y="5218113"/>
          <p14:tracePt t="99532" x="3135313" y="5218113"/>
          <p14:tracePt t="99548" x="3127375" y="5218113"/>
          <p14:tracePt t="99554" x="3119438" y="5218113"/>
          <p14:tracePt t="99562" x="3109913" y="5218113"/>
          <p14:tracePt t="99810" x="3127375" y="5218113"/>
          <p14:tracePt t="99826" x="3144838" y="5235575"/>
          <p14:tracePt t="99834" x="3152775" y="5235575"/>
          <p14:tracePt t="99847" x="3152775" y="5243513"/>
          <p14:tracePt t="99858" x="3152775" y="5251450"/>
          <p14:tracePt t="99866" x="3152775" y="5260975"/>
          <p14:tracePt t="99872" x="3160713" y="5268913"/>
          <p14:tracePt t="99884" x="3170238" y="5286375"/>
          <p14:tracePt t="99888" x="3170238" y="5294313"/>
          <p14:tracePt t="99896" x="3178175" y="5311775"/>
          <p14:tracePt t="99916" x="3178175" y="5337175"/>
          <p14:tracePt t="99920" x="3178175" y="5353050"/>
          <p14:tracePt t="99928" x="3170238" y="5370513"/>
          <p14:tracePt t="99936" x="3152775" y="5395913"/>
          <p14:tracePt t="99944" x="3135313" y="5413375"/>
          <p14:tracePt t="99952" x="3119438" y="5446713"/>
          <p14:tracePt t="99960" x="3101975" y="5472113"/>
          <p14:tracePt t="99968" x="3084513" y="5497513"/>
          <p14:tracePt t="99974" x="3067050" y="5514975"/>
          <p14:tracePt t="99983" x="3051175" y="5532438"/>
          <p14:tracePt t="99990" x="3033713" y="5540375"/>
          <p14:tracePt t="99998" x="3025775" y="5549900"/>
          <p14:tracePt t="100006" x="3016250" y="5565775"/>
          <p14:tracePt t="100014" x="3000375" y="5575300"/>
          <p14:tracePt t="100022" x="2990850" y="5583238"/>
          <p14:tracePt t="100050" x="2982913" y="5583238"/>
          <p14:tracePt t="100069" x="2965450" y="5583238"/>
          <p14:tracePt t="100076" x="2957513" y="5583238"/>
          <p14:tracePt t="100084" x="2940050" y="5591175"/>
          <p14:tracePt t="100092" x="2932113" y="5591175"/>
          <p14:tracePt t="100099" x="2922588" y="5591175"/>
          <p14:tracePt t="100108" x="2906713" y="5591175"/>
          <p14:tracePt t="100116" x="2897188" y="5591175"/>
          <p14:tracePt t="100123" x="2871788" y="5591175"/>
          <p14:tracePt t="100133" x="2855913" y="5591175"/>
          <p14:tracePt t="100140" x="2846388" y="5575300"/>
          <p14:tracePt t="100148" x="2820988" y="5575300"/>
          <p14:tracePt t="100155" x="2805113" y="5557838"/>
          <p14:tracePt t="100163" x="2778125" y="5540375"/>
          <p14:tracePt t="100172" x="2752725" y="5524500"/>
          <p14:tracePt t="100180" x="2719388" y="5507038"/>
          <p14:tracePt t="100186" x="2701925" y="5489575"/>
          <p14:tracePt t="100194" x="2668588" y="5472113"/>
          <p14:tracePt t="100202" x="2617788" y="5456238"/>
          <p14:tracePt t="100210" x="2566988" y="5438775"/>
          <p14:tracePt t="100218" x="2506663" y="5413375"/>
          <p14:tracePt t="100226" x="2455863" y="5395913"/>
          <p14:tracePt t="100233" x="2413000" y="5380038"/>
          <p14:tracePt t="100242" x="2362200" y="5353050"/>
          <p14:tracePt t="100249" x="2328863" y="5337175"/>
          <p14:tracePt t="100258" x="2293938" y="5319713"/>
          <p14:tracePt t="100266" x="2268538" y="5302250"/>
          <p14:tracePt t="100274" x="2252663" y="5294313"/>
          <p14:tracePt t="100280" x="2243138" y="5276850"/>
          <p14:tracePt t="100288" x="2227263" y="5260975"/>
          <p14:tracePt t="100296" x="2209800" y="5243513"/>
          <p14:tracePt t="100304" x="2192338" y="5235575"/>
          <p14:tracePt t="100312" x="2174875" y="5218113"/>
          <p14:tracePt t="100320" x="2166938" y="5200650"/>
          <p14:tracePt t="100328" x="2149475" y="5183188"/>
          <p14:tracePt t="100336" x="2133600" y="5175250"/>
          <p14:tracePt t="100345" x="2116138" y="5167313"/>
          <p14:tracePt t="100352" x="2108200" y="5157788"/>
          <p14:tracePt t="100360" x="2090738" y="5149850"/>
          <p14:tracePt t="100368" x="2073275" y="5132388"/>
          <p14:tracePt t="100376" x="2055813" y="5116513"/>
          <p14:tracePt t="100384" x="2047875" y="5116513"/>
          <p14:tracePt t="100390" x="2030413" y="5106988"/>
          <p14:tracePt t="100398" x="2014538" y="5099050"/>
          <p14:tracePt t="100405" x="2005013" y="5099050"/>
          <p14:tracePt t="100414" x="1989138" y="5081588"/>
          <p14:tracePt t="100422" x="1971675" y="5081588"/>
          <p14:tracePt t="100430" x="1963738" y="5073650"/>
          <p14:tracePt t="100438" x="1946275" y="5073650"/>
          <p14:tracePt t="100446" x="1938338" y="5073650"/>
          <p14:tracePt t="100466" x="1928813" y="5073650"/>
          <p14:tracePt t="100474" x="1920875" y="5073650"/>
          <p14:tracePt t="100482" x="1911350" y="5073650"/>
          <p14:tracePt t="100540" x="1903413" y="5073650"/>
          <p14:tracePt t="100549" x="1895475" y="5073650"/>
          <p14:tracePt t="100556" x="1885950" y="5081588"/>
          <p14:tracePt t="100564" x="1878013" y="5081588"/>
          <p14:tracePt t="100572" x="1870075" y="5081588"/>
          <p14:tracePt t="100580" x="1870075" y="5091113"/>
          <p14:tracePt t="100588" x="1860550" y="5091113"/>
          <p14:tracePt t="100598" x="1852613" y="5091113"/>
          <p14:tracePt t="100610" x="1852613" y="5099050"/>
          <p14:tracePt t="100626" x="1844675" y="5099050"/>
          <p14:tracePt t="100634" x="1835150" y="5106988"/>
          <p14:tracePt t="100642" x="1827213" y="5106988"/>
          <p14:tracePt t="100650" x="1827213" y="5116513"/>
          <p14:tracePt t="101051" x="1819275" y="5124450"/>
          <p14:tracePt t="101062" x="1809750" y="5124450"/>
          <p14:tracePt t="101070" x="1801813" y="5132388"/>
          <p14:tracePt t="101078" x="1801813" y="5141913"/>
          <p14:tracePt t="101086" x="1793875" y="5141913"/>
          <p14:tracePt t="101106" x="1784350" y="5141913"/>
          <p14:tracePt t="101114" x="1784350" y="5149850"/>
          <p14:tracePt t="101128" x="1784350" y="5157788"/>
          <p14:tracePt t="102040" x="1784350" y="5167313"/>
          <p14:tracePt t="102052" x="1793875" y="5167313"/>
          <p14:tracePt t="102060" x="1827213" y="5183188"/>
          <p14:tracePt t="102068" x="1852613" y="5208588"/>
          <p14:tracePt t="102076" x="1878013" y="5235575"/>
          <p14:tracePt t="102082" x="1911350" y="5260975"/>
          <p14:tracePt t="102090" x="1954213" y="5311775"/>
          <p14:tracePt t="102098" x="1979613" y="5327650"/>
          <p14:tracePt t="102106" x="2014538" y="5353050"/>
          <p14:tracePt t="102114" x="2030413" y="5370513"/>
          <p14:tracePt t="102122" x="2047875" y="5387975"/>
          <p14:tracePt t="102130" x="2065338" y="5405438"/>
          <p14:tracePt t="102138" x="2082800" y="5421313"/>
          <p14:tracePt t="102146" x="2098675" y="5430838"/>
          <p14:tracePt t="102154" x="2108200" y="5438775"/>
          <p14:tracePt t="102162" x="2124075" y="5446713"/>
          <p14:tracePt t="102170" x="2141538" y="5464175"/>
          <p14:tracePt t="102178" x="2166938" y="5472113"/>
          <p14:tracePt t="102186" x="2174875" y="5472113"/>
          <p14:tracePt t="102192" x="2200275" y="5481638"/>
          <p14:tracePt t="102199" x="2227263" y="5489575"/>
          <p14:tracePt t="102208" x="2252663" y="5497513"/>
          <p14:tracePt t="102216" x="2278063" y="5497513"/>
          <p14:tracePt t="102223" x="2303463" y="5514975"/>
          <p14:tracePt t="102232" x="2328863" y="5532438"/>
          <p14:tracePt t="102240" x="2354263" y="5540375"/>
          <p14:tracePt t="102248" x="2371725" y="5549900"/>
          <p14:tracePt t="102256" x="2387600" y="5557838"/>
          <p14:tracePt t="102264" x="2422525" y="5565775"/>
          <p14:tracePt t="102272" x="2438400" y="5575300"/>
          <p14:tracePt t="102280" x="2455863" y="5583238"/>
          <p14:tracePt t="102288" x="2481263" y="5583238"/>
          <p14:tracePt t="102294" x="2506663" y="5591175"/>
          <p14:tracePt t="102302" x="2524125" y="5591175"/>
          <p14:tracePt t="102309" x="2549525" y="5591175"/>
          <p14:tracePt t="102318" x="2566988" y="5591175"/>
          <p14:tracePt t="102326" x="2574925" y="5591175"/>
          <p14:tracePt t="102334" x="2592388" y="5591175"/>
          <p14:tracePt t="102342" x="2608263" y="5591175"/>
          <p14:tracePt t="102349" x="2617788" y="5591175"/>
          <p14:tracePt t="102358" x="2633663" y="5591175"/>
          <p14:tracePt t="102366" x="2651125" y="5591175"/>
          <p14:tracePt t="102374" x="2660650" y="5583238"/>
          <p14:tracePt t="102382" x="2676525" y="5565775"/>
          <p14:tracePt t="102390" x="2693988" y="5549900"/>
          <p14:tracePt t="102398" x="2701925" y="5549900"/>
          <p14:tracePt t="102404" x="2711450" y="5532438"/>
          <p14:tracePt t="102412" x="2719388" y="5524500"/>
          <p14:tracePt t="102420" x="2727325" y="5514975"/>
          <p14:tracePt t="102428" x="2736850" y="5497513"/>
          <p14:tracePt t="102436" x="2744788" y="5481638"/>
          <p14:tracePt t="102444" x="2752725" y="5472113"/>
          <p14:tracePt t="102452" x="2752725" y="5456238"/>
          <p14:tracePt t="102460" x="2752725" y="5438775"/>
          <p14:tracePt t="102484" x="2752725" y="5430838"/>
          <p14:tracePt t="102492" x="2752725" y="5421313"/>
          <p14:tracePt t="102510" x="2752725" y="5405438"/>
          <p14:tracePt t="102518" x="2736850" y="5387975"/>
          <p14:tracePt t="102526" x="2727325" y="5370513"/>
          <p14:tracePt t="102534" x="2701925" y="5362575"/>
          <p14:tracePt t="102542" x="2686050" y="5345113"/>
          <p14:tracePt t="102549" x="2668588" y="5327650"/>
          <p14:tracePt t="102558" x="2643188" y="5311775"/>
          <p14:tracePt t="102566" x="2625725" y="5294313"/>
          <p14:tracePt t="102574" x="2600325" y="5286375"/>
          <p14:tracePt t="102582" x="2574925" y="5276850"/>
          <p14:tracePt t="102590" x="2549525" y="5268913"/>
          <p14:tracePt t="102598" x="2516188" y="5251450"/>
          <p14:tracePt t="102604" x="2489200" y="5251450"/>
          <p14:tracePt t="102612" x="2463800" y="5251450"/>
          <p14:tracePt t="102620" x="2438400" y="5243513"/>
          <p14:tracePt t="102628" x="2430463" y="5235575"/>
          <p14:tracePt t="102636" x="2413000" y="5235575"/>
          <p14:tracePt t="102644" x="2397125" y="5235575"/>
          <p14:tracePt t="102652" x="2397125" y="5226050"/>
          <p14:tracePt t="102660" x="2387600" y="5226050"/>
          <p14:tracePt t="102668" x="2379663" y="5226050"/>
          <p14:tracePt t="102829" x="2371725" y="5226050"/>
          <p14:tracePt t="102840" x="2362200" y="5226050"/>
          <p14:tracePt t="102850" x="2354263" y="5226050"/>
          <p14:tracePt t="102998" x="2344738" y="5226050"/>
          <p14:tracePt t="103010" x="2336800" y="5226050"/>
          <p14:tracePt t="103018" x="2328863" y="5226050"/>
          <p14:tracePt t="103026" x="2311400" y="5235575"/>
          <p14:tracePt t="103032" x="2293938" y="5235575"/>
          <p14:tracePt t="103039" x="2278063" y="5243513"/>
          <p14:tracePt t="103048" x="2268538" y="5251450"/>
          <p14:tracePt t="103056" x="2252663" y="5268913"/>
          <p14:tracePt t="103064" x="2235200" y="5286375"/>
          <p14:tracePt t="103072" x="2217738" y="5302250"/>
          <p14:tracePt t="103080" x="2209800" y="5311775"/>
          <p14:tracePt t="103088" x="2200275" y="5327650"/>
          <p14:tracePt t="103097" x="2192338" y="5345113"/>
          <p14:tracePt t="103104" x="2184400" y="5345113"/>
          <p14:tracePt t="103112" x="2174875" y="5362575"/>
          <p14:tracePt t="103120" x="2166938" y="5370513"/>
          <p14:tracePt t="103128" x="2159000" y="5370513"/>
          <p14:tracePt t="103134" x="2149475" y="5380038"/>
          <p14:tracePt t="103142" x="2149475" y="5387975"/>
          <p14:tracePt t="103149" x="2133600" y="5395913"/>
          <p14:tracePt t="103166" x="2124075" y="5413375"/>
          <p14:tracePt t="103174" x="2116138" y="5421313"/>
          <p14:tracePt t="103183" x="2108200" y="5421313"/>
          <p14:tracePt t="103414" x="2116138" y="5413375"/>
          <p14:tracePt t="103423" x="2133600" y="5395913"/>
          <p14:tracePt t="103430" x="2141538" y="5387975"/>
          <p14:tracePt t="103439" x="2149475" y="5370513"/>
          <p14:tracePt t="103451" x="2159000" y="5353050"/>
          <p14:tracePt t="103453" x="2174875" y="5337175"/>
          <p14:tracePt t="103460" x="2184400" y="5327650"/>
          <p14:tracePt t="103468" x="2200275" y="5311775"/>
          <p14:tracePt t="103476" x="2200275" y="5302250"/>
          <p14:tracePt t="103484" x="2209800" y="5294313"/>
          <p14:tracePt t="103496" x="2217738" y="5294313"/>
          <p14:tracePt t="103504" x="2217738" y="5286375"/>
          <p14:tracePt t="103512" x="2217738" y="5276850"/>
          <p14:tracePt t="103520" x="2227263" y="5276850"/>
          <p14:tracePt t="103528" x="2243138" y="5268913"/>
          <p14:tracePt t="103536" x="2252663" y="5260975"/>
          <p14:tracePt t="103544" x="2268538" y="5243513"/>
          <p14:tracePt t="103552" x="2286000" y="5235575"/>
          <p14:tracePt t="103558" x="2303463" y="5226050"/>
          <p14:tracePt t="103566" x="2311400" y="5208588"/>
          <p14:tracePt t="103574" x="2319338" y="5200650"/>
          <p14:tracePt t="103582" x="2336800" y="5200650"/>
          <p14:tracePt t="103590" x="2344738" y="5192713"/>
          <p14:tracePt t="103740" x="2344738" y="5208588"/>
          <p14:tracePt t="103756" x="2344738" y="5226050"/>
          <p14:tracePt t="103764" x="2336800" y="5235575"/>
          <p14:tracePt t="103770" x="2328863" y="5243513"/>
          <p14:tracePt t="103778" x="2328863" y="5251450"/>
          <p14:tracePt t="103786" x="2319338" y="5260975"/>
          <p14:tracePt t="103794" x="2319338" y="5268913"/>
          <p14:tracePt t="103802" x="2319338" y="5276850"/>
          <p14:tracePt t="103810" x="2311400" y="5286375"/>
          <p14:tracePt t="103834" x="2311400" y="5294313"/>
          <p14:tracePt t="103870" x="2303463" y="5302250"/>
          <p14:tracePt t="104164" x="2311400" y="5302250"/>
          <p14:tracePt t="104180" x="2319338" y="5302250"/>
          <p14:tracePt t="104190" x="2328863" y="5302250"/>
          <p14:tracePt t="104199" x="2336800" y="5302250"/>
          <p14:tracePt t="104439" x="2354263" y="5302250"/>
          <p14:tracePt t="104447" x="2362200" y="5302250"/>
          <p14:tracePt t="104454" x="2379663" y="5294313"/>
          <p14:tracePt t="104464" x="2397125" y="5294313"/>
          <p14:tracePt t="104470" x="2405063" y="5294313"/>
          <p14:tracePt t="104478" x="2422525" y="5294313"/>
          <p14:tracePt t="104486" x="2430463" y="5294313"/>
          <p14:tracePt t="104494" x="2438400" y="5286375"/>
          <p14:tracePt t="104502" x="2455863" y="5286375"/>
          <p14:tracePt t="104508" x="2463800" y="5286375"/>
          <p14:tracePt t="104516" x="2473325" y="5286375"/>
          <p14:tracePt t="104524" x="2481263" y="5286375"/>
          <p14:tracePt t="104540" x="2489200" y="5286375"/>
          <p14:tracePt t="104552" x="2498725" y="5286375"/>
          <p14:tracePt t="104968" x="2489200" y="5294313"/>
          <p14:tracePt t="105066" x="2489200" y="5302250"/>
          <p14:tracePt t="105090" x="2481263" y="5311775"/>
          <p14:tracePt t="105102" x="2473325" y="5319713"/>
          <p14:tracePt t="105424" x="2473325" y="5311775"/>
          <p14:tracePt t="105432" x="2481263" y="5302250"/>
          <p14:tracePt t="105449" x="2481263" y="5294313"/>
          <p14:tracePt t="105456" x="2489200" y="5294313"/>
          <p14:tracePt t="107834" x="2498725" y="5276850"/>
          <p14:tracePt t="107842" x="2506663" y="5276850"/>
          <p14:tracePt t="107921" x="2516188" y="5268913"/>
          <p14:tracePt t="107928" x="2524125" y="5260975"/>
          <p14:tracePt t="107936" x="2532063" y="5260975"/>
          <p14:tracePt t="107952" x="2541588" y="5251450"/>
          <p14:tracePt t="107960" x="2549525" y="5243513"/>
          <p14:tracePt t="108030" x="2557463" y="5243513"/>
          <p14:tracePt t="108038" x="2557463" y="5235575"/>
          <p14:tracePt t="108046" x="2566988" y="5235575"/>
          <p14:tracePt t="108070" x="2574925" y="5235575"/>
          <p14:tracePt t="108078" x="2574925" y="5226050"/>
          <p14:tracePt t="108094" x="2582863" y="5218113"/>
          <p14:tracePt t="108184" x="2592388" y="5218113"/>
          <p14:tracePt t="108243" x="2592388" y="5208588"/>
          <p14:tracePt t="108251" x="2600325" y="5200650"/>
          <p14:tracePt t="108258" x="2608263" y="5200650"/>
          <p14:tracePt t="108267" x="2608263" y="5192713"/>
          <p14:tracePt t="108275" x="2617788" y="5175250"/>
          <p14:tracePt t="108283" x="2617788" y="5167313"/>
          <p14:tracePt t="108290" x="2633663" y="5149850"/>
          <p14:tracePt t="108299" x="2651125" y="5132388"/>
          <p14:tracePt t="108306" x="2668588" y="5116513"/>
          <p14:tracePt t="108314" x="2676525" y="5091113"/>
          <p14:tracePt t="108322" x="2686050" y="5081588"/>
          <p14:tracePt t="108331" x="2686050" y="5073650"/>
          <p14:tracePt t="108336" x="2686050" y="5064125"/>
          <p14:tracePt t="108444" x="2676525" y="5064125"/>
          <p14:tracePt t="108450" x="2660650" y="5064125"/>
          <p14:tracePt t="108458" x="2633663" y="5064125"/>
          <p14:tracePt t="108466" x="2617788" y="5081588"/>
          <p14:tracePt t="108474" x="2582863" y="5099050"/>
          <p14:tracePt t="108482" x="2549525" y="5116513"/>
          <p14:tracePt t="108490" x="2498725" y="5132388"/>
          <p14:tracePt t="108498" x="2455863" y="5157788"/>
          <p14:tracePt t="108506" x="2387600" y="5175250"/>
          <p14:tracePt t="108514" x="2328863" y="5192713"/>
          <p14:tracePt t="108522" x="2293938" y="5226050"/>
          <p14:tracePt t="108531" x="2278063" y="5243513"/>
          <p14:tracePt t="108538" x="2260600" y="5260975"/>
          <p14:tracePt t="108544" x="2260600" y="5276850"/>
          <p14:tracePt t="108552" x="2260600" y="5286375"/>
          <p14:tracePt t="108560" x="2260600" y="5302250"/>
          <p14:tracePt t="108568" x="2268538" y="5327650"/>
          <p14:tracePt t="108576" x="2293938" y="5353050"/>
          <p14:tracePt t="108584" x="2344738" y="5387975"/>
          <p14:tracePt t="108592" x="2405063" y="5421313"/>
          <p14:tracePt t="108600" x="2473325" y="5456238"/>
          <p14:tracePt t="108608" x="2549525" y="5489575"/>
          <p14:tracePt t="108616" x="2617788" y="5507038"/>
          <p14:tracePt t="108624" x="2711450" y="5532438"/>
          <p14:tracePt t="108632" x="2838450" y="5540375"/>
          <p14:tracePt t="108640" x="2974975" y="5540375"/>
          <p14:tracePt t="108648" x="3144838" y="5514975"/>
          <p14:tracePt t="108654" x="3340100" y="5472113"/>
          <p14:tracePt t="108662" x="3552825" y="5380038"/>
          <p14:tracePt t="108670" x="3713163" y="5311775"/>
          <p14:tracePt t="108680" x="3867150" y="5243513"/>
          <p14:tracePt t="108686" x="3960813" y="5192713"/>
          <p14:tracePt t="108694" x="4019550" y="5149850"/>
          <p14:tracePt t="108702" x="4052888" y="5106988"/>
          <p14:tracePt t="108710" x="4062413" y="5091113"/>
          <p14:tracePt t="108718" x="4079875" y="5064125"/>
          <p14:tracePt t="108726" x="4087813" y="5038725"/>
          <p14:tracePt t="108734" x="4095750" y="5022850"/>
          <p14:tracePt t="108742" x="4095750" y="5005388"/>
          <p14:tracePt t="108750" x="4095750" y="4987925"/>
          <p14:tracePt t="108756" x="4095750" y="4962525"/>
          <p14:tracePt t="108764" x="4087813" y="4954588"/>
          <p14:tracePt t="108772" x="4062413" y="4937125"/>
          <p14:tracePt t="108780" x="4052888" y="4919663"/>
          <p14:tracePt t="108788" x="4002088" y="4903788"/>
          <p14:tracePt t="108796" x="3943350" y="4894263"/>
          <p14:tracePt t="108804" x="3892550" y="4894263"/>
          <p14:tracePt t="108813" x="3806825" y="4894263"/>
          <p14:tracePt t="108820" x="3722688" y="4894263"/>
          <p14:tracePt t="108829" x="3629025" y="4903788"/>
          <p14:tracePt t="108836" x="3527425" y="4937125"/>
          <p14:tracePt t="108844" x="3441700" y="4972050"/>
          <p14:tracePt t="108852" x="3365500" y="5013325"/>
          <p14:tracePt t="108860" x="3289300" y="5048250"/>
          <p14:tracePt t="108866" x="3221038" y="5091113"/>
          <p14:tracePt t="108874" x="3195638" y="5116513"/>
          <p14:tracePt t="108882" x="3170238" y="5141913"/>
          <p14:tracePt t="108890" x="3160713" y="5157788"/>
          <p14:tracePt t="108914" x="3160713" y="5175250"/>
          <p14:tracePt t="108930" x="3195638" y="5175250"/>
          <p14:tracePt t="108938" x="3246438" y="5175250"/>
          <p14:tracePt t="108946" x="3322638" y="5175250"/>
          <p14:tracePt t="108954" x="3390900" y="5175250"/>
          <p14:tracePt t="108960" x="3449638" y="5167313"/>
          <p14:tracePt t="108968" x="3509963" y="5141913"/>
          <p14:tracePt t="108976" x="3560763" y="5124450"/>
          <p14:tracePt t="108984" x="3586163" y="5106988"/>
          <p14:tracePt t="108992" x="3611563" y="5091113"/>
          <p14:tracePt t="109000" x="3619500" y="5081588"/>
          <p14:tracePt t="109008" x="3636963" y="5064125"/>
          <p14:tracePt t="109016" x="3646488" y="5056188"/>
          <p14:tracePt t="109024" x="3654425" y="5048250"/>
          <p14:tracePt t="109032" x="3654425" y="5030788"/>
          <p14:tracePt t="109040" x="3654425" y="5022850"/>
          <p14:tracePt t="109056" x="3646488" y="5013325"/>
          <p14:tracePt t="109062" x="3619500" y="5005388"/>
          <p14:tracePt t="109070" x="3594100" y="5005388"/>
          <p14:tracePt t="109079" x="3552825" y="5005388"/>
          <p14:tracePt t="109086" x="3475038" y="5005388"/>
          <p14:tracePt t="109094" x="3398838" y="5030788"/>
          <p14:tracePt t="109102" x="3314700" y="5064125"/>
          <p14:tracePt t="109110" x="3211513" y="5099050"/>
          <p14:tracePt t="109118" x="3119438" y="5141913"/>
          <p14:tracePt t="109126" x="3025775" y="5200650"/>
          <p14:tracePt t="109134" x="2965450" y="5243513"/>
          <p14:tracePt t="109142" x="2914650" y="5260975"/>
          <p14:tracePt t="109150" x="2889250" y="5276850"/>
          <p14:tracePt t="109196" x="2914650" y="5276850"/>
          <p14:tracePt t="109204" x="2965450" y="5268913"/>
          <p14:tracePt t="109212" x="3025775" y="5251450"/>
          <p14:tracePt t="109220" x="3094038" y="5226050"/>
          <p14:tracePt t="109228" x="3127375" y="5208588"/>
          <p14:tracePt t="109236" x="3160713" y="5192713"/>
          <p14:tracePt t="109244" x="3178175" y="5183188"/>
          <p14:tracePt t="109252" x="3186113" y="5167313"/>
          <p14:tracePt t="109260" x="3203575" y="5149850"/>
          <p14:tracePt t="109268" x="3221038" y="5132388"/>
          <p14:tracePt t="109273" x="3228975" y="5116513"/>
          <p14:tracePt t="109282" x="3228975" y="5106988"/>
          <p14:tracePt t="109290" x="3228975" y="5091113"/>
          <p14:tracePt t="109298" x="3211513" y="5073650"/>
          <p14:tracePt t="109306" x="3203575" y="5073650"/>
          <p14:tracePt t="109314" x="3178175" y="5073650"/>
          <p14:tracePt t="109322" x="3144838" y="5073650"/>
          <p14:tracePt t="109330" x="3109913" y="5073650"/>
          <p14:tracePt t="109338" x="3084513" y="5081588"/>
          <p14:tracePt t="109346" x="3067050" y="5099050"/>
          <p14:tracePt t="109354" x="3051175" y="5116513"/>
          <p14:tracePt t="109362" x="3033713" y="5132388"/>
          <p14:tracePt t="109370" x="3025775" y="5149850"/>
          <p14:tracePt t="109404" x="3051175" y="5149850"/>
          <p14:tracePt t="109412" x="3101975" y="5141913"/>
          <p14:tracePt t="109420" x="3178175" y="5124450"/>
          <p14:tracePt t="109429" x="3238500" y="5099050"/>
          <p14:tracePt t="109436" x="3289300" y="5081588"/>
          <p14:tracePt t="109444" x="3322638" y="5064125"/>
          <p14:tracePt t="109452" x="3348038" y="5048250"/>
          <p14:tracePt t="109460" x="3355975" y="5030788"/>
          <p14:tracePt t="109468" x="3365500" y="5013325"/>
          <p14:tracePt t="109476" x="3373438" y="5005388"/>
          <p14:tracePt t="109484" x="3382963" y="4987925"/>
          <p14:tracePt t="109490" x="3382963" y="4972050"/>
          <p14:tracePt t="109498" x="3373438" y="4962525"/>
          <p14:tracePt t="109506" x="3348038" y="4946650"/>
          <p14:tracePt t="109514" x="3305175" y="4937125"/>
          <p14:tracePt t="109522" x="3238500" y="4929188"/>
          <p14:tracePt t="109531" x="3160713" y="4929188"/>
          <p14:tracePt t="109538" x="3094038" y="4929188"/>
          <p14:tracePt t="109546" x="3025775" y="4946650"/>
          <p14:tracePt t="109554" x="2957513" y="4972050"/>
          <p14:tracePt t="109563" x="2889250" y="4997450"/>
          <p14:tracePt t="109570" x="2838450" y="5030788"/>
          <p14:tracePt t="109581" x="2830513" y="5048250"/>
          <p14:tracePt t="109584" x="2813050" y="5056188"/>
          <p14:tracePt t="109592" x="2813050" y="5064125"/>
          <p14:tracePt t="109612" x="2830513" y="5064125"/>
          <p14:tracePt t="109620" x="2863850" y="5064125"/>
          <p14:tracePt t="109628" x="2914650" y="5056188"/>
          <p14:tracePt t="109636" x="2982913" y="5038725"/>
          <p14:tracePt t="109644" x="3041650" y="5013325"/>
          <p14:tracePt t="109652" x="3084513" y="4997450"/>
          <p14:tracePt t="109661" x="3127375" y="4979988"/>
          <p14:tracePt t="109668" x="3144838" y="4962525"/>
          <p14:tracePt t="109676" x="3160713" y="4946650"/>
          <p14:tracePt t="109684" x="3178175" y="4929188"/>
          <p14:tracePt t="109692" x="3195638" y="4919663"/>
          <p14:tracePt t="109698" x="3195638" y="4911725"/>
          <p14:tracePt t="109706" x="3203575" y="4894263"/>
          <p14:tracePt t="109714" x="3211513" y="4894263"/>
          <p14:tracePt t="109722" x="3211513" y="4886325"/>
          <p14:tracePt t="109730" x="3203575" y="4878388"/>
          <p14:tracePt t="109738" x="3195638" y="4878388"/>
          <p14:tracePt t="109746" x="3170238" y="4878388"/>
          <p14:tracePt t="109754" x="3144838" y="4878388"/>
          <p14:tracePt t="109763" x="3135313" y="4894263"/>
          <p14:tracePt t="109770" x="3119438" y="4911725"/>
          <p14:tracePt t="109779" x="3101975" y="4919663"/>
          <p14:tracePt t="109786" x="3084513" y="4937125"/>
          <p14:tracePt t="109792" x="3067050" y="4972050"/>
          <p14:tracePt t="109800" x="3059113" y="4997450"/>
          <p14:tracePt t="109808" x="3051175" y="5013325"/>
          <p14:tracePt t="109816" x="3051175" y="5022850"/>
          <p14:tracePt t="109824" x="3051175" y="5038725"/>
          <p14:tracePt t="109832" x="3067050" y="5048250"/>
          <p14:tracePt t="109840" x="3094038" y="5056188"/>
          <p14:tracePt t="109848" x="3144838" y="5056188"/>
          <p14:tracePt t="109856" x="3211513" y="5056188"/>
          <p14:tracePt t="109864" x="3314700" y="5038725"/>
          <p14:tracePt t="109872" x="3433763" y="5013325"/>
          <p14:tracePt t="109881" x="3552825" y="4979988"/>
          <p14:tracePt t="109888" x="3636963" y="4962525"/>
          <p14:tracePt t="109896" x="3713163" y="4911725"/>
          <p14:tracePt t="109902" x="3781425" y="4860925"/>
          <p14:tracePt t="109913" x="3824288" y="4810125"/>
          <p14:tracePt t="109918" x="3849688" y="4759325"/>
          <p14:tracePt t="109926" x="3867150" y="4699000"/>
          <p14:tracePt t="109934" x="3867150" y="4640263"/>
          <p14:tracePt t="109942" x="3867150" y="4579938"/>
          <p14:tracePt t="109950" x="3867150" y="4538663"/>
          <p14:tracePt t="109958" x="3849688" y="4486275"/>
          <p14:tracePt t="109966" x="3824288" y="4445000"/>
          <p14:tracePt t="109974" x="3781425" y="4394200"/>
          <p14:tracePt t="109982" x="3713163" y="4341813"/>
          <p14:tracePt t="109990" x="3654425" y="4316413"/>
          <p14:tracePt t="109998" x="3594100" y="4291013"/>
          <p14:tracePt t="110004" x="3527425" y="4275138"/>
          <p14:tracePt t="110012" x="3467100" y="4257675"/>
          <p14:tracePt t="110020" x="3408363" y="4232275"/>
          <p14:tracePt t="110028" x="3348038" y="4232275"/>
          <p14:tracePt t="110036" x="3289300" y="4232275"/>
          <p14:tracePt t="110044" x="3238500" y="4232275"/>
          <p14:tracePt t="110052" x="3186113" y="4240213"/>
          <p14:tracePt t="110060" x="3135313" y="4265613"/>
          <p14:tracePt t="110068" x="3119438" y="4283075"/>
          <p14:tracePt t="110076" x="3094038" y="4291013"/>
          <p14:tracePt t="110084" x="3059113" y="4308475"/>
          <p14:tracePt t="110092" x="3041650" y="4333875"/>
          <p14:tracePt t="110100" x="3025775" y="4359275"/>
          <p14:tracePt t="110106" x="3008313" y="4376738"/>
          <p14:tracePt t="110114" x="3000375" y="4394200"/>
          <p14:tracePt t="110134" x="3000375" y="4402138"/>
          <p14:tracePt t="110194" x="3008313" y="4402138"/>
          <p14:tracePt t="110202" x="3008313" y="4384675"/>
          <p14:tracePt t="110208" x="3008313" y="4368800"/>
          <p14:tracePt t="110216" x="3008313" y="4351338"/>
          <p14:tracePt t="110224" x="2990850" y="4325938"/>
          <p14:tracePt t="110232" x="2974975" y="4308475"/>
          <p14:tracePt t="110240" x="2965450" y="4300538"/>
          <p14:tracePt t="110248" x="2949575" y="4300538"/>
          <p14:tracePt t="110256" x="2914650" y="4300538"/>
          <p14:tracePt t="110264" x="2871788" y="4300538"/>
          <p14:tracePt t="110272" x="2795588" y="4333875"/>
          <p14:tracePt t="110280" x="2701925" y="4394200"/>
          <p14:tracePt t="110288" x="2617788" y="4470400"/>
          <p14:tracePt t="110297" x="2516188" y="4564063"/>
          <p14:tracePt t="110304" x="2447925" y="4683125"/>
          <p14:tracePt t="110310" x="2405063" y="4802188"/>
          <p14:tracePt t="110318" x="2371725" y="4919663"/>
          <p14:tracePt t="110326" x="2354263" y="5005388"/>
          <p14:tracePt t="110334" x="2354263" y="5081588"/>
          <p14:tracePt t="110342" x="2379663" y="5149850"/>
          <p14:tracePt t="110350" x="2447925" y="5218113"/>
          <p14:tracePt t="110358" x="2524125" y="5276850"/>
          <p14:tracePt t="110366" x="2608263" y="5311775"/>
          <p14:tracePt t="110374" x="2727325" y="5327650"/>
          <p14:tracePt t="110382" x="2871788" y="5353050"/>
          <p14:tracePt t="110390" x="3000375" y="5380038"/>
          <p14:tracePt t="110398" x="3127375" y="5387975"/>
          <p14:tracePt t="110406" x="3228975" y="5387975"/>
          <p14:tracePt t="110414" x="3314700" y="5380038"/>
          <p14:tracePt t="110420" x="3373438" y="5345113"/>
          <p14:tracePt t="110429" x="3441700" y="5294313"/>
          <p14:tracePt t="110436" x="3492500" y="5226050"/>
          <p14:tracePt t="110444" x="3535363" y="5157788"/>
          <p14:tracePt t="110452" x="3560763" y="5099050"/>
          <p14:tracePt t="110460" x="3578225" y="5056188"/>
          <p14:tracePt t="110468" x="3586163" y="4997450"/>
          <p14:tracePt t="110476" x="3594100" y="4972050"/>
          <p14:tracePt t="110484" x="3603625" y="4954588"/>
          <p14:tracePt t="110492" x="3603625" y="4946650"/>
          <p14:tracePt t="110500" x="3603625" y="4937125"/>
          <p14:tracePt t="110508" x="3603625" y="4929188"/>
          <p14:tracePt t="110522" x="3594100" y="4929188"/>
          <p14:tracePt t="110531" x="3578225" y="4929188"/>
          <p14:tracePt t="110538" x="3560763" y="4929188"/>
          <p14:tracePt t="110546" x="3552825" y="4946650"/>
          <p14:tracePt t="110554" x="3535363" y="4954588"/>
          <p14:tracePt t="110562" x="3517900" y="4962525"/>
          <p14:tracePt t="110570" x="3509963" y="4972050"/>
          <p14:tracePt t="110579" x="3509963" y="4979988"/>
          <p14:tracePt t="110586" x="3502025" y="4987925"/>
          <p14:tracePt t="110920" x="3492500" y="4987925"/>
          <p14:tracePt t="110932" x="3492500" y="4997450"/>
          <p14:tracePt t="110940" x="3484563" y="5005388"/>
          <p14:tracePt t="110946" x="3475038" y="5005388"/>
          <p14:tracePt t="110954" x="3467100" y="5013325"/>
          <p14:tracePt t="110963" x="3459163" y="5022850"/>
          <p14:tracePt t="110970" x="3449638" y="5030788"/>
          <p14:tracePt t="110979" x="3441700" y="5030788"/>
          <p14:tracePt t="110995" x="3441700" y="5038725"/>
          <p14:tracePt t="111010" x="3433763" y="5038725"/>
          <p14:tracePt t="111046" x="3424238" y="5048250"/>
          <p14:tracePt t="111084" x="3416300" y="5048250"/>
          <p14:tracePt t="111140" x="3408363" y="5048250"/>
          <p14:tracePt t="111158" x="3390900" y="5056188"/>
          <p14:tracePt t="111166" x="3382963" y="5056188"/>
          <p14:tracePt t="111174" x="3373438" y="5056188"/>
          <p14:tracePt t="111182" x="3365500" y="5056188"/>
          <p14:tracePt t="111190" x="3355975" y="5064125"/>
          <p14:tracePt t="111206" x="3348038" y="5064125"/>
          <p14:tracePt t="111214" x="3340100" y="5064125"/>
          <p14:tracePt t="111222" x="3330575" y="5064125"/>
          <p14:tracePt t="111230" x="3322638" y="5064125"/>
          <p14:tracePt t="111238" x="3305175" y="5073650"/>
          <p14:tracePt t="111254" x="3289300" y="5073650"/>
          <p14:tracePt t="111260" x="3279775" y="5073650"/>
          <p14:tracePt t="111268" x="3271838" y="5081588"/>
          <p14:tracePt t="111276" x="3254375" y="5081588"/>
          <p14:tracePt t="111284" x="3246438" y="5081588"/>
          <p14:tracePt t="111292" x="3228975" y="5081588"/>
          <p14:tracePt t="111300" x="3211513" y="5081588"/>
          <p14:tracePt t="111316" x="3203575" y="5081588"/>
          <p14:tracePt t="111324" x="3195638" y="5081588"/>
          <p14:tracePt t="111390" x="3186113" y="5081588"/>
          <p14:tracePt t="111402" x="3178175" y="5081588"/>
          <p14:tracePt t="111410" x="3170238" y="5081588"/>
          <p14:tracePt t="111418" x="3160713" y="5081588"/>
          <p14:tracePt t="111426" x="3144838" y="5081588"/>
          <p14:tracePt t="111434" x="3127375" y="5081588"/>
          <p14:tracePt t="111442" x="3119438" y="5081588"/>
          <p14:tracePt t="111450" x="3101975" y="5081588"/>
          <p14:tracePt t="111458" x="3094038" y="5081588"/>
          <p14:tracePt t="111466" x="3076575" y="5081588"/>
          <p14:tracePt t="111472" x="3059113" y="5091113"/>
          <p14:tracePt t="111481" x="3051175" y="5091113"/>
          <p14:tracePt t="111488" x="3033713" y="5091113"/>
          <p14:tracePt t="111496" x="3008313" y="5091113"/>
          <p14:tracePt t="111504" x="2990850" y="5099050"/>
          <p14:tracePt t="111512" x="2974975" y="5099050"/>
          <p14:tracePt t="111520" x="2965450" y="5099050"/>
          <p14:tracePt t="111528" x="2949575" y="5106988"/>
          <p14:tracePt t="111536" x="2932113" y="5106988"/>
          <p14:tracePt t="111545" x="2922588" y="5106988"/>
          <p14:tracePt t="111552" x="2906713" y="5106988"/>
          <p14:tracePt t="111646" x="2897188" y="5116513"/>
          <p14:tracePt t="111870" x="2889250" y="5124450"/>
          <p14:tracePt t="111882" x="2871788" y="5132388"/>
          <p14:tracePt t="111890" x="2863850" y="5132388"/>
          <p14:tracePt t="111896" x="2846388" y="5141913"/>
          <p14:tracePt t="111916" x="2820988" y="5141913"/>
          <p14:tracePt t="111920" x="2805113" y="5149850"/>
          <p14:tracePt t="111929" x="2795588" y="5149850"/>
          <p14:tracePt t="111936" x="2778125" y="5149850"/>
          <p14:tracePt t="111944" x="2762250" y="5157788"/>
          <p14:tracePt t="111952" x="2752725" y="5157788"/>
          <p14:tracePt t="111960" x="2736850" y="5157788"/>
          <p14:tracePt t="111968" x="2719388" y="5157788"/>
          <p14:tracePt t="111976" x="2711450" y="5157788"/>
          <p14:tracePt t="111984" x="2686050" y="5167313"/>
          <p14:tracePt t="111990" x="2668588" y="5167313"/>
          <p14:tracePt t="111998" x="2660650" y="5167313"/>
          <p14:tracePt t="112006" x="2643188" y="5167313"/>
          <p14:tracePt t="112022" x="2633663" y="5167313"/>
          <p14:tracePt t="112054" x="2617788" y="5183188"/>
          <p14:tracePt t="112062" x="2608263" y="5183188"/>
          <p14:tracePt t="112070" x="2592388" y="5192713"/>
          <p14:tracePt t="112078" x="2574925" y="5192713"/>
          <p14:tracePt t="112086" x="2566988" y="5200650"/>
          <p14:tracePt t="112094" x="2549525" y="5200650"/>
          <p14:tracePt t="112099" x="2532063" y="5200650"/>
          <p14:tracePt t="112108" x="2524125" y="5200650"/>
          <p14:tracePt t="112124" x="2516188" y="5200650"/>
          <p14:tracePt t="112136" x="2506663" y="5200650"/>
          <p14:tracePt t="112145" x="2506663" y="5208588"/>
          <p14:tracePt t="112152" x="2498725" y="5208588"/>
          <p14:tracePt t="112160" x="2481263" y="5208588"/>
          <p14:tracePt t="112168" x="2473325" y="5218113"/>
          <p14:tracePt t="112176" x="2455863" y="5218113"/>
          <p14:tracePt t="112184" x="2447925" y="5218113"/>
          <p14:tracePt t="112192" x="2447925" y="5226050"/>
          <p14:tracePt t="112486" x="2447925" y="5235575"/>
          <p14:tracePt t="112498" x="2447925" y="5243513"/>
          <p14:tracePt t="112506" x="2438400" y="5251450"/>
          <p14:tracePt t="112514" x="2422525" y="5260975"/>
          <p14:tracePt t="112520" x="2422525" y="5268913"/>
          <p14:tracePt t="112528" x="2422525" y="5276850"/>
          <p14:tracePt t="112536" x="2413000" y="5276850"/>
          <p14:tracePt t="112545" x="2413000" y="5286375"/>
          <p14:tracePt t="112552" x="2413000" y="5294313"/>
          <p14:tracePt t="112565" x="2405063" y="5294313"/>
          <p14:tracePt t="112572" x="2405063" y="5302250"/>
          <p14:tracePt t="112581" x="2405063" y="5311775"/>
          <p14:tracePt t="112588" x="2405063" y="5319713"/>
          <p14:tracePt t="112596" x="2405063" y="5327650"/>
          <p14:tracePt t="112604" x="2405063" y="5337175"/>
          <p14:tracePt t="112658" x="2405063" y="5345113"/>
          <p14:tracePt t="112670" x="2405063" y="5353050"/>
          <p14:tracePt t="112677" x="2405063" y="5362575"/>
          <p14:tracePt t="112686" x="2405063" y="5370513"/>
          <p14:tracePt t="112694" x="2405063" y="5387975"/>
          <p14:tracePt t="112702" x="2405063" y="5395913"/>
          <p14:tracePt t="112710" x="2405063" y="5413375"/>
          <p14:tracePt t="112718" x="2405063" y="5430838"/>
          <p14:tracePt t="112724" x="2405063" y="5438775"/>
          <p14:tracePt t="112732" x="2413000" y="5456238"/>
          <p14:tracePt t="112740" x="2422525" y="5472113"/>
          <p14:tracePt t="112748" x="2422525" y="5481638"/>
          <p14:tracePt t="112755" x="2422525" y="5489575"/>
          <p14:tracePt t="112764" x="2430463" y="5497513"/>
          <p14:tracePt t="112772" x="2430463" y="5507038"/>
          <p14:tracePt t="112780" x="2438400" y="5514975"/>
          <p14:tracePt t="112788" x="2447925" y="5524500"/>
          <p14:tracePt t="112796" x="2455863" y="5524500"/>
          <p14:tracePt t="112804" x="2463800" y="5532438"/>
          <p14:tracePt t="112812" x="2473325" y="5540375"/>
          <p14:tracePt t="112820" x="2481263" y="5549900"/>
          <p14:tracePt t="112826" x="2489200" y="5549900"/>
          <p14:tracePt t="112834" x="2506663" y="5557838"/>
          <p14:tracePt t="112842" x="2524125" y="5575300"/>
          <p14:tracePt t="112850" x="2532063" y="5591175"/>
          <p14:tracePt t="112858" x="2549525" y="5600700"/>
          <p14:tracePt t="112866" x="2566988" y="5608638"/>
          <p14:tracePt t="112874" x="2582863" y="5616575"/>
          <p14:tracePt t="112882" x="2592388" y="5634038"/>
          <p14:tracePt t="112889" x="2617788" y="5651500"/>
          <p14:tracePt t="112898" x="2633663" y="5668963"/>
          <p14:tracePt t="112914" x="2676525" y="5694363"/>
          <p14:tracePt t="112922" x="2686050" y="5710238"/>
          <p14:tracePt t="112930" x="2701925" y="5727700"/>
          <p14:tracePt t="112936" x="2719388" y="5735638"/>
          <p14:tracePt t="112944" x="2727325" y="5745163"/>
          <p14:tracePt t="112952" x="2727325" y="5753100"/>
          <p14:tracePt t="112960" x="2736850" y="5761038"/>
          <p14:tracePt t="112972" x="2744788" y="5761038"/>
          <p14:tracePt t="112980" x="2744788" y="5770563"/>
          <p14:tracePt t="112988" x="2752725" y="5770563"/>
          <p14:tracePt t="112996" x="2752725" y="5778500"/>
          <p14:tracePt t="113042" x="2752725" y="5788025"/>
          <p14:tracePt t="113066" x="2762250" y="5788025"/>
          <p14:tracePt t="113082" x="2762250" y="5795963"/>
          <p14:tracePt t="113090" x="2762250" y="5813425"/>
          <p14:tracePt t="113098" x="2762250" y="5821363"/>
          <p14:tracePt t="113106" x="2762250" y="5829300"/>
          <p14:tracePt t="113122" x="2762250" y="5838825"/>
          <p14:tracePt t="113144" x="2762250" y="5846763"/>
          <p14:tracePt t="113204" x="2752725" y="5854700"/>
          <p14:tracePt t="113228" x="2752725" y="5864225"/>
          <p14:tracePt t="113261" x="2744788" y="5864225"/>
          <p14:tracePt t="125620" x="2813050" y="5846763"/>
          <p14:tracePt t="125628" x="2914650" y="5821363"/>
          <p14:tracePt t="125636" x="3016250" y="5788025"/>
          <p14:tracePt t="125644" x="3135313" y="5753100"/>
          <p14:tracePt t="125652" x="3271838" y="5727700"/>
          <p14:tracePt t="125660" x="3433763" y="5702300"/>
          <p14:tracePt t="125668" x="3586163" y="5702300"/>
          <p14:tracePt t="125674" x="3748088" y="5694363"/>
          <p14:tracePt t="125682" x="3900488" y="5676900"/>
          <p14:tracePt t="125690" x="4037013" y="5668963"/>
          <p14:tracePt t="125698" x="4181475" y="5641975"/>
          <p14:tracePt t="125706" x="4325938" y="5616575"/>
          <p14:tracePt t="125714" x="4470400" y="5591175"/>
          <p14:tracePt t="125722" x="4605338" y="5575300"/>
          <p14:tracePt t="125730" x="4749800" y="5549900"/>
          <p14:tracePt t="125738" x="4894263" y="5549900"/>
          <p14:tracePt t="125746" x="5030788" y="5549900"/>
          <p14:tracePt t="125754" x="5149850" y="5549900"/>
          <p14:tracePt t="125762" x="5235575" y="5540375"/>
          <p14:tracePt t="125770" x="5319713" y="5514975"/>
          <p14:tracePt t="125778" x="5370513" y="5497513"/>
          <p14:tracePt t="125784" x="5395913" y="5481638"/>
          <p14:tracePt t="125793" x="5405438" y="5464175"/>
          <p14:tracePt t="125800" x="5421313" y="5446713"/>
          <p14:tracePt t="125809" x="5456238" y="5421313"/>
          <p14:tracePt t="125816" x="5489575" y="5405438"/>
          <p14:tracePt t="125824" x="5557838" y="5380038"/>
          <p14:tracePt t="125832" x="5616575" y="5327650"/>
          <p14:tracePt t="125840" x="5702300" y="5268913"/>
          <p14:tracePt t="125848" x="5778500" y="5208588"/>
          <p14:tracePt t="125856" x="5838825" y="5175250"/>
          <p14:tracePt t="125864" x="5905500" y="5149850"/>
          <p14:tracePt t="125872" x="5948363" y="5124450"/>
          <p14:tracePt t="125880" x="5973763" y="5106988"/>
          <p14:tracePt t="125888" x="5991225" y="5099050"/>
          <p14:tracePt t="125895" x="6016625" y="5081588"/>
          <p14:tracePt t="125902" x="6049963" y="5064125"/>
          <p14:tracePt t="125911" x="6110288" y="5038725"/>
          <p14:tracePt t="125918" x="6186488" y="4997450"/>
          <p14:tracePt t="125926" x="6305550" y="4937125"/>
          <p14:tracePt t="125934" x="6457950" y="4860925"/>
          <p14:tracePt t="125944" x="6662738" y="4784725"/>
          <p14:tracePt t="125950" x="6865938" y="4733925"/>
          <p14:tracePt t="125959" x="7019925" y="4683125"/>
          <p14:tracePt t="125966" x="7138988" y="4630738"/>
          <p14:tracePt t="125974" x="7232650" y="4572000"/>
          <p14:tracePt t="125982" x="7308850" y="4521200"/>
          <p14:tracePt t="125988" x="7367588" y="4478338"/>
          <p14:tracePt t="125996" x="7443788" y="4435475"/>
          <p14:tracePt t="126004" x="7537450" y="4384675"/>
          <p14:tracePt t="126012" x="7666038" y="4325938"/>
          <p14:tracePt t="126019" x="7835900" y="4275138"/>
          <p14:tracePt t="126028" x="8031163" y="4249738"/>
          <p14:tracePt t="126036" x="8269288" y="4224338"/>
          <p14:tracePt t="126044" x="8489950" y="4189413"/>
          <p14:tracePt t="126052" x="8634413" y="4181475"/>
          <p14:tracePt t="126060" x="8769350" y="4164013"/>
          <p14:tracePt t="126068" x="8863013" y="4146550"/>
          <p14:tracePt t="126076" x="8940800" y="4121150"/>
          <p14:tracePt t="126084" x="8999538" y="4095750"/>
          <p14:tracePt t="126092" x="9058275" y="4070350"/>
          <p14:tracePt t="126098" x="9118600" y="4052888"/>
        </p14:tracePtLst>
      </p14:laserTraceLst>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End of this sub-topic</a:t>
            </a:r>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18</a:t>
            </a:fld>
            <a:endParaRPr lang="en-US" dirty="0"/>
          </a:p>
        </p:txBody>
      </p:sp>
      <p:sp>
        <p:nvSpPr>
          <p:cNvPr id="6" name="Title 1">
            <a:extLst>
              <a:ext uri="{FF2B5EF4-FFF2-40B4-BE49-F238E27FC236}">
                <a16:creationId xmlns:a16="http://schemas.microsoft.com/office/drawing/2014/main" id="{FBD53CE6-7190-4126-9C88-C9ACF6326458}"/>
              </a:ext>
            </a:extLst>
          </p:cNvPr>
          <p:cNvSpPr txBox="1">
            <a:spLocks/>
          </p:cNvSpPr>
          <p:nvPr/>
        </p:nvSpPr>
        <p:spPr>
          <a:xfrm>
            <a:off x="811213" y="3657600"/>
            <a:ext cx="7824788" cy="1143948"/>
          </a:xfrm>
          <a:prstGeom prst="rect">
            <a:avLst/>
          </a:prstGeom>
          <a:effectLst/>
        </p:spPr>
        <p:txBody>
          <a:bodyPr vert="horz" lIns="91440" tIns="0" rIns="91440" bIns="0" rtlCol="0" anchor="b" anchorCtr="0">
            <a:noAutofit/>
          </a:bodyPr>
          <a:lst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stStyle>
          <a:p>
            <a:pPr algn="ctr" fontAlgn="auto">
              <a:spcAft>
                <a:spcPts val="0"/>
              </a:spcAft>
            </a:pP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End of simple testing of smart contract</a:t>
            </a:r>
          </a:p>
        </p:txBody>
      </p:sp>
    </p:spTree>
    <p:extLst>
      <p:ext uri="{BB962C8B-B14F-4D97-AF65-F5344CB8AC3E}">
        <p14:creationId xmlns:p14="http://schemas.microsoft.com/office/powerpoint/2010/main" val="15881540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23" y="651046"/>
            <a:ext cx="8165354" cy="1143948"/>
          </a:xfrm>
        </p:spPr>
        <p:txBody>
          <a:bodyPr/>
          <a:lstStyle/>
          <a:p>
            <a:r>
              <a:rPr lang="en-US" b="1" dirty="0">
                <a:ln w="1905"/>
                <a:solidFill>
                  <a:schemeClr val="tx1"/>
                </a:solidFill>
                <a:effectLst>
                  <a:innerShdw blurRad="69850" dist="43180" dir="5400000">
                    <a:srgbClr val="000000">
                      <a:alpha val="65000"/>
                    </a:srgbClr>
                  </a:innerShdw>
                </a:effectLst>
              </a:rPr>
              <a:t>To do testing</a:t>
            </a:r>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2</a:t>
            </a:fld>
            <a:endParaRPr lang="en-US" dirty="0"/>
          </a:p>
        </p:txBody>
      </p:sp>
      <p:sp>
        <p:nvSpPr>
          <p:cNvPr id="3" name="Content Placeholder 2"/>
          <p:cNvSpPr>
            <a:spLocks noGrp="1"/>
          </p:cNvSpPr>
          <p:nvPr>
            <p:ph sz="half" idx="1"/>
          </p:nvPr>
        </p:nvSpPr>
        <p:spPr>
          <a:xfrm>
            <a:off x="425493" y="1970224"/>
            <a:ext cx="7622334" cy="3840163"/>
          </a:xfrm>
        </p:spPr>
        <p:txBody>
          <a:bodyPr>
            <a:normAutofit/>
          </a:bodyPr>
          <a:lstStyle/>
          <a:p>
            <a:r>
              <a:rPr lang="en-US" sz="2400" dirty="0"/>
              <a:t>Use truffle test framework</a:t>
            </a:r>
          </a:p>
          <a:p>
            <a:r>
              <a:rPr lang="en-US" sz="2400" dirty="0"/>
              <a:t>Use </a:t>
            </a:r>
            <a:r>
              <a:rPr lang="en-US" sz="2400" dirty="0" err="1"/>
              <a:t>javascript</a:t>
            </a:r>
            <a:r>
              <a:rPr lang="en-US" sz="2400" dirty="0"/>
              <a:t> – in practice, the ‘filename’ for the test file by default is the name of the SC, but with the first letter in lower case,  </a:t>
            </a:r>
            <a:r>
              <a:rPr lang="en-US" sz="2400" dirty="0" err="1"/>
              <a:t>eg</a:t>
            </a:r>
            <a:r>
              <a:rPr lang="en-US" sz="2400" dirty="0"/>
              <a:t> </a:t>
            </a:r>
            <a:r>
              <a:rPr lang="en-US" sz="2400" dirty="0">
                <a:highlight>
                  <a:srgbClr val="FFFF00"/>
                </a:highlight>
              </a:rPr>
              <a:t>simpleSmartContract.js</a:t>
            </a:r>
          </a:p>
        </p:txBody>
      </p:sp>
    </p:spTree>
    <p:extLst>
      <p:ext uri="{BB962C8B-B14F-4D97-AF65-F5344CB8AC3E}">
        <p14:creationId xmlns:p14="http://schemas.microsoft.com/office/powerpoint/2010/main" val="15340067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28718">
        <p15:prstTrans prst="drape"/>
      </p:transition>
    </mc:Choice>
    <mc:Fallback xmlns="">
      <p:transition spd="slow" advTm="128718">
        <p:fade/>
      </p:transition>
    </mc:Fallback>
  </mc:AlternateContent>
  <p:extLst>
    <p:ext uri="{3A86A75C-4F4B-4683-9AE1-C65F6400EC91}">
      <p14:laserTraceLst xmlns:p14="http://schemas.microsoft.com/office/powerpoint/2010/main">
        <p14:tracePtLst>
          <p14:tracePt t="4715" x="8991600" y="3305175"/>
          <p14:tracePt t="4724" x="8863013" y="3297238"/>
          <p14:tracePt t="4732" x="8753475" y="3297238"/>
          <p14:tracePt t="4740" x="8616950" y="3297238"/>
          <p14:tracePt t="4748" x="8472488" y="3297238"/>
          <p14:tracePt t="4756" x="8335963" y="3297238"/>
          <p14:tracePt t="4764" x="8175625" y="3297238"/>
          <p14:tracePt t="4772" x="8021638" y="3297238"/>
          <p14:tracePt t="4780" x="7835900" y="3297238"/>
          <p14:tracePt t="4786" x="7639050" y="3263900"/>
          <p14:tracePt t="4794" x="7486650" y="3254375"/>
          <p14:tracePt t="4802" x="7342188" y="3228975"/>
          <p14:tracePt t="4809" x="7215188" y="3221038"/>
          <p14:tracePt t="4818" x="7088188" y="3203575"/>
          <p14:tracePt t="4826" x="6977063" y="3203575"/>
          <p14:tracePt t="4834" x="6858000" y="3195638"/>
          <p14:tracePt t="4842" x="6731000" y="3195638"/>
          <p14:tracePt t="4850" x="6602413" y="3186113"/>
          <p14:tracePt t="4858" x="6467475" y="3186113"/>
          <p14:tracePt t="4866" x="6323013" y="3186113"/>
          <p14:tracePt t="4874" x="6186488" y="3186113"/>
          <p14:tracePt t="4883" x="6042025" y="3211513"/>
          <p14:tracePt t="4888" x="5897563" y="3238500"/>
          <p14:tracePt t="4896" x="5735638" y="3263900"/>
          <p14:tracePt t="4920" x="5175250" y="3322638"/>
          <p14:tracePt t="4928" x="4954588" y="3355975"/>
          <p14:tracePt t="4936" x="4741863" y="3382963"/>
          <p14:tracePt t="4944" x="4521200" y="3416300"/>
          <p14:tracePt t="4952" x="4333875" y="3441700"/>
          <p14:tracePt t="4960" x="4189413" y="3467100"/>
          <p14:tracePt t="4968" x="4044950" y="3492500"/>
          <p14:tracePt t="4976" x="3917950" y="3509963"/>
          <p14:tracePt t="4984" x="3790950" y="3535363"/>
          <p14:tracePt t="4992" x="3662363" y="3560763"/>
          <p14:tracePt t="4999" x="3543300" y="3578225"/>
          <p14:tracePt t="5006" x="3433763" y="3619500"/>
          <p14:tracePt t="5014" x="3297238" y="3636963"/>
          <p14:tracePt t="5022" x="3160713" y="3679825"/>
          <p14:tracePt t="5029" x="3008313" y="3722688"/>
          <p14:tracePt t="5038" x="2863850" y="3773488"/>
          <p14:tracePt t="5046" x="2660650" y="3816350"/>
          <p14:tracePt t="5053" x="2524125" y="3841750"/>
          <p14:tracePt t="5062" x="2362200" y="3867150"/>
          <p14:tracePt t="5070" x="2217738" y="3867150"/>
          <p14:tracePt t="5078" x="2065338" y="3867150"/>
          <p14:tracePt t="5085" x="1911350" y="3867150"/>
          <p14:tracePt t="5092" x="1690688" y="3857625"/>
          <p14:tracePt t="5100" x="1444625" y="3832225"/>
          <p14:tracePt t="5108" x="1173163" y="3798888"/>
          <p14:tracePt t="5115" x="892175" y="3748088"/>
          <p14:tracePt t="5124" x="603250" y="3662363"/>
          <p14:tracePt t="5132" x="288925" y="3552825"/>
          <p14:tracePt t="9414" x="33338" y="3781425"/>
          <p14:tracePt t="9422" x="58738" y="3781425"/>
          <p14:tracePt t="9430" x="93663" y="3773488"/>
          <p14:tracePt t="9438" x="152400" y="3763963"/>
          <p14:tracePt t="9446" x="212725" y="3738563"/>
          <p14:tracePt t="9454" x="271463" y="3722688"/>
          <p14:tracePt t="9462" x="331788" y="3705225"/>
          <p14:tracePt t="9470" x="390525" y="3697288"/>
          <p14:tracePt t="9478" x="433388" y="3697288"/>
          <p14:tracePt t="9486" x="484188" y="3697288"/>
          <p14:tracePt t="9494" x="501650" y="3697288"/>
          <p14:tracePt t="9502" x="519113" y="3697288"/>
          <p14:tracePt t="9508" x="527050" y="3697288"/>
          <p14:tracePt t="9520" x="534988" y="3697288"/>
          <p14:tracePt t="9753" x="534988" y="3687763"/>
          <p14:tracePt t="9772" x="527050" y="3679825"/>
          <p14:tracePt t="9780" x="509588" y="3671888"/>
          <p14:tracePt t="9788" x="501650" y="3662363"/>
          <p14:tracePt t="9796" x="484188" y="3662363"/>
          <p14:tracePt t="9804" x="458788" y="3654425"/>
          <p14:tracePt t="9812" x="425450" y="3636963"/>
          <p14:tracePt t="9818" x="390525" y="3619500"/>
          <p14:tracePt t="9826" x="365125" y="3611563"/>
          <p14:tracePt t="9834" x="322263" y="3594100"/>
          <p14:tracePt t="9842" x="288925" y="3586163"/>
          <p14:tracePt t="9850" x="246063" y="3560763"/>
          <p14:tracePt t="9858" x="195263" y="3543300"/>
          <p14:tracePt t="9867" x="152400" y="3535363"/>
          <p14:tracePt t="9874" x="85725" y="3517900"/>
          <p14:tracePt t="9882" x="42863" y="3509963"/>
          <p14:tracePt t="10234" x="68263" y="3279775"/>
          <p14:tracePt t="10242" x="127000" y="3254375"/>
          <p14:tracePt t="10251" x="187325" y="3238500"/>
          <p14:tracePt t="10258" x="255588" y="3211513"/>
          <p14:tracePt t="10266" x="296863" y="3203575"/>
          <p14:tracePt t="10274" x="357188" y="3186113"/>
          <p14:tracePt t="10284" x="415925" y="3170238"/>
          <p14:tracePt t="10290" x="476250" y="3152775"/>
          <p14:tracePt t="10299" x="552450" y="3135313"/>
          <p14:tracePt t="10306" x="628650" y="3109913"/>
          <p14:tracePt t="10315" x="714375" y="3094038"/>
          <p14:tracePt t="10322" x="815975" y="3059113"/>
          <p14:tracePt t="10330" x="935038" y="3025775"/>
          <p14:tracePt t="10336" x="1079500" y="2982913"/>
          <p14:tracePt t="10344" x="1223963" y="2965450"/>
          <p14:tracePt t="10352" x="1401763" y="2940050"/>
          <p14:tracePt t="10360" x="1581150" y="2922588"/>
          <p14:tracePt t="10368" x="1725613" y="2914650"/>
          <p14:tracePt t="10376" x="1870075" y="2914650"/>
          <p14:tracePt t="10385" x="1979613" y="2922588"/>
          <p14:tracePt t="10392" x="2098675" y="2940050"/>
          <p14:tracePt t="10401" x="2184400" y="2949575"/>
          <p14:tracePt t="10408" x="2268538" y="2949575"/>
          <p14:tracePt t="10416" x="2371725" y="2949575"/>
          <p14:tracePt t="10424" x="2455863" y="2949575"/>
          <p14:tracePt t="10432" x="2549525" y="2949575"/>
          <p14:tracePt t="10438" x="2668588" y="2932113"/>
          <p14:tracePt t="10446" x="2795588" y="2922588"/>
          <p14:tracePt t="10454" x="2940050" y="2897188"/>
          <p14:tracePt t="10462" x="3076575" y="2897188"/>
          <p14:tracePt t="10470" x="3221038" y="2897188"/>
          <p14:tracePt t="10478" x="3348038" y="2897188"/>
          <p14:tracePt t="10486" x="3441700" y="2914650"/>
          <p14:tracePt t="10494" x="3517900" y="2932113"/>
          <p14:tracePt t="10502" x="3578225" y="2957513"/>
          <p14:tracePt t="10510" x="3629025" y="2974975"/>
          <p14:tracePt t="10518" x="3646488" y="2982913"/>
          <p14:tracePt t="10526" x="3662363" y="2990850"/>
          <p14:tracePt t="10534" x="3671888" y="2990850"/>
          <p14:tracePt t="10542" x="3687763" y="2990850"/>
          <p14:tracePt t="10548" x="3697288" y="2990850"/>
          <p14:tracePt t="10556" x="3713163" y="2990850"/>
          <p14:tracePt t="10565" x="3738563" y="2990850"/>
          <p14:tracePt t="10572" x="3756025" y="2990850"/>
          <p14:tracePt t="10580" x="3790950" y="2982913"/>
          <p14:tracePt t="10587" x="3841750" y="2974975"/>
          <p14:tracePt t="10596" x="3883025" y="2965450"/>
          <p14:tracePt t="10603" x="3908425" y="2965450"/>
          <p14:tracePt t="10612" x="3925888" y="2965450"/>
          <p14:tracePt t="10620" x="3943350" y="2965450"/>
          <p14:tracePt t="10628" x="3960813" y="2965450"/>
          <p14:tracePt t="10643" x="3960813" y="2957513"/>
          <p14:tracePt t="10653" x="3968750" y="2957513"/>
          <p14:tracePt t="10730" x="3960813" y="2957513"/>
          <p14:tracePt t="10738" x="3925888" y="2974975"/>
          <p14:tracePt t="10746" x="3883025" y="2990850"/>
          <p14:tracePt t="10754" x="3824288" y="3008313"/>
          <p14:tracePt t="10760" x="3756025" y="3033713"/>
          <p14:tracePt t="10767" x="3697288" y="3041650"/>
          <p14:tracePt t="10776" x="3636963" y="3051175"/>
          <p14:tracePt t="10784" x="3578225" y="3076575"/>
          <p14:tracePt t="10792" x="3517900" y="3084513"/>
          <p14:tracePt t="10800" x="3449638" y="3094038"/>
          <p14:tracePt t="10808" x="3373438" y="3109913"/>
          <p14:tracePt t="10816" x="3297238" y="3109913"/>
          <p14:tracePt t="10824" x="3211513" y="3127375"/>
          <p14:tracePt t="10832" x="3144838" y="3127375"/>
          <p14:tracePt t="10839" x="3067050" y="3109913"/>
          <p14:tracePt t="10848" x="2990850" y="3101975"/>
          <p14:tracePt t="10854" x="2932113" y="3084513"/>
          <p14:tracePt t="10862" x="2871788" y="3059113"/>
          <p14:tracePt t="10869" x="2813050" y="3041650"/>
          <p14:tracePt t="10878" x="2752725" y="3033713"/>
          <p14:tracePt t="10886" x="2701925" y="3008313"/>
          <p14:tracePt t="10893" x="2676525" y="3000375"/>
          <p14:tracePt t="10902" x="2660650" y="2990850"/>
          <p14:tracePt t="10909" x="2643188" y="2982913"/>
          <p14:tracePt t="10931" x="2608263" y="2965450"/>
          <p14:tracePt t="10935" x="2600325" y="2957513"/>
          <p14:tracePt t="10942" x="2582863" y="2957513"/>
          <p14:tracePt t="10950" x="2574925" y="2957513"/>
          <p14:tracePt t="10958" x="2557463" y="2957513"/>
          <p14:tracePt t="10965" x="2541588" y="2957513"/>
          <p14:tracePt t="10972" x="2532063" y="2949575"/>
          <p14:tracePt t="10980" x="2516188" y="2949575"/>
          <p14:tracePt t="10988" x="2506663" y="2949575"/>
          <p14:tracePt t="18351" x="2516188" y="2940050"/>
          <p14:tracePt t="18359" x="2524125" y="2922588"/>
          <p14:tracePt t="18367" x="2532063" y="2922588"/>
          <p14:tracePt t="18374" x="2541588" y="2914650"/>
          <p14:tracePt t="18472" x="2549525" y="2906713"/>
          <p14:tracePt t="18484" x="2557463" y="2897188"/>
          <p14:tracePt t="18530" x="2566988" y="2897188"/>
          <p14:tracePt t="18542" x="2566988" y="2889250"/>
          <p14:tracePt t="18550" x="2582863" y="2871788"/>
          <p14:tracePt t="18558" x="2600325" y="2863850"/>
          <p14:tracePt t="18567" x="2608263" y="2855913"/>
          <p14:tracePt t="18574" x="2625725" y="2838450"/>
          <p14:tracePt t="18582" x="2633663" y="2830513"/>
          <p14:tracePt t="18652" x="2643188" y="2830513"/>
          <p14:tracePt t="18664" x="2643188" y="2820988"/>
          <p14:tracePt t="18672" x="2651125" y="2805113"/>
          <p14:tracePt t="18680" x="2668588" y="2795588"/>
          <p14:tracePt t="18688" x="2676525" y="2778125"/>
          <p14:tracePt t="18696" x="2686050" y="2762250"/>
          <p14:tracePt t="18704" x="2693988" y="2752725"/>
          <p14:tracePt t="18713" x="2701925" y="2752725"/>
          <p14:tracePt t="18728" x="2701925" y="2744788"/>
          <p14:tracePt t="18738" x="2711450" y="2744788"/>
          <p14:tracePt t="18750" x="2711450" y="2736850"/>
          <p14:tracePt t="18758" x="2727325" y="2727325"/>
          <p14:tracePt t="18766" x="2744788" y="2711450"/>
          <p14:tracePt t="18773" x="2752725" y="2693988"/>
          <p14:tracePt t="18782" x="2762250" y="2676525"/>
          <p14:tracePt t="18789" x="2778125" y="2668588"/>
          <p14:tracePt t="18798" x="2787650" y="2651125"/>
          <p14:tracePt t="18806" x="2805113" y="2633663"/>
          <p14:tracePt t="18814" x="2805113" y="2625725"/>
          <p14:tracePt t="18822" x="2820988" y="2617788"/>
          <p14:tracePt t="18828" x="2820988" y="2608263"/>
          <p14:tracePt t="18836" x="2830513" y="2600325"/>
          <p14:tracePt t="18932" x="2838450" y="2600325"/>
          <p14:tracePt t="18942" x="2846388" y="2592388"/>
          <p14:tracePt t="18949" x="2855913" y="2582863"/>
          <p14:tracePt t="18966" x="2863850" y="2582863"/>
          <p14:tracePt t="19002" x="2871788" y="2574925"/>
          <p14:tracePt t="19014" x="2871788" y="2566988"/>
          <p14:tracePt t="19022" x="2881313" y="2557463"/>
          <p14:tracePt t="19029" x="2889250" y="2557463"/>
          <p14:tracePt t="19038" x="2897188" y="2549525"/>
          <p14:tracePt t="19044" x="2897188" y="2541588"/>
          <p14:tracePt t="19052" x="2906713" y="2541588"/>
          <p14:tracePt t="19060" x="2914650" y="2532063"/>
          <p14:tracePt t="19080" x="2914650" y="2524125"/>
          <p14:tracePt t="19124" x="2922588" y="2516188"/>
          <p14:tracePt t="19136" x="2932113" y="2516188"/>
          <p14:tracePt t="19144" x="2940050" y="2506663"/>
          <p14:tracePt t="19242" x="2949575" y="2498725"/>
          <p14:tracePt t="19254" x="2957513" y="2498725"/>
          <p14:tracePt t="21923" x="2974975" y="2532063"/>
          <p14:tracePt t="21931" x="2982913" y="2541588"/>
          <p14:tracePt t="21938" x="2990850" y="2557463"/>
          <p14:tracePt t="21946" x="2990850" y="2574925"/>
          <p14:tracePt t="21955" x="3000375" y="2592388"/>
          <p14:tracePt t="21965" x="3008313" y="2608263"/>
          <p14:tracePt t="21970" x="3008313" y="2625725"/>
          <p14:tracePt t="21979" x="3016250" y="2633663"/>
          <p14:tracePt t="21986" x="3025775" y="2651125"/>
          <p14:tracePt t="21994" x="3033713" y="2660650"/>
          <p14:tracePt t="22002" x="3041650" y="2668588"/>
          <p14:tracePt t="22009" x="3051175" y="2686050"/>
          <p14:tracePt t="22016" x="3059113" y="2701925"/>
          <p14:tracePt t="22024" x="3076575" y="2719388"/>
          <p14:tracePt t="22032" x="3084513" y="2727325"/>
          <p14:tracePt t="22040" x="3094038" y="2744788"/>
          <p14:tracePt t="22048" x="3109913" y="2762250"/>
          <p14:tracePt t="22056" x="3109913" y="2778125"/>
          <p14:tracePt t="22064" x="3119438" y="2787650"/>
          <p14:tracePt t="22072" x="3127375" y="2795588"/>
          <p14:tracePt t="22081" x="3135313" y="2813050"/>
          <p14:tracePt t="22088" x="3144838" y="2820988"/>
          <p14:tracePt t="22096" x="3152775" y="2838450"/>
          <p14:tracePt t="22104" x="3160713" y="2855913"/>
          <p14:tracePt t="22113" x="3170238" y="2855913"/>
          <p14:tracePt t="22118" x="3178175" y="2871788"/>
          <p14:tracePt t="22126" x="3186113" y="2889250"/>
          <p14:tracePt t="22134" x="3186113" y="2897188"/>
          <p14:tracePt t="22142" x="3195638" y="2914650"/>
          <p14:tracePt t="22150" x="3195638" y="2922588"/>
          <p14:tracePt t="22158" x="3195638" y="2932113"/>
          <p14:tracePt t="22166" x="3203575" y="2940050"/>
          <p14:tracePt t="22872" x="3211513" y="2949575"/>
          <p14:tracePt t="22884" x="3221038" y="2957513"/>
          <p14:tracePt t="22892" x="3238500" y="2974975"/>
          <p14:tracePt t="22900" x="3254375" y="2990850"/>
          <p14:tracePt t="22912" x="3271838" y="3008313"/>
          <p14:tracePt t="22916" x="3279775" y="3025775"/>
          <p14:tracePt t="22924" x="3297238" y="3033713"/>
          <p14:tracePt t="22932" x="3314700" y="3051175"/>
          <p14:tracePt t="22940" x="3340100" y="3059113"/>
          <p14:tracePt t="22948" x="3365500" y="3076575"/>
          <p14:tracePt t="22956" x="3382963" y="3094038"/>
          <p14:tracePt t="22964" x="3408363" y="3101975"/>
          <p14:tracePt t="22972" x="3441700" y="3109913"/>
          <p14:tracePt t="22979" x="3459163" y="3109913"/>
          <p14:tracePt t="22986" x="3467100" y="3109913"/>
          <p14:tracePt t="22994" x="3484563" y="3109913"/>
          <p14:tracePt t="23002" x="3492500" y="3119438"/>
          <p14:tracePt t="23010" x="3502025" y="3119438"/>
          <p14:tracePt t="23018" x="3517900" y="3127375"/>
          <p14:tracePt t="23034" x="3535363" y="3127375"/>
          <p14:tracePt t="23042" x="3552825" y="3127375"/>
          <p14:tracePt t="23050" x="3560763" y="3127375"/>
          <p14:tracePt t="23058" x="3578225" y="3127375"/>
          <p14:tracePt t="23066" x="3586163" y="3127375"/>
          <p14:tracePt t="23136" x="3594100" y="3127375"/>
          <p14:tracePt t="23148" x="3603625" y="3119438"/>
          <p14:tracePt t="23156" x="3611563" y="3109913"/>
          <p14:tracePt t="23164" x="3629025" y="3094038"/>
          <p14:tracePt t="23172" x="3646488" y="3084513"/>
          <p14:tracePt t="23181" x="3654425" y="3076575"/>
          <p14:tracePt t="23186" x="3671888" y="3067050"/>
          <p14:tracePt t="23194" x="3687763" y="3059113"/>
          <p14:tracePt t="23202" x="3697288" y="3051175"/>
          <p14:tracePt t="23218" x="3705225" y="3051175"/>
          <p14:tracePt t="23230" x="3713163" y="3051175"/>
          <p14:tracePt t="23261" x="3722688" y="3041650"/>
          <p14:tracePt t="23270" x="3730625" y="3033713"/>
          <p14:tracePt t="23281" x="3738563" y="3025775"/>
          <p14:tracePt t="23284" x="3756025" y="3008313"/>
          <p14:tracePt t="23292" x="3773488" y="2990850"/>
          <p14:tracePt t="23300" x="3790950" y="2974975"/>
          <p14:tracePt t="23308" x="3798888" y="2965450"/>
          <p14:tracePt t="23316" x="3806825" y="2949575"/>
          <p14:tracePt t="23324" x="3816350" y="2949575"/>
          <p14:tracePt t="23360" x="3824288" y="2940050"/>
          <p14:tracePt t="23368" x="3832225" y="2932113"/>
          <p14:tracePt t="23376" x="3832225" y="2922588"/>
          <p14:tracePt t="23384" x="3849688" y="2914650"/>
          <p14:tracePt t="23389" x="3857625" y="2906713"/>
          <p14:tracePt t="23398" x="3867150" y="2897188"/>
          <p14:tracePt t="23564" x="3867150" y="2889250"/>
          <p14:tracePt t="23744" x="3875088" y="2889250"/>
          <p14:tracePt t="23756" x="3883025" y="2889250"/>
          <p14:tracePt t="23765" x="3892550" y="2889250"/>
          <p14:tracePt t="23772" x="3900488" y="2889250"/>
          <p14:tracePt t="23797" x="3908425" y="2889250"/>
          <p14:tracePt t="23984" x="3917950" y="2889250"/>
          <p14:tracePt t="24033" x="3925888" y="2889250"/>
          <p14:tracePt t="24054" x="3935413" y="2889250"/>
          <p14:tracePt t="24063" x="3943350" y="2889250"/>
          <p14:tracePt t="24082" x="3951288" y="2889250"/>
          <p14:tracePt t="24098" x="3968750" y="2889250"/>
          <p14:tracePt t="24106" x="3976688" y="2889250"/>
          <p14:tracePt t="24114" x="3994150" y="2889250"/>
          <p14:tracePt t="24122" x="4011613" y="2889250"/>
          <p14:tracePt t="24130" x="4019550" y="2889250"/>
          <p14:tracePt t="24136" x="4027488" y="2889250"/>
          <p14:tracePt t="24144" x="4037013" y="2889250"/>
          <p14:tracePt t="24152" x="4044950" y="2889250"/>
          <p14:tracePt t="24160" x="4052888" y="2889250"/>
          <p14:tracePt t="24168" x="4062413" y="2889250"/>
          <p14:tracePt t="24176" x="4079875" y="2889250"/>
          <p14:tracePt t="24184" x="4087813" y="2889250"/>
          <p14:tracePt t="24192" x="4095750" y="2889250"/>
          <p14:tracePt t="24200" x="4113213" y="2889250"/>
          <p14:tracePt t="24208" x="4130675" y="2881313"/>
          <p14:tracePt t="24224" x="4138613" y="2881313"/>
          <p14:tracePt t="24270" x="4146550" y="2881313"/>
          <p14:tracePt t="24547" x="4156075" y="2881313"/>
          <p14:tracePt t="24554" x="4181475" y="2881313"/>
          <p14:tracePt t="24561" x="4197350" y="2889250"/>
          <p14:tracePt t="24569" x="4206875" y="2889250"/>
          <p14:tracePt t="24577" x="4224338" y="2897188"/>
          <p14:tracePt t="24584" x="4240213" y="2906713"/>
          <p14:tracePt t="24592" x="4249738" y="2906713"/>
          <p14:tracePt t="24599" x="4265613" y="2906713"/>
          <p14:tracePt t="24608" x="4283075" y="2906713"/>
          <p14:tracePt t="24616" x="4291013" y="2906713"/>
          <p14:tracePt t="24624" x="4300538" y="2906713"/>
          <p14:tracePt t="24632" x="4308475" y="2914650"/>
          <p14:tracePt t="24845" x="4308475" y="2922588"/>
          <p14:tracePt t="24856" x="4308475" y="2932113"/>
          <p14:tracePt t="24872" x="4300538" y="2940050"/>
          <p14:tracePt t="24879" x="4291013" y="2957513"/>
          <p14:tracePt t="24886" x="4283075" y="2957513"/>
          <p14:tracePt t="24894" x="4275138" y="2974975"/>
          <p14:tracePt t="24902" x="4257675" y="2982913"/>
          <p14:tracePt t="24922" x="4240213" y="3000375"/>
          <p14:tracePt t="24926" x="4224338" y="3008313"/>
          <p14:tracePt t="24934" x="4214813" y="3008313"/>
          <p14:tracePt t="24942" x="4214813" y="3016250"/>
          <p14:tracePt t="24950" x="4206875" y="3016250"/>
          <p14:tracePt t="24958" x="4197350" y="3025775"/>
          <p14:tracePt t="24966" x="4189413" y="3025775"/>
          <p14:tracePt t="24988" x="4181475" y="3025775"/>
          <p14:tracePt t="24996" x="4171950" y="3033713"/>
          <p14:tracePt t="25012" x="4164013" y="3033713"/>
          <p14:tracePt t="25019" x="4146550" y="3033713"/>
          <p14:tracePt t="25028" x="4138613" y="3041650"/>
          <p14:tracePt t="25036" x="4121150" y="3041650"/>
          <p14:tracePt t="25044" x="4113213" y="3041650"/>
          <p14:tracePt t="25052" x="4095750" y="3051175"/>
          <p14:tracePt t="25060" x="4079875" y="3051175"/>
          <p14:tracePt t="25068" x="4070350" y="3059113"/>
          <p14:tracePt t="25076" x="4044950" y="3059113"/>
          <p14:tracePt t="25082" x="4027488" y="3059113"/>
          <p14:tracePt t="25089" x="4019550" y="3059113"/>
          <p14:tracePt t="25098" x="4002088" y="3059113"/>
          <p14:tracePt t="25106" x="3976688" y="3059113"/>
          <p14:tracePt t="25114" x="3960813" y="3059113"/>
          <p14:tracePt t="25122" x="3935413" y="3059113"/>
          <p14:tracePt t="25130" x="3908425" y="3059113"/>
          <p14:tracePt t="25138" x="3867150" y="3059113"/>
          <p14:tracePt t="25146" x="3841750" y="3059113"/>
          <p14:tracePt t="25154" x="3798888" y="3059113"/>
          <p14:tracePt t="25162" x="3738563" y="3059113"/>
          <p14:tracePt t="25170" x="3687763" y="3076575"/>
          <p14:tracePt t="25178" x="3636963" y="3076575"/>
          <p14:tracePt t="25184" x="3586163" y="3076575"/>
          <p14:tracePt t="25192" x="3560763" y="3076575"/>
          <p14:tracePt t="25200" x="3517900" y="3076575"/>
          <p14:tracePt t="25208" x="3459163" y="3084513"/>
          <p14:tracePt t="25216" x="3416300" y="3084513"/>
          <p14:tracePt t="25224" x="3355975" y="3094038"/>
          <p14:tracePt t="25232" x="3305175" y="3101975"/>
          <p14:tracePt t="25240" x="3263900" y="3101975"/>
          <p14:tracePt t="25248" x="3238500" y="3101975"/>
          <p14:tracePt t="25256" x="3221038" y="3101975"/>
          <p14:tracePt t="25264" x="3195638" y="3101975"/>
          <p14:tracePt t="25271" x="3178175" y="3101975"/>
          <p14:tracePt t="25280" x="3170238" y="3101975"/>
          <p14:tracePt t="25288" x="3152775" y="3101975"/>
          <p14:tracePt t="25294" x="3144838" y="3101975"/>
          <p14:tracePt t="25302" x="3135313" y="3101975"/>
          <p14:tracePt t="25314" x="3127375" y="3101975"/>
          <p14:tracePt t="25330" x="3109913" y="3101975"/>
          <p14:tracePt t="25338" x="3094038" y="3101975"/>
          <p14:tracePt t="25346" x="3084513" y="3101975"/>
          <p14:tracePt t="25354" x="3067050" y="3101975"/>
          <p14:tracePt t="25362" x="3059113" y="3101975"/>
          <p14:tracePt t="25370" x="3041650" y="3101975"/>
          <p14:tracePt t="25378" x="3025775" y="3101975"/>
          <p14:tracePt t="25392" x="3016250" y="3101975"/>
          <p14:tracePt t="25408" x="3008313" y="3101975"/>
          <p14:tracePt t="26324" x="3016250" y="3101975"/>
          <p14:tracePt t="26721" x="3016250" y="3094038"/>
          <p14:tracePt t="26733" x="3025775" y="3084513"/>
          <p14:tracePt t="26752" x="3033713" y="3084513"/>
          <p14:tracePt t="26776" x="3033713" y="3076575"/>
          <p14:tracePt t="26786" x="3041650" y="3076575"/>
          <p14:tracePt t="26795" x="3051175" y="3059113"/>
          <p14:tracePt t="26802" x="3059113" y="3041650"/>
          <p14:tracePt t="26810" x="3076575" y="3041650"/>
          <p14:tracePt t="26826" x="3076575" y="3033713"/>
          <p14:tracePt t="26838" x="3084513" y="3025775"/>
          <p14:tracePt t="26900" x="3094038" y="3025775"/>
          <p14:tracePt t="26914" x="3094038" y="3008313"/>
          <p14:tracePt t="26920" x="3101975" y="3000375"/>
          <p14:tracePt t="26928" x="3119438" y="2982913"/>
          <p14:tracePt t="26936" x="3127375" y="2965450"/>
          <p14:tracePt t="26944" x="3135313" y="2949575"/>
          <p14:tracePt t="26952" x="3144838" y="2949575"/>
          <p14:tracePt t="26960" x="3152775" y="2940050"/>
          <p14:tracePt t="26968" x="3160713" y="2932113"/>
          <p14:tracePt t="26984" x="3160713" y="2922588"/>
          <p14:tracePt t="26990" x="3170238" y="2922588"/>
          <p14:tracePt t="26998" x="3178175" y="2914650"/>
          <p14:tracePt t="27006" x="3178175" y="2906713"/>
          <p14:tracePt t="27014" x="3186113" y="2906713"/>
          <p14:tracePt t="27034" x="3195638" y="2897188"/>
          <p14:tracePt t="27054" x="3203575" y="2897188"/>
          <p14:tracePt t="27063" x="3203575" y="2889250"/>
          <p14:tracePt t="27462" x="3228975" y="2881313"/>
          <p14:tracePt t="27470" x="3238500" y="2881313"/>
          <p14:tracePt t="27478" x="3263900" y="2881313"/>
          <p14:tracePt t="27486" x="3289300" y="2881313"/>
          <p14:tracePt t="27496" x="3297238" y="2881313"/>
          <p14:tracePt t="27502" x="3305175" y="2881313"/>
          <p14:tracePt t="27510" x="3314700" y="2881313"/>
          <p14:tracePt t="27518" x="3322638" y="2881313"/>
          <p14:tracePt t="27526" x="3330575" y="2881313"/>
          <p14:tracePt t="27532" x="3340100" y="2881313"/>
          <p14:tracePt t="27540" x="3355975" y="2881313"/>
          <p14:tracePt t="27548" x="3365500" y="2881313"/>
          <p14:tracePt t="27556" x="3373438" y="2881313"/>
          <p14:tracePt t="27564" x="3382963" y="2881313"/>
          <p14:tracePt t="27571" x="3390900" y="2881313"/>
          <p14:tracePt t="27580" x="3398838" y="2881313"/>
          <p14:tracePt t="27588" x="3408363" y="2881313"/>
          <p14:tracePt t="27596" x="3416300" y="2881313"/>
          <p14:tracePt t="27604" x="3424238" y="2889250"/>
          <p14:tracePt t="27612" x="3441700" y="2889250"/>
          <p14:tracePt t="27627" x="3459163" y="2889250"/>
          <p14:tracePt t="27633" x="3475038" y="2889250"/>
          <p14:tracePt t="27642" x="3484563" y="2889250"/>
          <p14:tracePt t="27650" x="3502025" y="2897188"/>
          <p14:tracePt t="27658" x="3517900" y="2897188"/>
          <p14:tracePt t="27666" x="3527425" y="2897188"/>
          <p14:tracePt t="27673" x="3543300" y="2897188"/>
          <p14:tracePt t="27682" x="3552825" y="2897188"/>
          <p14:tracePt t="27690" x="3568700" y="2897188"/>
          <p14:tracePt t="27698" x="3586163" y="2897188"/>
          <p14:tracePt t="27706" x="3594100" y="2897188"/>
          <p14:tracePt t="27714" x="3611563" y="2897188"/>
          <p14:tracePt t="27722" x="3619500" y="2897188"/>
          <p14:tracePt t="27730" x="3636963" y="2897188"/>
          <p14:tracePt t="27735" x="3671888" y="2897188"/>
          <p14:tracePt t="27745" x="3697288" y="2897188"/>
          <p14:tracePt t="27752" x="3730625" y="2897188"/>
          <p14:tracePt t="27760" x="3763963" y="2897188"/>
          <p14:tracePt t="27768" x="3798888" y="2897188"/>
          <p14:tracePt t="27776" x="3824288" y="2897188"/>
          <p14:tracePt t="27784" x="3849688" y="2906713"/>
          <p14:tracePt t="27792" x="3875088" y="2906713"/>
          <p14:tracePt t="27800" x="3883025" y="2906713"/>
          <p14:tracePt t="27808" x="3900488" y="2906713"/>
          <p14:tracePt t="27816" x="3917950" y="2906713"/>
          <p14:tracePt t="27824" x="3925888" y="2906713"/>
          <p14:tracePt t="27832" x="3951288" y="2906713"/>
          <p14:tracePt t="27838" x="3968750" y="2906713"/>
          <p14:tracePt t="27846" x="3994150" y="2906713"/>
          <p14:tracePt t="27854" x="4019550" y="2906713"/>
          <p14:tracePt t="27862" x="4044950" y="2906713"/>
          <p14:tracePt t="27869" x="4070350" y="2906713"/>
          <p14:tracePt t="27878" x="4095750" y="2906713"/>
          <p14:tracePt t="27885" x="4121150" y="2906713"/>
          <p14:tracePt t="27894" x="4130675" y="2906713"/>
          <p14:tracePt t="27902" x="4146550" y="2906713"/>
          <p14:tracePt t="27910" x="4164013" y="2906713"/>
          <p14:tracePt t="27930" x="4189413" y="2906713"/>
          <p14:tracePt t="27933" x="4206875" y="2897188"/>
          <p14:tracePt t="27942" x="4224338" y="2889250"/>
          <p14:tracePt t="27948" x="4240213" y="2889250"/>
          <p14:tracePt t="27956" x="4257675" y="2881313"/>
          <p14:tracePt t="27963" x="4265613" y="2881313"/>
          <p14:tracePt t="27972" x="4283075" y="2871788"/>
          <p14:tracePt t="27980" x="4300538" y="2871788"/>
          <p14:tracePt t="27988" x="4308475" y="2871788"/>
          <p14:tracePt t="27996" x="4325938" y="2871788"/>
          <p14:tracePt t="28012" x="4341813" y="2871788"/>
          <p14:tracePt t="28020" x="4359275" y="2871788"/>
          <p14:tracePt t="28028" x="4368800" y="2871788"/>
          <p14:tracePt t="28036" x="4384675" y="2871788"/>
          <p14:tracePt t="28042" x="4394200" y="2871788"/>
          <p14:tracePt t="28049" x="4410075" y="2871788"/>
          <p14:tracePt t="28058" x="4427538" y="2871788"/>
          <p14:tracePt t="28065" x="4435475" y="2871788"/>
          <p14:tracePt t="28074" x="4452938" y="2863850"/>
          <p14:tracePt t="28082" x="4478338" y="2863850"/>
          <p14:tracePt t="28089" x="4486275" y="2863850"/>
          <p14:tracePt t="28098" x="4503738" y="2863850"/>
          <p14:tracePt t="28106" x="4513263" y="2863850"/>
          <p14:tracePt t="28114" x="4529138" y="2871788"/>
          <p14:tracePt t="28122" x="4546600" y="2881313"/>
          <p14:tracePt t="28130" x="4554538" y="2881313"/>
          <p14:tracePt t="28138" x="4572000" y="2889250"/>
          <p14:tracePt t="28146" x="4589463" y="2897188"/>
          <p14:tracePt t="28152" x="4597400" y="2897188"/>
          <p14:tracePt t="28160" x="4605338" y="2897188"/>
          <p14:tracePt t="28168" x="4622800" y="2897188"/>
          <p14:tracePt t="28176" x="4630738" y="2906713"/>
          <p14:tracePt t="28184" x="4640263" y="2906713"/>
          <p14:tracePt t="28192" x="4648200" y="2906713"/>
          <p14:tracePt t="28200" x="4657725" y="2906713"/>
          <p14:tracePt t="28216" x="4665663" y="2914650"/>
          <p14:tracePt t="28224" x="4673600" y="2914650"/>
          <p14:tracePt t="28232" x="4683125" y="2914650"/>
          <p14:tracePt t="28239" x="4691063" y="2922588"/>
          <p14:tracePt t="28248" x="4699000" y="2922588"/>
          <p14:tracePt t="28256" x="4716463" y="2922588"/>
          <p14:tracePt t="28262" x="4733925" y="2932113"/>
          <p14:tracePt t="28270" x="4741863" y="2932113"/>
          <p14:tracePt t="28278" x="4749800" y="2932113"/>
          <p14:tracePt t="28286" x="4759325" y="2932113"/>
          <p14:tracePt t="28294" x="4767263" y="2932113"/>
          <p14:tracePt t="28310" x="4775200" y="2932113"/>
          <p14:tracePt t="28322" x="4784725" y="2932113"/>
          <p14:tracePt t="28342" x="4792663" y="2932113"/>
          <p14:tracePt t="28350" x="4802188" y="2932113"/>
          <p14:tracePt t="28366" x="4810125" y="2940050"/>
          <p14:tracePt t="28372" x="4827588" y="2940050"/>
          <p14:tracePt t="28384" x="4827588" y="2949575"/>
          <p14:tracePt t="28404" x="4835525" y="2949575"/>
          <p14:tracePt t="28420" x="4843463" y="2949575"/>
          <p14:tracePt t="28452" x="4852988" y="2949575"/>
          <p14:tracePt t="28468" x="4860925" y="2949575"/>
          <p14:tracePt t="28473" x="4868863" y="2949575"/>
          <p14:tracePt t="28482" x="4886325" y="2949575"/>
          <p14:tracePt t="28489" x="4903788" y="2949575"/>
          <p14:tracePt t="28498" x="4911725" y="2957513"/>
          <p14:tracePt t="28506" x="4929188" y="2957513"/>
          <p14:tracePt t="28514" x="4946650" y="2957513"/>
          <p14:tracePt t="28530" x="4962525" y="2957513"/>
          <p14:tracePt t="28538" x="4972050" y="2957513"/>
          <p14:tracePt t="28546" x="4979988" y="2957513"/>
          <p14:tracePt t="28554" x="4997450" y="2957513"/>
          <p14:tracePt t="28562" x="5005388" y="2965450"/>
          <p14:tracePt t="28570" x="5022850" y="2965450"/>
          <p14:tracePt t="28576" x="5038725" y="2965450"/>
          <p14:tracePt t="28592" x="5038725" y="2974975"/>
          <p14:tracePt t="28612" x="5048250" y="2974975"/>
          <p14:tracePt t="28620" x="5064125" y="2982913"/>
          <p14:tracePt t="28628" x="5073650" y="2982913"/>
          <p14:tracePt t="28635" x="5091113" y="2982913"/>
          <p14:tracePt t="28644" x="5099050" y="2982913"/>
          <p14:tracePt t="28652" x="5116513" y="2982913"/>
          <p14:tracePt t="28660" x="5132388" y="2990850"/>
          <p14:tracePt t="28668" x="5141913" y="3000375"/>
          <p14:tracePt t="28676" x="5157788" y="3000375"/>
          <p14:tracePt t="28682" x="5175250" y="3008313"/>
          <p14:tracePt t="28690" x="5183188" y="3016250"/>
          <p14:tracePt t="28698" x="5200650" y="3016250"/>
          <p14:tracePt t="28706" x="5218113" y="3025775"/>
          <p14:tracePt t="28714" x="5226050" y="3025775"/>
          <p14:tracePt t="28722" x="5243513" y="3033713"/>
          <p14:tracePt t="28730" x="5268913" y="3033713"/>
          <p14:tracePt t="28738" x="5286375" y="3033713"/>
          <p14:tracePt t="28746" x="5302250" y="3033713"/>
          <p14:tracePt t="28754" x="5337175" y="3033713"/>
          <p14:tracePt t="28762" x="5345113" y="3033713"/>
          <p14:tracePt t="28770" x="5362575" y="3033713"/>
          <p14:tracePt t="28776" x="5380038" y="3033713"/>
          <p14:tracePt t="28784" x="5387975" y="3041650"/>
          <p14:tracePt t="28792" x="5405438" y="3041650"/>
          <p14:tracePt t="28800" x="5421313" y="3051175"/>
          <p14:tracePt t="28816" x="5438775" y="3051175"/>
          <p14:tracePt t="28824" x="5446713" y="3051175"/>
          <p14:tracePt t="28832" x="5456238" y="3051175"/>
          <p14:tracePt t="28840" x="5472113" y="3051175"/>
          <p14:tracePt t="28848" x="5481638" y="3051175"/>
          <p14:tracePt t="28856" x="5497513" y="3051175"/>
          <p14:tracePt t="28864" x="5514975" y="3051175"/>
          <p14:tracePt t="28872" x="5524500" y="3051175"/>
          <p14:tracePt t="28877" x="5549900" y="3051175"/>
          <p14:tracePt t="28886" x="5557838" y="3051175"/>
          <p14:tracePt t="28894" x="5583238" y="3051175"/>
          <p14:tracePt t="28901" x="5608638" y="3051175"/>
          <p14:tracePt t="28913" x="5626100" y="3051175"/>
          <p14:tracePt t="28918" x="5651500" y="3051175"/>
          <p14:tracePt t="28926" x="5676900" y="3051175"/>
          <p14:tracePt t="28934" x="5702300" y="3051175"/>
          <p14:tracePt t="28942" x="5727700" y="3041650"/>
          <p14:tracePt t="28950" x="5761038" y="3033713"/>
          <p14:tracePt t="28958" x="5788025" y="3016250"/>
          <p14:tracePt t="28966" x="5821363" y="3008313"/>
          <p14:tracePt t="28973" x="5838825" y="3000375"/>
          <p14:tracePt t="28982" x="5846763" y="2990850"/>
          <p14:tracePt t="28990" x="5864225" y="2982913"/>
          <p14:tracePt t="28996" x="5880100" y="2974975"/>
          <p14:tracePt t="29004" x="5889625" y="2974975"/>
          <p14:tracePt t="29013" x="5905500" y="2965450"/>
          <p14:tracePt t="29019" x="5932488" y="2949575"/>
          <p14:tracePt t="29029" x="5957888" y="2940050"/>
          <p14:tracePt t="29036" x="5973763" y="2932113"/>
          <p14:tracePt t="29046" x="5999163" y="2914650"/>
          <p14:tracePt t="29052" x="6016625" y="2897188"/>
          <p14:tracePt t="29060" x="6042025" y="2881313"/>
          <p14:tracePt t="29068" x="6067425" y="2863850"/>
          <p14:tracePt t="29076" x="6076950" y="2855913"/>
          <p14:tracePt t="29084" x="6092825" y="2855913"/>
          <p14:tracePt t="29089" x="6110288" y="2855913"/>
          <p14:tracePt t="29098" x="6118225" y="2846388"/>
          <p14:tracePt t="29106" x="6127750" y="2846388"/>
          <p14:tracePt t="29125" x="6135688" y="2846388"/>
          <p14:tracePt t="29220" x="6143625" y="2846388"/>
          <p14:tracePt t="29229" x="6153150" y="2846388"/>
          <p14:tracePt t="29237" x="6161088" y="2846388"/>
          <p14:tracePt t="29249" x="6161088" y="2838450"/>
          <p14:tracePt t="29257" x="6169025" y="2838450"/>
          <p14:tracePt t="29268" x="6178550" y="2838450"/>
          <p14:tracePt t="29432" x="6186488" y="2838450"/>
          <p14:tracePt t="29444" x="6194425" y="2838450"/>
          <p14:tracePt t="29452" x="6203950" y="2838450"/>
          <p14:tracePt t="29476" x="6211888" y="2846388"/>
          <p14:tracePt t="29484" x="6221413" y="2846388"/>
          <p14:tracePt t="29504" x="6229350" y="2846388"/>
          <p14:tracePt t="29514" x="6237288" y="2846388"/>
          <p14:tracePt t="29522" x="6246813" y="2846388"/>
          <p14:tracePt t="29538" x="6254750" y="2855913"/>
          <p14:tracePt t="29547" x="6262688" y="2855913"/>
          <p14:tracePt t="29564" x="6272213" y="2855913"/>
          <p14:tracePt t="29574" x="6272213" y="2863850"/>
          <p14:tracePt t="29582" x="6280150" y="2863850"/>
          <p14:tracePt t="29602" x="6288088" y="2863850"/>
          <p14:tracePt t="29632" x="6297613" y="2863850"/>
          <p14:tracePt t="29640" x="6305550" y="2871788"/>
          <p14:tracePt t="29648" x="6305550" y="2881313"/>
          <p14:tracePt t="29656" x="6313488" y="2881313"/>
          <p14:tracePt t="29664" x="6330950" y="2889250"/>
          <p14:tracePt t="29672" x="6330950" y="2897188"/>
          <p14:tracePt t="29680" x="6348413" y="2906713"/>
          <p14:tracePt t="29688" x="6356350" y="2906713"/>
          <p14:tracePt t="29696" x="6356350" y="2914650"/>
          <p14:tracePt t="29704" x="6373813" y="2922588"/>
          <p14:tracePt t="29713" x="6391275" y="2932113"/>
          <p14:tracePt t="29728" x="6407150" y="2932113"/>
          <p14:tracePt t="29734" x="6416675" y="2932113"/>
          <p14:tracePt t="29742" x="6424613" y="2932113"/>
          <p14:tracePt t="29750" x="6424613" y="2940050"/>
          <p14:tracePt t="29758" x="6432550" y="2940050"/>
          <p14:tracePt t="29786" x="6442075" y="2940050"/>
          <p14:tracePt t="29802" x="6450013" y="2940050"/>
          <p14:tracePt t="29810" x="6457950" y="2940050"/>
          <p14:tracePt t="29826" x="6475413" y="2940050"/>
          <p14:tracePt t="29834" x="6483350" y="2940050"/>
          <p14:tracePt t="29848" x="6492875" y="2940050"/>
          <p14:tracePt t="29856" x="6500813" y="2940050"/>
          <p14:tracePt t="29864" x="6510338" y="2940050"/>
          <p14:tracePt t="30574" x="6526213" y="2940050"/>
          <p14:tracePt t="30582" x="6543675" y="2932113"/>
          <p14:tracePt t="30589" x="6551613" y="2922588"/>
          <p14:tracePt t="30598" x="6577013" y="2914650"/>
          <p14:tracePt t="30606" x="6611938" y="2906713"/>
          <p14:tracePt t="30614" x="6645275" y="2897188"/>
          <p14:tracePt t="30622" x="6705600" y="2889250"/>
          <p14:tracePt t="30630" x="6746875" y="2881313"/>
          <p14:tracePt t="30637" x="6781800" y="2881313"/>
          <p14:tracePt t="30646" x="6815138" y="2881313"/>
          <p14:tracePt t="30654" x="6824663" y="2881313"/>
          <p14:tracePt t="30663" x="6840538" y="2881313"/>
          <p14:tracePt t="30712" x="6850063" y="2881313"/>
          <p14:tracePt t="30724" x="6875463" y="2881313"/>
          <p14:tracePt t="30732" x="6883400" y="2889250"/>
          <p14:tracePt t="30740" x="6900863" y="2889250"/>
          <p14:tracePt t="30748" x="6926263" y="2889250"/>
          <p14:tracePt t="30756" x="6934200" y="2889250"/>
          <p14:tracePt t="30764" x="6951663" y="2889250"/>
          <p14:tracePt t="30772" x="6969125" y="2889250"/>
          <p14:tracePt t="30780" x="6977063" y="2889250"/>
          <p14:tracePt t="30786" x="6994525" y="2889250"/>
          <p14:tracePt t="30794" x="6994525" y="2897188"/>
          <p14:tracePt t="30802" x="7010400" y="2897188"/>
          <p14:tracePt t="30812" x="7019925" y="2897188"/>
          <p14:tracePt t="30826" x="7035800" y="2897188"/>
          <p14:tracePt t="30834" x="7045325" y="2897188"/>
          <p14:tracePt t="30842" x="7061200" y="2897188"/>
          <p14:tracePt t="30849" x="7078663" y="2897188"/>
          <p14:tracePt t="30858" x="7088188" y="2897188"/>
          <p14:tracePt t="30866" x="7104063" y="2897188"/>
          <p14:tracePt t="30874" x="7113588" y="2897188"/>
          <p14:tracePt t="30882" x="7129463" y="2897188"/>
          <p14:tracePt t="30888" x="7146925" y="2897188"/>
          <p14:tracePt t="30896" x="7154863" y="2897188"/>
          <p14:tracePt t="30904" x="7172325" y="2897188"/>
          <p14:tracePt t="30912" x="7180263" y="2897188"/>
          <p14:tracePt t="30920" x="7197725" y="2906713"/>
          <p14:tracePt t="30928" x="7215188" y="2914650"/>
          <p14:tracePt t="30936" x="7223125" y="2914650"/>
          <p14:tracePt t="30945" x="7232650" y="2914650"/>
          <p14:tracePt t="30952" x="7240588" y="2914650"/>
          <p14:tracePt t="30962" x="7248525" y="2914650"/>
          <p14:tracePt t="30976" x="7265988" y="2914650"/>
          <p14:tracePt t="30992" x="7283450" y="2914650"/>
          <p14:tracePt t="30998" x="7291388" y="2914650"/>
          <p14:tracePt t="31013" x="7308850" y="2906713"/>
          <p14:tracePt t="31022" x="7316788" y="2906713"/>
          <p14:tracePt t="31038" x="7324725" y="2906713"/>
          <p14:tracePt t="31050" x="7334250" y="2906713"/>
          <p14:tracePt t="31070" x="7342188" y="2906713"/>
          <p14:tracePt t="31086" x="7350125" y="2906713"/>
          <p14:tracePt t="31094" x="7359650" y="2897188"/>
          <p14:tracePt t="31108" x="7377113" y="2889250"/>
          <p14:tracePt t="31115" x="7385050" y="2881313"/>
          <p14:tracePt t="31124" x="7392988" y="2881313"/>
          <p14:tracePt t="31132" x="7402513" y="2881313"/>
          <p14:tracePt t="31726" x="7418388" y="2871788"/>
          <p14:tracePt t="31734" x="7453313" y="2855913"/>
          <p14:tracePt t="31743" x="7486650" y="2838450"/>
          <p14:tracePt t="31748" x="7521575" y="2830513"/>
          <p14:tracePt t="31756" x="7546975" y="2830513"/>
          <p14:tracePt t="31766" x="7562850" y="2820988"/>
          <p14:tracePt t="31780" x="7580313" y="2820988"/>
          <p14:tracePt t="31788" x="7588250" y="2820988"/>
          <p14:tracePt t="31796" x="7597775" y="2820988"/>
          <p14:tracePt t="31804" x="7613650" y="2820988"/>
          <p14:tracePt t="31812" x="7623175" y="2820988"/>
          <p14:tracePt t="31819" x="7639050" y="2820988"/>
          <p14:tracePt t="31828" x="7648575" y="2820988"/>
          <p14:tracePt t="31836" x="7666038" y="2820988"/>
          <p14:tracePt t="31844" x="7673975" y="2820988"/>
          <p14:tracePt t="31849" x="7681913" y="2820988"/>
          <p14:tracePt t="31858" x="7691438" y="2820988"/>
          <p14:tracePt t="31866" x="7699375" y="2820988"/>
          <p14:tracePt t="31874" x="7707313" y="2820988"/>
          <p14:tracePt t="31882" x="7724775" y="2820988"/>
          <p14:tracePt t="31889" x="7732713" y="2820988"/>
          <p14:tracePt t="31906" x="7750175" y="2820988"/>
          <p14:tracePt t="31926" x="7758113" y="2813050"/>
          <p14:tracePt t="31934" x="7767638" y="2813050"/>
          <p14:tracePt t="31942" x="7775575" y="2813050"/>
          <p14:tracePt t="31947" x="7793038" y="2813050"/>
          <p14:tracePt t="31956" x="7800975" y="2813050"/>
          <p14:tracePt t="32351" x="7810500" y="2813050"/>
          <p14:tracePt t="32360" x="7818438" y="2813050"/>
          <p14:tracePt t="32367" x="7826375" y="2813050"/>
          <p14:tracePt t="32373" x="7835900" y="2813050"/>
          <p14:tracePt t="32382" x="7843838" y="2813050"/>
          <p14:tracePt t="32392" x="7851775" y="2813050"/>
          <p14:tracePt t="32648" x="7851775" y="2820988"/>
          <p14:tracePt t="32943" x="7843838" y="2830513"/>
          <p14:tracePt t="32950" x="7835900" y="2838450"/>
          <p14:tracePt t="32958" x="7826375" y="2846388"/>
          <p14:tracePt t="32966" x="7826375" y="2855913"/>
          <p14:tracePt t="32974" x="7810500" y="2871788"/>
          <p14:tracePt t="32990" x="7800975" y="2881313"/>
          <p14:tracePt t="33016" x="7800975" y="2889250"/>
          <p14:tracePt t="33512" x="7800975" y="2897188"/>
          <p14:tracePt t="33868" x="7783513" y="2897188"/>
          <p14:tracePt t="33877" x="7732713" y="2906713"/>
          <p14:tracePt t="33884" x="7656513" y="2922588"/>
          <p14:tracePt t="33892" x="7554913" y="2949575"/>
          <p14:tracePt t="33914" x="7367588" y="2982913"/>
          <p14:tracePt t="33925" x="7205663" y="2982913"/>
          <p14:tracePt t="33932" x="7121525" y="2990850"/>
          <p14:tracePt t="33940" x="7045325" y="3000375"/>
          <p14:tracePt t="33948" x="6959600" y="3016250"/>
          <p14:tracePt t="33956" x="6832600" y="3025775"/>
          <p14:tracePt t="33962" x="6696075" y="3033713"/>
          <p14:tracePt t="33970" x="6518275" y="3033713"/>
          <p14:tracePt t="33978" x="6313488" y="3033713"/>
          <p14:tracePt t="33986" x="6076950" y="3051175"/>
          <p14:tracePt t="33994" x="5846763" y="3051175"/>
          <p14:tracePt t="34002" x="5608638" y="3041650"/>
          <p14:tracePt t="34010" x="5446713" y="3033713"/>
          <p14:tracePt t="34018" x="5311775" y="3033713"/>
          <p14:tracePt t="34027" x="5183188" y="3025775"/>
          <p14:tracePt t="34034" x="5081588" y="3025775"/>
          <p14:tracePt t="34042" x="4997450" y="3025775"/>
          <p14:tracePt t="34050" x="4929188" y="3025775"/>
          <p14:tracePt t="34057" x="4868863" y="3025775"/>
          <p14:tracePt t="34065" x="4810125" y="3025775"/>
          <p14:tracePt t="34072" x="4749800" y="3025775"/>
          <p14:tracePt t="34080" x="4708525" y="3025775"/>
          <p14:tracePt t="34088" x="4665663" y="3025775"/>
          <p14:tracePt t="34096" x="4630738" y="3025775"/>
          <p14:tracePt t="34103" x="4597400" y="3025775"/>
          <p14:tracePt t="34112" x="4554538" y="3041650"/>
          <p14:tracePt t="34120" x="4521200" y="3059113"/>
          <p14:tracePt t="34129" x="4470400" y="3076575"/>
          <p14:tracePt t="34136" x="4427538" y="3094038"/>
          <p14:tracePt t="34143" x="4376738" y="3101975"/>
          <p14:tracePt t="34152" x="4333875" y="3127375"/>
          <p14:tracePt t="34162" x="4283075" y="3135313"/>
          <p14:tracePt t="34168" x="4240213" y="3144838"/>
          <p14:tracePt t="34174" x="4206875" y="3152775"/>
          <p14:tracePt t="34182" x="4181475" y="3170238"/>
          <p14:tracePt t="34190" x="4156075" y="3170238"/>
          <p14:tracePt t="34198" x="4146550" y="3178175"/>
          <p14:tracePt t="34206" x="4113213" y="3186113"/>
          <p14:tracePt t="34214" x="4087813" y="3195638"/>
          <p14:tracePt t="34222" x="4062413" y="3203575"/>
          <p14:tracePt t="34230" x="4037013" y="3211513"/>
          <p14:tracePt t="34238" x="3994150" y="3228975"/>
          <p14:tracePt t="34246" x="3960813" y="3246438"/>
          <p14:tracePt t="34254" x="3908425" y="3263900"/>
          <p14:tracePt t="34262" x="3867150" y="3279775"/>
          <p14:tracePt t="34270" x="3806825" y="3297238"/>
          <p14:tracePt t="34276" x="3748088" y="3305175"/>
          <p14:tracePt t="34284" x="3697288" y="3314700"/>
          <p14:tracePt t="34292" x="3636963" y="3322638"/>
          <p14:tracePt t="34300" x="3578225" y="3330575"/>
          <p14:tracePt t="34308" x="3517900" y="3348038"/>
          <p14:tracePt t="34316" x="3459163" y="3355975"/>
          <p14:tracePt t="34324" x="3398838" y="3373438"/>
          <p14:tracePt t="34332" x="3340100" y="3382963"/>
          <p14:tracePt t="34340" x="3279775" y="3408363"/>
          <p14:tracePt t="34348" x="3221038" y="3408363"/>
          <p14:tracePt t="34356" x="3160713" y="3424238"/>
          <p14:tracePt t="34364" x="3101975" y="3433763"/>
          <p14:tracePt t="34372" x="3041650" y="3449638"/>
          <p14:tracePt t="34378" x="2982913" y="3459163"/>
          <p14:tracePt t="34386" x="2922588" y="3467100"/>
          <p14:tracePt t="34394" x="2897188" y="3467100"/>
          <p14:tracePt t="34402" x="2881313" y="3467100"/>
          <p14:tracePt t="34411" x="2863850" y="3467100"/>
          <p14:tracePt t="34418" x="2846388" y="3475038"/>
          <p14:tracePt t="34427" x="2838450" y="3475038"/>
          <p14:tracePt t="34434" x="2820988" y="3475038"/>
          <p14:tracePt t="34442" x="2813050" y="3475038"/>
          <p14:tracePt t="34462" x="2805113" y="3475038"/>
          <p14:tracePt t="34670" x="2805113" y="3484563"/>
          <p14:tracePt t="34683" x="2805113" y="3492500"/>
          <p14:tracePt t="34690" x="2795588" y="3492500"/>
          <p14:tracePt t="34698" x="2795588" y="3502025"/>
          <p14:tracePt t="34716" x="2787650" y="3517900"/>
          <p14:tracePt t="34724" x="2787650" y="3527425"/>
          <p14:tracePt t="34732" x="2787650" y="3535363"/>
          <p14:tracePt t="34740" x="2787650" y="3552825"/>
          <p14:tracePt t="34748" x="2787650" y="3560763"/>
          <p14:tracePt t="34756" x="2787650" y="3568700"/>
          <p14:tracePt t="34764" x="2787650" y="3578225"/>
          <p14:tracePt t="34906" x="2795588" y="3586163"/>
          <p14:tracePt t="34918" x="2805113" y="3594100"/>
          <p14:tracePt t="34920" x="2813050" y="3603625"/>
          <p14:tracePt t="34928" x="2830513" y="3603625"/>
          <p14:tracePt t="34936" x="2838450" y="3603625"/>
          <p14:tracePt t="34944" x="2846388" y="3611563"/>
          <p14:tracePt t="34952" x="2863850" y="3611563"/>
          <p14:tracePt t="34960" x="2871788" y="3619500"/>
          <p14:tracePt t="34968" x="2889250" y="3619500"/>
          <p14:tracePt t="34976" x="2897188" y="3619500"/>
          <p14:tracePt t="34984" x="2914650" y="3629025"/>
          <p14:tracePt t="34992" x="2940050" y="3629025"/>
          <p14:tracePt t="35000" x="2949575" y="3629025"/>
          <p14:tracePt t="35008" x="2965450" y="3636963"/>
          <p14:tracePt t="35016" x="2982913" y="3636963"/>
          <p14:tracePt t="35022" x="2990850" y="3636963"/>
          <p14:tracePt t="35030" x="3008313" y="3646488"/>
          <p14:tracePt t="35038" x="3025775" y="3646488"/>
          <p14:tracePt t="35046" x="3033713" y="3646488"/>
          <p14:tracePt t="35054" x="3051175" y="3654425"/>
          <p14:tracePt t="35062" x="3067050" y="3662363"/>
          <p14:tracePt t="35070" x="3076575" y="3662363"/>
          <p14:tracePt t="35078" x="3101975" y="3671888"/>
          <p14:tracePt t="35086" x="3119438" y="3679825"/>
          <p14:tracePt t="35094" x="3135313" y="3687763"/>
          <p14:tracePt t="35102" x="3144838" y="3687763"/>
          <p14:tracePt t="35110" x="3170238" y="3687763"/>
          <p14:tracePt t="35118" x="3178175" y="3697288"/>
          <p14:tracePt t="35124" x="3195638" y="3697288"/>
          <p14:tracePt t="35132" x="3211513" y="3697288"/>
          <p14:tracePt t="35148" x="3221038" y="3697288"/>
          <p14:tracePt t="35156" x="3238500" y="3697288"/>
          <p14:tracePt t="35172" x="3246438" y="3697288"/>
          <p14:tracePt t="35180" x="3263900" y="3697288"/>
          <p14:tracePt t="35196" x="3271838" y="3697288"/>
          <p14:tracePt t="35204" x="3279775" y="3697288"/>
          <p14:tracePt t="35220" x="3297238" y="3697288"/>
          <p14:tracePt t="35226" x="3314700" y="3697288"/>
          <p14:tracePt t="35242" x="3330575" y="3697288"/>
          <p14:tracePt t="35250" x="3348038" y="3697288"/>
          <p14:tracePt t="35258" x="3355975" y="3687763"/>
          <p14:tracePt t="35266" x="3365500" y="3687763"/>
          <p14:tracePt t="35274" x="3382963" y="3679825"/>
          <p14:tracePt t="35282" x="3390900" y="3671888"/>
          <p14:tracePt t="35290" x="3408363" y="3671888"/>
          <p14:tracePt t="35298" x="3424238" y="3662363"/>
          <p14:tracePt t="35306" x="3433763" y="3654425"/>
          <p14:tracePt t="35314" x="3449638" y="3654425"/>
          <p14:tracePt t="35322" x="3467100" y="3654425"/>
          <p14:tracePt t="35348" x="3475038" y="3654425"/>
          <p14:tracePt t="35420" x="3484563" y="3654425"/>
          <p14:tracePt t="35438" x="3484563" y="3646488"/>
          <p14:tracePt t="35478" x="3492500" y="3646488"/>
          <p14:tracePt t="35498" x="3502025" y="3646488"/>
          <p14:tracePt t="35506" x="3509963" y="3646488"/>
          <p14:tracePt t="35522" x="3517900" y="3646488"/>
          <p14:tracePt t="35530" x="3527425" y="3646488"/>
          <p14:tracePt t="35538" x="3535363" y="3636963"/>
          <p14:tracePt t="35544" x="3543300" y="3636963"/>
          <p14:tracePt t="35552" x="3552825" y="3636963"/>
          <p14:tracePt t="35568" x="3560763" y="3636963"/>
          <p14:tracePt t="35578" x="3578225" y="3636963"/>
          <p14:tracePt t="35592" x="3594100" y="3636963"/>
          <p14:tracePt t="35599" x="3603625" y="3636963"/>
          <p14:tracePt t="35608" x="3619500" y="3636963"/>
          <p14:tracePt t="35616" x="3636963" y="3636963"/>
          <p14:tracePt t="35624" x="3646488" y="3636963"/>
          <p14:tracePt t="35632" x="3671888" y="3636963"/>
          <p14:tracePt t="35640" x="3687763" y="3629025"/>
          <p14:tracePt t="35645" x="3697288" y="3629025"/>
          <p14:tracePt t="35653" x="3713163" y="3619500"/>
          <p14:tracePt t="35662" x="3730625" y="3619500"/>
          <p14:tracePt t="35670" x="3738563" y="3619500"/>
          <p14:tracePt t="35679" x="3756025" y="3619500"/>
          <p14:tracePt t="35686" x="3763963" y="3619500"/>
          <p14:tracePt t="35694" x="3781425" y="3611563"/>
          <p14:tracePt t="35702" x="3790950" y="3611563"/>
          <p14:tracePt t="35710" x="3798888" y="3611563"/>
          <p14:tracePt t="35718" x="3806825" y="3611563"/>
          <p14:tracePt t="35726" x="3824288" y="3611563"/>
          <p14:tracePt t="35743" x="3832225" y="3611563"/>
          <p14:tracePt t="35748" x="3841750" y="3611563"/>
          <p14:tracePt t="36008" x="3841750" y="3603625"/>
          <p14:tracePt t="36032" x="3849688" y="3603625"/>
          <p14:tracePt t="62533" x="3857625" y="3603625"/>
          <p14:tracePt t="62538" x="3857625" y="3594100"/>
          <p14:tracePt t="62546" x="3867150" y="3594100"/>
          <p14:tracePt t="62554" x="3867150" y="3586163"/>
          <p14:tracePt t="62562" x="3875088" y="3578225"/>
          <p14:tracePt t="62571" x="3883025" y="3568700"/>
          <p14:tracePt t="62578" x="3892550" y="3568700"/>
          <p14:tracePt t="62586" x="3900488" y="3552825"/>
          <p14:tracePt t="62594" x="3908425" y="3552825"/>
          <p14:tracePt t="62602" x="3917950" y="3535363"/>
          <p14:tracePt t="62618" x="3925888" y="3535363"/>
          <p14:tracePt t="62634" x="3925888" y="3527425"/>
          <p14:tracePt t="63403" x="3935413" y="3517900"/>
          <p14:tracePt t="63414" x="3951288" y="3509963"/>
          <p14:tracePt t="63422" x="3968750" y="3509963"/>
          <p14:tracePt t="63430" x="3986213" y="3502025"/>
          <p14:tracePt t="63440" x="3994150" y="3492500"/>
          <p14:tracePt t="63446" x="4011613" y="3492500"/>
          <p14:tracePt t="63455" x="4027488" y="3484563"/>
          <p14:tracePt t="63470" x="4037013" y="3475038"/>
          <p14:tracePt t="63478" x="4044950" y="3475038"/>
          <p14:tracePt t="63486" x="4052888" y="3475038"/>
          <p14:tracePt t="63492" x="4062413" y="3475038"/>
          <p14:tracePt t="63500" x="4070350" y="3475038"/>
          <p14:tracePt t="63516" x="4079875" y="3475038"/>
          <p14:tracePt t="63524" x="4087813" y="3475038"/>
          <p14:tracePt t="63532" x="4095750" y="3475038"/>
          <p14:tracePt t="63540" x="4105275" y="3475038"/>
          <p14:tracePt t="63548" x="4113213" y="3475038"/>
          <p14:tracePt t="63556" x="4121150" y="3467100"/>
          <p14:tracePt t="63564" x="4138613" y="3467100"/>
          <p14:tracePt t="63572" x="4146550" y="3467100"/>
          <p14:tracePt t="63580" x="4164013" y="3467100"/>
          <p14:tracePt t="63588" x="4181475" y="3467100"/>
          <p14:tracePt t="63594" x="4189413" y="3467100"/>
          <p14:tracePt t="63602" x="4206875" y="3467100"/>
          <p14:tracePt t="63610" x="4214813" y="3467100"/>
          <p14:tracePt t="63618" x="4232275" y="3459163"/>
          <p14:tracePt t="63626" x="4249738" y="3459163"/>
          <p14:tracePt t="63634" x="4257675" y="3459163"/>
          <p14:tracePt t="63642" x="4275138" y="3459163"/>
          <p14:tracePt t="63650" x="4291013" y="3459163"/>
          <p14:tracePt t="63658" x="4300538" y="3459163"/>
          <p14:tracePt t="63666" x="4316413" y="3459163"/>
          <p14:tracePt t="63673" x="4325938" y="3459163"/>
          <p14:tracePt t="63682" x="4333875" y="3459163"/>
          <p14:tracePt t="63690" x="4351338" y="3459163"/>
          <p14:tracePt t="63704" x="4359275" y="3459163"/>
          <p14:tracePt t="63712" x="4368800" y="3459163"/>
          <p14:tracePt t="63784" x="4376738" y="3459163"/>
          <p14:tracePt t="63830" x="4384675" y="3459163"/>
          <p14:tracePt t="63842" x="4394200" y="3459163"/>
          <p14:tracePt t="63850" x="4402138" y="3459163"/>
          <p14:tracePt t="63858" x="4410075" y="3467100"/>
          <p14:tracePt t="63866" x="4419600" y="3467100"/>
          <p14:tracePt t="63956" x="4427538" y="3475038"/>
          <p14:tracePt t="63968" x="4435475" y="3475038"/>
          <p14:tracePt t="63984" x="4452938" y="3484563"/>
          <p14:tracePt t="63992" x="4470400" y="3484563"/>
          <p14:tracePt t="64000" x="4470400" y="3492500"/>
          <p14:tracePt t="64008" x="4486275" y="3502025"/>
          <p14:tracePt t="64016" x="4495800" y="3502025"/>
          <p14:tracePt t="64022" x="4503738" y="3509963"/>
          <p14:tracePt t="64030" x="4521200" y="3509963"/>
          <p14:tracePt t="64037" x="4529138" y="3509963"/>
          <p14:tracePt t="64046" x="4546600" y="3517900"/>
          <p14:tracePt t="64054" x="4564063" y="3527425"/>
          <p14:tracePt t="64062" x="4579938" y="3535363"/>
          <p14:tracePt t="64071" x="4589463" y="3543300"/>
          <p14:tracePt t="64078" x="4605338" y="3552825"/>
          <p14:tracePt t="64086" x="4614863" y="3552825"/>
          <p14:tracePt t="64102" x="4630738" y="3560763"/>
          <p14:tracePt t="64110" x="4640263" y="3560763"/>
          <p14:tracePt t="64116" x="4648200" y="3568700"/>
          <p14:tracePt t="64124" x="4657725" y="3578225"/>
          <p14:tracePt t="64132" x="4665663" y="3578225"/>
          <p14:tracePt t="64140" x="4683125" y="3578225"/>
          <p14:tracePt t="64148" x="4699000" y="3586163"/>
          <p14:tracePt t="64156" x="4708525" y="3594100"/>
          <p14:tracePt t="64164" x="4724400" y="3594100"/>
          <p14:tracePt t="64173" x="4733925" y="3603625"/>
          <p14:tracePt t="64180" x="4741863" y="3611563"/>
          <p14:tracePt t="64188" x="4749800" y="3611563"/>
          <p14:tracePt t="64196" x="4767263" y="3619500"/>
          <p14:tracePt t="64204" x="4775200" y="3629025"/>
          <p14:tracePt t="64212" x="4792663" y="3636963"/>
          <p14:tracePt t="64222" x="4810125" y="3654425"/>
          <p14:tracePt t="64226" x="4818063" y="3654425"/>
          <p14:tracePt t="64234" x="4827588" y="3654425"/>
          <p14:tracePt t="64242" x="4843463" y="3662363"/>
          <p14:tracePt t="64250" x="4852988" y="3679825"/>
          <p14:tracePt t="64258" x="4860925" y="3687763"/>
          <p14:tracePt t="64266" x="4878388" y="3697288"/>
          <p14:tracePt t="64274" x="4894263" y="3697288"/>
          <p14:tracePt t="64283" x="4903788" y="3705225"/>
          <p14:tracePt t="64290" x="4919663" y="3713163"/>
          <p14:tracePt t="64298" x="4937125" y="3713163"/>
          <p14:tracePt t="64306" x="4946650" y="3713163"/>
          <p14:tracePt t="64314" x="4962525" y="3722688"/>
          <p14:tracePt t="64323" x="4979988" y="3722688"/>
          <p14:tracePt t="64328" x="4987925" y="3722688"/>
          <p14:tracePt t="64336" x="5005388" y="3722688"/>
          <p14:tracePt t="64344" x="5030788" y="3722688"/>
          <p14:tracePt t="64352" x="5048250" y="3722688"/>
          <p14:tracePt t="64360" x="5064125" y="3722688"/>
          <p14:tracePt t="64368" x="5073650" y="3722688"/>
          <p14:tracePt t="64376" x="5091113" y="3730625"/>
          <p14:tracePt t="64384" x="5106988" y="3730625"/>
          <p14:tracePt t="64470" x="5116513" y="3730625"/>
          <p14:tracePt t="64518" x="5124450" y="3722688"/>
          <p14:tracePt t="64530" x="5132388" y="3722688"/>
          <p14:tracePt t="64544" x="5132388" y="3713163"/>
          <p14:tracePt t="64552" x="5141913" y="3713163"/>
          <p14:tracePt t="64568" x="5141913" y="3705225"/>
          <p14:tracePt t="64576" x="5149850" y="3705225"/>
          <p14:tracePt t="65428" x="5157788" y="3697288"/>
          <p14:tracePt t="65437" x="5167313" y="3687763"/>
          <p14:tracePt t="65445" x="5175250" y="3687763"/>
          <p14:tracePt t="65453" x="5175250" y="3679825"/>
          <p14:tracePt t="65461" x="5183188" y="3679825"/>
          <p14:tracePt t="65468" x="5192713" y="3671888"/>
          <p14:tracePt t="65476" x="5192713" y="3662363"/>
          <p14:tracePt t="65482" x="5200650" y="3662363"/>
          <p14:tracePt t="65490" x="5218113" y="3646488"/>
          <p14:tracePt t="65498" x="5226050" y="3636963"/>
          <p14:tracePt t="65506" x="5243513" y="3619500"/>
          <p14:tracePt t="65514" x="5260975" y="3619500"/>
          <p14:tracePt t="65522" x="5276850" y="3603625"/>
          <p14:tracePt t="65530" x="5286375" y="3594100"/>
          <p14:tracePt t="65539" x="5302250" y="3578225"/>
          <p14:tracePt t="65546" x="5319713" y="3560763"/>
          <p14:tracePt t="65554" x="5337175" y="3552825"/>
          <p14:tracePt t="65562" x="5345113" y="3552825"/>
          <p14:tracePt t="65572" x="5362575" y="3552825"/>
          <p14:tracePt t="65578" x="5380038" y="3543300"/>
          <p14:tracePt t="65586" x="5387975" y="3543300"/>
          <p14:tracePt t="65592" x="5395913" y="3543300"/>
          <p14:tracePt t="65600" x="5405438" y="3543300"/>
          <p14:tracePt t="65608" x="5405438" y="3535363"/>
          <p14:tracePt t="65636" x="5413375" y="3535363"/>
          <p14:tracePt t="65657" x="5421313" y="3535363"/>
          <p14:tracePt t="65664" x="5430838" y="3535363"/>
          <p14:tracePt t="65674" x="5430838" y="3527425"/>
          <p14:tracePt t="65680" x="5438775" y="3527425"/>
          <p14:tracePt t="65688" x="5446713" y="3527425"/>
          <p14:tracePt t="65896" x="5456238" y="3527425"/>
          <p14:tracePt t="65918" x="5464175" y="3527425"/>
          <p14:tracePt t="65926" x="5472113" y="3527425"/>
          <p14:tracePt t="65942" x="5481638" y="3527425"/>
          <p14:tracePt t="65950" x="5489575" y="3535363"/>
          <p14:tracePt t="65966" x="5497513" y="3535363"/>
          <p14:tracePt t="65973" x="5507038" y="3535363"/>
          <p14:tracePt t="65982" x="5514975" y="3543300"/>
          <p14:tracePt t="65998" x="5524500" y="3552825"/>
          <p14:tracePt t="66006" x="5532438" y="3552825"/>
          <p14:tracePt t="66012" x="5532438" y="3560763"/>
          <p14:tracePt t="66020" x="5540375" y="3560763"/>
          <p14:tracePt t="66036" x="5549900" y="3560763"/>
          <p14:tracePt t="66044" x="5557838" y="3560763"/>
          <p14:tracePt t="66060" x="5565775" y="3560763"/>
          <p14:tracePt t="66068" x="5565775" y="3568700"/>
          <p14:tracePt t="66075" x="5575300" y="3568700"/>
          <p14:tracePt t="66092" x="5583238" y="3578225"/>
          <p14:tracePt t="66103" x="5591175" y="3578225"/>
          <p14:tracePt t="66112" x="5600700" y="3578225"/>
          <p14:tracePt t="66130" x="5608638" y="3586163"/>
          <p14:tracePt t="66138" x="5616575" y="3586163"/>
          <p14:tracePt t="66146" x="5616575" y="3594100"/>
          <p14:tracePt t="66948" x="5626100" y="3594100"/>
          <p14:tracePt t="66960" x="5634038" y="3586163"/>
          <p14:tracePt t="66966" x="5641975" y="3586163"/>
          <p14:tracePt t="66982" x="5676900" y="3578225"/>
          <p14:tracePt t="66990" x="5684838" y="3568700"/>
          <p14:tracePt t="66999" x="5702300" y="3560763"/>
          <p14:tracePt t="67006" x="5719763" y="3552825"/>
          <p14:tracePt t="67014" x="5735638" y="3543300"/>
          <p14:tracePt t="67023" x="5753100" y="3543300"/>
          <p14:tracePt t="67030" x="5778500" y="3535363"/>
          <p14:tracePt t="67038" x="5803900" y="3517900"/>
          <p14:tracePt t="67047" x="5829300" y="3509963"/>
          <p14:tracePt t="67054" x="5846763" y="3502025"/>
          <p14:tracePt t="67060" x="5880100" y="3492500"/>
          <p14:tracePt t="67068" x="5905500" y="3492500"/>
          <p14:tracePt t="67076" x="5922963" y="3484563"/>
          <p14:tracePt t="67084" x="5932488" y="3467100"/>
          <p14:tracePt t="67093" x="5965825" y="3449638"/>
          <p14:tracePt t="67100" x="6016625" y="3441700"/>
          <p14:tracePt t="67108" x="6059488" y="3424238"/>
          <p14:tracePt t="67116" x="6118225" y="3416300"/>
          <p14:tracePt t="67124" x="6178550" y="3408363"/>
          <p14:tracePt t="67132" x="6229350" y="3408363"/>
          <p14:tracePt t="67140" x="6272213" y="3408363"/>
          <p14:tracePt t="67148" x="6288088" y="3408363"/>
          <p14:tracePt t="67156" x="6305550" y="3408363"/>
          <p14:tracePt t="67162" x="6323013" y="3408363"/>
          <p14:tracePt t="67178" x="6330950" y="3408363"/>
          <p14:tracePt t="67189" x="6338888" y="3408363"/>
          <p14:tracePt t="67202" x="6348413" y="3408363"/>
          <p14:tracePt t="67214" x="6356350" y="3408363"/>
          <p14:tracePt t="67222" x="6365875" y="3408363"/>
          <p14:tracePt t="67239" x="6373813" y="3408363"/>
          <p14:tracePt t="67246" x="6381750" y="3408363"/>
          <p14:tracePt t="67280" x="6391275" y="3408363"/>
          <p14:tracePt t="67288" x="6407150" y="3416300"/>
          <p14:tracePt t="67296" x="6416675" y="3416300"/>
          <p14:tracePt t="67305" x="6432550" y="3416300"/>
          <p14:tracePt t="67312" x="6450013" y="3424238"/>
          <p14:tracePt t="68050" x="6450013" y="3433763"/>
          <p14:tracePt t="68058" x="6432550" y="3433763"/>
          <p14:tracePt t="68066" x="6416675" y="3449638"/>
          <p14:tracePt t="68074" x="6407150" y="3459163"/>
          <p14:tracePt t="68082" x="6391275" y="3475038"/>
          <p14:tracePt t="68090" x="6373813" y="3484563"/>
          <p14:tracePt t="68098" x="6356350" y="3502025"/>
          <p14:tracePt t="68106" x="6348413" y="3502025"/>
          <p14:tracePt t="68114" x="6330950" y="3509963"/>
          <p14:tracePt t="68121" x="6313488" y="3517900"/>
          <p14:tracePt t="68128" x="6313488" y="3527425"/>
          <p14:tracePt t="68138" x="6297613" y="3535363"/>
          <p14:tracePt t="68144" x="6280150" y="3535363"/>
          <p14:tracePt t="68152" x="6272213" y="3543300"/>
          <p14:tracePt t="68160" x="6254750" y="3560763"/>
          <p14:tracePt t="68168" x="6237288" y="3568700"/>
          <p14:tracePt t="68176" x="6221413" y="3586163"/>
          <p14:tracePt t="68184" x="6211888" y="3594100"/>
          <p14:tracePt t="68192" x="6194425" y="3603625"/>
          <p14:tracePt t="68200" x="6178550" y="3611563"/>
          <p14:tracePt t="68208" x="6161088" y="3619500"/>
          <p14:tracePt t="68223" x="6143625" y="3629025"/>
          <p14:tracePt t="68230" x="6135688" y="3629025"/>
          <p14:tracePt t="68239" x="6135688" y="3636963"/>
          <p14:tracePt t="68246" x="6118225" y="3636963"/>
          <p14:tracePt t="68254" x="6102350" y="3636963"/>
          <p14:tracePt t="68262" x="6102350" y="3646488"/>
          <p14:tracePt t="68271" x="6084888" y="3662363"/>
          <p14:tracePt t="68278" x="6067425" y="3662363"/>
          <p14:tracePt t="68287" x="6059488" y="3671888"/>
          <p14:tracePt t="68294" x="6042025" y="3679825"/>
          <p14:tracePt t="68302" x="6034088" y="3687763"/>
          <p14:tracePt t="68310" x="6034088" y="3697288"/>
          <p14:tracePt t="68318" x="6024563" y="3697288"/>
          <p14:tracePt t="69171" x="6016625" y="3705225"/>
          <p14:tracePt t="69180" x="6016625" y="3713163"/>
          <p14:tracePt t="69189" x="6008688" y="3713163"/>
          <p14:tracePt t="69196" x="5999163" y="3722688"/>
          <p14:tracePt t="69207" x="5991225" y="3722688"/>
          <p14:tracePt t="69213" x="5991225" y="3730625"/>
          <p14:tracePt t="69223" x="5983288" y="3738563"/>
          <p14:tracePt t="69228" x="5973763" y="3748088"/>
          <p14:tracePt t="69239" x="5957888" y="3756025"/>
          <p14:tracePt t="69244" x="5948363" y="3773488"/>
          <p14:tracePt t="69253" x="5932488" y="3781425"/>
          <p14:tracePt t="69260" x="5915025" y="3781425"/>
          <p14:tracePt t="69268" x="5905500" y="3790950"/>
          <p14:tracePt t="69276" x="5889625" y="3790950"/>
          <p14:tracePt t="69284" x="5872163" y="3790950"/>
          <p14:tracePt t="69290" x="5872163" y="3798888"/>
          <p14:tracePt t="69298" x="5864225" y="3798888"/>
          <p14:tracePt t="69306" x="5846763" y="3798888"/>
          <p14:tracePt t="69314" x="5846763" y="3806825"/>
          <p14:tracePt t="69322" x="5829300" y="3806825"/>
          <p14:tracePt t="69330" x="5821363" y="3806825"/>
          <p14:tracePt t="69339" x="5813425" y="3816350"/>
          <p14:tracePt t="69346" x="5795963" y="3816350"/>
          <p14:tracePt t="69355" x="5788025" y="3824288"/>
          <p14:tracePt t="69362" x="5770563" y="3832225"/>
          <p14:tracePt t="69371" x="5753100" y="3832225"/>
          <p14:tracePt t="69378" x="5745163" y="3841750"/>
          <p14:tracePt t="69386" x="5727700" y="3841750"/>
          <p14:tracePt t="69392" x="5710238" y="3841750"/>
          <p14:tracePt t="69400" x="5702300" y="3841750"/>
          <p14:tracePt t="69408" x="5684838" y="3849688"/>
          <p14:tracePt t="69416" x="5676900" y="3849688"/>
          <p14:tracePt t="69432" x="5659438" y="3849688"/>
          <p14:tracePt t="69440" x="5651500" y="3849688"/>
          <p14:tracePt t="69448" x="5641975" y="3849688"/>
          <p14:tracePt t="69456" x="5634038" y="3849688"/>
          <p14:tracePt t="69464" x="5626100" y="3849688"/>
          <p14:tracePt t="69472" x="5608638" y="3849688"/>
          <p14:tracePt t="69480" x="5591175" y="3849688"/>
          <p14:tracePt t="69487" x="5583238" y="3849688"/>
          <p14:tracePt t="69494" x="5565775" y="3841750"/>
          <p14:tracePt t="69502" x="5549900" y="3832225"/>
          <p14:tracePt t="69510" x="5532438" y="3816350"/>
          <p14:tracePt t="69518" x="5514975" y="3798888"/>
          <p14:tracePt t="69526" x="5497513" y="3798888"/>
          <p14:tracePt t="69534" x="5481638" y="3781425"/>
          <p14:tracePt t="69542" x="5472113" y="3773488"/>
          <p14:tracePt t="69550" x="5456238" y="3763963"/>
          <p14:tracePt t="69558" x="5438775" y="3756025"/>
          <p14:tracePt t="69566" x="5421313" y="3748088"/>
          <p14:tracePt t="69582" x="5413375" y="3748088"/>
          <p14:tracePt t="69590" x="5405438" y="3748088"/>
          <p14:tracePt t="69596" x="5395913" y="3748088"/>
          <p14:tracePt t="69604" x="5387975" y="3738563"/>
          <p14:tracePt t="69612" x="5380038" y="3738563"/>
          <p14:tracePt t="69620" x="5362575" y="3738563"/>
          <p14:tracePt t="69628" x="5345113" y="3730625"/>
          <p14:tracePt t="69644" x="5327650" y="3730625"/>
          <p14:tracePt t="69652" x="5311775" y="3730625"/>
          <p14:tracePt t="69659" x="5311775" y="3722688"/>
          <p14:tracePt t="69668" x="5294313" y="3722688"/>
          <p14:tracePt t="69676" x="5286375" y="3722688"/>
          <p14:tracePt t="69684" x="5268913" y="3722688"/>
          <p14:tracePt t="69692" x="5251450" y="3722688"/>
          <p14:tracePt t="69698" x="5243513" y="3722688"/>
          <p14:tracePt t="69706" x="5226050" y="3713163"/>
          <p14:tracePt t="69714" x="5208588" y="3713163"/>
          <p14:tracePt t="69722" x="5200650" y="3713163"/>
          <p14:tracePt t="69730" x="5183188" y="3705225"/>
          <p14:tracePt t="69738" x="5167313" y="3697288"/>
          <p14:tracePt t="69746" x="5157788" y="3687763"/>
          <p14:tracePt t="69754" x="5141913" y="3687763"/>
          <p14:tracePt t="69762" x="5116513" y="3679825"/>
          <p14:tracePt t="69770" x="5106988" y="3679825"/>
          <p14:tracePt t="69778" x="5091113" y="3671888"/>
          <p14:tracePt t="69786" x="5073650" y="3671888"/>
          <p14:tracePt t="69794" x="5056188" y="3662363"/>
          <p14:tracePt t="69803" x="5030788" y="3662363"/>
          <p14:tracePt t="69808" x="4997450" y="3662363"/>
          <p14:tracePt t="69816" x="4972050" y="3662363"/>
          <p14:tracePt t="69824" x="4937125" y="3662363"/>
          <p14:tracePt t="69832" x="4903788" y="3662363"/>
          <p14:tracePt t="69840" x="4878388" y="3662363"/>
          <p14:tracePt t="69848" x="4852988" y="3662363"/>
          <p14:tracePt t="69856" x="4818063" y="3662363"/>
          <p14:tracePt t="69864" x="4802188" y="3662363"/>
          <p14:tracePt t="69872" x="4784725" y="3662363"/>
          <p14:tracePt t="69880" x="4759325" y="3662363"/>
          <p14:tracePt t="69889" x="4733925" y="3662363"/>
          <p14:tracePt t="69896" x="4716463" y="3662363"/>
          <p14:tracePt t="69903" x="4691063" y="3662363"/>
          <p14:tracePt t="69910" x="4673600" y="3671888"/>
          <p14:tracePt t="69918" x="4640263" y="3679825"/>
          <p14:tracePt t="69926" x="4622800" y="3687763"/>
          <p14:tracePt t="69934" x="4597400" y="3687763"/>
          <p14:tracePt t="69942" x="4572000" y="3697288"/>
          <p14:tracePt t="69949" x="4546600" y="3705225"/>
          <p14:tracePt t="69958" x="4529138" y="3713163"/>
          <p14:tracePt t="69966" x="4513263" y="3722688"/>
          <p14:tracePt t="69974" x="4495800" y="3730625"/>
          <p14:tracePt t="69982" x="4486275" y="3730625"/>
          <p14:tracePt t="69990" x="4470400" y="3730625"/>
          <p14:tracePt t="69998" x="4460875" y="3730625"/>
          <p14:tracePt t="70006" x="4452938" y="3730625"/>
          <p14:tracePt t="70012" x="4435475" y="3738563"/>
          <p14:tracePt t="70019" x="4427538" y="3738563"/>
          <p14:tracePt t="70028" x="4419600" y="3748088"/>
          <p14:tracePt t="70036" x="4402138" y="3756025"/>
          <p14:tracePt t="70043" x="4384675" y="3756025"/>
          <p14:tracePt t="70052" x="4376738" y="3763963"/>
          <p14:tracePt t="70059" x="4359275" y="3773488"/>
          <p14:tracePt t="70068" x="4341813" y="3773488"/>
          <p14:tracePt t="70076" x="4333875" y="3773488"/>
          <p14:tracePt t="70084" x="4316413" y="3781425"/>
          <p14:tracePt t="70092" x="4300538" y="3790950"/>
          <p14:tracePt t="70100" x="4291013" y="3798888"/>
          <p14:tracePt t="70108" x="4275138" y="3798888"/>
          <p14:tracePt t="70114" x="4257675" y="3806825"/>
          <p14:tracePt t="70122" x="4249738" y="3806825"/>
          <p14:tracePt t="70129" x="4232275" y="3806825"/>
          <p14:tracePt t="70138" x="4214813" y="3816350"/>
          <p14:tracePt t="70146" x="4206875" y="3816350"/>
          <p14:tracePt t="70154" x="4189413" y="3824288"/>
          <p14:tracePt t="70162" x="4171950" y="3824288"/>
          <p14:tracePt t="70172" x="4164013" y="3824288"/>
          <p14:tracePt t="70178" x="4146550" y="3832225"/>
          <p14:tracePt t="70187" x="4130675" y="3841750"/>
          <p14:tracePt t="70203" x="4113213" y="3841750"/>
          <p14:tracePt t="70210" x="4105275" y="3849688"/>
          <p14:tracePt t="70296" x="4105275" y="3841750"/>
          <p14:tracePt t="70304" x="4121150" y="3806825"/>
          <p14:tracePt t="70312" x="4130675" y="3790950"/>
          <p14:tracePt t="70320" x="4146550" y="3773488"/>
          <p14:tracePt t="70328" x="4164013" y="3756025"/>
          <p14:tracePt t="70334" x="4181475" y="3738563"/>
          <p14:tracePt t="70342" x="4189413" y="3722688"/>
          <p14:tracePt t="70349" x="4197350" y="3713163"/>
          <p14:tracePt t="70358" x="4214813" y="3697288"/>
          <p14:tracePt t="70366" x="4232275" y="3671888"/>
          <p14:tracePt t="70374" x="4249738" y="3636963"/>
          <p14:tracePt t="70382" x="4275138" y="3603625"/>
          <p14:tracePt t="70390" x="4316413" y="3560763"/>
          <p14:tracePt t="70398" x="4333875" y="3527425"/>
          <p14:tracePt t="70405" x="4351338" y="3502025"/>
          <p14:tracePt t="70414" x="4368800" y="3492500"/>
          <p14:tracePt t="70422" x="4368800" y="3484563"/>
          <p14:tracePt t="70430" x="4376738" y="3475038"/>
          <p14:tracePt t="70528" x="4376738" y="3484563"/>
          <p14:tracePt t="70534" x="4368800" y="3492500"/>
          <p14:tracePt t="70542" x="4351338" y="3509963"/>
          <p14:tracePt t="70550" x="4333875" y="3527425"/>
          <p14:tracePt t="70558" x="4316413" y="3535363"/>
          <p14:tracePt t="70566" x="4308475" y="3552825"/>
          <p14:tracePt t="70574" x="4291013" y="3568700"/>
          <p14:tracePt t="70583" x="4275138" y="3578225"/>
          <p14:tracePt t="70590" x="4257675" y="3594100"/>
          <p14:tracePt t="70598" x="4249738" y="3603625"/>
          <p14:tracePt t="70605" x="4232275" y="3619500"/>
          <p14:tracePt t="70614" x="4214813" y="3629025"/>
          <p14:tracePt t="70622" x="4197350" y="3646488"/>
          <p14:tracePt t="70629" x="4189413" y="3662363"/>
          <p14:tracePt t="70636" x="4171950" y="3662363"/>
          <p14:tracePt t="70644" x="4156075" y="3679825"/>
          <p14:tracePt t="70653" x="4138613" y="3697288"/>
          <p14:tracePt t="70660" x="4121150" y="3713163"/>
          <p14:tracePt t="70668" x="4113213" y="3730625"/>
          <p14:tracePt t="70676" x="4095750" y="3738563"/>
          <p14:tracePt t="70684" x="4079875" y="3756025"/>
          <p14:tracePt t="70692" x="4062413" y="3773488"/>
          <p14:tracePt t="70700" x="4052888" y="3790950"/>
          <p14:tracePt t="70708" x="4037013" y="3798888"/>
          <p14:tracePt t="70716" x="4019550" y="3816350"/>
          <p14:tracePt t="70723" x="4002088" y="3832225"/>
          <p14:tracePt t="70732" x="3986213" y="3849688"/>
          <p14:tracePt t="70738" x="3976688" y="3867150"/>
          <p14:tracePt t="70746" x="3968750" y="3875088"/>
          <p14:tracePt t="70755" x="3960813" y="3875088"/>
          <p14:tracePt t="70762" x="3951288" y="3883025"/>
          <p14:tracePt t="70806" x="3951288" y="3892550"/>
          <p14:tracePt t="70838" x="3943350" y="3908425"/>
          <p14:tracePt t="70846" x="3925888" y="3925888"/>
          <p14:tracePt t="70853" x="3908425" y="3943350"/>
          <p14:tracePt t="70860" x="3900488" y="3951288"/>
          <p14:tracePt t="70868" x="3900488" y="3968750"/>
          <p14:tracePt t="70876" x="3883025" y="3994150"/>
          <p14:tracePt t="70884" x="3875088" y="4002088"/>
          <p14:tracePt t="70892" x="3867150" y="4019550"/>
          <p14:tracePt t="70906" x="3857625" y="4044950"/>
          <p14:tracePt t="70908" x="3849688" y="4070350"/>
          <p14:tracePt t="70916" x="3849688" y="4113213"/>
          <p14:tracePt t="70924" x="3841750" y="4146550"/>
          <p14:tracePt t="70932" x="3841750" y="4171950"/>
          <p14:tracePt t="70940" x="3841750" y="4206875"/>
          <p14:tracePt t="70948" x="3841750" y="4232275"/>
          <p14:tracePt t="70954" x="3841750" y="4240213"/>
          <p14:tracePt t="70962" x="3841750" y="4257675"/>
          <p14:tracePt t="70970" x="3841750" y="4265613"/>
          <p14:tracePt t="70986" x="3849688" y="4275138"/>
          <p14:tracePt t="70994" x="3849688" y="4283075"/>
          <p14:tracePt t="71010" x="3849688" y="4291013"/>
          <p14:tracePt t="71022" x="3857625" y="4300538"/>
          <p14:tracePt t="71068" x="3867150" y="4300538"/>
          <p14:tracePt t="71080" x="3867150" y="4308475"/>
          <p14:tracePt t="71088" x="3883025" y="4308475"/>
          <p14:tracePt t="71096" x="3892550" y="4308475"/>
          <p14:tracePt t="71112" x="3900488" y="4308475"/>
          <p14:tracePt t="71120" x="3917950" y="4308475"/>
          <p14:tracePt t="71128" x="3925888" y="4308475"/>
          <p14:tracePt t="71136" x="3943350" y="4308475"/>
          <p14:tracePt t="71144" x="3968750" y="4300538"/>
          <p14:tracePt t="71153" x="3976688" y="4300538"/>
          <p14:tracePt t="71160" x="4002088" y="4300538"/>
          <p14:tracePt t="71166" x="4019550" y="4300538"/>
          <p14:tracePt t="71174" x="4037013" y="4300538"/>
          <p14:tracePt t="71182" x="4052888" y="4300538"/>
          <p14:tracePt t="71190" x="4070350" y="4300538"/>
          <p14:tracePt t="71198" x="4079875" y="4300538"/>
          <p14:tracePt t="71206" x="4095750" y="4300538"/>
          <p14:tracePt t="71214" x="4105275" y="4300538"/>
          <p14:tracePt t="71222" x="4113213" y="4300538"/>
          <p14:tracePt t="71230" x="4130675" y="4300538"/>
          <p14:tracePt t="71238" x="4138613" y="4300538"/>
          <p14:tracePt t="71246" x="4156075" y="4300538"/>
          <p14:tracePt t="71254" x="4164013" y="4300538"/>
          <p14:tracePt t="71262" x="4171950" y="4300538"/>
          <p14:tracePt t="71268" x="4189413" y="4300538"/>
          <p14:tracePt t="71276" x="4197350" y="4300538"/>
          <p14:tracePt t="71284" x="4214813" y="4300538"/>
          <p14:tracePt t="71292" x="4232275" y="4300538"/>
          <p14:tracePt t="71308" x="4249738" y="4300538"/>
          <p14:tracePt t="71324" x="4249738" y="4308475"/>
          <p14:tracePt t="71332" x="4257675" y="4308475"/>
          <p14:tracePt t="71340" x="4265613" y="4308475"/>
          <p14:tracePt t="71356" x="4275138" y="4308475"/>
          <p14:tracePt t="71374" x="4283075" y="4308475"/>
          <p14:tracePt t="71382" x="4291013" y="4308475"/>
          <p14:tracePt t="71390" x="4300538" y="4308475"/>
          <p14:tracePt t="71398" x="4316413" y="4308475"/>
          <p14:tracePt t="71406" x="4325938" y="4308475"/>
          <p14:tracePt t="71414" x="4341813" y="4308475"/>
          <p14:tracePt t="71422" x="4359275" y="4308475"/>
          <p14:tracePt t="71430" x="4368800" y="4308475"/>
          <p14:tracePt t="71438" x="4384675" y="4300538"/>
          <p14:tracePt t="71446" x="4402138" y="4300538"/>
          <p14:tracePt t="71462" x="4410075" y="4300538"/>
          <p14:tracePt t="71471" x="4419600" y="4300538"/>
          <p14:tracePt t="71492" x="4427538" y="4300538"/>
          <p14:tracePt t="71508" x="4435475" y="4300538"/>
          <p14:tracePt t="71940" x="4452938" y="4291013"/>
          <p14:tracePt t="71948" x="4460875" y="4283075"/>
          <p14:tracePt t="71956" x="4478338" y="4283075"/>
          <p14:tracePt t="71972" x="4486275" y="4283075"/>
          <p14:tracePt t="71980" x="4503738" y="4283075"/>
          <p14:tracePt t="71989" x="4513263" y="4275138"/>
          <p14:tracePt t="71996" x="4529138" y="4275138"/>
          <p14:tracePt t="72004" x="4546600" y="4265613"/>
          <p14:tracePt t="72010" x="4554538" y="4265613"/>
          <p14:tracePt t="72018" x="4572000" y="4265613"/>
          <p14:tracePt t="72026" x="4579938" y="4265613"/>
          <p14:tracePt t="72034" x="4597400" y="4257675"/>
          <p14:tracePt t="72042" x="4605338" y="4257675"/>
          <p14:tracePt t="72058" x="4622800" y="4257675"/>
          <p14:tracePt t="72066" x="4640263" y="4257675"/>
          <p14:tracePt t="72074" x="4648200" y="4257675"/>
          <p14:tracePt t="72082" x="4673600" y="4249738"/>
          <p14:tracePt t="72090" x="4691063" y="4240213"/>
          <p14:tracePt t="72098" x="4733925" y="4224338"/>
          <p14:tracePt t="72106" x="4767263" y="4214813"/>
          <p14:tracePt t="72114" x="4802188" y="4214813"/>
          <p14:tracePt t="72120" x="4810125" y="4214813"/>
          <p14:tracePt t="72129" x="4827588" y="4214813"/>
          <p14:tracePt t="72136" x="4835525" y="4214813"/>
          <p14:tracePt t="72144" x="4843463" y="4214813"/>
          <p14:tracePt t="72188" x="4852988" y="4214813"/>
          <p14:tracePt t="72200" x="4860925" y="4214813"/>
          <p14:tracePt t="72216" x="4878388" y="4206875"/>
          <p14:tracePt t="72222" x="4886325" y="4206875"/>
          <p14:tracePt t="72230" x="4903788" y="4197350"/>
          <p14:tracePt t="72238" x="4911725" y="4189413"/>
          <p14:tracePt t="72246" x="4919663" y="4189413"/>
          <p14:tracePt t="72384" x="4911725" y="4197350"/>
          <p14:tracePt t="72392" x="4903788" y="4206875"/>
          <p14:tracePt t="72400" x="4886325" y="4224338"/>
          <p14:tracePt t="72408" x="4860925" y="4240213"/>
          <p14:tracePt t="72416" x="4818063" y="4257675"/>
          <p14:tracePt t="72424" x="4767263" y="4275138"/>
          <p14:tracePt t="72430" x="4708525" y="4291013"/>
          <p14:tracePt t="72439" x="4648200" y="4300538"/>
          <p14:tracePt t="72446" x="4572000" y="4308475"/>
          <p14:tracePt t="72455" x="4486275" y="4316413"/>
          <p14:tracePt t="72462" x="4402138" y="4316413"/>
          <p14:tracePt t="72472" x="4300538" y="4316413"/>
          <p14:tracePt t="72478" x="4214813" y="4316413"/>
          <p14:tracePt t="72488" x="4130675" y="4341813"/>
          <p14:tracePt t="72494" x="4044950" y="4341813"/>
          <p14:tracePt t="72505" x="3960813" y="4359275"/>
          <p14:tracePt t="72510" x="3867150" y="4376738"/>
          <p14:tracePt t="72518" x="3781425" y="4384675"/>
          <p14:tracePt t="72527" x="3679825" y="4410075"/>
          <p14:tracePt t="72534" x="3594100" y="4419600"/>
          <p14:tracePt t="72540" x="3509963" y="4445000"/>
          <p14:tracePt t="72548" x="3433763" y="4460875"/>
          <p14:tracePt t="72556" x="3373438" y="4470400"/>
          <p14:tracePt t="72564" x="3314700" y="4495800"/>
          <p14:tracePt t="72573" x="3254375" y="4513263"/>
          <p14:tracePt t="72580" x="3228975" y="4521200"/>
          <p14:tracePt t="72588" x="3195638" y="4529138"/>
          <p14:tracePt t="72596" x="3178175" y="4546600"/>
          <p14:tracePt t="72604" x="3170238" y="4554538"/>
          <p14:tracePt t="72612" x="3152775" y="4564063"/>
          <p14:tracePt t="72620" x="3135313" y="4572000"/>
          <p14:tracePt t="72628" x="3119438" y="4579938"/>
          <p14:tracePt t="72635" x="3109913" y="4589463"/>
          <p14:tracePt t="72642" x="3101975" y="4589463"/>
          <p14:tracePt t="72649" x="3094038" y="4589463"/>
          <p14:tracePt t="72671" x="3094038" y="4597400"/>
          <p14:tracePt t="72682" x="3084513" y="4597400"/>
          <p14:tracePt t="72698" x="3076575" y="4597400"/>
          <p14:tracePt t="72706" x="3067050" y="4605338"/>
          <p14:tracePt t="72722" x="3059113" y="4605338"/>
          <p14:tracePt t="72729" x="3051175" y="4605338"/>
          <p14:tracePt t="72742" x="3041650" y="4605338"/>
          <p14:tracePt t="73130" x="3041650" y="4597400"/>
          <p14:tracePt t="73143" x="3041650" y="4589463"/>
          <p14:tracePt t="73150" x="3051175" y="4579938"/>
          <p14:tracePt t="73158" x="3059113" y="4579938"/>
          <p14:tracePt t="73166" x="3059113" y="4564063"/>
          <p14:tracePt t="73173" x="3067050" y="4564063"/>
          <p14:tracePt t="73180" x="3067050" y="4554538"/>
          <p14:tracePt t="73188" x="3076575" y="4554538"/>
          <p14:tracePt t="73200" x="3076575" y="4546600"/>
          <p14:tracePt t="73208" x="3084513" y="4538663"/>
          <p14:tracePt t="73216" x="3084513" y="4529138"/>
          <p14:tracePt t="73224" x="3094038" y="4521200"/>
          <p14:tracePt t="73232" x="3101975" y="4513263"/>
          <p14:tracePt t="73240" x="3109913" y="4503738"/>
          <p14:tracePt t="73248" x="3109913" y="4495800"/>
          <p14:tracePt t="73256" x="3119438" y="4486275"/>
          <p14:tracePt t="73264" x="3127375" y="4486275"/>
          <p14:tracePt t="73272" x="3127375" y="4470400"/>
          <p14:tracePt t="73278" x="3135313" y="4452938"/>
          <p14:tracePt t="73287" x="3144838" y="4452938"/>
          <p14:tracePt t="73550" x="3144838" y="4445000"/>
          <p14:tracePt t="74120" x="3152775" y="4445000"/>
          <p14:tracePt t="74130" x="3152775" y="4435475"/>
          <p14:tracePt t="74138" x="3160713" y="4435475"/>
          <p14:tracePt t="74146" x="3170238" y="4427538"/>
          <p14:tracePt t="74218" x="3178175" y="4427538"/>
          <p14:tracePt t="74312" x="3178175" y="4419600"/>
          <p14:tracePt t="74324" x="3186113" y="4410075"/>
          <p14:tracePt t="74332" x="3195638" y="4410075"/>
          <p14:tracePt t="74426" x="3203575" y="4402138"/>
          <p14:tracePt t="74438" x="3203575" y="4394200"/>
          <p14:tracePt t="74444" x="3211513" y="4394200"/>
          <p14:tracePt t="74452" x="3221038" y="4394200"/>
          <p14:tracePt t="74460" x="3221038" y="4384675"/>
          <p14:tracePt t="74480" x="3228975" y="4376738"/>
          <p14:tracePt t="74492" x="3238500" y="4376738"/>
          <p14:tracePt t="74500" x="3238500" y="4368800"/>
          <p14:tracePt t="74524" x="3246438" y="4368800"/>
          <p14:tracePt t="74532" x="3254375" y="4368800"/>
          <p14:tracePt t="74540" x="3263900" y="4359275"/>
          <p14:tracePt t="74554" x="3263900" y="4351338"/>
          <p14:tracePt t="74558" x="3271838" y="4351338"/>
          <p14:tracePt t="74566" x="3289300" y="4341813"/>
          <p14:tracePt t="74574" x="3297238" y="4325938"/>
          <p14:tracePt t="74582" x="3314700" y="4316413"/>
          <p14:tracePt t="74590" x="3330575" y="4300538"/>
          <p14:tracePt t="74598" x="3355975" y="4291013"/>
          <p14:tracePt t="74606" x="3390900" y="4275138"/>
          <p14:tracePt t="74614" x="3424238" y="4249738"/>
          <p14:tracePt t="74622" x="3441700" y="4249738"/>
          <p14:tracePt t="74630" x="3475038" y="4232275"/>
          <p14:tracePt t="74638" x="3492500" y="4232275"/>
          <p14:tracePt t="74646" x="3517900" y="4224338"/>
          <p14:tracePt t="74654" x="3527425" y="4224338"/>
          <p14:tracePt t="74659" x="3535363" y="4224338"/>
          <p14:tracePt t="74669" x="3543300" y="4224338"/>
          <p14:tracePt t="74676" x="3552825" y="4224338"/>
          <p14:tracePt t="74684" x="3568700" y="4224338"/>
          <p14:tracePt t="74692" x="3586163" y="4224338"/>
          <p14:tracePt t="74700" x="3594100" y="4224338"/>
          <p14:tracePt t="74708" x="3611563" y="4224338"/>
          <p14:tracePt t="74716" x="3619500" y="4224338"/>
          <p14:tracePt t="74724" x="3636963" y="4224338"/>
          <p14:tracePt t="74732" x="3654425" y="4224338"/>
          <p14:tracePt t="74739" x="3662363" y="4224338"/>
          <p14:tracePt t="74748" x="3687763" y="4214813"/>
          <p14:tracePt t="74756" x="3697288" y="4214813"/>
          <p14:tracePt t="74762" x="3722688" y="4214813"/>
          <p14:tracePt t="74770" x="3738563" y="4214813"/>
          <p14:tracePt t="74778" x="3748088" y="4214813"/>
          <p14:tracePt t="74786" x="3763963" y="4214813"/>
          <p14:tracePt t="74794" x="3781425" y="4214813"/>
          <p14:tracePt t="74814" x="3790950" y="4214813"/>
          <p14:tracePt t="74822" x="3798888" y="4214813"/>
          <p14:tracePt t="74838" x="3806825" y="4214813"/>
          <p14:tracePt t="74846" x="3816350" y="4214813"/>
          <p14:tracePt t="74862" x="3824288" y="4214813"/>
          <p14:tracePt t="74868" x="3832225" y="4214813"/>
          <p14:tracePt t="74876" x="3841750" y="4214813"/>
          <p14:tracePt t="74892" x="3849688" y="4214813"/>
          <p14:tracePt t="74904" x="3857625" y="4214813"/>
          <p14:tracePt t="74916" x="3867150" y="4214813"/>
          <p14:tracePt t="74925" x="3883025" y="4214813"/>
          <p14:tracePt t="74932" x="3892550" y="4214813"/>
          <p14:tracePt t="74940" x="3908425" y="4214813"/>
          <p14:tracePt t="74948" x="3917950" y="4214813"/>
          <p14:tracePt t="74956" x="3925888" y="4214813"/>
          <p14:tracePt t="74964" x="3935413" y="4214813"/>
          <p14:tracePt t="74978" x="3943350" y="4214813"/>
          <p14:tracePt t="75396" x="3943350" y="4206875"/>
          <p14:tracePt t="75407" x="3951288" y="4197350"/>
          <p14:tracePt t="75414" x="3960813" y="4197350"/>
          <p14:tracePt t="75548" x="3968750" y="4197350"/>
          <p14:tracePt t="75572" x="3968750" y="4189413"/>
          <p14:tracePt t="75596" x="3976688" y="4189413"/>
          <p14:tracePt t="75606" x="3986213" y="4181475"/>
          <p14:tracePt t="75622" x="3994150" y="4171950"/>
          <p14:tracePt t="75634" x="4002088" y="4171950"/>
          <p14:tracePt t="76254" x="4019550" y="4164013"/>
          <p14:tracePt t="76262" x="4037013" y="4164013"/>
          <p14:tracePt t="76271" x="4044950" y="4164013"/>
          <p14:tracePt t="76278" x="4062413" y="4156075"/>
          <p14:tracePt t="76288" x="4079875" y="4156075"/>
          <p14:tracePt t="76294" x="4079875" y="4146550"/>
          <p14:tracePt t="76304" x="4095750" y="4146550"/>
          <p14:tracePt t="76319" x="4105275" y="4146550"/>
          <p14:tracePt t="76326" x="4113213" y="4146550"/>
          <p14:tracePt t="76338" x="4121150" y="4146550"/>
          <p14:tracePt t="77897" x="4130675" y="4146550"/>
          <p14:tracePt t="77923" x="4138613" y="4146550"/>
          <p14:tracePt t="77932" x="4146550" y="4146550"/>
          <p14:tracePt t="77944" x="4156075" y="4146550"/>
          <p14:tracePt t="77952" x="4164013" y="4156075"/>
          <p14:tracePt t="77982" x="4171950" y="4164013"/>
          <p14:tracePt t="77994" x="4181475" y="4164013"/>
          <p14:tracePt t="78014" x="4189413" y="4164013"/>
          <p14:tracePt t="78034" x="4197350" y="4164013"/>
          <p14:tracePt t="78042" x="4197350" y="4171950"/>
          <p14:tracePt t="78050" x="4206875" y="4171950"/>
          <p14:tracePt t="78064" x="4206875" y="4181475"/>
          <p14:tracePt t="78072" x="4214813" y="4181475"/>
          <p14:tracePt t="78116" x="4224338" y="4181475"/>
          <p14:tracePt t="78128" x="4224338" y="4189413"/>
          <p14:tracePt t="78136" x="4232275" y="4197350"/>
          <p14:tracePt t="78144" x="4240213" y="4206875"/>
          <p14:tracePt t="78152" x="4249738" y="4206875"/>
          <p14:tracePt t="78166" x="4257675" y="4214813"/>
          <p14:tracePt t="78173" x="4265613" y="4214813"/>
          <p14:tracePt t="78182" x="4265613" y="4224338"/>
          <p14:tracePt t="78203" x="4275138" y="4224338"/>
          <p14:tracePt t="78214" x="4283075" y="4224338"/>
          <p14:tracePt t="78254" x="4283075" y="4232275"/>
          <p14:tracePt t="78266" x="4291013" y="4232275"/>
          <p14:tracePt t="78288" x="4291013" y="4240213"/>
          <p14:tracePt t="78320" x="4300538" y="4240213"/>
          <p14:tracePt t="78356" x="4308475" y="4240213"/>
          <p14:tracePt t="78368" x="4308475" y="4249738"/>
          <p14:tracePt t="78463" x="4316413" y="4249738"/>
          <p14:tracePt t="78487" x="4325938" y="4257675"/>
          <p14:tracePt t="78504" x="4333875" y="4257675"/>
          <p14:tracePt t="78512" x="4351338" y="4257675"/>
          <p14:tracePt t="78520" x="4359275" y="4257675"/>
          <p14:tracePt t="78528" x="4368800" y="4257675"/>
          <p14:tracePt t="78536" x="4376738" y="4265613"/>
          <p14:tracePt t="78543" x="4384675" y="4265613"/>
          <p14:tracePt t="78552" x="4394200" y="4265613"/>
          <p14:tracePt t="78560" x="4402138" y="4265613"/>
          <p14:tracePt t="78598" x="4410075" y="4265613"/>
          <p14:tracePt t="78670" x="4419600" y="4265613"/>
          <p14:tracePt t="78682" x="4427538" y="4265613"/>
          <p14:tracePt t="79026" x="4419600" y="4265613"/>
          <p14:tracePt t="79034" x="4410075" y="4265613"/>
          <p14:tracePt t="79042" x="4402138" y="4265613"/>
          <p14:tracePt t="79050" x="4394200" y="4265613"/>
          <p14:tracePt t="79058" x="4384675" y="4265613"/>
          <p14:tracePt t="79074" x="4376738" y="4265613"/>
          <p14:tracePt t="79082" x="4368800" y="4265613"/>
          <p14:tracePt t="79090" x="4368800" y="4257675"/>
          <p14:tracePt t="79110" x="4368800" y="4249738"/>
          <p14:tracePt t="79121" x="4359275" y="4249738"/>
          <p14:tracePt t="79140" x="4351338" y="4249738"/>
          <p14:tracePt t="79152" x="4351338" y="4240213"/>
          <p14:tracePt t="79164" x="4351338" y="4232275"/>
          <p14:tracePt t="79200" x="4351338" y="4224338"/>
          <p14:tracePt t="79212" x="4351338" y="4214813"/>
          <p14:tracePt t="79542" x="4341813" y="4214813"/>
          <p14:tracePt t="79560" x="4333875" y="4214813"/>
          <p14:tracePt t="79568" x="4325938" y="4214813"/>
          <p14:tracePt t="79588" x="4316413" y="4214813"/>
          <p14:tracePt t="79596" x="4308475" y="4214813"/>
          <p14:tracePt t="79608" x="4300538" y="4214813"/>
          <p14:tracePt t="79636" x="4291013" y="4214813"/>
          <p14:tracePt t="79666" x="4283075" y="4214813"/>
          <p14:tracePt t="79722" x="4275138" y="4214813"/>
          <p14:tracePt t="79734" x="4265613" y="4214813"/>
          <p14:tracePt t="79754" x="4257675" y="4214813"/>
          <p14:tracePt t="79764" x="4249738" y="4214813"/>
          <p14:tracePt t="79772" x="4249738" y="4206875"/>
          <p14:tracePt t="79780" x="4240213" y="4206875"/>
          <p14:tracePt t="79874" x="4232275" y="4206875"/>
          <p14:tracePt t="79899" x="4224338" y="4206875"/>
          <p14:tracePt t="79922" x="4214813" y="4206875"/>
          <p14:tracePt t="80016" x="4206875" y="4206875"/>
          <p14:tracePt t="80067" x="4197350" y="4206875"/>
          <p14:tracePt t="80126" x="4189413" y="4206875"/>
          <p14:tracePt t="80187" x="4181475" y="4206875"/>
          <p14:tracePt t="80620" x="4171950" y="4206875"/>
          <p14:tracePt t="80656" x="4164013" y="4206875"/>
          <p14:tracePt t="80664" x="4156075" y="4206875"/>
          <p14:tracePt t="80754" x="4146550" y="4206875"/>
          <p14:tracePt t="80978" x="4146550" y="4197350"/>
          <p14:tracePt t="80986" x="4146550" y="4189413"/>
          <p14:tracePt t="81003" x="4146550" y="4181475"/>
          <p14:tracePt t="81019" x="4146550" y="4171950"/>
          <p14:tracePt t="81048" x="4146550" y="4164013"/>
          <p14:tracePt t="81056" x="4146550" y="4156075"/>
          <p14:tracePt t="81072" x="4146550" y="4146550"/>
          <p14:tracePt t="82349" x="4156075" y="4138613"/>
          <p14:tracePt t="82360" x="4164013" y="4138613"/>
          <p14:tracePt t="82369" x="4171950" y="4130675"/>
          <p14:tracePt t="82385" x="4189413" y="4130675"/>
          <p14:tracePt t="82401" x="4197350" y="4130675"/>
          <p14:tracePt t="82409" x="4206875" y="4130675"/>
          <p14:tracePt t="82414" x="4214813" y="4121150"/>
          <p14:tracePt t="82422" x="4232275" y="4121150"/>
          <p14:tracePt t="82430" x="4249738" y="4113213"/>
          <p14:tracePt t="82446" x="4265613" y="4113213"/>
          <p14:tracePt t="82454" x="4275138" y="4105275"/>
          <p14:tracePt t="82470" x="4283075" y="4105275"/>
          <p14:tracePt t="82522" x="4291013" y="4105275"/>
          <p14:tracePt t="83421" x="4308475" y="4095750"/>
          <p14:tracePt t="83428" x="4325938" y="4087813"/>
          <p14:tracePt t="83436" x="4341813" y="4079875"/>
          <p14:tracePt t="83534" x="4359275" y="4070350"/>
          <p14:tracePt t="83542" x="4384675" y="4062413"/>
          <p14:tracePt t="83550" x="4402138" y="4062413"/>
          <p14:tracePt t="83558" x="4435475" y="4062413"/>
          <p14:tracePt t="83566" x="4452938" y="4062413"/>
          <p14:tracePt t="83574" x="4470400" y="4062413"/>
          <p14:tracePt t="83582" x="4486275" y="4062413"/>
          <p14:tracePt t="83588" x="4503738" y="4062413"/>
          <p14:tracePt t="83596" x="4513263" y="4070350"/>
          <p14:tracePt t="83604" x="4529138" y="4070350"/>
          <p14:tracePt t="83612" x="4554538" y="4070350"/>
          <p14:tracePt t="83620" x="4564063" y="4079875"/>
          <p14:tracePt t="83628" x="4579938" y="4079875"/>
          <p14:tracePt t="83636" x="4614863" y="4079875"/>
          <p14:tracePt t="83644" x="4648200" y="4079875"/>
          <p14:tracePt t="83652" x="4673600" y="4070350"/>
          <p14:tracePt t="83660" x="4724400" y="4062413"/>
          <p14:tracePt t="83668" x="4759325" y="4062413"/>
          <p14:tracePt t="83676" x="4802188" y="4062413"/>
          <p14:tracePt t="83684" x="4818063" y="4062413"/>
          <p14:tracePt t="83689" x="4852988" y="4062413"/>
          <p14:tracePt t="83698" x="4894263" y="4062413"/>
          <p14:tracePt t="83706" x="4929188" y="4070350"/>
          <p14:tracePt t="83714" x="4962525" y="4079875"/>
          <p14:tracePt t="83722" x="5005388" y="4095750"/>
          <p14:tracePt t="83730" x="5038725" y="4105275"/>
          <p14:tracePt t="83738" x="5073650" y="4105275"/>
          <p14:tracePt t="83746" x="5106988" y="4113213"/>
          <p14:tracePt t="83754" x="5141913" y="4113213"/>
          <p14:tracePt t="83762" x="5183188" y="4113213"/>
          <p14:tracePt t="83770" x="5208588" y="4113213"/>
          <p14:tracePt t="83778" x="5268913" y="4113213"/>
          <p14:tracePt t="83786" x="5311775" y="4105275"/>
          <p14:tracePt t="83794" x="5370513" y="4079875"/>
          <p14:tracePt t="83801" x="5438775" y="4062413"/>
          <p14:tracePt t="83808" x="5497513" y="4052888"/>
          <p14:tracePt t="83817" x="5557838" y="4044950"/>
          <p14:tracePt t="83824" x="5616575" y="4019550"/>
          <p14:tracePt t="83832" x="5659438" y="4019550"/>
          <p14:tracePt t="83840" x="5710238" y="4002088"/>
          <p14:tracePt t="83848" x="5753100" y="3994150"/>
          <p14:tracePt t="83856" x="5778500" y="3976688"/>
          <p14:tracePt t="83864" x="5813425" y="3968750"/>
          <p14:tracePt t="83872" x="5829300" y="3968750"/>
          <p14:tracePt t="83880" x="5864225" y="3960813"/>
          <p14:tracePt t="83888" x="5897563" y="3951288"/>
          <p14:tracePt t="83894" x="5932488" y="3935413"/>
          <p14:tracePt t="83902" x="5983288" y="3925888"/>
          <p14:tracePt t="83910" x="6016625" y="3917950"/>
          <p14:tracePt t="83918" x="6076950" y="3908425"/>
          <p14:tracePt t="83926" x="6135688" y="3883025"/>
          <p14:tracePt t="83933" x="6194425" y="3867150"/>
          <p14:tracePt t="83942" x="6254750" y="3849688"/>
          <p14:tracePt t="83950" x="6313488" y="3849688"/>
          <p14:tracePt t="83958" x="6348413" y="3849688"/>
          <p14:tracePt t="83966" x="6373813" y="3849688"/>
          <p14:tracePt t="83974" x="6391275" y="3849688"/>
          <p14:tracePt t="83982" x="6407150" y="3849688"/>
          <p14:tracePt t="83990" x="6424613" y="3857625"/>
          <p14:tracePt t="84004" x="6442075" y="3857625"/>
          <p14:tracePt t="84012" x="6442075" y="3867150"/>
          <p14:tracePt t="84020" x="6457950" y="3867150"/>
          <p14:tracePt t="84028" x="6475413" y="3867150"/>
          <p14:tracePt t="84036" x="6483350" y="3867150"/>
          <p14:tracePt t="84043" x="6510338" y="3867150"/>
          <p14:tracePt t="84053" x="6535738" y="3867150"/>
          <p14:tracePt t="84060" x="6543675" y="3857625"/>
          <p14:tracePt t="84068" x="6569075" y="3849688"/>
          <p14:tracePt t="84076" x="6594475" y="3841750"/>
          <p14:tracePt t="84084" x="6637338" y="3824288"/>
          <p14:tracePt t="84092" x="6696075" y="3806825"/>
          <p14:tracePt t="84100" x="6756400" y="3781425"/>
          <p14:tracePt t="84108" x="6850063" y="3763963"/>
          <p14:tracePt t="84113" x="6926263" y="3738563"/>
          <p14:tracePt t="84122" x="7010400" y="3730625"/>
          <p14:tracePt t="84129" x="7096125" y="3730625"/>
          <p14:tracePt t="84138" x="7164388" y="3730625"/>
          <p14:tracePt t="84146" x="7223125" y="3730625"/>
          <p14:tracePt t="84154" x="7265988" y="3730625"/>
          <p14:tracePt t="84162" x="7283450" y="3738563"/>
          <p14:tracePt t="84183" x="7299325" y="3738563"/>
          <p14:tracePt t="84358" x="7299325" y="3748088"/>
          <p14:tracePt t="84390" x="7291388" y="3763963"/>
          <p14:tracePt t="84398" x="7283450" y="3781425"/>
          <p14:tracePt t="84406" x="7273925" y="3790950"/>
          <p14:tracePt t="84414" x="7258050" y="3806825"/>
          <p14:tracePt t="84422" x="7240588" y="3824288"/>
          <p14:tracePt t="84428" x="7223125" y="3841750"/>
          <p14:tracePt t="84436" x="7205663" y="3849688"/>
          <p14:tracePt t="84453" x="7197725" y="3857625"/>
          <p14:tracePt t="84460" x="7189788" y="3867150"/>
          <p14:tracePt t="84469" x="7180263" y="3875088"/>
          <p14:tracePt t="84476" x="7172325" y="3883025"/>
          <p14:tracePt t="84484" x="7164388" y="3892550"/>
          <p14:tracePt t="84492" x="7154863" y="3908425"/>
          <p14:tracePt t="84501" x="7146925" y="3908425"/>
          <p14:tracePt t="84508" x="7129463" y="3925888"/>
          <p14:tracePt t="84517" x="7121525" y="3943350"/>
          <p14:tracePt t="84524" x="7104063" y="3951288"/>
          <p14:tracePt t="84530" x="7088188" y="3968750"/>
          <p14:tracePt t="84538" x="7070725" y="3986213"/>
          <p14:tracePt t="84546" x="7053263" y="4002088"/>
          <p14:tracePt t="84554" x="7045325" y="4019550"/>
          <p14:tracePt t="84562" x="7027863" y="4019550"/>
          <p14:tracePt t="84570" x="7010400" y="4037013"/>
          <p14:tracePt t="84578" x="6994525" y="4044950"/>
          <p14:tracePt t="84586" x="6985000" y="4062413"/>
          <p14:tracePt t="84594" x="6969125" y="4070350"/>
          <p14:tracePt t="84602" x="6951663" y="4079875"/>
          <p14:tracePt t="84610" x="6934200" y="4087813"/>
          <p14:tracePt t="84619" x="6926263" y="4095750"/>
          <p14:tracePt t="84626" x="6908800" y="4113213"/>
          <p14:tracePt t="84632" x="6891338" y="4121150"/>
          <p14:tracePt t="84640" x="6875463" y="4138613"/>
          <p14:tracePt t="84648" x="6865938" y="4138613"/>
          <p14:tracePt t="84656" x="6850063" y="4156075"/>
          <p14:tracePt t="84664" x="6832600" y="4164013"/>
          <p14:tracePt t="84672" x="6824663" y="4181475"/>
          <p14:tracePt t="84680" x="6807200" y="4189413"/>
          <p14:tracePt t="84688" x="6789738" y="4197350"/>
          <p14:tracePt t="84696" x="6772275" y="4197350"/>
          <p14:tracePt t="84704" x="6772275" y="4206875"/>
          <p14:tracePt t="84712" x="6764338" y="4206875"/>
          <p14:tracePt t="84720" x="6756400" y="4206875"/>
          <p14:tracePt t="84758" x="6756400" y="4214813"/>
          <p14:tracePt t="84770" x="6746875" y="4224338"/>
          <p14:tracePt t="84778" x="6738938" y="4224338"/>
          <p14:tracePt t="84786" x="6731000" y="4232275"/>
          <p14:tracePt t="84794" x="6713538" y="4249738"/>
          <p14:tracePt t="84802" x="6696075" y="4257675"/>
          <p14:tracePt t="84809" x="6680200" y="4265613"/>
          <p14:tracePt t="84819" x="6670675" y="4275138"/>
          <p14:tracePt t="84826" x="6654800" y="4283075"/>
          <p14:tracePt t="84834" x="6637338" y="4291013"/>
          <p14:tracePt t="84842" x="6627813" y="4300538"/>
          <p14:tracePt t="84848" x="6619875" y="4308475"/>
          <p14:tracePt t="84856" x="6611938" y="4308475"/>
          <p14:tracePt t="84868" x="6602413" y="4308475"/>
          <p14:tracePt t="84880" x="6602413" y="4316413"/>
          <p14:tracePt t="84896" x="6594475" y="4316413"/>
          <p14:tracePt t="84990" x="6586538" y="4316413"/>
          <p14:tracePt t="85394" x="6577013" y="4325938"/>
          <p14:tracePt t="85403" x="6561138" y="4341813"/>
          <p14:tracePt t="85410" x="6543675" y="4351338"/>
          <p14:tracePt t="85419" x="6526213" y="4368800"/>
          <p14:tracePt t="85426" x="6518275" y="4376738"/>
          <p14:tracePt t="85436" x="6500813" y="4394200"/>
          <p14:tracePt t="85443" x="6483350" y="4402138"/>
          <p14:tracePt t="85459" x="6467475" y="4410075"/>
          <p14:tracePt t="85467" x="6457950" y="4410075"/>
          <p14:tracePt t="85473" x="6457950" y="4419600"/>
          <p14:tracePt t="85557" x="6467475" y="4402138"/>
          <p14:tracePt t="85566" x="6483350" y="4394200"/>
          <p14:tracePt t="85574" x="6500813" y="4376738"/>
          <p14:tracePt t="85578" x="6518275" y="4351338"/>
          <p14:tracePt t="85586" x="6551613" y="4333875"/>
          <p14:tracePt t="85594" x="6594475" y="4308475"/>
          <p14:tracePt t="85602" x="6637338" y="4283075"/>
          <p14:tracePt t="85610" x="6688138" y="4257675"/>
          <p14:tracePt t="85618" x="6746875" y="4232275"/>
          <p14:tracePt t="85626" x="6815138" y="4214813"/>
          <p14:tracePt t="85634" x="6875463" y="4206875"/>
          <p14:tracePt t="85642" x="6934200" y="4197350"/>
          <p14:tracePt t="85650" x="6959600" y="4197350"/>
          <p14:tracePt t="85658" x="6977063" y="4197350"/>
          <p14:tracePt t="85668" x="6994525" y="4197350"/>
          <p14:tracePt t="85674" x="7002463" y="4197350"/>
          <p14:tracePt t="85682" x="7019925" y="4197350"/>
          <p14:tracePt t="85688" x="7027863" y="4197350"/>
          <p14:tracePt t="85696" x="7045325" y="4189413"/>
          <p14:tracePt t="85704" x="7053263" y="4189413"/>
          <p14:tracePt t="85712" x="7061200" y="4181475"/>
          <p14:tracePt t="85720" x="7078663" y="4171950"/>
          <p14:tracePt t="85728" x="7096125" y="4171950"/>
          <p14:tracePt t="85736" x="7104063" y="4164013"/>
          <p14:tracePt t="85744" x="7121525" y="4164013"/>
          <p14:tracePt t="85752" x="7129463" y="4164013"/>
          <p14:tracePt t="85760" x="7138988" y="4156075"/>
          <p14:tracePt t="85768" x="7154863" y="4156075"/>
          <p14:tracePt t="85776" x="7172325" y="4146550"/>
          <p14:tracePt t="85784" x="7180263" y="4146550"/>
          <p14:tracePt t="85792" x="7197725" y="4138613"/>
          <p14:tracePt t="85798" x="7223125" y="4130675"/>
          <p14:tracePt t="85806" x="7240588" y="4130675"/>
          <p14:tracePt t="85814" x="7258050" y="4130675"/>
          <p14:tracePt t="85822" x="7283450" y="4130675"/>
          <p14:tracePt t="85830" x="7291388" y="4121150"/>
          <p14:tracePt t="85838" x="7308850" y="4121150"/>
          <p14:tracePt t="85846" x="7316788" y="4121150"/>
          <p14:tracePt t="86193" x="7324725" y="4121150"/>
          <p14:tracePt t="86593" x="7316788" y="4121150"/>
          <p14:tracePt t="87374" x="7308850" y="4130675"/>
          <p14:tracePt t="87394" x="7299325" y="4138613"/>
          <p14:tracePt t="87400" x="7299325" y="4146550"/>
          <p14:tracePt t="87408" x="7291388" y="4156075"/>
          <p14:tracePt t="87416" x="7283450" y="4156075"/>
          <p14:tracePt t="87424" x="7283450" y="4164013"/>
          <p14:tracePt t="87433" x="7273925" y="4164013"/>
          <p14:tracePt t="87440" x="7265988" y="4171950"/>
          <p14:tracePt t="87460" x="7258050" y="4171950"/>
          <p14:tracePt t="87664" x="7240588" y="4181475"/>
          <p14:tracePt t="87676" x="7240588" y="4189413"/>
          <p14:tracePt t="87684" x="7189788" y="4206875"/>
          <p14:tracePt t="87692" x="7138988" y="4224338"/>
          <p14:tracePt t="87700" x="7096125" y="4240213"/>
          <p14:tracePt t="87706" x="7045325" y="4265613"/>
          <p14:tracePt t="87714" x="6994525" y="4283075"/>
          <p14:tracePt t="87722" x="6934200" y="4300538"/>
          <p14:tracePt t="87730" x="6875463" y="4325938"/>
          <p14:tracePt t="87738" x="6815138" y="4341813"/>
          <p14:tracePt t="87746" x="6756400" y="4351338"/>
          <p14:tracePt t="87754" x="6662738" y="4376738"/>
          <p14:tracePt t="87762" x="6577013" y="4394200"/>
          <p14:tracePt t="87770" x="6475413" y="4419600"/>
          <p14:tracePt t="87778" x="6356350" y="4445000"/>
          <p14:tracePt t="87786" x="6246813" y="4460875"/>
          <p14:tracePt t="87793" x="6102350" y="4486275"/>
          <p14:tracePt t="87802" x="5957888" y="4513263"/>
          <p14:tracePt t="87808" x="5778500" y="4538663"/>
          <p14:tracePt t="87816" x="5591175" y="4564063"/>
          <p14:tracePt t="87824" x="5370513" y="4597400"/>
          <p14:tracePt t="87832" x="5124450" y="4622800"/>
          <p14:tracePt t="87840" x="4878388" y="4657725"/>
          <p14:tracePt t="87848" x="4630738" y="4691063"/>
          <p14:tracePt t="87856" x="4384675" y="4716463"/>
          <p14:tracePt t="87864" x="4171950" y="4749800"/>
          <p14:tracePt t="87872" x="4019550" y="4759325"/>
          <p14:tracePt t="87880" x="3857625" y="4784725"/>
          <p14:tracePt t="87888" x="3713163" y="4792663"/>
          <p14:tracePt t="87896" x="3578225" y="4810125"/>
          <p14:tracePt t="87904" x="3433763" y="4827588"/>
          <p14:tracePt t="87920" x="3186113" y="4878388"/>
          <p14:tracePt t="87926" x="3059113" y="4903788"/>
          <p14:tracePt t="87934" x="2957513" y="4919663"/>
          <p14:tracePt t="87942" x="2871788" y="4946650"/>
          <p14:tracePt t="87950" x="2778125" y="4962525"/>
          <p14:tracePt t="87958" x="2693988" y="4979988"/>
          <p14:tracePt t="87966" x="2633663" y="4997450"/>
          <p14:tracePt t="87974" x="2574925" y="5005388"/>
          <p14:tracePt t="87983" x="2516188" y="5013325"/>
          <p14:tracePt t="87990" x="2463800" y="5038725"/>
          <p14:tracePt t="87998" x="2430463" y="5048250"/>
          <p14:tracePt t="88006" x="2387600" y="5064125"/>
          <p14:tracePt t="88014" x="2354263" y="5081588"/>
          <p14:tracePt t="88020" x="2311400" y="5099050"/>
          <p14:tracePt t="88028" x="2293938" y="5116513"/>
          <p14:tracePt t="88036" x="2260600" y="5132388"/>
          <p14:tracePt t="88044" x="2235200" y="5141913"/>
          <p14:tracePt t="88052" x="2200275" y="5157788"/>
          <p14:tracePt t="88060" x="2174875" y="5167313"/>
          <p14:tracePt t="88069" x="2159000" y="5175250"/>
          <p14:tracePt t="88075" x="2149475" y="5175250"/>
          <p14:tracePt t="88084" x="2133600" y="5175250"/>
          <p14:tracePt t="88092" x="2124075" y="5175250"/>
          <p14:tracePt t="88100" x="2116138" y="5175250"/>
          <p14:tracePt t="88108" x="2098675" y="5175250"/>
          <p14:tracePt t="88124" x="2082800" y="5175250"/>
          <p14:tracePt t="88129" x="2073275" y="5175250"/>
          <p14:tracePt t="88138" x="2065338" y="5175250"/>
          <p14:tracePt t="88146" x="2047875" y="5183188"/>
          <p14:tracePt t="88154" x="2039938" y="5183188"/>
          <p14:tracePt t="88162" x="2030413" y="5192713"/>
          <p14:tracePt t="88170" x="2014538" y="5192713"/>
          <p14:tracePt t="88178" x="2014538" y="5200650"/>
          <p14:tracePt t="88186" x="2005013" y="5200650"/>
          <p14:tracePt t="88194" x="1997075" y="5200650"/>
          <p14:tracePt t="88260" x="1997075" y="5208588"/>
          <p14:tracePt t="88452" x="1997075" y="5218113"/>
          <p14:tracePt t="88464" x="2014538" y="5226050"/>
          <p14:tracePt t="88472" x="2039938" y="5235575"/>
          <p14:tracePt t="88480" x="2065338" y="5251450"/>
          <p14:tracePt t="88488" x="2090738" y="5260975"/>
          <p14:tracePt t="88496" x="2108200" y="5276850"/>
          <p14:tracePt t="88504" x="2116138" y="5286375"/>
          <p14:tracePt t="88512" x="2133600" y="5294313"/>
          <p14:tracePt t="88520" x="2149475" y="5302250"/>
          <p14:tracePt t="88529" x="2159000" y="5311775"/>
          <p14:tracePt t="88536" x="2174875" y="5327650"/>
          <p14:tracePt t="88542" x="2192338" y="5327650"/>
          <p14:tracePt t="88550" x="2209800" y="5345113"/>
          <p14:tracePt t="88558" x="2227263" y="5353050"/>
          <p14:tracePt t="88568" x="2243138" y="5353050"/>
          <p14:tracePt t="88574" x="2260600" y="5362575"/>
          <p14:tracePt t="88583" x="2268538" y="5362575"/>
          <p14:tracePt t="88590" x="2286000" y="5362575"/>
          <p14:tracePt t="88598" x="2303463" y="5370513"/>
          <p14:tracePt t="88606" x="2311400" y="5370513"/>
          <p14:tracePt t="88614" x="2328863" y="5370513"/>
          <p14:tracePt t="88622" x="2336800" y="5370513"/>
          <p14:tracePt t="88630" x="2354263" y="5370513"/>
          <p14:tracePt t="88638" x="2371725" y="5370513"/>
          <p14:tracePt t="88646" x="2379663" y="5380038"/>
          <p14:tracePt t="88652" x="2397125" y="5380038"/>
          <p14:tracePt t="88660" x="2413000" y="5380038"/>
          <p14:tracePt t="88680" x="2422525" y="5380038"/>
          <p14:tracePt t="88692" x="2430463" y="5380038"/>
          <p14:tracePt t="88700" x="2430463" y="5387975"/>
          <p14:tracePt t="88794" x="2438400" y="5387975"/>
          <p14:tracePt t="88814" x="2447925" y="5387975"/>
          <p14:tracePt t="88822" x="2455863" y="5387975"/>
          <p14:tracePt t="88839" x="2473325" y="5387975"/>
          <p14:tracePt t="88854" x="2481263" y="5387975"/>
          <p14:tracePt t="88860" x="2498725" y="5380038"/>
          <p14:tracePt t="88869" x="2506663" y="5380038"/>
          <p14:tracePt t="88877" x="2516188" y="5380038"/>
          <p14:tracePt t="88885" x="2532063" y="5380038"/>
          <p14:tracePt t="88892" x="2532063" y="5370513"/>
          <p14:tracePt t="88902" x="2549525" y="5370513"/>
          <p14:tracePt t="88916" x="2557463" y="5370513"/>
          <p14:tracePt t="88924" x="2566988" y="5362575"/>
          <p14:tracePt t="88933" x="2574925" y="5362575"/>
          <p14:tracePt t="88940" x="2582863" y="5353050"/>
          <p14:tracePt t="88948" x="2600325" y="5353050"/>
          <p14:tracePt t="88956" x="2608263" y="5353050"/>
          <p14:tracePt t="88962" x="2625725" y="5353050"/>
          <p14:tracePt t="88970" x="2633663" y="5353050"/>
          <p14:tracePt t="88986" x="2643188" y="5353050"/>
          <p14:tracePt t="89002" x="2651125" y="5353050"/>
          <p14:tracePt t="89246" x="2660650" y="5353050"/>
          <p14:tracePt t="89254" x="2676525" y="5353050"/>
          <p14:tracePt t="89270" x="2693988" y="5353050"/>
          <p14:tracePt t="89276" x="2711450" y="5345113"/>
          <p14:tracePt t="89285" x="2719388" y="5337175"/>
          <p14:tracePt t="89292" x="2744788" y="5327650"/>
          <p14:tracePt t="89300" x="2770188" y="5319713"/>
          <p14:tracePt t="89308" x="2795588" y="5311775"/>
          <p14:tracePt t="89316" x="2805113" y="5302250"/>
          <p14:tracePt t="89324" x="2830513" y="5294313"/>
          <p14:tracePt t="89332" x="2846388" y="5294313"/>
          <p14:tracePt t="89340" x="2855913" y="5286375"/>
          <p14:tracePt t="89348" x="2871788" y="5276850"/>
          <p14:tracePt t="89356" x="2881313" y="5276850"/>
          <p14:tracePt t="89364" x="2889250" y="5268913"/>
          <p14:tracePt t="89372" x="2906713" y="5260975"/>
          <p14:tracePt t="89378" x="2922588" y="5260975"/>
          <p14:tracePt t="89394" x="2932113" y="5260975"/>
          <p14:tracePt t="89406" x="2940050" y="5260975"/>
          <p14:tracePt t="89470" x="2949575" y="5260975"/>
          <p14:tracePt t="89516" x="2949575" y="5251450"/>
          <p14:tracePt t="89564" x="2957513" y="5243513"/>
          <p14:tracePt t="89764" x="2965450" y="5243513"/>
          <p14:tracePt t="89776" x="2965450" y="5235575"/>
          <p14:tracePt t="89784" x="2974975" y="5235575"/>
          <p14:tracePt t="89796" x="2982913" y="5235575"/>
          <p14:tracePt t="89812" x="2990850" y="5235575"/>
          <p14:tracePt t="89826" x="2990850" y="5226050"/>
          <p14:tracePt t="89838" x="3000375" y="5226050"/>
          <p14:tracePt t="89898" x="3008313" y="5226050"/>
          <p14:tracePt t="89906" x="3016250" y="5226050"/>
          <p14:tracePt t="89914" x="3025775" y="5226050"/>
          <p14:tracePt t="89933" x="3041650" y="5226050"/>
          <p14:tracePt t="89939" x="3059113" y="5226050"/>
          <p14:tracePt t="89952" x="3067050" y="5226050"/>
          <p14:tracePt t="89960" x="3076575" y="5218113"/>
          <p14:tracePt t="89976" x="3084513" y="5218113"/>
          <p14:tracePt t="89984" x="3094038" y="5218113"/>
          <p14:tracePt t="89992" x="3101975" y="5218113"/>
          <p14:tracePt t="90008" x="3109913" y="5218113"/>
          <p14:tracePt t="90014" x="3119438" y="5218113"/>
          <p14:tracePt t="90030" x="3127375" y="5218113"/>
          <p14:tracePt t="90038" x="3144838" y="5218113"/>
          <p14:tracePt t="90144" x="3152775" y="5218113"/>
          <p14:tracePt t="90334" x="3160713" y="5218113"/>
          <p14:tracePt t="90352" x="3186113" y="5218113"/>
          <p14:tracePt t="90360" x="3211513" y="5218113"/>
          <p14:tracePt t="90368" x="3221038" y="5226050"/>
          <p14:tracePt t="90376" x="3246438" y="5243513"/>
          <p14:tracePt t="90384" x="3279775" y="5251450"/>
          <p14:tracePt t="90392" x="3297238" y="5260975"/>
          <p14:tracePt t="90400" x="3305175" y="5276850"/>
          <p14:tracePt t="90408" x="3322638" y="5276850"/>
          <p14:tracePt t="90416" x="3340100" y="5276850"/>
          <p14:tracePt t="90424" x="3348038" y="5276850"/>
          <p14:tracePt t="90433" x="3355975" y="5276850"/>
          <p14:tracePt t="90440" x="3355975" y="5286375"/>
          <p14:tracePt t="90450" x="3365500" y="5286375"/>
          <p14:tracePt t="90656" x="3373438" y="5286375"/>
          <p14:tracePt t="90666" x="3390900" y="5286375"/>
          <p14:tracePt t="90674" x="3398838" y="5286375"/>
          <p14:tracePt t="90690" x="3408363" y="5286375"/>
          <p14:tracePt t="90710" x="3416300" y="5286375"/>
          <p14:tracePt t="90726" x="3416300" y="5276850"/>
          <p14:tracePt t="90856" x="3424238" y="5276850"/>
          <p14:tracePt t="90938" x="3433763" y="5276850"/>
          <p14:tracePt t="90946" x="3441700" y="5268913"/>
          <p14:tracePt t="90954" x="3449638" y="5268913"/>
          <p14:tracePt t="90962" x="3467100" y="5260975"/>
          <p14:tracePt t="90970" x="3475038" y="5260975"/>
          <p14:tracePt t="90988" x="3484563" y="5260975"/>
          <p14:tracePt t="91008" x="3492500" y="5260975"/>
          <p14:tracePt t="91024" x="3502025" y="5260975"/>
          <p14:tracePt t="91040" x="3517900" y="5260975"/>
          <p14:tracePt t="91049" x="3527425" y="5260975"/>
          <p14:tracePt t="91056" x="3543300" y="5260975"/>
          <p14:tracePt t="91064" x="3560763" y="5260975"/>
          <p14:tracePt t="91072" x="3568700" y="5260975"/>
          <p14:tracePt t="91078" x="3578225" y="5260975"/>
          <p14:tracePt t="91086" x="3586163" y="5260975"/>
          <p14:tracePt t="91094" x="3594100" y="5260975"/>
          <p14:tracePt t="91102" x="3611563" y="5260975"/>
          <p14:tracePt t="91110" x="3619500" y="5260975"/>
          <p14:tracePt t="91119" x="3636963" y="5260975"/>
          <p14:tracePt t="91126" x="3654425" y="5251450"/>
          <p14:tracePt t="91134" x="3662363" y="5251450"/>
          <p14:tracePt t="91142" x="3679825" y="5243513"/>
          <p14:tracePt t="91150" x="3705225" y="5235575"/>
          <p14:tracePt t="91158" x="3713163" y="5235575"/>
          <p14:tracePt t="91166" x="3730625" y="5235575"/>
          <p14:tracePt t="91174" x="3738563" y="5235575"/>
          <p14:tracePt t="91182" x="3756025" y="5235575"/>
          <p14:tracePt t="91188" x="3773488" y="5226050"/>
          <p14:tracePt t="91196" x="3781425" y="5226050"/>
          <p14:tracePt t="91204" x="3798888" y="5226050"/>
          <p14:tracePt t="91212" x="3816350" y="5218113"/>
          <p14:tracePt t="91220" x="3824288" y="5218113"/>
          <p14:tracePt t="91228" x="3841750" y="5208588"/>
          <p14:tracePt t="91236" x="3857625" y="5208588"/>
          <p14:tracePt t="91244" x="3867150" y="5208588"/>
          <p14:tracePt t="91252" x="3883025" y="5200650"/>
          <p14:tracePt t="91260" x="3892550" y="5200650"/>
          <p14:tracePt t="91268" x="3908425" y="5192713"/>
          <p14:tracePt t="91276" x="3925888" y="5192713"/>
          <p14:tracePt t="91284" x="3935413" y="5192713"/>
          <p14:tracePt t="91290" x="3951288" y="5192713"/>
          <p14:tracePt t="91300" x="3968750" y="5192713"/>
          <p14:tracePt t="91306" x="3976688" y="5183188"/>
          <p14:tracePt t="91314" x="3994150" y="5183188"/>
          <p14:tracePt t="91322" x="4011613" y="5183188"/>
          <p14:tracePt t="91330" x="4019550" y="5183188"/>
          <p14:tracePt t="91338" x="4037013" y="5183188"/>
          <p14:tracePt t="91346" x="4044950" y="5183188"/>
          <p14:tracePt t="91354" x="4062413" y="5183188"/>
          <p14:tracePt t="91362" x="4079875" y="5175250"/>
          <p14:tracePt t="91370" x="4087813" y="5175250"/>
          <p14:tracePt t="91378" x="4105275" y="5175250"/>
          <p14:tracePt t="91386" x="4121150" y="5167313"/>
          <p14:tracePt t="91394" x="4130675" y="5167313"/>
          <p14:tracePt t="91401" x="4146550" y="5167313"/>
          <p14:tracePt t="91416" x="4156075" y="5167313"/>
          <p14:tracePt t="91433" x="4164013" y="5167313"/>
          <p14:tracePt t="91451" x="4171950" y="5167313"/>
          <p14:tracePt t="91476" x="4181475" y="5167313"/>
          <p14:tracePt t="91485" x="4197350" y="5157788"/>
          <p14:tracePt t="91502" x="4206875" y="5157788"/>
          <p14:tracePt t="91506" x="4214813" y="5157788"/>
          <p14:tracePt t="91514" x="4232275" y="5157788"/>
          <p14:tracePt t="91522" x="4240213" y="5157788"/>
          <p14:tracePt t="91530" x="4249738" y="5157788"/>
          <p14:tracePt t="91538" x="4257675" y="5157788"/>
          <p14:tracePt t="91546" x="4265613" y="5157788"/>
          <p14:tracePt t="92678" x="4275138" y="5157788"/>
          <p14:tracePt t="92684" x="4283075" y="5157788"/>
          <p14:tracePt t="92692" x="4300538" y="5157788"/>
          <p14:tracePt t="92712" x="4308475" y="5157788"/>
          <p14:tracePt t="92993" x="4316413" y="5149850"/>
          <p14:tracePt t="93000" x="4325938" y="5132388"/>
          <p14:tracePt t="93007" x="4341813" y="5124450"/>
          <p14:tracePt t="93018" x="4359275" y="5106988"/>
          <p14:tracePt t="93022" x="4376738" y="5099050"/>
          <p14:tracePt t="93030" x="4384675" y="5081588"/>
          <p14:tracePt t="93038" x="4402138" y="5064125"/>
          <p14:tracePt t="93046" x="4419600" y="5056188"/>
          <p14:tracePt t="93054" x="4435475" y="5038725"/>
          <p14:tracePt t="93062" x="4445000" y="5022850"/>
          <p14:tracePt t="93070" x="4460875" y="5005388"/>
          <p14:tracePt t="93078" x="4478338" y="4997450"/>
          <p14:tracePt t="93086" x="4503738" y="4979988"/>
          <p14:tracePt t="93094" x="4513263" y="4972050"/>
          <p14:tracePt t="93101" x="4529138" y="4962525"/>
          <p14:tracePt t="93108" x="4546600" y="4962525"/>
          <p14:tracePt t="93116" x="4554538" y="4962525"/>
          <p14:tracePt t="93124" x="4564063" y="4962525"/>
          <p14:tracePt t="93132" x="4579938" y="4962525"/>
          <p14:tracePt t="93139" x="4579938" y="4954588"/>
          <p14:tracePt t="93155" x="4589463" y="4954588"/>
          <p14:tracePt t="93164" x="4597400" y="4954588"/>
          <p14:tracePt t="93172" x="4605338" y="4954588"/>
          <p14:tracePt t="93179" x="4622800" y="4946650"/>
          <p14:tracePt t="93188" x="4640263" y="4946650"/>
          <p14:tracePt t="93196" x="4648200" y="4937125"/>
          <p14:tracePt t="93202" x="4665663" y="4929188"/>
          <p14:tracePt t="93210" x="4691063" y="4911725"/>
          <p14:tracePt t="93218" x="4716463" y="4903788"/>
          <p14:tracePt t="93226" x="4733925" y="4894263"/>
          <p14:tracePt t="93234" x="4749800" y="4886325"/>
          <p14:tracePt t="93242" x="4767263" y="4886325"/>
          <p14:tracePt t="93250" x="4775200" y="4878388"/>
          <p14:tracePt t="93258" x="4792663" y="4878388"/>
          <p14:tracePt t="93266" x="4810125" y="4878388"/>
          <p14:tracePt t="93274" x="4818063" y="4878388"/>
          <p14:tracePt t="93282" x="4835525" y="4878388"/>
          <p14:tracePt t="93290" x="4843463" y="4868863"/>
          <p14:tracePt t="93299" x="4860925" y="4868863"/>
          <p14:tracePt t="93306" x="4878388" y="4860925"/>
          <p14:tracePt t="93314" x="4903788" y="4852988"/>
          <p14:tracePt t="93320" x="4911725" y="4843463"/>
          <p14:tracePt t="93328" x="4937125" y="4835525"/>
          <p14:tracePt t="93336" x="4972050" y="4818063"/>
          <p14:tracePt t="93344" x="5005388" y="4802188"/>
          <p14:tracePt t="93352" x="5056188" y="4792663"/>
          <p14:tracePt t="93360" x="5116513" y="4784725"/>
          <p14:tracePt t="93368" x="5175250" y="4775200"/>
          <p14:tracePt t="93376" x="5226050" y="4775200"/>
          <p14:tracePt t="93384" x="5286375" y="4759325"/>
          <p14:tracePt t="93392" x="5362575" y="4759325"/>
          <p14:tracePt t="93400" x="5430838" y="4759325"/>
          <p14:tracePt t="93408" x="5514975" y="4759325"/>
          <p14:tracePt t="93414" x="5591175" y="4759325"/>
          <p14:tracePt t="93422" x="5676900" y="4759325"/>
          <p14:tracePt t="93429" x="5761038" y="4767263"/>
          <p14:tracePt t="93438" x="5846763" y="4767263"/>
          <p14:tracePt t="93446" x="5915025" y="4767263"/>
          <p14:tracePt t="93454" x="6008688" y="4775200"/>
          <p14:tracePt t="93462" x="6092825" y="4802188"/>
          <p14:tracePt t="93470" x="6153150" y="4810125"/>
          <p14:tracePt t="93478" x="6211888" y="4818063"/>
          <p14:tracePt t="93486" x="6254750" y="4827588"/>
          <p14:tracePt t="93494" x="6288088" y="4827588"/>
          <p14:tracePt t="93502" x="6313488" y="4827588"/>
          <p14:tracePt t="93510" x="6348413" y="4827588"/>
          <p14:tracePt t="93518" x="6365875" y="4827588"/>
          <p14:tracePt t="93524" x="6381750" y="4827588"/>
          <p14:tracePt t="93532" x="6399213" y="4827588"/>
          <p14:tracePt t="93540" x="6424613" y="4827588"/>
          <p14:tracePt t="93548" x="6457950" y="4827588"/>
          <p14:tracePt t="93556" x="6483350" y="4818063"/>
          <p14:tracePt t="93564" x="6510338" y="4818063"/>
          <p14:tracePt t="93572" x="6543675" y="4818063"/>
          <p14:tracePt t="93580" x="6586538" y="4818063"/>
          <p14:tracePt t="93588" x="6619875" y="4818063"/>
          <p14:tracePt t="93596" x="6645275" y="4827588"/>
          <p14:tracePt t="93604" x="6670675" y="4843463"/>
          <p14:tracePt t="93612" x="6688138" y="4852988"/>
          <p14:tracePt t="93620" x="6713538" y="4868863"/>
          <p14:tracePt t="93628" x="6731000" y="4878388"/>
          <p14:tracePt t="93634" x="6764338" y="4886325"/>
          <p14:tracePt t="93642" x="6799263" y="4903788"/>
          <p14:tracePt t="93650" x="6832600" y="4929188"/>
          <p14:tracePt t="93658" x="6865938" y="4929188"/>
          <p14:tracePt t="93666" x="6916738" y="4954588"/>
          <p14:tracePt t="93674" x="6959600" y="4962525"/>
          <p14:tracePt t="93682" x="6994525" y="4972050"/>
          <p14:tracePt t="93690" x="7053263" y="4979988"/>
          <p14:tracePt t="93699" x="7121525" y="4987925"/>
          <p14:tracePt t="93706" x="7189788" y="5013325"/>
          <p14:tracePt t="93714" x="7258050" y="5022850"/>
          <p14:tracePt t="93722" x="7334250" y="5030788"/>
          <p14:tracePt t="93730" x="7418388" y="5038725"/>
          <p14:tracePt t="93736" x="7486650" y="5038725"/>
          <p14:tracePt t="93744" x="7562850" y="5038725"/>
          <p14:tracePt t="93752" x="7631113" y="5038725"/>
          <p14:tracePt t="93760" x="7716838" y="5038725"/>
          <p14:tracePt t="93768" x="7810500" y="5030788"/>
          <p14:tracePt t="93776" x="7894638" y="5005388"/>
          <p14:tracePt t="93784" x="7980363" y="4987925"/>
          <p14:tracePt t="93792" x="8056563" y="4972050"/>
          <p14:tracePt t="93801" x="8115300" y="4962525"/>
          <p14:tracePt t="93808" x="8175625" y="4954588"/>
          <p14:tracePt t="93816" x="8191500" y="4954588"/>
          <p14:tracePt t="93824" x="8201025" y="4954588"/>
          <p14:tracePt t="93869" x="8201025" y="4946650"/>
          <p14:tracePt t="93942" x="8175625" y="4962525"/>
          <p14:tracePt t="93948" x="8158163" y="4962525"/>
          <p14:tracePt t="93956" x="8132763" y="4972050"/>
          <p14:tracePt t="93964" x="8089900" y="4972050"/>
          <p14:tracePt t="93972" x="8047038" y="4972050"/>
          <p14:tracePt t="93980" x="7988300" y="4972050"/>
          <p14:tracePt t="93988" x="7927975" y="4972050"/>
          <p14:tracePt t="93996" x="7869238" y="4972050"/>
          <p14:tracePt t="94004" x="7800975" y="4972050"/>
          <p14:tracePt t="94012" x="7742238" y="4972050"/>
          <p14:tracePt t="94020" x="7673975" y="4962525"/>
          <p14:tracePt t="94028" x="7597775" y="4954588"/>
          <p14:tracePt t="94036" x="7537450" y="4946650"/>
          <p14:tracePt t="94044" x="7478713" y="4937125"/>
          <p14:tracePt t="94052" x="7418388" y="4929188"/>
          <p14:tracePt t="94058" x="7359650" y="4929188"/>
          <p14:tracePt t="94067" x="7316788" y="4919663"/>
          <p14:tracePt t="94074" x="7283450" y="4911725"/>
          <p14:tracePt t="94082" x="7258050" y="4911725"/>
          <p14:tracePt t="94089" x="7215188" y="4911725"/>
          <p14:tracePt t="94098" x="7189788" y="4911725"/>
          <p14:tracePt t="94106" x="7129463" y="4911725"/>
          <p14:tracePt t="94114" x="7070725" y="4911725"/>
          <p14:tracePt t="94122" x="7010400" y="4894263"/>
          <p14:tracePt t="94129" x="6959600" y="4894263"/>
          <p14:tracePt t="94138" x="6908800" y="4886325"/>
          <p14:tracePt t="94146" x="6850063" y="4878388"/>
          <p14:tracePt t="94152" x="6789738" y="4868863"/>
          <p14:tracePt t="94160" x="6731000" y="4860925"/>
          <p14:tracePt t="94168" x="6670675" y="4835525"/>
          <p14:tracePt t="94176" x="6611938" y="4827588"/>
          <p14:tracePt t="94184" x="6535738" y="4818063"/>
          <p14:tracePt t="94192" x="6475413" y="4810125"/>
          <p14:tracePt t="94200" x="6416675" y="4784725"/>
          <p14:tracePt t="94208" x="6356350" y="4767263"/>
          <p14:tracePt t="94216" x="6280150" y="4749800"/>
          <p14:tracePt t="94224" x="6221413" y="4733925"/>
          <p14:tracePt t="94232" x="6161088" y="4716463"/>
          <p14:tracePt t="94240" x="6118225" y="4708525"/>
          <p14:tracePt t="94248" x="6084888" y="4699000"/>
          <p14:tracePt t="94256" x="6049963" y="4691063"/>
          <p14:tracePt t="94265" x="6016625" y="4683125"/>
          <p14:tracePt t="94270" x="5991225" y="4683125"/>
          <p14:tracePt t="94278" x="5973763" y="4683125"/>
          <p14:tracePt t="94286" x="5940425" y="4683125"/>
          <p14:tracePt t="94294" x="5897563" y="4683125"/>
          <p14:tracePt t="94302" x="5864225" y="4673600"/>
          <p14:tracePt t="94310" x="5821363" y="4673600"/>
          <p14:tracePt t="94318" x="5778500" y="4673600"/>
          <p14:tracePt t="94326" x="5719763" y="4665663"/>
          <p14:tracePt t="94334" x="5668963" y="4657725"/>
          <p14:tracePt t="94342" x="5608638" y="4657725"/>
          <p14:tracePt t="94350" x="5549900" y="4648200"/>
          <p14:tracePt t="94358" x="5524500" y="4640263"/>
          <p14:tracePt t="94367" x="5489575" y="4640263"/>
          <p14:tracePt t="94372" x="5464175" y="4630738"/>
          <p14:tracePt t="94380" x="5438775" y="4622800"/>
          <p14:tracePt t="94388" x="5430838" y="4614863"/>
          <p14:tracePt t="94396" x="5413375" y="4605338"/>
          <p14:tracePt t="94404" x="5387975" y="4597400"/>
          <p14:tracePt t="94412" x="5370513" y="4589463"/>
          <p14:tracePt t="94420" x="5362575" y="4579938"/>
          <p14:tracePt t="94428" x="5345113" y="4572000"/>
          <p14:tracePt t="94436" x="5327650" y="4564063"/>
          <p14:tracePt t="94444" x="5319713" y="4564063"/>
          <p14:tracePt t="94452" x="5302250" y="4554538"/>
          <p14:tracePt t="94460" x="5286375" y="4546600"/>
          <p14:tracePt t="94468" x="5276850" y="4546600"/>
          <p14:tracePt t="94473" x="5260975" y="4538663"/>
          <p14:tracePt t="94482" x="5243513" y="4538663"/>
          <p14:tracePt t="94490" x="5235575" y="4538663"/>
          <p14:tracePt t="94498" x="5218113" y="4538663"/>
          <p14:tracePt t="94506" x="5208588" y="4538663"/>
          <p14:tracePt t="94515" x="5192713" y="4538663"/>
          <p14:tracePt t="94522" x="5183188" y="4538663"/>
          <p14:tracePt t="94892" x="5157788" y="4546600"/>
          <p14:tracePt t="94900" x="5106988" y="4564063"/>
          <p14:tracePt t="94907" x="5038725" y="4579938"/>
          <p14:tracePt t="94922" x="4987925" y="4589463"/>
          <p14:tracePt t="94930" x="4962525" y="4589463"/>
          <p14:tracePt t="94938" x="4954588" y="4589463"/>
          <p14:tracePt t="94946" x="4937125" y="4589463"/>
          <p14:tracePt t="94954" x="4919663" y="4589463"/>
          <p14:tracePt t="94962" x="4911725" y="4589463"/>
          <p14:tracePt t="94970" x="4894263" y="4589463"/>
          <p14:tracePt t="94978" x="4878388" y="4579938"/>
          <p14:tracePt t="94986" x="4868863" y="4579938"/>
          <p14:tracePt t="94994" x="4852988" y="4579938"/>
          <p14:tracePt t="95000" x="4835525" y="4572000"/>
          <p14:tracePt t="95008" x="4827588" y="4572000"/>
          <p14:tracePt t="95016" x="4810125" y="4572000"/>
          <p14:tracePt t="95024" x="4792663" y="4564063"/>
          <p14:tracePt t="95031" x="4784725" y="4564063"/>
          <p14:tracePt t="95040" x="4767263" y="4554538"/>
          <p14:tracePt t="95048" x="4749800" y="4554538"/>
          <p14:tracePt t="95056" x="4741863" y="4546600"/>
          <p14:tracePt t="95064" x="4724400" y="4546600"/>
          <p14:tracePt t="95072" x="4699000" y="4538663"/>
          <p14:tracePt t="95080" x="4691063" y="4538663"/>
          <p14:tracePt t="95088" x="4665663" y="4529138"/>
          <p14:tracePt t="95096" x="4640263" y="4521200"/>
          <p14:tracePt t="95102" x="4630738" y="4513263"/>
          <p14:tracePt t="95110" x="4605338" y="4495800"/>
          <p14:tracePt t="95118" x="4579938" y="4486275"/>
          <p14:tracePt t="95126" x="4554538" y="4478338"/>
          <p14:tracePt t="95134" x="4521200" y="4470400"/>
          <p14:tracePt t="95142" x="4495800" y="4460875"/>
          <p14:tracePt t="95150" x="4460875" y="4452938"/>
          <p14:tracePt t="95158" x="4410075" y="4445000"/>
          <p14:tracePt t="95166" x="4351338" y="4435475"/>
          <p14:tracePt t="95173" x="4308475" y="4427538"/>
          <p14:tracePt t="95182" x="4249738" y="4419600"/>
          <p14:tracePt t="95189" x="4189413" y="4419600"/>
          <p14:tracePt t="95198" x="4146550" y="4410075"/>
          <p14:tracePt t="95206" x="4095750" y="4410075"/>
          <p14:tracePt t="95212" x="4070350" y="4410075"/>
          <p14:tracePt t="95220" x="4044950" y="4410075"/>
          <p14:tracePt t="95228" x="4019550" y="4410075"/>
          <p14:tracePt t="95236" x="4002088" y="4410075"/>
          <p14:tracePt t="95244" x="3986213" y="4410075"/>
          <p14:tracePt t="95252" x="3968750" y="4419600"/>
          <p14:tracePt t="95260" x="3960813" y="4419600"/>
          <p14:tracePt t="95268" x="3935413" y="4427538"/>
          <p14:tracePt t="95276" x="3917950" y="4427538"/>
          <p14:tracePt t="95284" x="3908425" y="4435475"/>
          <p14:tracePt t="95292" x="3900488" y="4445000"/>
          <p14:tracePt t="95300" x="3883025" y="4445000"/>
          <p14:tracePt t="95316" x="3875088" y="4452938"/>
          <p14:tracePt t="95334" x="3867150" y="4452938"/>
          <p14:tracePt t="95346" x="3857625" y="4452938"/>
          <p14:tracePt t="95362" x="3849688" y="4460875"/>
          <p14:tracePt t="95370" x="3832225" y="4470400"/>
          <p14:tracePt t="95386" x="3824288" y="4478338"/>
          <p14:tracePt t="95406" x="3816350" y="4486275"/>
          <p14:tracePt t="95436" x="3816350" y="4495800"/>
          <p14:tracePt t="95444" x="3806825" y="4495800"/>
          <p14:tracePt t="95452" x="3806825" y="4503738"/>
          <p14:tracePt t="95460" x="3790950" y="4521200"/>
          <p14:tracePt t="95476" x="3781425" y="4538663"/>
          <p14:tracePt t="95484" x="3773488" y="4554538"/>
          <p14:tracePt t="95492" x="3756025" y="4564063"/>
          <p14:tracePt t="95500" x="3748088" y="4579938"/>
          <p14:tracePt t="95508" x="3738563" y="4597400"/>
          <p14:tracePt t="95517" x="3738563" y="4605338"/>
          <p14:tracePt t="95524" x="3738563" y="4622800"/>
          <p14:tracePt t="95530" x="3730625" y="4640263"/>
          <p14:tracePt t="95538" x="3722688" y="4657725"/>
          <p14:tracePt t="95554" x="3722688" y="4673600"/>
          <p14:tracePt t="95562" x="3722688" y="4683125"/>
          <p14:tracePt t="95570" x="3713163" y="4691063"/>
          <p14:tracePt t="95578" x="3713163" y="4708525"/>
          <p14:tracePt t="95822" x="3713163" y="4716463"/>
          <p14:tracePt t="95835" x="3722688" y="4716463"/>
          <p14:tracePt t="95842" x="3730625" y="4716463"/>
          <p14:tracePt t="95852" x="3738563" y="4724400"/>
          <p14:tracePt t="95861" x="3748088" y="4724400"/>
          <p14:tracePt t="95868" x="3756025" y="4724400"/>
          <p14:tracePt t="95876" x="3773488" y="4724400"/>
          <p14:tracePt t="95884" x="3781425" y="4724400"/>
          <p14:tracePt t="95892" x="3798888" y="4724400"/>
          <p14:tracePt t="95900" x="3806825" y="4724400"/>
          <p14:tracePt t="95921" x="3841750" y="4733925"/>
          <p14:tracePt t="95924" x="3849688" y="4733925"/>
          <p14:tracePt t="95932" x="3867150" y="4733925"/>
          <p14:tracePt t="95940" x="3883025" y="4733925"/>
          <p14:tracePt t="95948" x="3892550" y="4741863"/>
          <p14:tracePt t="95954" x="3908425" y="4741863"/>
          <p14:tracePt t="95962" x="3925888" y="4741863"/>
          <p14:tracePt t="95970" x="3943350" y="4749800"/>
          <p14:tracePt t="95978" x="3976688" y="4749800"/>
          <p14:tracePt t="95986" x="4002088" y="4767263"/>
          <p14:tracePt t="95994" x="4019550" y="4775200"/>
          <p14:tracePt t="96002" x="4027488" y="4784725"/>
          <p14:tracePt t="96010" x="4037013" y="4784725"/>
          <p14:tracePt t="96018" x="4044950" y="4784725"/>
          <p14:tracePt t="96038" x="4052888" y="4784725"/>
          <p14:tracePt t="96050" x="4052888" y="4792663"/>
          <p14:tracePt t="96096" x="4062413" y="4802188"/>
          <p14:tracePt t="96108" x="4070350" y="4810125"/>
          <p14:tracePt t="96116" x="4079875" y="4818063"/>
          <p14:tracePt t="96124" x="4087813" y="4827588"/>
          <p14:tracePt t="96132" x="4095750" y="4827588"/>
          <p14:tracePt t="96140" x="4095750" y="4835525"/>
          <p14:tracePt t="96158" x="4105275" y="4835525"/>
          <p14:tracePt t="96250" x="4113213" y="4835525"/>
          <p14:tracePt t="96262" x="4113213" y="4843463"/>
          <p14:tracePt t="96288" x="4121150" y="4852988"/>
          <p14:tracePt t="96348" x="4130675" y="4852988"/>
          <p14:tracePt t="96360" x="4138613" y="4860925"/>
          <p14:tracePt t="96372" x="4138613" y="4868863"/>
          <p14:tracePt t="96484" x="4138613" y="4878388"/>
          <p14:tracePt t="96512" x="4138613" y="4886325"/>
          <p14:tracePt t="96520" x="4130675" y="4894263"/>
          <p14:tracePt t="96528" x="4121150" y="4903788"/>
          <p14:tracePt t="96536" x="4121150" y="4911725"/>
          <p14:tracePt t="96544" x="4113213" y="4929188"/>
          <p14:tracePt t="96552" x="4095750" y="4937125"/>
          <p14:tracePt t="96560" x="4087813" y="4946650"/>
          <p14:tracePt t="96568" x="4079875" y="4946650"/>
          <p14:tracePt t="96578" x="4079875" y="4954588"/>
          <p14:tracePt t="96586" x="4070350" y="4954588"/>
          <p14:tracePt t="96594" x="4062413" y="4954588"/>
          <p14:tracePt t="96614" x="4062413" y="4962525"/>
          <p14:tracePt t="96630" x="4052888" y="4962525"/>
          <p14:tracePt t="96638" x="4052888" y="4972050"/>
          <p14:tracePt t="96646" x="4044950" y="4972050"/>
          <p14:tracePt t="96654" x="4044950" y="4979988"/>
          <p14:tracePt t="96662" x="4037013" y="4979988"/>
          <p14:tracePt t="96670" x="4027488" y="4979988"/>
          <p14:tracePt t="96678" x="4019550" y="4987925"/>
          <p14:tracePt t="96683" x="4002088" y="5005388"/>
          <p14:tracePt t="96692" x="3986213" y="5013325"/>
          <p14:tracePt t="96700" x="3976688" y="5013325"/>
          <p14:tracePt t="96708" x="3968750" y="5013325"/>
          <p14:tracePt t="96716" x="3960813" y="5022850"/>
          <p14:tracePt t="96724" x="3951288" y="5022850"/>
          <p14:tracePt t="96794" x="3951288" y="5030788"/>
          <p14:tracePt t="96806" x="3943350" y="5038725"/>
          <p14:tracePt t="96814" x="3935413" y="5038725"/>
          <p14:tracePt t="96822" x="3925888" y="5056188"/>
          <p14:tracePt t="96830" x="3917950" y="5064125"/>
          <p14:tracePt t="96838" x="3908425" y="5064125"/>
          <p14:tracePt t="96846" x="3900488" y="5073650"/>
          <p14:tracePt t="96854" x="3892550" y="5081588"/>
          <p14:tracePt t="96862" x="3892550" y="5091113"/>
          <p14:tracePt t="96870" x="3875088" y="5091113"/>
          <p14:tracePt t="96886" x="3875088" y="5099050"/>
          <p14:tracePt t="96900" x="3867150" y="5099050"/>
          <p14:tracePt t="96913" x="3867150" y="5106988"/>
          <p14:tracePt t="96931" x="3857625" y="5106988"/>
          <p14:tracePt t="96936" x="3849688" y="5116513"/>
          <p14:tracePt t="97514" x="3849688" y="5124450"/>
          <p14:tracePt t="97522" x="3832225" y="5132388"/>
          <p14:tracePt t="97530" x="3816350" y="5141913"/>
          <p14:tracePt t="97536" x="3806825" y="5149850"/>
          <p14:tracePt t="97544" x="3790950" y="5167313"/>
          <p14:tracePt t="97553" x="3773488" y="5183188"/>
          <p14:tracePt t="97560" x="3756025" y="5200650"/>
          <p14:tracePt t="97568" x="3748088" y="5200650"/>
          <p14:tracePt t="97576" x="3738563" y="5200650"/>
          <p14:tracePt t="97588" x="3730625" y="5200650"/>
          <p14:tracePt t="97620" x="3722688" y="5200650"/>
          <p14:tracePt t="97628" x="3705225" y="5200650"/>
          <p14:tracePt t="97636" x="3697288" y="5208588"/>
          <p14:tracePt t="97644" x="3671888" y="5218113"/>
          <p14:tracePt t="97650" x="3646488" y="5218113"/>
          <p14:tracePt t="97658" x="3629025" y="5218113"/>
          <p14:tracePt t="97666" x="3603625" y="5218113"/>
          <p14:tracePt t="97674" x="3586163" y="5218113"/>
          <p14:tracePt t="97683" x="3578225" y="5218113"/>
          <p14:tracePt t="97690" x="3560763" y="5226050"/>
          <p14:tracePt t="97698" x="3543300" y="5226050"/>
          <p14:tracePt t="97706" x="3535363" y="5226050"/>
          <p14:tracePt t="97715" x="3527425" y="5226050"/>
          <p14:tracePt t="97722" x="3517900" y="5226050"/>
          <p14:tracePt t="97731" x="3509963" y="5235575"/>
          <p14:tracePt t="97738" x="3492500" y="5235575"/>
          <p14:tracePt t="97752" x="3484563" y="5235575"/>
          <p14:tracePt t="97760" x="3475038" y="5235575"/>
          <p14:tracePt t="98531" x="3484563" y="5243513"/>
          <p14:tracePt t="98539" x="3492500" y="5243513"/>
          <p14:tracePt t="98548" x="3502025" y="5251450"/>
          <p14:tracePt t="98554" x="3509963" y="5260975"/>
          <p14:tracePt t="98672" x="3517900" y="5260975"/>
          <p14:tracePt t="99312" x="3509963" y="5260975"/>
          <p14:tracePt t="99320" x="3492500" y="5260975"/>
          <p14:tracePt t="99328" x="3467100" y="5260975"/>
          <p14:tracePt t="99336" x="3441700" y="5260975"/>
          <p14:tracePt t="99342" x="3424238" y="5260975"/>
          <p14:tracePt t="99350" x="3398838" y="5251450"/>
          <p14:tracePt t="99358" x="3382963" y="5251450"/>
          <p14:tracePt t="99366" x="3373438" y="5251450"/>
          <p14:tracePt t="99374" x="3355975" y="5243513"/>
          <p14:tracePt t="99382" x="3340100" y="5243513"/>
          <p14:tracePt t="99390" x="3330575" y="5235575"/>
          <p14:tracePt t="99398" x="3314700" y="5235575"/>
          <p14:tracePt t="99406" x="3297238" y="5235575"/>
          <p14:tracePt t="99414" x="3289300" y="5235575"/>
          <p14:tracePt t="99422" x="3271838" y="5235575"/>
          <p14:tracePt t="99430" x="3263900" y="5235575"/>
          <p14:tracePt t="99438" x="3246438" y="5235575"/>
          <p14:tracePt t="99444" x="3238500" y="5235575"/>
          <p14:tracePt t="99452" x="3228975" y="5235575"/>
          <p14:tracePt t="99460" x="3221038" y="5235575"/>
          <p14:tracePt t="99468" x="3211513" y="5235575"/>
          <p14:tracePt t="99476" x="3203575" y="5235575"/>
          <p14:tracePt t="99484" x="3186113" y="5226050"/>
          <p14:tracePt t="99492" x="3178175" y="5226050"/>
          <p14:tracePt t="99500" x="3170238" y="5226050"/>
          <p14:tracePt t="99508" x="3160713" y="5218113"/>
          <p14:tracePt t="99516" x="3152775" y="5218113"/>
          <p14:tracePt t="99524" x="3144838" y="5218113"/>
          <p14:tracePt t="99532" x="3135313" y="5218113"/>
          <p14:tracePt t="99548" x="3127375" y="5218113"/>
          <p14:tracePt t="99554" x="3119438" y="5218113"/>
          <p14:tracePt t="99562" x="3109913" y="5218113"/>
          <p14:tracePt t="99810" x="3127375" y="5218113"/>
          <p14:tracePt t="99826" x="3144838" y="5235575"/>
          <p14:tracePt t="99834" x="3152775" y="5235575"/>
          <p14:tracePt t="99847" x="3152775" y="5243513"/>
          <p14:tracePt t="99858" x="3152775" y="5251450"/>
          <p14:tracePt t="99866" x="3152775" y="5260975"/>
          <p14:tracePt t="99872" x="3160713" y="5268913"/>
          <p14:tracePt t="99884" x="3170238" y="5286375"/>
          <p14:tracePt t="99888" x="3170238" y="5294313"/>
          <p14:tracePt t="99896" x="3178175" y="5311775"/>
          <p14:tracePt t="99916" x="3178175" y="5337175"/>
          <p14:tracePt t="99920" x="3178175" y="5353050"/>
          <p14:tracePt t="99928" x="3170238" y="5370513"/>
          <p14:tracePt t="99936" x="3152775" y="5395913"/>
          <p14:tracePt t="99944" x="3135313" y="5413375"/>
          <p14:tracePt t="99952" x="3119438" y="5446713"/>
          <p14:tracePt t="99960" x="3101975" y="5472113"/>
          <p14:tracePt t="99968" x="3084513" y="5497513"/>
          <p14:tracePt t="99974" x="3067050" y="5514975"/>
          <p14:tracePt t="99983" x="3051175" y="5532438"/>
          <p14:tracePt t="99990" x="3033713" y="5540375"/>
          <p14:tracePt t="99998" x="3025775" y="5549900"/>
          <p14:tracePt t="100006" x="3016250" y="5565775"/>
          <p14:tracePt t="100014" x="3000375" y="5575300"/>
          <p14:tracePt t="100022" x="2990850" y="5583238"/>
          <p14:tracePt t="100050" x="2982913" y="5583238"/>
          <p14:tracePt t="100069" x="2965450" y="5583238"/>
          <p14:tracePt t="100076" x="2957513" y="5583238"/>
          <p14:tracePt t="100084" x="2940050" y="5591175"/>
          <p14:tracePt t="100092" x="2932113" y="5591175"/>
          <p14:tracePt t="100099" x="2922588" y="5591175"/>
          <p14:tracePt t="100108" x="2906713" y="5591175"/>
          <p14:tracePt t="100116" x="2897188" y="5591175"/>
          <p14:tracePt t="100123" x="2871788" y="5591175"/>
          <p14:tracePt t="100133" x="2855913" y="5591175"/>
          <p14:tracePt t="100140" x="2846388" y="5575300"/>
          <p14:tracePt t="100148" x="2820988" y="5575300"/>
          <p14:tracePt t="100155" x="2805113" y="5557838"/>
          <p14:tracePt t="100163" x="2778125" y="5540375"/>
          <p14:tracePt t="100172" x="2752725" y="5524500"/>
          <p14:tracePt t="100180" x="2719388" y="5507038"/>
          <p14:tracePt t="100186" x="2701925" y="5489575"/>
          <p14:tracePt t="100194" x="2668588" y="5472113"/>
          <p14:tracePt t="100202" x="2617788" y="5456238"/>
          <p14:tracePt t="100210" x="2566988" y="5438775"/>
          <p14:tracePt t="100218" x="2506663" y="5413375"/>
          <p14:tracePt t="100226" x="2455863" y="5395913"/>
          <p14:tracePt t="100233" x="2413000" y="5380038"/>
          <p14:tracePt t="100242" x="2362200" y="5353050"/>
          <p14:tracePt t="100249" x="2328863" y="5337175"/>
          <p14:tracePt t="100258" x="2293938" y="5319713"/>
          <p14:tracePt t="100266" x="2268538" y="5302250"/>
          <p14:tracePt t="100274" x="2252663" y="5294313"/>
          <p14:tracePt t="100280" x="2243138" y="5276850"/>
          <p14:tracePt t="100288" x="2227263" y="5260975"/>
          <p14:tracePt t="100296" x="2209800" y="5243513"/>
          <p14:tracePt t="100304" x="2192338" y="5235575"/>
          <p14:tracePt t="100312" x="2174875" y="5218113"/>
          <p14:tracePt t="100320" x="2166938" y="5200650"/>
          <p14:tracePt t="100328" x="2149475" y="5183188"/>
          <p14:tracePt t="100336" x="2133600" y="5175250"/>
          <p14:tracePt t="100345" x="2116138" y="5167313"/>
          <p14:tracePt t="100352" x="2108200" y="5157788"/>
          <p14:tracePt t="100360" x="2090738" y="5149850"/>
          <p14:tracePt t="100368" x="2073275" y="5132388"/>
          <p14:tracePt t="100376" x="2055813" y="5116513"/>
          <p14:tracePt t="100384" x="2047875" y="5116513"/>
          <p14:tracePt t="100390" x="2030413" y="5106988"/>
          <p14:tracePt t="100398" x="2014538" y="5099050"/>
          <p14:tracePt t="100405" x="2005013" y="5099050"/>
          <p14:tracePt t="100414" x="1989138" y="5081588"/>
          <p14:tracePt t="100422" x="1971675" y="5081588"/>
          <p14:tracePt t="100430" x="1963738" y="5073650"/>
          <p14:tracePt t="100438" x="1946275" y="5073650"/>
          <p14:tracePt t="100446" x="1938338" y="5073650"/>
          <p14:tracePt t="100466" x="1928813" y="5073650"/>
          <p14:tracePt t="100474" x="1920875" y="5073650"/>
          <p14:tracePt t="100482" x="1911350" y="5073650"/>
          <p14:tracePt t="100540" x="1903413" y="5073650"/>
          <p14:tracePt t="100549" x="1895475" y="5073650"/>
          <p14:tracePt t="100556" x="1885950" y="5081588"/>
          <p14:tracePt t="100564" x="1878013" y="5081588"/>
          <p14:tracePt t="100572" x="1870075" y="5081588"/>
          <p14:tracePt t="100580" x="1870075" y="5091113"/>
          <p14:tracePt t="100588" x="1860550" y="5091113"/>
          <p14:tracePt t="100598" x="1852613" y="5091113"/>
          <p14:tracePt t="100610" x="1852613" y="5099050"/>
          <p14:tracePt t="100626" x="1844675" y="5099050"/>
          <p14:tracePt t="100634" x="1835150" y="5106988"/>
          <p14:tracePt t="100642" x="1827213" y="5106988"/>
          <p14:tracePt t="100650" x="1827213" y="5116513"/>
          <p14:tracePt t="101051" x="1819275" y="5124450"/>
          <p14:tracePt t="101062" x="1809750" y="5124450"/>
          <p14:tracePt t="101070" x="1801813" y="5132388"/>
          <p14:tracePt t="101078" x="1801813" y="5141913"/>
          <p14:tracePt t="101086" x="1793875" y="5141913"/>
          <p14:tracePt t="101106" x="1784350" y="5141913"/>
          <p14:tracePt t="101114" x="1784350" y="5149850"/>
          <p14:tracePt t="101128" x="1784350" y="5157788"/>
          <p14:tracePt t="102040" x="1784350" y="5167313"/>
          <p14:tracePt t="102052" x="1793875" y="5167313"/>
          <p14:tracePt t="102060" x="1827213" y="5183188"/>
          <p14:tracePt t="102068" x="1852613" y="5208588"/>
          <p14:tracePt t="102076" x="1878013" y="5235575"/>
          <p14:tracePt t="102082" x="1911350" y="5260975"/>
          <p14:tracePt t="102090" x="1954213" y="5311775"/>
          <p14:tracePt t="102098" x="1979613" y="5327650"/>
          <p14:tracePt t="102106" x="2014538" y="5353050"/>
          <p14:tracePt t="102114" x="2030413" y="5370513"/>
          <p14:tracePt t="102122" x="2047875" y="5387975"/>
          <p14:tracePt t="102130" x="2065338" y="5405438"/>
          <p14:tracePt t="102138" x="2082800" y="5421313"/>
          <p14:tracePt t="102146" x="2098675" y="5430838"/>
          <p14:tracePt t="102154" x="2108200" y="5438775"/>
          <p14:tracePt t="102162" x="2124075" y="5446713"/>
          <p14:tracePt t="102170" x="2141538" y="5464175"/>
          <p14:tracePt t="102178" x="2166938" y="5472113"/>
          <p14:tracePt t="102186" x="2174875" y="5472113"/>
          <p14:tracePt t="102192" x="2200275" y="5481638"/>
          <p14:tracePt t="102199" x="2227263" y="5489575"/>
          <p14:tracePt t="102208" x="2252663" y="5497513"/>
          <p14:tracePt t="102216" x="2278063" y="5497513"/>
          <p14:tracePt t="102223" x="2303463" y="5514975"/>
          <p14:tracePt t="102232" x="2328863" y="5532438"/>
          <p14:tracePt t="102240" x="2354263" y="5540375"/>
          <p14:tracePt t="102248" x="2371725" y="5549900"/>
          <p14:tracePt t="102256" x="2387600" y="5557838"/>
          <p14:tracePt t="102264" x="2422525" y="5565775"/>
          <p14:tracePt t="102272" x="2438400" y="5575300"/>
          <p14:tracePt t="102280" x="2455863" y="5583238"/>
          <p14:tracePt t="102288" x="2481263" y="5583238"/>
          <p14:tracePt t="102294" x="2506663" y="5591175"/>
          <p14:tracePt t="102302" x="2524125" y="5591175"/>
          <p14:tracePt t="102309" x="2549525" y="5591175"/>
          <p14:tracePt t="102318" x="2566988" y="5591175"/>
          <p14:tracePt t="102326" x="2574925" y="5591175"/>
          <p14:tracePt t="102334" x="2592388" y="5591175"/>
          <p14:tracePt t="102342" x="2608263" y="5591175"/>
          <p14:tracePt t="102349" x="2617788" y="5591175"/>
          <p14:tracePt t="102358" x="2633663" y="5591175"/>
          <p14:tracePt t="102366" x="2651125" y="5591175"/>
          <p14:tracePt t="102374" x="2660650" y="5583238"/>
          <p14:tracePt t="102382" x="2676525" y="5565775"/>
          <p14:tracePt t="102390" x="2693988" y="5549900"/>
          <p14:tracePt t="102398" x="2701925" y="5549900"/>
          <p14:tracePt t="102404" x="2711450" y="5532438"/>
          <p14:tracePt t="102412" x="2719388" y="5524500"/>
          <p14:tracePt t="102420" x="2727325" y="5514975"/>
          <p14:tracePt t="102428" x="2736850" y="5497513"/>
          <p14:tracePt t="102436" x="2744788" y="5481638"/>
          <p14:tracePt t="102444" x="2752725" y="5472113"/>
          <p14:tracePt t="102452" x="2752725" y="5456238"/>
          <p14:tracePt t="102460" x="2752725" y="5438775"/>
          <p14:tracePt t="102484" x="2752725" y="5430838"/>
          <p14:tracePt t="102492" x="2752725" y="5421313"/>
          <p14:tracePt t="102510" x="2752725" y="5405438"/>
          <p14:tracePt t="102518" x="2736850" y="5387975"/>
          <p14:tracePt t="102526" x="2727325" y="5370513"/>
          <p14:tracePt t="102534" x="2701925" y="5362575"/>
          <p14:tracePt t="102542" x="2686050" y="5345113"/>
          <p14:tracePt t="102549" x="2668588" y="5327650"/>
          <p14:tracePt t="102558" x="2643188" y="5311775"/>
          <p14:tracePt t="102566" x="2625725" y="5294313"/>
          <p14:tracePt t="102574" x="2600325" y="5286375"/>
          <p14:tracePt t="102582" x="2574925" y="5276850"/>
          <p14:tracePt t="102590" x="2549525" y="5268913"/>
          <p14:tracePt t="102598" x="2516188" y="5251450"/>
          <p14:tracePt t="102604" x="2489200" y="5251450"/>
          <p14:tracePt t="102612" x="2463800" y="5251450"/>
          <p14:tracePt t="102620" x="2438400" y="5243513"/>
          <p14:tracePt t="102628" x="2430463" y="5235575"/>
          <p14:tracePt t="102636" x="2413000" y="5235575"/>
          <p14:tracePt t="102644" x="2397125" y="5235575"/>
          <p14:tracePt t="102652" x="2397125" y="5226050"/>
          <p14:tracePt t="102660" x="2387600" y="5226050"/>
          <p14:tracePt t="102668" x="2379663" y="5226050"/>
          <p14:tracePt t="102829" x="2371725" y="5226050"/>
          <p14:tracePt t="102840" x="2362200" y="5226050"/>
          <p14:tracePt t="102850" x="2354263" y="5226050"/>
          <p14:tracePt t="102998" x="2344738" y="5226050"/>
          <p14:tracePt t="103010" x="2336800" y="5226050"/>
          <p14:tracePt t="103018" x="2328863" y="5226050"/>
          <p14:tracePt t="103026" x="2311400" y="5235575"/>
          <p14:tracePt t="103032" x="2293938" y="5235575"/>
          <p14:tracePt t="103039" x="2278063" y="5243513"/>
          <p14:tracePt t="103048" x="2268538" y="5251450"/>
          <p14:tracePt t="103056" x="2252663" y="5268913"/>
          <p14:tracePt t="103064" x="2235200" y="5286375"/>
          <p14:tracePt t="103072" x="2217738" y="5302250"/>
          <p14:tracePt t="103080" x="2209800" y="5311775"/>
          <p14:tracePt t="103088" x="2200275" y="5327650"/>
          <p14:tracePt t="103097" x="2192338" y="5345113"/>
          <p14:tracePt t="103104" x="2184400" y="5345113"/>
          <p14:tracePt t="103112" x="2174875" y="5362575"/>
          <p14:tracePt t="103120" x="2166938" y="5370513"/>
          <p14:tracePt t="103128" x="2159000" y="5370513"/>
          <p14:tracePt t="103134" x="2149475" y="5380038"/>
          <p14:tracePt t="103142" x="2149475" y="5387975"/>
          <p14:tracePt t="103149" x="2133600" y="5395913"/>
          <p14:tracePt t="103166" x="2124075" y="5413375"/>
          <p14:tracePt t="103174" x="2116138" y="5421313"/>
          <p14:tracePt t="103183" x="2108200" y="5421313"/>
          <p14:tracePt t="103414" x="2116138" y="5413375"/>
          <p14:tracePt t="103423" x="2133600" y="5395913"/>
          <p14:tracePt t="103430" x="2141538" y="5387975"/>
          <p14:tracePt t="103439" x="2149475" y="5370513"/>
          <p14:tracePt t="103451" x="2159000" y="5353050"/>
          <p14:tracePt t="103453" x="2174875" y="5337175"/>
          <p14:tracePt t="103460" x="2184400" y="5327650"/>
          <p14:tracePt t="103468" x="2200275" y="5311775"/>
          <p14:tracePt t="103476" x="2200275" y="5302250"/>
          <p14:tracePt t="103484" x="2209800" y="5294313"/>
          <p14:tracePt t="103496" x="2217738" y="5294313"/>
          <p14:tracePt t="103504" x="2217738" y="5286375"/>
          <p14:tracePt t="103512" x="2217738" y="5276850"/>
          <p14:tracePt t="103520" x="2227263" y="5276850"/>
          <p14:tracePt t="103528" x="2243138" y="5268913"/>
          <p14:tracePt t="103536" x="2252663" y="5260975"/>
          <p14:tracePt t="103544" x="2268538" y="5243513"/>
          <p14:tracePt t="103552" x="2286000" y="5235575"/>
          <p14:tracePt t="103558" x="2303463" y="5226050"/>
          <p14:tracePt t="103566" x="2311400" y="5208588"/>
          <p14:tracePt t="103574" x="2319338" y="5200650"/>
          <p14:tracePt t="103582" x="2336800" y="5200650"/>
          <p14:tracePt t="103590" x="2344738" y="5192713"/>
          <p14:tracePt t="103740" x="2344738" y="5208588"/>
          <p14:tracePt t="103756" x="2344738" y="5226050"/>
          <p14:tracePt t="103764" x="2336800" y="5235575"/>
          <p14:tracePt t="103770" x="2328863" y="5243513"/>
          <p14:tracePt t="103778" x="2328863" y="5251450"/>
          <p14:tracePt t="103786" x="2319338" y="5260975"/>
          <p14:tracePt t="103794" x="2319338" y="5268913"/>
          <p14:tracePt t="103802" x="2319338" y="5276850"/>
          <p14:tracePt t="103810" x="2311400" y="5286375"/>
          <p14:tracePt t="103834" x="2311400" y="5294313"/>
          <p14:tracePt t="103870" x="2303463" y="5302250"/>
          <p14:tracePt t="104164" x="2311400" y="5302250"/>
          <p14:tracePt t="104180" x="2319338" y="5302250"/>
          <p14:tracePt t="104190" x="2328863" y="5302250"/>
          <p14:tracePt t="104199" x="2336800" y="5302250"/>
          <p14:tracePt t="104439" x="2354263" y="5302250"/>
          <p14:tracePt t="104447" x="2362200" y="5302250"/>
          <p14:tracePt t="104454" x="2379663" y="5294313"/>
          <p14:tracePt t="104464" x="2397125" y="5294313"/>
          <p14:tracePt t="104470" x="2405063" y="5294313"/>
          <p14:tracePt t="104478" x="2422525" y="5294313"/>
          <p14:tracePt t="104486" x="2430463" y="5294313"/>
          <p14:tracePt t="104494" x="2438400" y="5286375"/>
          <p14:tracePt t="104502" x="2455863" y="5286375"/>
          <p14:tracePt t="104508" x="2463800" y="5286375"/>
          <p14:tracePt t="104516" x="2473325" y="5286375"/>
          <p14:tracePt t="104524" x="2481263" y="5286375"/>
          <p14:tracePt t="104540" x="2489200" y="5286375"/>
          <p14:tracePt t="104552" x="2498725" y="5286375"/>
          <p14:tracePt t="104968" x="2489200" y="5294313"/>
          <p14:tracePt t="105066" x="2489200" y="5302250"/>
          <p14:tracePt t="105090" x="2481263" y="5311775"/>
          <p14:tracePt t="105102" x="2473325" y="5319713"/>
          <p14:tracePt t="105424" x="2473325" y="5311775"/>
          <p14:tracePt t="105432" x="2481263" y="5302250"/>
          <p14:tracePt t="105449" x="2481263" y="5294313"/>
          <p14:tracePt t="105456" x="2489200" y="5294313"/>
          <p14:tracePt t="107834" x="2498725" y="5276850"/>
          <p14:tracePt t="107842" x="2506663" y="5276850"/>
          <p14:tracePt t="107921" x="2516188" y="5268913"/>
          <p14:tracePt t="107928" x="2524125" y="5260975"/>
          <p14:tracePt t="107936" x="2532063" y="5260975"/>
          <p14:tracePt t="107952" x="2541588" y="5251450"/>
          <p14:tracePt t="107960" x="2549525" y="5243513"/>
          <p14:tracePt t="108030" x="2557463" y="5243513"/>
          <p14:tracePt t="108038" x="2557463" y="5235575"/>
          <p14:tracePt t="108046" x="2566988" y="5235575"/>
          <p14:tracePt t="108070" x="2574925" y="5235575"/>
          <p14:tracePt t="108078" x="2574925" y="5226050"/>
          <p14:tracePt t="108094" x="2582863" y="5218113"/>
          <p14:tracePt t="108184" x="2592388" y="5218113"/>
          <p14:tracePt t="108243" x="2592388" y="5208588"/>
          <p14:tracePt t="108251" x="2600325" y="5200650"/>
          <p14:tracePt t="108258" x="2608263" y="5200650"/>
          <p14:tracePt t="108267" x="2608263" y="5192713"/>
          <p14:tracePt t="108275" x="2617788" y="5175250"/>
          <p14:tracePt t="108283" x="2617788" y="5167313"/>
          <p14:tracePt t="108290" x="2633663" y="5149850"/>
          <p14:tracePt t="108299" x="2651125" y="5132388"/>
          <p14:tracePt t="108306" x="2668588" y="5116513"/>
          <p14:tracePt t="108314" x="2676525" y="5091113"/>
          <p14:tracePt t="108322" x="2686050" y="5081588"/>
          <p14:tracePt t="108331" x="2686050" y="5073650"/>
          <p14:tracePt t="108336" x="2686050" y="5064125"/>
          <p14:tracePt t="108444" x="2676525" y="5064125"/>
          <p14:tracePt t="108450" x="2660650" y="5064125"/>
          <p14:tracePt t="108458" x="2633663" y="5064125"/>
          <p14:tracePt t="108466" x="2617788" y="5081588"/>
          <p14:tracePt t="108474" x="2582863" y="5099050"/>
          <p14:tracePt t="108482" x="2549525" y="5116513"/>
          <p14:tracePt t="108490" x="2498725" y="5132388"/>
          <p14:tracePt t="108498" x="2455863" y="5157788"/>
          <p14:tracePt t="108506" x="2387600" y="5175250"/>
          <p14:tracePt t="108514" x="2328863" y="5192713"/>
          <p14:tracePt t="108522" x="2293938" y="5226050"/>
          <p14:tracePt t="108531" x="2278063" y="5243513"/>
          <p14:tracePt t="108538" x="2260600" y="5260975"/>
          <p14:tracePt t="108544" x="2260600" y="5276850"/>
          <p14:tracePt t="108552" x="2260600" y="5286375"/>
          <p14:tracePt t="108560" x="2260600" y="5302250"/>
          <p14:tracePt t="108568" x="2268538" y="5327650"/>
          <p14:tracePt t="108576" x="2293938" y="5353050"/>
          <p14:tracePt t="108584" x="2344738" y="5387975"/>
          <p14:tracePt t="108592" x="2405063" y="5421313"/>
          <p14:tracePt t="108600" x="2473325" y="5456238"/>
          <p14:tracePt t="108608" x="2549525" y="5489575"/>
          <p14:tracePt t="108616" x="2617788" y="5507038"/>
          <p14:tracePt t="108624" x="2711450" y="5532438"/>
          <p14:tracePt t="108632" x="2838450" y="5540375"/>
          <p14:tracePt t="108640" x="2974975" y="5540375"/>
          <p14:tracePt t="108648" x="3144838" y="5514975"/>
          <p14:tracePt t="108654" x="3340100" y="5472113"/>
          <p14:tracePt t="108662" x="3552825" y="5380038"/>
          <p14:tracePt t="108670" x="3713163" y="5311775"/>
          <p14:tracePt t="108680" x="3867150" y="5243513"/>
          <p14:tracePt t="108686" x="3960813" y="5192713"/>
          <p14:tracePt t="108694" x="4019550" y="5149850"/>
          <p14:tracePt t="108702" x="4052888" y="5106988"/>
          <p14:tracePt t="108710" x="4062413" y="5091113"/>
          <p14:tracePt t="108718" x="4079875" y="5064125"/>
          <p14:tracePt t="108726" x="4087813" y="5038725"/>
          <p14:tracePt t="108734" x="4095750" y="5022850"/>
          <p14:tracePt t="108742" x="4095750" y="5005388"/>
          <p14:tracePt t="108750" x="4095750" y="4987925"/>
          <p14:tracePt t="108756" x="4095750" y="4962525"/>
          <p14:tracePt t="108764" x="4087813" y="4954588"/>
          <p14:tracePt t="108772" x="4062413" y="4937125"/>
          <p14:tracePt t="108780" x="4052888" y="4919663"/>
          <p14:tracePt t="108788" x="4002088" y="4903788"/>
          <p14:tracePt t="108796" x="3943350" y="4894263"/>
          <p14:tracePt t="108804" x="3892550" y="4894263"/>
          <p14:tracePt t="108813" x="3806825" y="4894263"/>
          <p14:tracePt t="108820" x="3722688" y="4894263"/>
          <p14:tracePt t="108829" x="3629025" y="4903788"/>
          <p14:tracePt t="108836" x="3527425" y="4937125"/>
          <p14:tracePt t="108844" x="3441700" y="4972050"/>
          <p14:tracePt t="108852" x="3365500" y="5013325"/>
          <p14:tracePt t="108860" x="3289300" y="5048250"/>
          <p14:tracePt t="108866" x="3221038" y="5091113"/>
          <p14:tracePt t="108874" x="3195638" y="5116513"/>
          <p14:tracePt t="108882" x="3170238" y="5141913"/>
          <p14:tracePt t="108890" x="3160713" y="5157788"/>
          <p14:tracePt t="108914" x="3160713" y="5175250"/>
          <p14:tracePt t="108930" x="3195638" y="5175250"/>
          <p14:tracePt t="108938" x="3246438" y="5175250"/>
          <p14:tracePt t="108946" x="3322638" y="5175250"/>
          <p14:tracePt t="108954" x="3390900" y="5175250"/>
          <p14:tracePt t="108960" x="3449638" y="5167313"/>
          <p14:tracePt t="108968" x="3509963" y="5141913"/>
          <p14:tracePt t="108976" x="3560763" y="5124450"/>
          <p14:tracePt t="108984" x="3586163" y="5106988"/>
          <p14:tracePt t="108992" x="3611563" y="5091113"/>
          <p14:tracePt t="109000" x="3619500" y="5081588"/>
          <p14:tracePt t="109008" x="3636963" y="5064125"/>
          <p14:tracePt t="109016" x="3646488" y="5056188"/>
          <p14:tracePt t="109024" x="3654425" y="5048250"/>
          <p14:tracePt t="109032" x="3654425" y="5030788"/>
          <p14:tracePt t="109040" x="3654425" y="5022850"/>
          <p14:tracePt t="109056" x="3646488" y="5013325"/>
          <p14:tracePt t="109062" x="3619500" y="5005388"/>
          <p14:tracePt t="109070" x="3594100" y="5005388"/>
          <p14:tracePt t="109079" x="3552825" y="5005388"/>
          <p14:tracePt t="109086" x="3475038" y="5005388"/>
          <p14:tracePt t="109094" x="3398838" y="5030788"/>
          <p14:tracePt t="109102" x="3314700" y="5064125"/>
          <p14:tracePt t="109110" x="3211513" y="5099050"/>
          <p14:tracePt t="109118" x="3119438" y="5141913"/>
          <p14:tracePt t="109126" x="3025775" y="5200650"/>
          <p14:tracePt t="109134" x="2965450" y="5243513"/>
          <p14:tracePt t="109142" x="2914650" y="5260975"/>
          <p14:tracePt t="109150" x="2889250" y="5276850"/>
          <p14:tracePt t="109196" x="2914650" y="5276850"/>
          <p14:tracePt t="109204" x="2965450" y="5268913"/>
          <p14:tracePt t="109212" x="3025775" y="5251450"/>
          <p14:tracePt t="109220" x="3094038" y="5226050"/>
          <p14:tracePt t="109228" x="3127375" y="5208588"/>
          <p14:tracePt t="109236" x="3160713" y="5192713"/>
          <p14:tracePt t="109244" x="3178175" y="5183188"/>
          <p14:tracePt t="109252" x="3186113" y="5167313"/>
          <p14:tracePt t="109260" x="3203575" y="5149850"/>
          <p14:tracePt t="109268" x="3221038" y="5132388"/>
          <p14:tracePt t="109273" x="3228975" y="5116513"/>
          <p14:tracePt t="109282" x="3228975" y="5106988"/>
          <p14:tracePt t="109290" x="3228975" y="5091113"/>
          <p14:tracePt t="109298" x="3211513" y="5073650"/>
          <p14:tracePt t="109306" x="3203575" y="5073650"/>
          <p14:tracePt t="109314" x="3178175" y="5073650"/>
          <p14:tracePt t="109322" x="3144838" y="5073650"/>
          <p14:tracePt t="109330" x="3109913" y="5073650"/>
          <p14:tracePt t="109338" x="3084513" y="5081588"/>
          <p14:tracePt t="109346" x="3067050" y="5099050"/>
          <p14:tracePt t="109354" x="3051175" y="5116513"/>
          <p14:tracePt t="109362" x="3033713" y="5132388"/>
          <p14:tracePt t="109370" x="3025775" y="5149850"/>
          <p14:tracePt t="109404" x="3051175" y="5149850"/>
          <p14:tracePt t="109412" x="3101975" y="5141913"/>
          <p14:tracePt t="109420" x="3178175" y="5124450"/>
          <p14:tracePt t="109429" x="3238500" y="5099050"/>
          <p14:tracePt t="109436" x="3289300" y="5081588"/>
          <p14:tracePt t="109444" x="3322638" y="5064125"/>
          <p14:tracePt t="109452" x="3348038" y="5048250"/>
          <p14:tracePt t="109460" x="3355975" y="5030788"/>
          <p14:tracePt t="109468" x="3365500" y="5013325"/>
          <p14:tracePt t="109476" x="3373438" y="5005388"/>
          <p14:tracePt t="109484" x="3382963" y="4987925"/>
          <p14:tracePt t="109490" x="3382963" y="4972050"/>
          <p14:tracePt t="109498" x="3373438" y="4962525"/>
          <p14:tracePt t="109506" x="3348038" y="4946650"/>
          <p14:tracePt t="109514" x="3305175" y="4937125"/>
          <p14:tracePt t="109522" x="3238500" y="4929188"/>
          <p14:tracePt t="109531" x="3160713" y="4929188"/>
          <p14:tracePt t="109538" x="3094038" y="4929188"/>
          <p14:tracePt t="109546" x="3025775" y="4946650"/>
          <p14:tracePt t="109554" x="2957513" y="4972050"/>
          <p14:tracePt t="109563" x="2889250" y="4997450"/>
          <p14:tracePt t="109570" x="2838450" y="5030788"/>
          <p14:tracePt t="109581" x="2830513" y="5048250"/>
          <p14:tracePt t="109584" x="2813050" y="5056188"/>
          <p14:tracePt t="109592" x="2813050" y="5064125"/>
          <p14:tracePt t="109612" x="2830513" y="5064125"/>
          <p14:tracePt t="109620" x="2863850" y="5064125"/>
          <p14:tracePt t="109628" x="2914650" y="5056188"/>
          <p14:tracePt t="109636" x="2982913" y="5038725"/>
          <p14:tracePt t="109644" x="3041650" y="5013325"/>
          <p14:tracePt t="109652" x="3084513" y="4997450"/>
          <p14:tracePt t="109661" x="3127375" y="4979988"/>
          <p14:tracePt t="109668" x="3144838" y="4962525"/>
          <p14:tracePt t="109676" x="3160713" y="4946650"/>
          <p14:tracePt t="109684" x="3178175" y="4929188"/>
          <p14:tracePt t="109692" x="3195638" y="4919663"/>
          <p14:tracePt t="109698" x="3195638" y="4911725"/>
          <p14:tracePt t="109706" x="3203575" y="4894263"/>
          <p14:tracePt t="109714" x="3211513" y="4894263"/>
          <p14:tracePt t="109722" x="3211513" y="4886325"/>
          <p14:tracePt t="109730" x="3203575" y="4878388"/>
          <p14:tracePt t="109738" x="3195638" y="4878388"/>
          <p14:tracePt t="109746" x="3170238" y="4878388"/>
          <p14:tracePt t="109754" x="3144838" y="4878388"/>
          <p14:tracePt t="109763" x="3135313" y="4894263"/>
          <p14:tracePt t="109770" x="3119438" y="4911725"/>
          <p14:tracePt t="109779" x="3101975" y="4919663"/>
          <p14:tracePt t="109786" x="3084513" y="4937125"/>
          <p14:tracePt t="109792" x="3067050" y="4972050"/>
          <p14:tracePt t="109800" x="3059113" y="4997450"/>
          <p14:tracePt t="109808" x="3051175" y="5013325"/>
          <p14:tracePt t="109816" x="3051175" y="5022850"/>
          <p14:tracePt t="109824" x="3051175" y="5038725"/>
          <p14:tracePt t="109832" x="3067050" y="5048250"/>
          <p14:tracePt t="109840" x="3094038" y="5056188"/>
          <p14:tracePt t="109848" x="3144838" y="5056188"/>
          <p14:tracePt t="109856" x="3211513" y="5056188"/>
          <p14:tracePt t="109864" x="3314700" y="5038725"/>
          <p14:tracePt t="109872" x="3433763" y="5013325"/>
          <p14:tracePt t="109881" x="3552825" y="4979988"/>
          <p14:tracePt t="109888" x="3636963" y="4962525"/>
          <p14:tracePt t="109896" x="3713163" y="4911725"/>
          <p14:tracePt t="109902" x="3781425" y="4860925"/>
          <p14:tracePt t="109913" x="3824288" y="4810125"/>
          <p14:tracePt t="109918" x="3849688" y="4759325"/>
          <p14:tracePt t="109926" x="3867150" y="4699000"/>
          <p14:tracePt t="109934" x="3867150" y="4640263"/>
          <p14:tracePt t="109942" x="3867150" y="4579938"/>
          <p14:tracePt t="109950" x="3867150" y="4538663"/>
          <p14:tracePt t="109958" x="3849688" y="4486275"/>
          <p14:tracePt t="109966" x="3824288" y="4445000"/>
          <p14:tracePt t="109974" x="3781425" y="4394200"/>
          <p14:tracePt t="109982" x="3713163" y="4341813"/>
          <p14:tracePt t="109990" x="3654425" y="4316413"/>
          <p14:tracePt t="109998" x="3594100" y="4291013"/>
          <p14:tracePt t="110004" x="3527425" y="4275138"/>
          <p14:tracePt t="110012" x="3467100" y="4257675"/>
          <p14:tracePt t="110020" x="3408363" y="4232275"/>
          <p14:tracePt t="110028" x="3348038" y="4232275"/>
          <p14:tracePt t="110036" x="3289300" y="4232275"/>
          <p14:tracePt t="110044" x="3238500" y="4232275"/>
          <p14:tracePt t="110052" x="3186113" y="4240213"/>
          <p14:tracePt t="110060" x="3135313" y="4265613"/>
          <p14:tracePt t="110068" x="3119438" y="4283075"/>
          <p14:tracePt t="110076" x="3094038" y="4291013"/>
          <p14:tracePt t="110084" x="3059113" y="4308475"/>
          <p14:tracePt t="110092" x="3041650" y="4333875"/>
          <p14:tracePt t="110100" x="3025775" y="4359275"/>
          <p14:tracePt t="110106" x="3008313" y="4376738"/>
          <p14:tracePt t="110114" x="3000375" y="4394200"/>
          <p14:tracePt t="110134" x="3000375" y="4402138"/>
          <p14:tracePt t="110194" x="3008313" y="4402138"/>
          <p14:tracePt t="110202" x="3008313" y="4384675"/>
          <p14:tracePt t="110208" x="3008313" y="4368800"/>
          <p14:tracePt t="110216" x="3008313" y="4351338"/>
          <p14:tracePt t="110224" x="2990850" y="4325938"/>
          <p14:tracePt t="110232" x="2974975" y="4308475"/>
          <p14:tracePt t="110240" x="2965450" y="4300538"/>
          <p14:tracePt t="110248" x="2949575" y="4300538"/>
          <p14:tracePt t="110256" x="2914650" y="4300538"/>
          <p14:tracePt t="110264" x="2871788" y="4300538"/>
          <p14:tracePt t="110272" x="2795588" y="4333875"/>
          <p14:tracePt t="110280" x="2701925" y="4394200"/>
          <p14:tracePt t="110288" x="2617788" y="4470400"/>
          <p14:tracePt t="110297" x="2516188" y="4564063"/>
          <p14:tracePt t="110304" x="2447925" y="4683125"/>
          <p14:tracePt t="110310" x="2405063" y="4802188"/>
          <p14:tracePt t="110318" x="2371725" y="4919663"/>
          <p14:tracePt t="110326" x="2354263" y="5005388"/>
          <p14:tracePt t="110334" x="2354263" y="5081588"/>
          <p14:tracePt t="110342" x="2379663" y="5149850"/>
          <p14:tracePt t="110350" x="2447925" y="5218113"/>
          <p14:tracePt t="110358" x="2524125" y="5276850"/>
          <p14:tracePt t="110366" x="2608263" y="5311775"/>
          <p14:tracePt t="110374" x="2727325" y="5327650"/>
          <p14:tracePt t="110382" x="2871788" y="5353050"/>
          <p14:tracePt t="110390" x="3000375" y="5380038"/>
          <p14:tracePt t="110398" x="3127375" y="5387975"/>
          <p14:tracePt t="110406" x="3228975" y="5387975"/>
          <p14:tracePt t="110414" x="3314700" y="5380038"/>
          <p14:tracePt t="110420" x="3373438" y="5345113"/>
          <p14:tracePt t="110429" x="3441700" y="5294313"/>
          <p14:tracePt t="110436" x="3492500" y="5226050"/>
          <p14:tracePt t="110444" x="3535363" y="5157788"/>
          <p14:tracePt t="110452" x="3560763" y="5099050"/>
          <p14:tracePt t="110460" x="3578225" y="5056188"/>
          <p14:tracePt t="110468" x="3586163" y="4997450"/>
          <p14:tracePt t="110476" x="3594100" y="4972050"/>
          <p14:tracePt t="110484" x="3603625" y="4954588"/>
          <p14:tracePt t="110492" x="3603625" y="4946650"/>
          <p14:tracePt t="110500" x="3603625" y="4937125"/>
          <p14:tracePt t="110508" x="3603625" y="4929188"/>
          <p14:tracePt t="110522" x="3594100" y="4929188"/>
          <p14:tracePt t="110531" x="3578225" y="4929188"/>
          <p14:tracePt t="110538" x="3560763" y="4929188"/>
          <p14:tracePt t="110546" x="3552825" y="4946650"/>
          <p14:tracePt t="110554" x="3535363" y="4954588"/>
          <p14:tracePt t="110562" x="3517900" y="4962525"/>
          <p14:tracePt t="110570" x="3509963" y="4972050"/>
          <p14:tracePt t="110579" x="3509963" y="4979988"/>
          <p14:tracePt t="110586" x="3502025" y="4987925"/>
          <p14:tracePt t="110920" x="3492500" y="4987925"/>
          <p14:tracePt t="110932" x="3492500" y="4997450"/>
          <p14:tracePt t="110940" x="3484563" y="5005388"/>
          <p14:tracePt t="110946" x="3475038" y="5005388"/>
          <p14:tracePt t="110954" x="3467100" y="5013325"/>
          <p14:tracePt t="110963" x="3459163" y="5022850"/>
          <p14:tracePt t="110970" x="3449638" y="5030788"/>
          <p14:tracePt t="110979" x="3441700" y="5030788"/>
          <p14:tracePt t="110995" x="3441700" y="5038725"/>
          <p14:tracePt t="111010" x="3433763" y="5038725"/>
          <p14:tracePt t="111046" x="3424238" y="5048250"/>
          <p14:tracePt t="111084" x="3416300" y="5048250"/>
          <p14:tracePt t="111140" x="3408363" y="5048250"/>
          <p14:tracePt t="111158" x="3390900" y="5056188"/>
          <p14:tracePt t="111166" x="3382963" y="5056188"/>
          <p14:tracePt t="111174" x="3373438" y="5056188"/>
          <p14:tracePt t="111182" x="3365500" y="5056188"/>
          <p14:tracePt t="111190" x="3355975" y="5064125"/>
          <p14:tracePt t="111206" x="3348038" y="5064125"/>
          <p14:tracePt t="111214" x="3340100" y="5064125"/>
          <p14:tracePt t="111222" x="3330575" y="5064125"/>
          <p14:tracePt t="111230" x="3322638" y="5064125"/>
          <p14:tracePt t="111238" x="3305175" y="5073650"/>
          <p14:tracePt t="111254" x="3289300" y="5073650"/>
          <p14:tracePt t="111260" x="3279775" y="5073650"/>
          <p14:tracePt t="111268" x="3271838" y="5081588"/>
          <p14:tracePt t="111276" x="3254375" y="5081588"/>
          <p14:tracePt t="111284" x="3246438" y="5081588"/>
          <p14:tracePt t="111292" x="3228975" y="5081588"/>
          <p14:tracePt t="111300" x="3211513" y="5081588"/>
          <p14:tracePt t="111316" x="3203575" y="5081588"/>
          <p14:tracePt t="111324" x="3195638" y="5081588"/>
          <p14:tracePt t="111390" x="3186113" y="5081588"/>
          <p14:tracePt t="111402" x="3178175" y="5081588"/>
          <p14:tracePt t="111410" x="3170238" y="5081588"/>
          <p14:tracePt t="111418" x="3160713" y="5081588"/>
          <p14:tracePt t="111426" x="3144838" y="5081588"/>
          <p14:tracePt t="111434" x="3127375" y="5081588"/>
          <p14:tracePt t="111442" x="3119438" y="5081588"/>
          <p14:tracePt t="111450" x="3101975" y="5081588"/>
          <p14:tracePt t="111458" x="3094038" y="5081588"/>
          <p14:tracePt t="111466" x="3076575" y="5081588"/>
          <p14:tracePt t="111472" x="3059113" y="5091113"/>
          <p14:tracePt t="111481" x="3051175" y="5091113"/>
          <p14:tracePt t="111488" x="3033713" y="5091113"/>
          <p14:tracePt t="111496" x="3008313" y="5091113"/>
          <p14:tracePt t="111504" x="2990850" y="5099050"/>
          <p14:tracePt t="111512" x="2974975" y="5099050"/>
          <p14:tracePt t="111520" x="2965450" y="5099050"/>
          <p14:tracePt t="111528" x="2949575" y="5106988"/>
          <p14:tracePt t="111536" x="2932113" y="5106988"/>
          <p14:tracePt t="111545" x="2922588" y="5106988"/>
          <p14:tracePt t="111552" x="2906713" y="5106988"/>
          <p14:tracePt t="111646" x="2897188" y="5116513"/>
          <p14:tracePt t="111870" x="2889250" y="5124450"/>
          <p14:tracePt t="111882" x="2871788" y="5132388"/>
          <p14:tracePt t="111890" x="2863850" y="5132388"/>
          <p14:tracePt t="111896" x="2846388" y="5141913"/>
          <p14:tracePt t="111916" x="2820988" y="5141913"/>
          <p14:tracePt t="111920" x="2805113" y="5149850"/>
          <p14:tracePt t="111929" x="2795588" y="5149850"/>
          <p14:tracePt t="111936" x="2778125" y="5149850"/>
          <p14:tracePt t="111944" x="2762250" y="5157788"/>
          <p14:tracePt t="111952" x="2752725" y="5157788"/>
          <p14:tracePt t="111960" x="2736850" y="5157788"/>
          <p14:tracePt t="111968" x="2719388" y="5157788"/>
          <p14:tracePt t="111976" x="2711450" y="5157788"/>
          <p14:tracePt t="111984" x="2686050" y="5167313"/>
          <p14:tracePt t="111990" x="2668588" y="5167313"/>
          <p14:tracePt t="111998" x="2660650" y="5167313"/>
          <p14:tracePt t="112006" x="2643188" y="5167313"/>
          <p14:tracePt t="112022" x="2633663" y="5167313"/>
          <p14:tracePt t="112054" x="2617788" y="5183188"/>
          <p14:tracePt t="112062" x="2608263" y="5183188"/>
          <p14:tracePt t="112070" x="2592388" y="5192713"/>
          <p14:tracePt t="112078" x="2574925" y="5192713"/>
          <p14:tracePt t="112086" x="2566988" y="5200650"/>
          <p14:tracePt t="112094" x="2549525" y="5200650"/>
          <p14:tracePt t="112099" x="2532063" y="5200650"/>
          <p14:tracePt t="112108" x="2524125" y="5200650"/>
          <p14:tracePt t="112124" x="2516188" y="5200650"/>
          <p14:tracePt t="112136" x="2506663" y="5200650"/>
          <p14:tracePt t="112145" x="2506663" y="5208588"/>
          <p14:tracePt t="112152" x="2498725" y="5208588"/>
          <p14:tracePt t="112160" x="2481263" y="5208588"/>
          <p14:tracePt t="112168" x="2473325" y="5218113"/>
          <p14:tracePt t="112176" x="2455863" y="5218113"/>
          <p14:tracePt t="112184" x="2447925" y="5218113"/>
          <p14:tracePt t="112192" x="2447925" y="5226050"/>
          <p14:tracePt t="112486" x="2447925" y="5235575"/>
          <p14:tracePt t="112498" x="2447925" y="5243513"/>
          <p14:tracePt t="112506" x="2438400" y="5251450"/>
          <p14:tracePt t="112514" x="2422525" y="5260975"/>
          <p14:tracePt t="112520" x="2422525" y="5268913"/>
          <p14:tracePt t="112528" x="2422525" y="5276850"/>
          <p14:tracePt t="112536" x="2413000" y="5276850"/>
          <p14:tracePt t="112545" x="2413000" y="5286375"/>
          <p14:tracePt t="112552" x="2413000" y="5294313"/>
          <p14:tracePt t="112565" x="2405063" y="5294313"/>
          <p14:tracePt t="112572" x="2405063" y="5302250"/>
          <p14:tracePt t="112581" x="2405063" y="5311775"/>
          <p14:tracePt t="112588" x="2405063" y="5319713"/>
          <p14:tracePt t="112596" x="2405063" y="5327650"/>
          <p14:tracePt t="112604" x="2405063" y="5337175"/>
          <p14:tracePt t="112658" x="2405063" y="5345113"/>
          <p14:tracePt t="112670" x="2405063" y="5353050"/>
          <p14:tracePt t="112677" x="2405063" y="5362575"/>
          <p14:tracePt t="112686" x="2405063" y="5370513"/>
          <p14:tracePt t="112694" x="2405063" y="5387975"/>
          <p14:tracePt t="112702" x="2405063" y="5395913"/>
          <p14:tracePt t="112710" x="2405063" y="5413375"/>
          <p14:tracePt t="112718" x="2405063" y="5430838"/>
          <p14:tracePt t="112724" x="2405063" y="5438775"/>
          <p14:tracePt t="112732" x="2413000" y="5456238"/>
          <p14:tracePt t="112740" x="2422525" y="5472113"/>
          <p14:tracePt t="112748" x="2422525" y="5481638"/>
          <p14:tracePt t="112755" x="2422525" y="5489575"/>
          <p14:tracePt t="112764" x="2430463" y="5497513"/>
          <p14:tracePt t="112772" x="2430463" y="5507038"/>
          <p14:tracePt t="112780" x="2438400" y="5514975"/>
          <p14:tracePt t="112788" x="2447925" y="5524500"/>
          <p14:tracePt t="112796" x="2455863" y="5524500"/>
          <p14:tracePt t="112804" x="2463800" y="5532438"/>
          <p14:tracePt t="112812" x="2473325" y="5540375"/>
          <p14:tracePt t="112820" x="2481263" y="5549900"/>
          <p14:tracePt t="112826" x="2489200" y="5549900"/>
          <p14:tracePt t="112834" x="2506663" y="5557838"/>
          <p14:tracePt t="112842" x="2524125" y="5575300"/>
          <p14:tracePt t="112850" x="2532063" y="5591175"/>
          <p14:tracePt t="112858" x="2549525" y="5600700"/>
          <p14:tracePt t="112866" x="2566988" y="5608638"/>
          <p14:tracePt t="112874" x="2582863" y="5616575"/>
          <p14:tracePt t="112882" x="2592388" y="5634038"/>
          <p14:tracePt t="112889" x="2617788" y="5651500"/>
          <p14:tracePt t="112898" x="2633663" y="5668963"/>
          <p14:tracePt t="112914" x="2676525" y="5694363"/>
          <p14:tracePt t="112922" x="2686050" y="5710238"/>
          <p14:tracePt t="112930" x="2701925" y="5727700"/>
          <p14:tracePt t="112936" x="2719388" y="5735638"/>
          <p14:tracePt t="112944" x="2727325" y="5745163"/>
          <p14:tracePt t="112952" x="2727325" y="5753100"/>
          <p14:tracePt t="112960" x="2736850" y="5761038"/>
          <p14:tracePt t="112972" x="2744788" y="5761038"/>
          <p14:tracePt t="112980" x="2744788" y="5770563"/>
          <p14:tracePt t="112988" x="2752725" y="5770563"/>
          <p14:tracePt t="112996" x="2752725" y="5778500"/>
          <p14:tracePt t="113042" x="2752725" y="5788025"/>
          <p14:tracePt t="113066" x="2762250" y="5788025"/>
          <p14:tracePt t="113082" x="2762250" y="5795963"/>
          <p14:tracePt t="113090" x="2762250" y="5813425"/>
          <p14:tracePt t="113098" x="2762250" y="5821363"/>
          <p14:tracePt t="113106" x="2762250" y="5829300"/>
          <p14:tracePt t="113122" x="2762250" y="5838825"/>
          <p14:tracePt t="113144" x="2762250" y="5846763"/>
          <p14:tracePt t="113204" x="2752725" y="5854700"/>
          <p14:tracePt t="113228" x="2752725" y="5864225"/>
          <p14:tracePt t="113261" x="2744788" y="5864225"/>
          <p14:tracePt t="125620" x="2813050" y="5846763"/>
          <p14:tracePt t="125628" x="2914650" y="5821363"/>
          <p14:tracePt t="125636" x="3016250" y="5788025"/>
          <p14:tracePt t="125644" x="3135313" y="5753100"/>
          <p14:tracePt t="125652" x="3271838" y="5727700"/>
          <p14:tracePt t="125660" x="3433763" y="5702300"/>
          <p14:tracePt t="125668" x="3586163" y="5702300"/>
          <p14:tracePt t="125674" x="3748088" y="5694363"/>
          <p14:tracePt t="125682" x="3900488" y="5676900"/>
          <p14:tracePt t="125690" x="4037013" y="5668963"/>
          <p14:tracePt t="125698" x="4181475" y="5641975"/>
          <p14:tracePt t="125706" x="4325938" y="5616575"/>
          <p14:tracePt t="125714" x="4470400" y="5591175"/>
          <p14:tracePt t="125722" x="4605338" y="5575300"/>
          <p14:tracePt t="125730" x="4749800" y="5549900"/>
          <p14:tracePt t="125738" x="4894263" y="5549900"/>
          <p14:tracePt t="125746" x="5030788" y="5549900"/>
          <p14:tracePt t="125754" x="5149850" y="5549900"/>
          <p14:tracePt t="125762" x="5235575" y="5540375"/>
          <p14:tracePt t="125770" x="5319713" y="5514975"/>
          <p14:tracePt t="125778" x="5370513" y="5497513"/>
          <p14:tracePt t="125784" x="5395913" y="5481638"/>
          <p14:tracePt t="125793" x="5405438" y="5464175"/>
          <p14:tracePt t="125800" x="5421313" y="5446713"/>
          <p14:tracePt t="125809" x="5456238" y="5421313"/>
          <p14:tracePt t="125816" x="5489575" y="5405438"/>
          <p14:tracePt t="125824" x="5557838" y="5380038"/>
          <p14:tracePt t="125832" x="5616575" y="5327650"/>
          <p14:tracePt t="125840" x="5702300" y="5268913"/>
          <p14:tracePt t="125848" x="5778500" y="5208588"/>
          <p14:tracePt t="125856" x="5838825" y="5175250"/>
          <p14:tracePt t="125864" x="5905500" y="5149850"/>
          <p14:tracePt t="125872" x="5948363" y="5124450"/>
          <p14:tracePt t="125880" x="5973763" y="5106988"/>
          <p14:tracePt t="125888" x="5991225" y="5099050"/>
          <p14:tracePt t="125895" x="6016625" y="5081588"/>
          <p14:tracePt t="125902" x="6049963" y="5064125"/>
          <p14:tracePt t="125911" x="6110288" y="5038725"/>
          <p14:tracePt t="125918" x="6186488" y="4997450"/>
          <p14:tracePt t="125926" x="6305550" y="4937125"/>
          <p14:tracePt t="125934" x="6457950" y="4860925"/>
          <p14:tracePt t="125944" x="6662738" y="4784725"/>
          <p14:tracePt t="125950" x="6865938" y="4733925"/>
          <p14:tracePt t="125959" x="7019925" y="4683125"/>
          <p14:tracePt t="125966" x="7138988" y="4630738"/>
          <p14:tracePt t="125974" x="7232650" y="4572000"/>
          <p14:tracePt t="125982" x="7308850" y="4521200"/>
          <p14:tracePt t="125988" x="7367588" y="4478338"/>
          <p14:tracePt t="125996" x="7443788" y="4435475"/>
          <p14:tracePt t="126004" x="7537450" y="4384675"/>
          <p14:tracePt t="126012" x="7666038" y="4325938"/>
          <p14:tracePt t="126019" x="7835900" y="4275138"/>
          <p14:tracePt t="126028" x="8031163" y="4249738"/>
          <p14:tracePt t="126036" x="8269288" y="4224338"/>
          <p14:tracePt t="126044" x="8489950" y="4189413"/>
          <p14:tracePt t="126052" x="8634413" y="4181475"/>
          <p14:tracePt t="126060" x="8769350" y="4164013"/>
          <p14:tracePt t="126068" x="8863013" y="4146550"/>
          <p14:tracePt t="126076" x="8940800" y="4121150"/>
          <p14:tracePt t="126084" x="8999538" y="4095750"/>
          <p14:tracePt t="126092" x="9058275" y="4070350"/>
          <p14:tracePt t="126098" x="9118600" y="4052888"/>
        </p14:tracePtLst>
      </p14:laserTrace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23" y="651046"/>
            <a:ext cx="8165354" cy="1143948"/>
          </a:xfrm>
        </p:spPr>
        <p:txBody>
          <a:bodyPr/>
          <a:lstStyle/>
          <a:p>
            <a:r>
              <a:rPr lang="en-US" b="1" dirty="0">
                <a:ln w="1905"/>
                <a:solidFill>
                  <a:schemeClr val="tx1"/>
                </a:solidFill>
                <a:effectLst>
                  <a:innerShdw blurRad="69850" dist="43180" dir="5400000">
                    <a:srgbClr val="000000">
                      <a:alpha val="65000"/>
                    </a:srgbClr>
                  </a:innerShdw>
                </a:effectLst>
              </a:rPr>
              <a:t>Simplest test mechanism</a:t>
            </a:r>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3</a:t>
            </a:fld>
            <a:endParaRPr lang="en-US" dirty="0"/>
          </a:p>
        </p:txBody>
      </p:sp>
      <p:sp>
        <p:nvSpPr>
          <p:cNvPr id="3" name="Content Placeholder 2"/>
          <p:cNvSpPr>
            <a:spLocks noGrp="1"/>
          </p:cNvSpPr>
          <p:nvPr>
            <p:ph sz="half" idx="1"/>
          </p:nvPr>
        </p:nvSpPr>
        <p:spPr>
          <a:xfrm>
            <a:off x="425493" y="1970225"/>
            <a:ext cx="7622334" cy="696776"/>
          </a:xfrm>
        </p:spPr>
        <p:txBody>
          <a:bodyPr>
            <a:noAutofit/>
          </a:bodyPr>
          <a:lstStyle/>
          <a:p>
            <a:r>
              <a:rPr lang="en-US" sz="2000" dirty="0"/>
              <a:t>Using the simplest  SC, </a:t>
            </a:r>
            <a:r>
              <a:rPr lang="en-US" sz="2000" dirty="0" err="1"/>
              <a:t>ie</a:t>
            </a:r>
            <a:r>
              <a:rPr lang="en-US" sz="2000" dirty="0"/>
              <a:t> empty SC</a:t>
            </a:r>
          </a:p>
          <a:p>
            <a:r>
              <a:rPr lang="en-US" sz="2000" dirty="0"/>
              <a:t>What can we test?</a:t>
            </a:r>
          </a:p>
          <a:p>
            <a:pPr lvl="1"/>
            <a:r>
              <a:rPr lang="en-US" sz="2000" dirty="0"/>
              <a:t>That the SC was successfully deployed </a:t>
            </a:r>
          </a:p>
          <a:p>
            <a:pPr lvl="1"/>
            <a:r>
              <a:rPr lang="en-US" sz="2000" dirty="0"/>
              <a:t>And if so, get the address of the SC, </a:t>
            </a:r>
            <a:r>
              <a:rPr lang="en-US" sz="2000" dirty="0" err="1"/>
              <a:t>ie</a:t>
            </a:r>
            <a:r>
              <a:rPr lang="en-US" sz="2000" dirty="0"/>
              <a:t> its address cannot be null.</a:t>
            </a:r>
          </a:p>
          <a:p>
            <a:endParaRPr lang="en-US" sz="2000" dirty="0"/>
          </a:p>
        </p:txBody>
      </p:sp>
      <p:pic>
        <p:nvPicPr>
          <p:cNvPr id="10" name="Picture 9">
            <a:extLst>
              <a:ext uri="{FF2B5EF4-FFF2-40B4-BE49-F238E27FC236}">
                <a16:creationId xmlns:a16="http://schemas.microsoft.com/office/drawing/2014/main" id="{C882097D-0AD3-4CE8-97F3-0F3CCFA9CAC0}"/>
              </a:ext>
            </a:extLst>
          </p:cNvPr>
          <p:cNvPicPr>
            <a:picLocks noChangeAspect="1"/>
          </p:cNvPicPr>
          <p:nvPr/>
        </p:nvPicPr>
        <p:blipFill>
          <a:blip r:embed="rId3"/>
          <a:stretch>
            <a:fillRect/>
          </a:stretch>
        </p:blipFill>
        <p:spPr>
          <a:xfrm>
            <a:off x="1738312" y="4038600"/>
            <a:ext cx="5667375" cy="1924050"/>
          </a:xfrm>
          <a:prstGeom prst="rect">
            <a:avLst/>
          </a:prstGeom>
        </p:spPr>
      </p:pic>
    </p:spTree>
    <p:extLst>
      <p:ext uri="{BB962C8B-B14F-4D97-AF65-F5344CB8AC3E}">
        <p14:creationId xmlns:p14="http://schemas.microsoft.com/office/powerpoint/2010/main" val="7183496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28718">
        <p15:prstTrans prst="drape"/>
      </p:transition>
    </mc:Choice>
    <mc:Fallback xmlns="">
      <p:transition spd="slow" advTm="128718">
        <p:fade/>
      </p:transition>
    </mc:Fallback>
  </mc:AlternateContent>
  <p:extLst>
    <p:ext uri="{3A86A75C-4F4B-4683-9AE1-C65F6400EC91}">
      <p14:laserTraceLst xmlns:p14="http://schemas.microsoft.com/office/powerpoint/2010/main">
        <p14:tracePtLst>
          <p14:tracePt t="4715" x="8991600" y="3305175"/>
          <p14:tracePt t="4724" x="8863013" y="3297238"/>
          <p14:tracePt t="4732" x="8753475" y="3297238"/>
          <p14:tracePt t="4740" x="8616950" y="3297238"/>
          <p14:tracePt t="4748" x="8472488" y="3297238"/>
          <p14:tracePt t="4756" x="8335963" y="3297238"/>
          <p14:tracePt t="4764" x="8175625" y="3297238"/>
          <p14:tracePt t="4772" x="8021638" y="3297238"/>
          <p14:tracePt t="4780" x="7835900" y="3297238"/>
          <p14:tracePt t="4786" x="7639050" y="3263900"/>
          <p14:tracePt t="4794" x="7486650" y="3254375"/>
          <p14:tracePt t="4802" x="7342188" y="3228975"/>
          <p14:tracePt t="4809" x="7215188" y="3221038"/>
          <p14:tracePt t="4818" x="7088188" y="3203575"/>
          <p14:tracePt t="4826" x="6977063" y="3203575"/>
          <p14:tracePt t="4834" x="6858000" y="3195638"/>
          <p14:tracePt t="4842" x="6731000" y="3195638"/>
          <p14:tracePt t="4850" x="6602413" y="3186113"/>
          <p14:tracePt t="4858" x="6467475" y="3186113"/>
          <p14:tracePt t="4866" x="6323013" y="3186113"/>
          <p14:tracePt t="4874" x="6186488" y="3186113"/>
          <p14:tracePt t="4883" x="6042025" y="3211513"/>
          <p14:tracePt t="4888" x="5897563" y="3238500"/>
          <p14:tracePt t="4896" x="5735638" y="3263900"/>
          <p14:tracePt t="4920" x="5175250" y="3322638"/>
          <p14:tracePt t="4928" x="4954588" y="3355975"/>
          <p14:tracePt t="4936" x="4741863" y="3382963"/>
          <p14:tracePt t="4944" x="4521200" y="3416300"/>
          <p14:tracePt t="4952" x="4333875" y="3441700"/>
          <p14:tracePt t="4960" x="4189413" y="3467100"/>
          <p14:tracePt t="4968" x="4044950" y="3492500"/>
          <p14:tracePt t="4976" x="3917950" y="3509963"/>
          <p14:tracePt t="4984" x="3790950" y="3535363"/>
          <p14:tracePt t="4992" x="3662363" y="3560763"/>
          <p14:tracePt t="4999" x="3543300" y="3578225"/>
          <p14:tracePt t="5006" x="3433763" y="3619500"/>
          <p14:tracePt t="5014" x="3297238" y="3636963"/>
          <p14:tracePt t="5022" x="3160713" y="3679825"/>
          <p14:tracePt t="5029" x="3008313" y="3722688"/>
          <p14:tracePt t="5038" x="2863850" y="3773488"/>
          <p14:tracePt t="5046" x="2660650" y="3816350"/>
          <p14:tracePt t="5053" x="2524125" y="3841750"/>
          <p14:tracePt t="5062" x="2362200" y="3867150"/>
          <p14:tracePt t="5070" x="2217738" y="3867150"/>
          <p14:tracePt t="5078" x="2065338" y="3867150"/>
          <p14:tracePt t="5085" x="1911350" y="3867150"/>
          <p14:tracePt t="5092" x="1690688" y="3857625"/>
          <p14:tracePt t="5100" x="1444625" y="3832225"/>
          <p14:tracePt t="5108" x="1173163" y="3798888"/>
          <p14:tracePt t="5115" x="892175" y="3748088"/>
          <p14:tracePt t="5124" x="603250" y="3662363"/>
          <p14:tracePt t="5132" x="288925" y="3552825"/>
          <p14:tracePt t="9414" x="33338" y="3781425"/>
          <p14:tracePt t="9422" x="58738" y="3781425"/>
          <p14:tracePt t="9430" x="93663" y="3773488"/>
          <p14:tracePt t="9438" x="152400" y="3763963"/>
          <p14:tracePt t="9446" x="212725" y="3738563"/>
          <p14:tracePt t="9454" x="271463" y="3722688"/>
          <p14:tracePt t="9462" x="331788" y="3705225"/>
          <p14:tracePt t="9470" x="390525" y="3697288"/>
          <p14:tracePt t="9478" x="433388" y="3697288"/>
          <p14:tracePt t="9486" x="484188" y="3697288"/>
          <p14:tracePt t="9494" x="501650" y="3697288"/>
          <p14:tracePt t="9502" x="519113" y="3697288"/>
          <p14:tracePt t="9508" x="527050" y="3697288"/>
          <p14:tracePt t="9520" x="534988" y="3697288"/>
          <p14:tracePt t="9753" x="534988" y="3687763"/>
          <p14:tracePt t="9772" x="527050" y="3679825"/>
          <p14:tracePt t="9780" x="509588" y="3671888"/>
          <p14:tracePt t="9788" x="501650" y="3662363"/>
          <p14:tracePt t="9796" x="484188" y="3662363"/>
          <p14:tracePt t="9804" x="458788" y="3654425"/>
          <p14:tracePt t="9812" x="425450" y="3636963"/>
          <p14:tracePt t="9818" x="390525" y="3619500"/>
          <p14:tracePt t="9826" x="365125" y="3611563"/>
          <p14:tracePt t="9834" x="322263" y="3594100"/>
          <p14:tracePt t="9842" x="288925" y="3586163"/>
          <p14:tracePt t="9850" x="246063" y="3560763"/>
          <p14:tracePt t="9858" x="195263" y="3543300"/>
          <p14:tracePt t="9867" x="152400" y="3535363"/>
          <p14:tracePt t="9874" x="85725" y="3517900"/>
          <p14:tracePt t="9882" x="42863" y="3509963"/>
          <p14:tracePt t="10234" x="68263" y="3279775"/>
          <p14:tracePt t="10242" x="127000" y="3254375"/>
          <p14:tracePt t="10251" x="187325" y="3238500"/>
          <p14:tracePt t="10258" x="255588" y="3211513"/>
          <p14:tracePt t="10266" x="296863" y="3203575"/>
          <p14:tracePt t="10274" x="357188" y="3186113"/>
          <p14:tracePt t="10284" x="415925" y="3170238"/>
          <p14:tracePt t="10290" x="476250" y="3152775"/>
          <p14:tracePt t="10299" x="552450" y="3135313"/>
          <p14:tracePt t="10306" x="628650" y="3109913"/>
          <p14:tracePt t="10315" x="714375" y="3094038"/>
          <p14:tracePt t="10322" x="815975" y="3059113"/>
          <p14:tracePt t="10330" x="935038" y="3025775"/>
          <p14:tracePt t="10336" x="1079500" y="2982913"/>
          <p14:tracePt t="10344" x="1223963" y="2965450"/>
          <p14:tracePt t="10352" x="1401763" y="2940050"/>
          <p14:tracePt t="10360" x="1581150" y="2922588"/>
          <p14:tracePt t="10368" x="1725613" y="2914650"/>
          <p14:tracePt t="10376" x="1870075" y="2914650"/>
          <p14:tracePt t="10385" x="1979613" y="2922588"/>
          <p14:tracePt t="10392" x="2098675" y="2940050"/>
          <p14:tracePt t="10401" x="2184400" y="2949575"/>
          <p14:tracePt t="10408" x="2268538" y="2949575"/>
          <p14:tracePt t="10416" x="2371725" y="2949575"/>
          <p14:tracePt t="10424" x="2455863" y="2949575"/>
          <p14:tracePt t="10432" x="2549525" y="2949575"/>
          <p14:tracePt t="10438" x="2668588" y="2932113"/>
          <p14:tracePt t="10446" x="2795588" y="2922588"/>
          <p14:tracePt t="10454" x="2940050" y="2897188"/>
          <p14:tracePt t="10462" x="3076575" y="2897188"/>
          <p14:tracePt t="10470" x="3221038" y="2897188"/>
          <p14:tracePt t="10478" x="3348038" y="2897188"/>
          <p14:tracePt t="10486" x="3441700" y="2914650"/>
          <p14:tracePt t="10494" x="3517900" y="2932113"/>
          <p14:tracePt t="10502" x="3578225" y="2957513"/>
          <p14:tracePt t="10510" x="3629025" y="2974975"/>
          <p14:tracePt t="10518" x="3646488" y="2982913"/>
          <p14:tracePt t="10526" x="3662363" y="2990850"/>
          <p14:tracePt t="10534" x="3671888" y="2990850"/>
          <p14:tracePt t="10542" x="3687763" y="2990850"/>
          <p14:tracePt t="10548" x="3697288" y="2990850"/>
          <p14:tracePt t="10556" x="3713163" y="2990850"/>
          <p14:tracePt t="10565" x="3738563" y="2990850"/>
          <p14:tracePt t="10572" x="3756025" y="2990850"/>
          <p14:tracePt t="10580" x="3790950" y="2982913"/>
          <p14:tracePt t="10587" x="3841750" y="2974975"/>
          <p14:tracePt t="10596" x="3883025" y="2965450"/>
          <p14:tracePt t="10603" x="3908425" y="2965450"/>
          <p14:tracePt t="10612" x="3925888" y="2965450"/>
          <p14:tracePt t="10620" x="3943350" y="2965450"/>
          <p14:tracePt t="10628" x="3960813" y="2965450"/>
          <p14:tracePt t="10643" x="3960813" y="2957513"/>
          <p14:tracePt t="10653" x="3968750" y="2957513"/>
          <p14:tracePt t="10730" x="3960813" y="2957513"/>
          <p14:tracePt t="10738" x="3925888" y="2974975"/>
          <p14:tracePt t="10746" x="3883025" y="2990850"/>
          <p14:tracePt t="10754" x="3824288" y="3008313"/>
          <p14:tracePt t="10760" x="3756025" y="3033713"/>
          <p14:tracePt t="10767" x="3697288" y="3041650"/>
          <p14:tracePt t="10776" x="3636963" y="3051175"/>
          <p14:tracePt t="10784" x="3578225" y="3076575"/>
          <p14:tracePt t="10792" x="3517900" y="3084513"/>
          <p14:tracePt t="10800" x="3449638" y="3094038"/>
          <p14:tracePt t="10808" x="3373438" y="3109913"/>
          <p14:tracePt t="10816" x="3297238" y="3109913"/>
          <p14:tracePt t="10824" x="3211513" y="3127375"/>
          <p14:tracePt t="10832" x="3144838" y="3127375"/>
          <p14:tracePt t="10839" x="3067050" y="3109913"/>
          <p14:tracePt t="10848" x="2990850" y="3101975"/>
          <p14:tracePt t="10854" x="2932113" y="3084513"/>
          <p14:tracePt t="10862" x="2871788" y="3059113"/>
          <p14:tracePt t="10869" x="2813050" y="3041650"/>
          <p14:tracePt t="10878" x="2752725" y="3033713"/>
          <p14:tracePt t="10886" x="2701925" y="3008313"/>
          <p14:tracePt t="10893" x="2676525" y="3000375"/>
          <p14:tracePt t="10902" x="2660650" y="2990850"/>
          <p14:tracePt t="10909" x="2643188" y="2982913"/>
          <p14:tracePt t="10931" x="2608263" y="2965450"/>
          <p14:tracePt t="10935" x="2600325" y="2957513"/>
          <p14:tracePt t="10942" x="2582863" y="2957513"/>
          <p14:tracePt t="10950" x="2574925" y="2957513"/>
          <p14:tracePt t="10958" x="2557463" y="2957513"/>
          <p14:tracePt t="10965" x="2541588" y="2957513"/>
          <p14:tracePt t="10972" x="2532063" y="2949575"/>
          <p14:tracePt t="10980" x="2516188" y="2949575"/>
          <p14:tracePt t="10988" x="2506663" y="2949575"/>
          <p14:tracePt t="18351" x="2516188" y="2940050"/>
          <p14:tracePt t="18359" x="2524125" y="2922588"/>
          <p14:tracePt t="18367" x="2532063" y="2922588"/>
          <p14:tracePt t="18374" x="2541588" y="2914650"/>
          <p14:tracePt t="18472" x="2549525" y="2906713"/>
          <p14:tracePt t="18484" x="2557463" y="2897188"/>
          <p14:tracePt t="18530" x="2566988" y="2897188"/>
          <p14:tracePt t="18542" x="2566988" y="2889250"/>
          <p14:tracePt t="18550" x="2582863" y="2871788"/>
          <p14:tracePt t="18558" x="2600325" y="2863850"/>
          <p14:tracePt t="18567" x="2608263" y="2855913"/>
          <p14:tracePt t="18574" x="2625725" y="2838450"/>
          <p14:tracePt t="18582" x="2633663" y="2830513"/>
          <p14:tracePt t="18652" x="2643188" y="2830513"/>
          <p14:tracePt t="18664" x="2643188" y="2820988"/>
          <p14:tracePt t="18672" x="2651125" y="2805113"/>
          <p14:tracePt t="18680" x="2668588" y="2795588"/>
          <p14:tracePt t="18688" x="2676525" y="2778125"/>
          <p14:tracePt t="18696" x="2686050" y="2762250"/>
          <p14:tracePt t="18704" x="2693988" y="2752725"/>
          <p14:tracePt t="18713" x="2701925" y="2752725"/>
          <p14:tracePt t="18728" x="2701925" y="2744788"/>
          <p14:tracePt t="18738" x="2711450" y="2744788"/>
          <p14:tracePt t="18750" x="2711450" y="2736850"/>
          <p14:tracePt t="18758" x="2727325" y="2727325"/>
          <p14:tracePt t="18766" x="2744788" y="2711450"/>
          <p14:tracePt t="18773" x="2752725" y="2693988"/>
          <p14:tracePt t="18782" x="2762250" y="2676525"/>
          <p14:tracePt t="18789" x="2778125" y="2668588"/>
          <p14:tracePt t="18798" x="2787650" y="2651125"/>
          <p14:tracePt t="18806" x="2805113" y="2633663"/>
          <p14:tracePt t="18814" x="2805113" y="2625725"/>
          <p14:tracePt t="18822" x="2820988" y="2617788"/>
          <p14:tracePt t="18828" x="2820988" y="2608263"/>
          <p14:tracePt t="18836" x="2830513" y="2600325"/>
          <p14:tracePt t="18932" x="2838450" y="2600325"/>
          <p14:tracePt t="18942" x="2846388" y="2592388"/>
          <p14:tracePt t="18949" x="2855913" y="2582863"/>
          <p14:tracePt t="18966" x="2863850" y="2582863"/>
          <p14:tracePt t="19002" x="2871788" y="2574925"/>
          <p14:tracePt t="19014" x="2871788" y="2566988"/>
          <p14:tracePt t="19022" x="2881313" y="2557463"/>
          <p14:tracePt t="19029" x="2889250" y="2557463"/>
          <p14:tracePt t="19038" x="2897188" y="2549525"/>
          <p14:tracePt t="19044" x="2897188" y="2541588"/>
          <p14:tracePt t="19052" x="2906713" y="2541588"/>
          <p14:tracePt t="19060" x="2914650" y="2532063"/>
          <p14:tracePt t="19080" x="2914650" y="2524125"/>
          <p14:tracePt t="19124" x="2922588" y="2516188"/>
          <p14:tracePt t="19136" x="2932113" y="2516188"/>
          <p14:tracePt t="19144" x="2940050" y="2506663"/>
          <p14:tracePt t="19242" x="2949575" y="2498725"/>
          <p14:tracePt t="19254" x="2957513" y="2498725"/>
          <p14:tracePt t="21923" x="2974975" y="2532063"/>
          <p14:tracePt t="21931" x="2982913" y="2541588"/>
          <p14:tracePt t="21938" x="2990850" y="2557463"/>
          <p14:tracePt t="21946" x="2990850" y="2574925"/>
          <p14:tracePt t="21955" x="3000375" y="2592388"/>
          <p14:tracePt t="21965" x="3008313" y="2608263"/>
          <p14:tracePt t="21970" x="3008313" y="2625725"/>
          <p14:tracePt t="21979" x="3016250" y="2633663"/>
          <p14:tracePt t="21986" x="3025775" y="2651125"/>
          <p14:tracePt t="21994" x="3033713" y="2660650"/>
          <p14:tracePt t="22002" x="3041650" y="2668588"/>
          <p14:tracePt t="22009" x="3051175" y="2686050"/>
          <p14:tracePt t="22016" x="3059113" y="2701925"/>
          <p14:tracePt t="22024" x="3076575" y="2719388"/>
          <p14:tracePt t="22032" x="3084513" y="2727325"/>
          <p14:tracePt t="22040" x="3094038" y="2744788"/>
          <p14:tracePt t="22048" x="3109913" y="2762250"/>
          <p14:tracePt t="22056" x="3109913" y="2778125"/>
          <p14:tracePt t="22064" x="3119438" y="2787650"/>
          <p14:tracePt t="22072" x="3127375" y="2795588"/>
          <p14:tracePt t="22081" x="3135313" y="2813050"/>
          <p14:tracePt t="22088" x="3144838" y="2820988"/>
          <p14:tracePt t="22096" x="3152775" y="2838450"/>
          <p14:tracePt t="22104" x="3160713" y="2855913"/>
          <p14:tracePt t="22113" x="3170238" y="2855913"/>
          <p14:tracePt t="22118" x="3178175" y="2871788"/>
          <p14:tracePt t="22126" x="3186113" y="2889250"/>
          <p14:tracePt t="22134" x="3186113" y="2897188"/>
          <p14:tracePt t="22142" x="3195638" y="2914650"/>
          <p14:tracePt t="22150" x="3195638" y="2922588"/>
          <p14:tracePt t="22158" x="3195638" y="2932113"/>
          <p14:tracePt t="22166" x="3203575" y="2940050"/>
          <p14:tracePt t="22872" x="3211513" y="2949575"/>
          <p14:tracePt t="22884" x="3221038" y="2957513"/>
          <p14:tracePt t="22892" x="3238500" y="2974975"/>
          <p14:tracePt t="22900" x="3254375" y="2990850"/>
          <p14:tracePt t="22912" x="3271838" y="3008313"/>
          <p14:tracePt t="22916" x="3279775" y="3025775"/>
          <p14:tracePt t="22924" x="3297238" y="3033713"/>
          <p14:tracePt t="22932" x="3314700" y="3051175"/>
          <p14:tracePt t="22940" x="3340100" y="3059113"/>
          <p14:tracePt t="22948" x="3365500" y="3076575"/>
          <p14:tracePt t="22956" x="3382963" y="3094038"/>
          <p14:tracePt t="22964" x="3408363" y="3101975"/>
          <p14:tracePt t="22972" x="3441700" y="3109913"/>
          <p14:tracePt t="22979" x="3459163" y="3109913"/>
          <p14:tracePt t="22986" x="3467100" y="3109913"/>
          <p14:tracePt t="22994" x="3484563" y="3109913"/>
          <p14:tracePt t="23002" x="3492500" y="3119438"/>
          <p14:tracePt t="23010" x="3502025" y="3119438"/>
          <p14:tracePt t="23018" x="3517900" y="3127375"/>
          <p14:tracePt t="23034" x="3535363" y="3127375"/>
          <p14:tracePt t="23042" x="3552825" y="3127375"/>
          <p14:tracePt t="23050" x="3560763" y="3127375"/>
          <p14:tracePt t="23058" x="3578225" y="3127375"/>
          <p14:tracePt t="23066" x="3586163" y="3127375"/>
          <p14:tracePt t="23136" x="3594100" y="3127375"/>
          <p14:tracePt t="23148" x="3603625" y="3119438"/>
          <p14:tracePt t="23156" x="3611563" y="3109913"/>
          <p14:tracePt t="23164" x="3629025" y="3094038"/>
          <p14:tracePt t="23172" x="3646488" y="3084513"/>
          <p14:tracePt t="23181" x="3654425" y="3076575"/>
          <p14:tracePt t="23186" x="3671888" y="3067050"/>
          <p14:tracePt t="23194" x="3687763" y="3059113"/>
          <p14:tracePt t="23202" x="3697288" y="3051175"/>
          <p14:tracePt t="23218" x="3705225" y="3051175"/>
          <p14:tracePt t="23230" x="3713163" y="3051175"/>
          <p14:tracePt t="23261" x="3722688" y="3041650"/>
          <p14:tracePt t="23270" x="3730625" y="3033713"/>
          <p14:tracePt t="23281" x="3738563" y="3025775"/>
          <p14:tracePt t="23284" x="3756025" y="3008313"/>
          <p14:tracePt t="23292" x="3773488" y="2990850"/>
          <p14:tracePt t="23300" x="3790950" y="2974975"/>
          <p14:tracePt t="23308" x="3798888" y="2965450"/>
          <p14:tracePt t="23316" x="3806825" y="2949575"/>
          <p14:tracePt t="23324" x="3816350" y="2949575"/>
          <p14:tracePt t="23360" x="3824288" y="2940050"/>
          <p14:tracePt t="23368" x="3832225" y="2932113"/>
          <p14:tracePt t="23376" x="3832225" y="2922588"/>
          <p14:tracePt t="23384" x="3849688" y="2914650"/>
          <p14:tracePt t="23389" x="3857625" y="2906713"/>
          <p14:tracePt t="23398" x="3867150" y="2897188"/>
          <p14:tracePt t="23564" x="3867150" y="2889250"/>
          <p14:tracePt t="23744" x="3875088" y="2889250"/>
          <p14:tracePt t="23756" x="3883025" y="2889250"/>
          <p14:tracePt t="23765" x="3892550" y="2889250"/>
          <p14:tracePt t="23772" x="3900488" y="2889250"/>
          <p14:tracePt t="23797" x="3908425" y="2889250"/>
          <p14:tracePt t="23984" x="3917950" y="2889250"/>
          <p14:tracePt t="24033" x="3925888" y="2889250"/>
          <p14:tracePt t="24054" x="3935413" y="2889250"/>
          <p14:tracePt t="24063" x="3943350" y="2889250"/>
          <p14:tracePt t="24082" x="3951288" y="2889250"/>
          <p14:tracePt t="24098" x="3968750" y="2889250"/>
          <p14:tracePt t="24106" x="3976688" y="2889250"/>
          <p14:tracePt t="24114" x="3994150" y="2889250"/>
          <p14:tracePt t="24122" x="4011613" y="2889250"/>
          <p14:tracePt t="24130" x="4019550" y="2889250"/>
          <p14:tracePt t="24136" x="4027488" y="2889250"/>
          <p14:tracePt t="24144" x="4037013" y="2889250"/>
          <p14:tracePt t="24152" x="4044950" y="2889250"/>
          <p14:tracePt t="24160" x="4052888" y="2889250"/>
          <p14:tracePt t="24168" x="4062413" y="2889250"/>
          <p14:tracePt t="24176" x="4079875" y="2889250"/>
          <p14:tracePt t="24184" x="4087813" y="2889250"/>
          <p14:tracePt t="24192" x="4095750" y="2889250"/>
          <p14:tracePt t="24200" x="4113213" y="2889250"/>
          <p14:tracePt t="24208" x="4130675" y="2881313"/>
          <p14:tracePt t="24224" x="4138613" y="2881313"/>
          <p14:tracePt t="24270" x="4146550" y="2881313"/>
          <p14:tracePt t="24547" x="4156075" y="2881313"/>
          <p14:tracePt t="24554" x="4181475" y="2881313"/>
          <p14:tracePt t="24561" x="4197350" y="2889250"/>
          <p14:tracePt t="24569" x="4206875" y="2889250"/>
          <p14:tracePt t="24577" x="4224338" y="2897188"/>
          <p14:tracePt t="24584" x="4240213" y="2906713"/>
          <p14:tracePt t="24592" x="4249738" y="2906713"/>
          <p14:tracePt t="24599" x="4265613" y="2906713"/>
          <p14:tracePt t="24608" x="4283075" y="2906713"/>
          <p14:tracePt t="24616" x="4291013" y="2906713"/>
          <p14:tracePt t="24624" x="4300538" y="2906713"/>
          <p14:tracePt t="24632" x="4308475" y="2914650"/>
          <p14:tracePt t="24845" x="4308475" y="2922588"/>
          <p14:tracePt t="24856" x="4308475" y="2932113"/>
          <p14:tracePt t="24872" x="4300538" y="2940050"/>
          <p14:tracePt t="24879" x="4291013" y="2957513"/>
          <p14:tracePt t="24886" x="4283075" y="2957513"/>
          <p14:tracePt t="24894" x="4275138" y="2974975"/>
          <p14:tracePt t="24902" x="4257675" y="2982913"/>
          <p14:tracePt t="24922" x="4240213" y="3000375"/>
          <p14:tracePt t="24926" x="4224338" y="3008313"/>
          <p14:tracePt t="24934" x="4214813" y="3008313"/>
          <p14:tracePt t="24942" x="4214813" y="3016250"/>
          <p14:tracePt t="24950" x="4206875" y="3016250"/>
          <p14:tracePt t="24958" x="4197350" y="3025775"/>
          <p14:tracePt t="24966" x="4189413" y="3025775"/>
          <p14:tracePt t="24988" x="4181475" y="3025775"/>
          <p14:tracePt t="24996" x="4171950" y="3033713"/>
          <p14:tracePt t="25012" x="4164013" y="3033713"/>
          <p14:tracePt t="25019" x="4146550" y="3033713"/>
          <p14:tracePt t="25028" x="4138613" y="3041650"/>
          <p14:tracePt t="25036" x="4121150" y="3041650"/>
          <p14:tracePt t="25044" x="4113213" y="3041650"/>
          <p14:tracePt t="25052" x="4095750" y="3051175"/>
          <p14:tracePt t="25060" x="4079875" y="3051175"/>
          <p14:tracePt t="25068" x="4070350" y="3059113"/>
          <p14:tracePt t="25076" x="4044950" y="3059113"/>
          <p14:tracePt t="25082" x="4027488" y="3059113"/>
          <p14:tracePt t="25089" x="4019550" y="3059113"/>
          <p14:tracePt t="25098" x="4002088" y="3059113"/>
          <p14:tracePt t="25106" x="3976688" y="3059113"/>
          <p14:tracePt t="25114" x="3960813" y="3059113"/>
          <p14:tracePt t="25122" x="3935413" y="3059113"/>
          <p14:tracePt t="25130" x="3908425" y="3059113"/>
          <p14:tracePt t="25138" x="3867150" y="3059113"/>
          <p14:tracePt t="25146" x="3841750" y="3059113"/>
          <p14:tracePt t="25154" x="3798888" y="3059113"/>
          <p14:tracePt t="25162" x="3738563" y="3059113"/>
          <p14:tracePt t="25170" x="3687763" y="3076575"/>
          <p14:tracePt t="25178" x="3636963" y="3076575"/>
          <p14:tracePt t="25184" x="3586163" y="3076575"/>
          <p14:tracePt t="25192" x="3560763" y="3076575"/>
          <p14:tracePt t="25200" x="3517900" y="3076575"/>
          <p14:tracePt t="25208" x="3459163" y="3084513"/>
          <p14:tracePt t="25216" x="3416300" y="3084513"/>
          <p14:tracePt t="25224" x="3355975" y="3094038"/>
          <p14:tracePt t="25232" x="3305175" y="3101975"/>
          <p14:tracePt t="25240" x="3263900" y="3101975"/>
          <p14:tracePt t="25248" x="3238500" y="3101975"/>
          <p14:tracePt t="25256" x="3221038" y="3101975"/>
          <p14:tracePt t="25264" x="3195638" y="3101975"/>
          <p14:tracePt t="25271" x="3178175" y="3101975"/>
          <p14:tracePt t="25280" x="3170238" y="3101975"/>
          <p14:tracePt t="25288" x="3152775" y="3101975"/>
          <p14:tracePt t="25294" x="3144838" y="3101975"/>
          <p14:tracePt t="25302" x="3135313" y="3101975"/>
          <p14:tracePt t="25314" x="3127375" y="3101975"/>
          <p14:tracePt t="25330" x="3109913" y="3101975"/>
          <p14:tracePt t="25338" x="3094038" y="3101975"/>
          <p14:tracePt t="25346" x="3084513" y="3101975"/>
          <p14:tracePt t="25354" x="3067050" y="3101975"/>
          <p14:tracePt t="25362" x="3059113" y="3101975"/>
          <p14:tracePt t="25370" x="3041650" y="3101975"/>
          <p14:tracePt t="25378" x="3025775" y="3101975"/>
          <p14:tracePt t="25392" x="3016250" y="3101975"/>
          <p14:tracePt t="25408" x="3008313" y="3101975"/>
          <p14:tracePt t="26324" x="3016250" y="3101975"/>
          <p14:tracePt t="26721" x="3016250" y="3094038"/>
          <p14:tracePt t="26733" x="3025775" y="3084513"/>
          <p14:tracePt t="26752" x="3033713" y="3084513"/>
          <p14:tracePt t="26776" x="3033713" y="3076575"/>
          <p14:tracePt t="26786" x="3041650" y="3076575"/>
          <p14:tracePt t="26795" x="3051175" y="3059113"/>
          <p14:tracePt t="26802" x="3059113" y="3041650"/>
          <p14:tracePt t="26810" x="3076575" y="3041650"/>
          <p14:tracePt t="26826" x="3076575" y="3033713"/>
          <p14:tracePt t="26838" x="3084513" y="3025775"/>
          <p14:tracePt t="26900" x="3094038" y="3025775"/>
          <p14:tracePt t="26914" x="3094038" y="3008313"/>
          <p14:tracePt t="26920" x="3101975" y="3000375"/>
          <p14:tracePt t="26928" x="3119438" y="2982913"/>
          <p14:tracePt t="26936" x="3127375" y="2965450"/>
          <p14:tracePt t="26944" x="3135313" y="2949575"/>
          <p14:tracePt t="26952" x="3144838" y="2949575"/>
          <p14:tracePt t="26960" x="3152775" y="2940050"/>
          <p14:tracePt t="26968" x="3160713" y="2932113"/>
          <p14:tracePt t="26984" x="3160713" y="2922588"/>
          <p14:tracePt t="26990" x="3170238" y="2922588"/>
          <p14:tracePt t="26998" x="3178175" y="2914650"/>
          <p14:tracePt t="27006" x="3178175" y="2906713"/>
          <p14:tracePt t="27014" x="3186113" y="2906713"/>
          <p14:tracePt t="27034" x="3195638" y="2897188"/>
          <p14:tracePt t="27054" x="3203575" y="2897188"/>
          <p14:tracePt t="27063" x="3203575" y="2889250"/>
          <p14:tracePt t="27462" x="3228975" y="2881313"/>
          <p14:tracePt t="27470" x="3238500" y="2881313"/>
          <p14:tracePt t="27478" x="3263900" y="2881313"/>
          <p14:tracePt t="27486" x="3289300" y="2881313"/>
          <p14:tracePt t="27496" x="3297238" y="2881313"/>
          <p14:tracePt t="27502" x="3305175" y="2881313"/>
          <p14:tracePt t="27510" x="3314700" y="2881313"/>
          <p14:tracePt t="27518" x="3322638" y="2881313"/>
          <p14:tracePt t="27526" x="3330575" y="2881313"/>
          <p14:tracePt t="27532" x="3340100" y="2881313"/>
          <p14:tracePt t="27540" x="3355975" y="2881313"/>
          <p14:tracePt t="27548" x="3365500" y="2881313"/>
          <p14:tracePt t="27556" x="3373438" y="2881313"/>
          <p14:tracePt t="27564" x="3382963" y="2881313"/>
          <p14:tracePt t="27571" x="3390900" y="2881313"/>
          <p14:tracePt t="27580" x="3398838" y="2881313"/>
          <p14:tracePt t="27588" x="3408363" y="2881313"/>
          <p14:tracePt t="27596" x="3416300" y="2881313"/>
          <p14:tracePt t="27604" x="3424238" y="2889250"/>
          <p14:tracePt t="27612" x="3441700" y="2889250"/>
          <p14:tracePt t="27627" x="3459163" y="2889250"/>
          <p14:tracePt t="27633" x="3475038" y="2889250"/>
          <p14:tracePt t="27642" x="3484563" y="2889250"/>
          <p14:tracePt t="27650" x="3502025" y="2897188"/>
          <p14:tracePt t="27658" x="3517900" y="2897188"/>
          <p14:tracePt t="27666" x="3527425" y="2897188"/>
          <p14:tracePt t="27673" x="3543300" y="2897188"/>
          <p14:tracePt t="27682" x="3552825" y="2897188"/>
          <p14:tracePt t="27690" x="3568700" y="2897188"/>
          <p14:tracePt t="27698" x="3586163" y="2897188"/>
          <p14:tracePt t="27706" x="3594100" y="2897188"/>
          <p14:tracePt t="27714" x="3611563" y="2897188"/>
          <p14:tracePt t="27722" x="3619500" y="2897188"/>
          <p14:tracePt t="27730" x="3636963" y="2897188"/>
          <p14:tracePt t="27735" x="3671888" y="2897188"/>
          <p14:tracePt t="27745" x="3697288" y="2897188"/>
          <p14:tracePt t="27752" x="3730625" y="2897188"/>
          <p14:tracePt t="27760" x="3763963" y="2897188"/>
          <p14:tracePt t="27768" x="3798888" y="2897188"/>
          <p14:tracePt t="27776" x="3824288" y="2897188"/>
          <p14:tracePt t="27784" x="3849688" y="2906713"/>
          <p14:tracePt t="27792" x="3875088" y="2906713"/>
          <p14:tracePt t="27800" x="3883025" y="2906713"/>
          <p14:tracePt t="27808" x="3900488" y="2906713"/>
          <p14:tracePt t="27816" x="3917950" y="2906713"/>
          <p14:tracePt t="27824" x="3925888" y="2906713"/>
          <p14:tracePt t="27832" x="3951288" y="2906713"/>
          <p14:tracePt t="27838" x="3968750" y="2906713"/>
          <p14:tracePt t="27846" x="3994150" y="2906713"/>
          <p14:tracePt t="27854" x="4019550" y="2906713"/>
          <p14:tracePt t="27862" x="4044950" y="2906713"/>
          <p14:tracePt t="27869" x="4070350" y="2906713"/>
          <p14:tracePt t="27878" x="4095750" y="2906713"/>
          <p14:tracePt t="27885" x="4121150" y="2906713"/>
          <p14:tracePt t="27894" x="4130675" y="2906713"/>
          <p14:tracePt t="27902" x="4146550" y="2906713"/>
          <p14:tracePt t="27910" x="4164013" y="2906713"/>
          <p14:tracePt t="27930" x="4189413" y="2906713"/>
          <p14:tracePt t="27933" x="4206875" y="2897188"/>
          <p14:tracePt t="27942" x="4224338" y="2889250"/>
          <p14:tracePt t="27948" x="4240213" y="2889250"/>
          <p14:tracePt t="27956" x="4257675" y="2881313"/>
          <p14:tracePt t="27963" x="4265613" y="2881313"/>
          <p14:tracePt t="27972" x="4283075" y="2871788"/>
          <p14:tracePt t="27980" x="4300538" y="2871788"/>
          <p14:tracePt t="27988" x="4308475" y="2871788"/>
          <p14:tracePt t="27996" x="4325938" y="2871788"/>
          <p14:tracePt t="28012" x="4341813" y="2871788"/>
          <p14:tracePt t="28020" x="4359275" y="2871788"/>
          <p14:tracePt t="28028" x="4368800" y="2871788"/>
          <p14:tracePt t="28036" x="4384675" y="2871788"/>
          <p14:tracePt t="28042" x="4394200" y="2871788"/>
          <p14:tracePt t="28049" x="4410075" y="2871788"/>
          <p14:tracePt t="28058" x="4427538" y="2871788"/>
          <p14:tracePt t="28065" x="4435475" y="2871788"/>
          <p14:tracePt t="28074" x="4452938" y="2863850"/>
          <p14:tracePt t="28082" x="4478338" y="2863850"/>
          <p14:tracePt t="28089" x="4486275" y="2863850"/>
          <p14:tracePt t="28098" x="4503738" y="2863850"/>
          <p14:tracePt t="28106" x="4513263" y="2863850"/>
          <p14:tracePt t="28114" x="4529138" y="2871788"/>
          <p14:tracePt t="28122" x="4546600" y="2881313"/>
          <p14:tracePt t="28130" x="4554538" y="2881313"/>
          <p14:tracePt t="28138" x="4572000" y="2889250"/>
          <p14:tracePt t="28146" x="4589463" y="2897188"/>
          <p14:tracePt t="28152" x="4597400" y="2897188"/>
          <p14:tracePt t="28160" x="4605338" y="2897188"/>
          <p14:tracePt t="28168" x="4622800" y="2897188"/>
          <p14:tracePt t="28176" x="4630738" y="2906713"/>
          <p14:tracePt t="28184" x="4640263" y="2906713"/>
          <p14:tracePt t="28192" x="4648200" y="2906713"/>
          <p14:tracePt t="28200" x="4657725" y="2906713"/>
          <p14:tracePt t="28216" x="4665663" y="2914650"/>
          <p14:tracePt t="28224" x="4673600" y="2914650"/>
          <p14:tracePt t="28232" x="4683125" y="2914650"/>
          <p14:tracePt t="28239" x="4691063" y="2922588"/>
          <p14:tracePt t="28248" x="4699000" y="2922588"/>
          <p14:tracePt t="28256" x="4716463" y="2922588"/>
          <p14:tracePt t="28262" x="4733925" y="2932113"/>
          <p14:tracePt t="28270" x="4741863" y="2932113"/>
          <p14:tracePt t="28278" x="4749800" y="2932113"/>
          <p14:tracePt t="28286" x="4759325" y="2932113"/>
          <p14:tracePt t="28294" x="4767263" y="2932113"/>
          <p14:tracePt t="28310" x="4775200" y="2932113"/>
          <p14:tracePt t="28322" x="4784725" y="2932113"/>
          <p14:tracePt t="28342" x="4792663" y="2932113"/>
          <p14:tracePt t="28350" x="4802188" y="2932113"/>
          <p14:tracePt t="28366" x="4810125" y="2940050"/>
          <p14:tracePt t="28372" x="4827588" y="2940050"/>
          <p14:tracePt t="28384" x="4827588" y="2949575"/>
          <p14:tracePt t="28404" x="4835525" y="2949575"/>
          <p14:tracePt t="28420" x="4843463" y="2949575"/>
          <p14:tracePt t="28452" x="4852988" y="2949575"/>
          <p14:tracePt t="28468" x="4860925" y="2949575"/>
          <p14:tracePt t="28473" x="4868863" y="2949575"/>
          <p14:tracePt t="28482" x="4886325" y="2949575"/>
          <p14:tracePt t="28489" x="4903788" y="2949575"/>
          <p14:tracePt t="28498" x="4911725" y="2957513"/>
          <p14:tracePt t="28506" x="4929188" y="2957513"/>
          <p14:tracePt t="28514" x="4946650" y="2957513"/>
          <p14:tracePt t="28530" x="4962525" y="2957513"/>
          <p14:tracePt t="28538" x="4972050" y="2957513"/>
          <p14:tracePt t="28546" x="4979988" y="2957513"/>
          <p14:tracePt t="28554" x="4997450" y="2957513"/>
          <p14:tracePt t="28562" x="5005388" y="2965450"/>
          <p14:tracePt t="28570" x="5022850" y="2965450"/>
          <p14:tracePt t="28576" x="5038725" y="2965450"/>
          <p14:tracePt t="28592" x="5038725" y="2974975"/>
          <p14:tracePt t="28612" x="5048250" y="2974975"/>
          <p14:tracePt t="28620" x="5064125" y="2982913"/>
          <p14:tracePt t="28628" x="5073650" y="2982913"/>
          <p14:tracePt t="28635" x="5091113" y="2982913"/>
          <p14:tracePt t="28644" x="5099050" y="2982913"/>
          <p14:tracePt t="28652" x="5116513" y="2982913"/>
          <p14:tracePt t="28660" x="5132388" y="2990850"/>
          <p14:tracePt t="28668" x="5141913" y="3000375"/>
          <p14:tracePt t="28676" x="5157788" y="3000375"/>
          <p14:tracePt t="28682" x="5175250" y="3008313"/>
          <p14:tracePt t="28690" x="5183188" y="3016250"/>
          <p14:tracePt t="28698" x="5200650" y="3016250"/>
          <p14:tracePt t="28706" x="5218113" y="3025775"/>
          <p14:tracePt t="28714" x="5226050" y="3025775"/>
          <p14:tracePt t="28722" x="5243513" y="3033713"/>
          <p14:tracePt t="28730" x="5268913" y="3033713"/>
          <p14:tracePt t="28738" x="5286375" y="3033713"/>
          <p14:tracePt t="28746" x="5302250" y="3033713"/>
          <p14:tracePt t="28754" x="5337175" y="3033713"/>
          <p14:tracePt t="28762" x="5345113" y="3033713"/>
          <p14:tracePt t="28770" x="5362575" y="3033713"/>
          <p14:tracePt t="28776" x="5380038" y="3033713"/>
          <p14:tracePt t="28784" x="5387975" y="3041650"/>
          <p14:tracePt t="28792" x="5405438" y="3041650"/>
          <p14:tracePt t="28800" x="5421313" y="3051175"/>
          <p14:tracePt t="28816" x="5438775" y="3051175"/>
          <p14:tracePt t="28824" x="5446713" y="3051175"/>
          <p14:tracePt t="28832" x="5456238" y="3051175"/>
          <p14:tracePt t="28840" x="5472113" y="3051175"/>
          <p14:tracePt t="28848" x="5481638" y="3051175"/>
          <p14:tracePt t="28856" x="5497513" y="3051175"/>
          <p14:tracePt t="28864" x="5514975" y="3051175"/>
          <p14:tracePt t="28872" x="5524500" y="3051175"/>
          <p14:tracePt t="28877" x="5549900" y="3051175"/>
          <p14:tracePt t="28886" x="5557838" y="3051175"/>
          <p14:tracePt t="28894" x="5583238" y="3051175"/>
          <p14:tracePt t="28901" x="5608638" y="3051175"/>
          <p14:tracePt t="28913" x="5626100" y="3051175"/>
          <p14:tracePt t="28918" x="5651500" y="3051175"/>
          <p14:tracePt t="28926" x="5676900" y="3051175"/>
          <p14:tracePt t="28934" x="5702300" y="3051175"/>
          <p14:tracePt t="28942" x="5727700" y="3041650"/>
          <p14:tracePt t="28950" x="5761038" y="3033713"/>
          <p14:tracePt t="28958" x="5788025" y="3016250"/>
          <p14:tracePt t="28966" x="5821363" y="3008313"/>
          <p14:tracePt t="28973" x="5838825" y="3000375"/>
          <p14:tracePt t="28982" x="5846763" y="2990850"/>
          <p14:tracePt t="28990" x="5864225" y="2982913"/>
          <p14:tracePt t="28996" x="5880100" y="2974975"/>
          <p14:tracePt t="29004" x="5889625" y="2974975"/>
          <p14:tracePt t="29013" x="5905500" y="2965450"/>
          <p14:tracePt t="29019" x="5932488" y="2949575"/>
          <p14:tracePt t="29029" x="5957888" y="2940050"/>
          <p14:tracePt t="29036" x="5973763" y="2932113"/>
          <p14:tracePt t="29046" x="5999163" y="2914650"/>
          <p14:tracePt t="29052" x="6016625" y="2897188"/>
          <p14:tracePt t="29060" x="6042025" y="2881313"/>
          <p14:tracePt t="29068" x="6067425" y="2863850"/>
          <p14:tracePt t="29076" x="6076950" y="2855913"/>
          <p14:tracePt t="29084" x="6092825" y="2855913"/>
          <p14:tracePt t="29089" x="6110288" y="2855913"/>
          <p14:tracePt t="29098" x="6118225" y="2846388"/>
          <p14:tracePt t="29106" x="6127750" y="2846388"/>
          <p14:tracePt t="29125" x="6135688" y="2846388"/>
          <p14:tracePt t="29220" x="6143625" y="2846388"/>
          <p14:tracePt t="29229" x="6153150" y="2846388"/>
          <p14:tracePt t="29237" x="6161088" y="2846388"/>
          <p14:tracePt t="29249" x="6161088" y="2838450"/>
          <p14:tracePt t="29257" x="6169025" y="2838450"/>
          <p14:tracePt t="29268" x="6178550" y="2838450"/>
          <p14:tracePt t="29432" x="6186488" y="2838450"/>
          <p14:tracePt t="29444" x="6194425" y="2838450"/>
          <p14:tracePt t="29452" x="6203950" y="2838450"/>
          <p14:tracePt t="29476" x="6211888" y="2846388"/>
          <p14:tracePt t="29484" x="6221413" y="2846388"/>
          <p14:tracePt t="29504" x="6229350" y="2846388"/>
          <p14:tracePt t="29514" x="6237288" y="2846388"/>
          <p14:tracePt t="29522" x="6246813" y="2846388"/>
          <p14:tracePt t="29538" x="6254750" y="2855913"/>
          <p14:tracePt t="29547" x="6262688" y="2855913"/>
          <p14:tracePt t="29564" x="6272213" y="2855913"/>
          <p14:tracePt t="29574" x="6272213" y="2863850"/>
          <p14:tracePt t="29582" x="6280150" y="2863850"/>
          <p14:tracePt t="29602" x="6288088" y="2863850"/>
          <p14:tracePt t="29632" x="6297613" y="2863850"/>
          <p14:tracePt t="29640" x="6305550" y="2871788"/>
          <p14:tracePt t="29648" x="6305550" y="2881313"/>
          <p14:tracePt t="29656" x="6313488" y="2881313"/>
          <p14:tracePt t="29664" x="6330950" y="2889250"/>
          <p14:tracePt t="29672" x="6330950" y="2897188"/>
          <p14:tracePt t="29680" x="6348413" y="2906713"/>
          <p14:tracePt t="29688" x="6356350" y="2906713"/>
          <p14:tracePt t="29696" x="6356350" y="2914650"/>
          <p14:tracePt t="29704" x="6373813" y="2922588"/>
          <p14:tracePt t="29713" x="6391275" y="2932113"/>
          <p14:tracePt t="29728" x="6407150" y="2932113"/>
          <p14:tracePt t="29734" x="6416675" y="2932113"/>
          <p14:tracePt t="29742" x="6424613" y="2932113"/>
          <p14:tracePt t="29750" x="6424613" y="2940050"/>
          <p14:tracePt t="29758" x="6432550" y="2940050"/>
          <p14:tracePt t="29786" x="6442075" y="2940050"/>
          <p14:tracePt t="29802" x="6450013" y="2940050"/>
          <p14:tracePt t="29810" x="6457950" y="2940050"/>
          <p14:tracePt t="29826" x="6475413" y="2940050"/>
          <p14:tracePt t="29834" x="6483350" y="2940050"/>
          <p14:tracePt t="29848" x="6492875" y="2940050"/>
          <p14:tracePt t="29856" x="6500813" y="2940050"/>
          <p14:tracePt t="29864" x="6510338" y="2940050"/>
          <p14:tracePt t="30574" x="6526213" y="2940050"/>
          <p14:tracePt t="30582" x="6543675" y="2932113"/>
          <p14:tracePt t="30589" x="6551613" y="2922588"/>
          <p14:tracePt t="30598" x="6577013" y="2914650"/>
          <p14:tracePt t="30606" x="6611938" y="2906713"/>
          <p14:tracePt t="30614" x="6645275" y="2897188"/>
          <p14:tracePt t="30622" x="6705600" y="2889250"/>
          <p14:tracePt t="30630" x="6746875" y="2881313"/>
          <p14:tracePt t="30637" x="6781800" y="2881313"/>
          <p14:tracePt t="30646" x="6815138" y="2881313"/>
          <p14:tracePt t="30654" x="6824663" y="2881313"/>
          <p14:tracePt t="30663" x="6840538" y="2881313"/>
          <p14:tracePt t="30712" x="6850063" y="2881313"/>
          <p14:tracePt t="30724" x="6875463" y="2881313"/>
          <p14:tracePt t="30732" x="6883400" y="2889250"/>
          <p14:tracePt t="30740" x="6900863" y="2889250"/>
          <p14:tracePt t="30748" x="6926263" y="2889250"/>
          <p14:tracePt t="30756" x="6934200" y="2889250"/>
          <p14:tracePt t="30764" x="6951663" y="2889250"/>
          <p14:tracePt t="30772" x="6969125" y="2889250"/>
          <p14:tracePt t="30780" x="6977063" y="2889250"/>
          <p14:tracePt t="30786" x="6994525" y="2889250"/>
          <p14:tracePt t="30794" x="6994525" y="2897188"/>
          <p14:tracePt t="30802" x="7010400" y="2897188"/>
          <p14:tracePt t="30812" x="7019925" y="2897188"/>
          <p14:tracePt t="30826" x="7035800" y="2897188"/>
          <p14:tracePt t="30834" x="7045325" y="2897188"/>
          <p14:tracePt t="30842" x="7061200" y="2897188"/>
          <p14:tracePt t="30849" x="7078663" y="2897188"/>
          <p14:tracePt t="30858" x="7088188" y="2897188"/>
          <p14:tracePt t="30866" x="7104063" y="2897188"/>
          <p14:tracePt t="30874" x="7113588" y="2897188"/>
          <p14:tracePt t="30882" x="7129463" y="2897188"/>
          <p14:tracePt t="30888" x="7146925" y="2897188"/>
          <p14:tracePt t="30896" x="7154863" y="2897188"/>
          <p14:tracePt t="30904" x="7172325" y="2897188"/>
          <p14:tracePt t="30912" x="7180263" y="2897188"/>
          <p14:tracePt t="30920" x="7197725" y="2906713"/>
          <p14:tracePt t="30928" x="7215188" y="2914650"/>
          <p14:tracePt t="30936" x="7223125" y="2914650"/>
          <p14:tracePt t="30945" x="7232650" y="2914650"/>
          <p14:tracePt t="30952" x="7240588" y="2914650"/>
          <p14:tracePt t="30962" x="7248525" y="2914650"/>
          <p14:tracePt t="30976" x="7265988" y="2914650"/>
          <p14:tracePt t="30992" x="7283450" y="2914650"/>
          <p14:tracePt t="30998" x="7291388" y="2914650"/>
          <p14:tracePt t="31013" x="7308850" y="2906713"/>
          <p14:tracePt t="31022" x="7316788" y="2906713"/>
          <p14:tracePt t="31038" x="7324725" y="2906713"/>
          <p14:tracePt t="31050" x="7334250" y="2906713"/>
          <p14:tracePt t="31070" x="7342188" y="2906713"/>
          <p14:tracePt t="31086" x="7350125" y="2906713"/>
          <p14:tracePt t="31094" x="7359650" y="2897188"/>
          <p14:tracePt t="31108" x="7377113" y="2889250"/>
          <p14:tracePt t="31115" x="7385050" y="2881313"/>
          <p14:tracePt t="31124" x="7392988" y="2881313"/>
          <p14:tracePt t="31132" x="7402513" y="2881313"/>
          <p14:tracePt t="31726" x="7418388" y="2871788"/>
          <p14:tracePt t="31734" x="7453313" y="2855913"/>
          <p14:tracePt t="31743" x="7486650" y="2838450"/>
          <p14:tracePt t="31748" x="7521575" y="2830513"/>
          <p14:tracePt t="31756" x="7546975" y="2830513"/>
          <p14:tracePt t="31766" x="7562850" y="2820988"/>
          <p14:tracePt t="31780" x="7580313" y="2820988"/>
          <p14:tracePt t="31788" x="7588250" y="2820988"/>
          <p14:tracePt t="31796" x="7597775" y="2820988"/>
          <p14:tracePt t="31804" x="7613650" y="2820988"/>
          <p14:tracePt t="31812" x="7623175" y="2820988"/>
          <p14:tracePt t="31819" x="7639050" y="2820988"/>
          <p14:tracePt t="31828" x="7648575" y="2820988"/>
          <p14:tracePt t="31836" x="7666038" y="2820988"/>
          <p14:tracePt t="31844" x="7673975" y="2820988"/>
          <p14:tracePt t="31849" x="7681913" y="2820988"/>
          <p14:tracePt t="31858" x="7691438" y="2820988"/>
          <p14:tracePt t="31866" x="7699375" y="2820988"/>
          <p14:tracePt t="31874" x="7707313" y="2820988"/>
          <p14:tracePt t="31882" x="7724775" y="2820988"/>
          <p14:tracePt t="31889" x="7732713" y="2820988"/>
          <p14:tracePt t="31906" x="7750175" y="2820988"/>
          <p14:tracePt t="31926" x="7758113" y="2813050"/>
          <p14:tracePt t="31934" x="7767638" y="2813050"/>
          <p14:tracePt t="31942" x="7775575" y="2813050"/>
          <p14:tracePt t="31947" x="7793038" y="2813050"/>
          <p14:tracePt t="31956" x="7800975" y="2813050"/>
          <p14:tracePt t="32351" x="7810500" y="2813050"/>
          <p14:tracePt t="32360" x="7818438" y="2813050"/>
          <p14:tracePt t="32367" x="7826375" y="2813050"/>
          <p14:tracePt t="32373" x="7835900" y="2813050"/>
          <p14:tracePt t="32382" x="7843838" y="2813050"/>
          <p14:tracePt t="32392" x="7851775" y="2813050"/>
          <p14:tracePt t="32648" x="7851775" y="2820988"/>
          <p14:tracePt t="32943" x="7843838" y="2830513"/>
          <p14:tracePt t="32950" x="7835900" y="2838450"/>
          <p14:tracePt t="32958" x="7826375" y="2846388"/>
          <p14:tracePt t="32966" x="7826375" y="2855913"/>
          <p14:tracePt t="32974" x="7810500" y="2871788"/>
          <p14:tracePt t="32990" x="7800975" y="2881313"/>
          <p14:tracePt t="33016" x="7800975" y="2889250"/>
          <p14:tracePt t="33512" x="7800975" y="2897188"/>
          <p14:tracePt t="33868" x="7783513" y="2897188"/>
          <p14:tracePt t="33877" x="7732713" y="2906713"/>
          <p14:tracePt t="33884" x="7656513" y="2922588"/>
          <p14:tracePt t="33892" x="7554913" y="2949575"/>
          <p14:tracePt t="33914" x="7367588" y="2982913"/>
          <p14:tracePt t="33925" x="7205663" y="2982913"/>
          <p14:tracePt t="33932" x="7121525" y="2990850"/>
          <p14:tracePt t="33940" x="7045325" y="3000375"/>
          <p14:tracePt t="33948" x="6959600" y="3016250"/>
          <p14:tracePt t="33956" x="6832600" y="3025775"/>
          <p14:tracePt t="33962" x="6696075" y="3033713"/>
          <p14:tracePt t="33970" x="6518275" y="3033713"/>
          <p14:tracePt t="33978" x="6313488" y="3033713"/>
          <p14:tracePt t="33986" x="6076950" y="3051175"/>
          <p14:tracePt t="33994" x="5846763" y="3051175"/>
          <p14:tracePt t="34002" x="5608638" y="3041650"/>
          <p14:tracePt t="34010" x="5446713" y="3033713"/>
          <p14:tracePt t="34018" x="5311775" y="3033713"/>
          <p14:tracePt t="34027" x="5183188" y="3025775"/>
          <p14:tracePt t="34034" x="5081588" y="3025775"/>
          <p14:tracePt t="34042" x="4997450" y="3025775"/>
          <p14:tracePt t="34050" x="4929188" y="3025775"/>
          <p14:tracePt t="34057" x="4868863" y="3025775"/>
          <p14:tracePt t="34065" x="4810125" y="3025775"/>
          <p14:tracePt t="34072" x="4749800" y="3025775"/>
          <p14:tracePt t="34080" x="4708525" y="3025775"/>
          <p14:tracePt t="34088" x="4665663" y="3025775"/>
          <p14:tracePt t="34096" x="4630738" y="3025775"/>
          <p14:tracePt t="34103" x="4597400" y="3025775"/>
          <p14:tracePt t="34112" x="4554538" y="3041650"/>
          <p14:tracePt t="34120" x="4521200" y="3059113"/>
          <p14:tracePt t="34129" x="4470400" y="3076575"/>
          <p14:tracePt t="34136" x="4427538" y="3094038"/>
          <p14:tracePt t="34143" x="4376738" y="3101975"/>
          <p14:tracePt t="34152" x="4333875" y="3127375"/>
          <p14:tracePt t="34162" x="4283075" y="3135313"/>
          <p14:tracePt t="34168" x="4240213" y="3144838"/>
          <p14:tracePt t="34174" x="4206875" y="3152775"/>
          <p14:tracePt t="34182" x="4181475" y="3170238"/>
          <p14:tracePt t="34190" x="4156075" y="3170238"/>
          <p14:tracePt t="34198" x="4146550" y="3178175"/>
          <p14:tracePt t="34206" x="4113213" y="3186113"/>
          <p14:tracePt t="34214" x="4087813" y="3195638"/>
          <p14:tracePt t="34222" x="4062413" y="3203575"/>
          <p14:tracePt t="34230" x="4037013" y="3211513"/>
          <p14:tracePt t="34238" x="3994150" y="3228975"/>
          <p14:tracePt t="34246" x="3960813" y="3246438"/>
          <p14:tracePt t="34254" x="3908425" y="3263900"/>
          <p14:tracePt t="34262" x="3867150" y="3279775"/>
          <p14:tracePt t="34270" x="3806825" y="3297238"/>
          <p14:tracePt t="34276" x="3748088" y="3305175"/>
          <p14:tracePt t="34284" x="3697288" y="3314700"/>
          <p14:tracePt t="34292" x="3636963" y="3322638"/>
          <p14:tracePt t="34300" x="3578225" y="3330575"/>
          <p14:tracePt t="34308" x="3517900" y="3348038"/>
          <p14:tracePt t="34316" x="3459163" y="3355975"/>
          <p14:tracePt t="34324" x="3398838" y="3373438"/>
          <p14:tracePt t="34332" x="3340100" y="3382963"/>
          <p14:tracePt t="34340" x="3279775" y="3408363"/>
          <p14:tracePt t="34348" x="3221038" y="3408363"/>
          <p14:tracePt t="34356" x="3160713" y="3424238"/>
          <p14:tracePt t="34364" x="3101975" y="3433763"/>
          <p14:tracePt t="34372" x="3041650" y="3449638"/>
          <p14:tracePt t="34378" x="2982913" y="3459163"/>
          <p14:tracePt t="34386" x="2922588" y="3467100"/>
          <p14:tracePt t="34394" x="2897188" y="3467100"/>
          <p14:tracePt t="34402" x="2881313" y="3467100"/>
          <p14:tracePt t="34411" x="2863850" y="3467100"/>
          <p14:tracePt t="34418" x="2846388" y="3475038"/>
          <p14:tracePt t="34427" x="2838450" y="3475038"/>
          <p14:tracePt t="34434" x="2820988" y="3475038"/>
          <p14:tracePt t="34442" x="2813050" y="3475038"/>
          <p14:tracePt t="34462" x="2805113" y="3475038"/>
          <p14:tracePt t="34670" x="2805113" y="3484563"/>
          <p14:tracePt t="34683" x="2805113" y="3492500"/>
          <p14:tracePt t="34690" x="2795588" y="3492500"/>
          <p14:tracePt t="34698" x="2795588" y="3502025"/>
          <p14:tracePt t="34716" x="2787650" y="3517900"/>
          <p14:tracePt t="34724" x="2787650" y="3527425"/>
          <p14:tracePt t="34732" x="2787650" y="3535363"/>
          <p14:tracePt t="34740" x="2787650" y="3552825"/>
          <p14:tracePt t="34748" x="2787650" y="3560763"/>
          <p14:tracePt t="34756" x="2787650" y="3568700"/>
          <p14:tracePt t="34764" x="2787650" y="3578225"/>
          <p14:tracePt t="34906" x="2795588" y="3586163"/>
          <p14:tracePt t="34918" x="2805113" y="3594100"/>
          <p14:tracePt t="34920" x="2813050" y="3603625"/>
          <p14:tracePt t="34928" x="2830513" y="3603625"/>
          <p14:tracePt t="34936" x="2838450" y="3603625"/>
          <p14:tracePt t="34944" x="2846388" y="3611563"/>
          <p14:tracePt t="34952" x="2863850" y="3611563"/>
          <p14:tracePt t="34960" x="2871788" y="3619500"/>
          <p14:tracePt t="34968" x="2889250" y="3619500"/>
          <p14:tracePt t="34976" x="2897188" y="3619500"/>
          <p14:tracePt t="34984" x="2914650" y="3629025"/>
          <p14:tracePt t="34992" x="2940050" y="3629025"/>
          <p14:tracePt t="35000" x="2949575" y="3629025"/>
          <p14:tracePt t="35008" x="2965450" y="3636963"/>
          <p14:tracePt t="35016" x="2982913" y="3636963"/>
          <p14:tracePt t="35022" x="2990850" y="3636963"/>
          <p14:tracePt t="35030" x="3008313" y="3646488"/>
          <p14:tracePt t="35038" x="3025775" y="3646488"/>
          <p14:tracePt t="35046" x="3033713" y="3646488"/>
          <p14:tracePt t="35054" x="3051175" y="3654425"/>
          <p14:tracePt t="35062" x="3067050" y="3662363"/>
          <p14:tracePt t="35070" x="3076575" y="3662363"/>
          <p14:tracePt t="35078" x="3101975" y="3671888"/>
          <p14:tracePt t="35086" x="3119438" y="3679825"/>
          <p14:tracePt t="35094" x="3135313" y="3687763"/>
          <p14:tracePt t="35102" x="3144838" y="3687763"/>
          <p14:tracePt t="35110" x="3170238" y="3687763"/>
          <p14:tracePt t="35118" x="3178175" y="3697288"/>
          <p14:tracePt t="35124" x="3195638" y="3697288"/>
          <p14:tracePt t="35132" x="3211513" y="3697288"/>
          <p14:tracePt t="35148" x="3221038" y="3697288"/>
          <p14:tracePt t="35156" x="3238500" y="3697288"/>
          <p14:tracePt t="35172" x="3246438" y="3697288"/>
          <p14:tracePt t="35180" x="3263900" y="3697288"/>
          <p14:tracePt t="35196" x="3271838" y="3697288"/>
          <p14:tracePt t="35204" x="3279775" y="3697288"/>
          <p14:tracePt t="35220" x="3297238" y="3697288"/>
          <p14:tracePt t="35226" x="3314700" y="3697288"/>
          <p14:tracePt t="35242" x="3330575" y="3697288"/>
          <p14:tracePt t="35250" x="3348038" y="3697288"/>
          <p14:tracePt t="35258" x="3355975" y="3687763"/>
          <p14:tracePt t="35266" x="3365500" y="3687763"/>
          <p14:tracePt t="35274" x="3382963" y="3679825"/>
          <p14:tracePt t="35282" x="3390900" y="3671888"/>
          <p14:tracePt t="35290" x="3408363" y="3671888"/>
          <p14:tracePt t="35298" x="3424238" y="3662363"/>
          <p14:tracePt t="35306" x="3433763" y="3654425"/>
          <p14:tracePt t="35314" x="3449638" y="3654425"/>
          <p14:tracePt t="35322" x="3467100" y="3654425"/>
          <p14:tracePt t="35348" x="3475038" y="3654425"/>
          <p14:tracePt t="35420" x="3484563" y="3654425"/>
          <p14:tracePt t="35438" x="3484563" y="3646488"/>
          <p14:tracePt t="35478" x="3492500" y="3646488"/>
          <p14:tracePt t="35498" x="3502025" y="3646488"/>
          <p14:tracePt t="35506" x="3509963" y="3646488"/>
          <p14:tracePt t="35522" x="3517900" y="3646488"/>
          <p14:tracePt t="35530" x="3527425" y="3646488"/>
          <p14:tracePt t="35538" x="3535363" y="3636963"/>
          <p14:tracePt t="35544" x="3543300" y="3636963"/>
          <p14:tracePt t="35552" x="3552825" y="3636963"/>
          <p14:tracePt t="35568" x="3560763" y="3636963"/>
          <p14:tracePt t="35578" x="3578225" y="3636963"/>
          <p14:tracePt t="35592" x="3594100" y="3636963"/>
          <p14:tracePt t="35599" x="3603625" y="3636963"/>
          <p14:tracePt t="35608" x="3619500" y="3636963"/>
          <p14:tracePt t="35616" x="3636963" y="3636963"/>
          <p14:tracePt t="35624" x="3646488" y="3636963"/>
          <p14:tracePt t="35632" x="3671888" y="3636963"/>
          <p14:tracePt t="35640" x="3687763" y="3629025"/>
          <p14:tracePt t="35645" x="3697288" y="3629025"/>
          <p14:tracePt t="35653" x="3713163" y="3619500"/>
          <p14:tracePt t="35662" x="3730625" y="3619500"/>
          <p14:tracePt t="35670" x="3738563" y="3619500"/>
          <p14:tracePt t="35679" x="3756025" y="3619500"/>
          <p14:tracePt t="35686" x="3763963" y="3619500"/>
          <p14:tracePt t="35694" x="3781425" y="3611563"/>
          <p14:tracePt t="35702" x="3790950" y="3611563"/>
          <p14:tracePt t="35710" x="3798888" y="3611563"/>
          <p14:tracePt t="35718" x="3806825" y="3611563"/>
          <p14:tracePt t="35726" x="3824288" y="3611563"/>
          <p14:tracePt t="35743" x="3832225" y="3611563"/>
          <p14:tracePt t="35748" x="3841750" y="3611563"/>
          <p14:tracePt t="36008" x="3841750" y="3603625"/>
          <p14:tracePt t="36032" x="3849688" y="3603625"/>
          <p14:tracePt t="62533" x="3857625" y="3603625"/>
          <p14:tracePt t="62538" x="3857625" y="3594100"/>
          <p14:tracePt t="62546" x="3867150" y="3594100"/>
          <p14:tracePt t="62554" x="3867150" y="3586163"/>
          <p14:tracePt t="62562" x="3875088" y="3578225"/>
          <p14:tracePt t="62571" x="3883025" y="3568700"/>
          <p14:tracePt t="62578" x="3892550" y="3568700"/>
          <p14:tracePt t="62586" x="3900488" y="3552825"/>
          <p14:tracePt t="62594" x="3908425" y="3552825"/>
          <p14:tracePt t="62602" x="3917950" y="3535363"/>
          <p14:tracePt t="62618" x="3925888" y="3535363"/>
          <p14:tracePt t="62634" x="3925888" y="3527425"/>
          <p14:tracePt t="63403" x="3935413" y="3517900"/>
          <p14:tracePt t="63414" x="3951288" y="3509963"/>
          <p14:tracePt t="63422" x="3968750" y="3509963"/>
          <p14:tracePt t="63430" x="3986213" y="3502025"/>
          <p14:tracePt t="63440" x="3994150" y="3492500"/>
          <p14:tracePt t="63446" x="4011613" y="3492500"/>
          <p14:tracePt t="63455" x="4027488" y="3484563"/>
          <p14:tracePt t="63470" x="4037013" y="3475038"/>
          <p14:tracePt t="63478" x="4044950" y="3475038"/>
          <p14:tracePt t="63486" x="4052888" y="3475038"/>
          <p14:tracePt t="63492" x="4062413" y="3475038"/>
          <p14:tracePt t="63500" x="4070350" y="3475038"/>
          <p14:tracePt t="63516" x="4079875" y="3475038"/>
          <p14:tracePt t="63524" x="4087813" y="3475038"/>
          <p14:tracePt t="63532" x="4095750" y="3475038"/>
          <p14:tracePt t="63540" x="4105275" y="3475038"/>
          <p14:tracePt t="63548" x="4113213" y="3475038"/>
          <p14:tracePt t="63556" x="4121150" y="3467100"/>
          <p14:tracePt t="63564" x="4138613" y="3467100"/>
          <p14:tracePt t="63572" x="4146550" y="3467100"/>
          <p14:tracePt t="63580" x="4164013" y="3467100"/>
          <p14:tracePt t="63588" x="4181475" y="3467100"/>
          <p14:tracePt t="63594" x="4189413" y="3467100"/>
          <p14:tracePt t="63602" x="4206875" y="3467100"/>
          <p14:tracePt t="63610" x="4214813" y="3467100"/>
          <p14:tracePt t="63618" x="4232275" y="3459163"/>
          <p14:tracePt t="63626" x="4249738" y="3459163"/>
          <p14:tracePt t="63634" x="4257675" y="3459163"/>
          <p14:tracePt t="63642" x="4275138" y="3459163"/>
          <p14:tracePt t="63650" x="4291013" y="3459163"/>
          <p14:tracePt t="63658" x="4300538" y="3459163"/>
          <p14:tracePt t="63666" x="4316413" y="3459163"/>
          <p14:tracePt t="63673" x="4325938" y="3459163"/>
          <p14:tracePt t="63682" x="4333875" y="3459163"/>
          <p14:tracePt t="63690" x="4351338" y="3459163"/>
          <p14:tracePt t="63704" x="4359275" y="3459163"/>
          <p14:tracePt t="63712" x="4368800" y="3459163"/>
          <p14:tracePt t="63784" x="4376738" y="3459163"/>
          <p14:tracePt t="63830" x="4384675" y="3459163"/>
          <p14:tracePt t="63842" x="4394200" y="3459163"/>
          <p14:tracePt t="63850" x="4402138" y="3459163"/>
          <p14:tracePt t="63858" x="4410075" y="3467100"/>
          <p14:tracePt t="63866" x="4419600" y="3467100"/>
          <p14:tracePt t="63956" x="4427538" y="3475038"/>
          <p14:tracePt t="63968" x="4435475" y="3475038"/>
          <p14:tracePt t="63984" x="4452938" y="3484563"/>
          <p14:tracePt t="63992" x="4470400" y="3484563"/>
          <p14:tracePt t="64000" x="4470400" y="3492500"/>
          <p14:tracePt t="64008" x="4486275" y="3502025"/>
          <p14:tracePt t="64016" x="4495800" y="3502025"/>
          <p14:tracePt t="64022" x="4503738" y="3509963"/>
          <p14:tracePt t="64030" x="4521200" y="3509963"/>
          <p14:tracePt t="64037" x="4529138" y="3509963"/>
          <p14:tracePt t="64046" x="4546600" y="3517900"/>
          <p14:tracePt t="64054" x="4564063" y="3527425"/>
          <p14:tracePt t="64062" x="4579938" y="3535363"/>
          <p14:tracePt t="64071" x="4589463" y="3543300"/>
          <p14:tracePt t="64078" x="4605338" y="3552825"/>
          <p14:tracePt t="64086" x="4614863" y="3552825"/>
          <p14:tracePt t="64102" x="4630738" y="3560763"/>
          <p14:tracePt t="64110" x="4640263" y="3560763"/>
          <p14:tracePt t="64116" x="4648200" y="3568700"/>
          <p14:tracePt t="64124" x="4657725" y="3578225"/>
          <p14:tracePt t="64132" x="4665663" y="3578225"/>
          <p14:tracePt t="64140" x="4683125" y="3578225"/>
          <p14:tracePt t="64148" x="4699000" y="3586163"/>
          <p14:tracePt t="64156" x="4708525" y="3594100"/>
          <p14:tracePt t="64164" x="4724400" y="3594100"/>
          <p14:tracePt t="64173" x="4733925" y="3603625"/>
          <p14:tracePt t="64180" x="4741863" y="3611563"/>
          <p14:tracePt t="64188" x="4749800" y="3611563"/>
          <p14:tracePt t="64196" x="4767263" y="3619500"/>
          <p14:tracePt t="64204" x="4775200" y="3629025"/>
          <p14:tracePt t="64212" x="4792663" y="3636963"/>
          <p14:tracePt t="64222" x="4810125" y="3654425"/>
          <p14:tracePt t="64226" x="4818063" y="3654425"/>
          <p14:tracePt t="64234" x="4827588" y="3654425"/>
          <p14:tracePt t="64242" x="4843463" y="3662363"/>
          <p14:tracePt t="64250" x="4852988" y="3679825"/>
          <p14:tracePt t="64258" x="4860925" y="3687763"/>
          <p14:tracePt t="64266" x="4878388" y="3697288"/>
          <p14:tracePt t="64274" x="4894263" y="3697288"/>
          <p14:tracePt t="64283" x="4903788" y="3705225"/>
          <p14:tracePt t="64290" x="4919663" y="3713163"/>
          <p14:tracePt t="64298" x="4937125" y="3713163"/>
          <p14:tracePt t="64306" x="4946650" y="3713163"/>
          <p14:tracePt t="64314" x="4962525" y="3722688"/>
          <p14:tracePt t="64323" x="4979988" y="3722688"/>
          <p14:tracePt t="64328" x="4987925" y="3722688"/>
          <p14:tracePt t="64336" x="5005388" y="3722688"/>
          <p14:tracePt t="64344" x="5030788" y="3722688"/>
          <p14:tracePt t="64352" x="5048250" y="3722688"/>
          <p14:tracePt t="64360" x="5064125" y="3722688"/>
          <p14:tracePt t="64368" x="5073650" y="3722688"/>
          <p14:tracePt t="64376" x="5091113" y="3730625"/>
          <p14:tracePt t="64384" x="5106988" y="3730625"/>
          <p14:tracePt t="64470" x="5116513" y="3730625"/>
          <p14:tracePt t="64518" x="5124450" y="3722688"/>
          <p14:tracePt t="64530" x="5132388" y="3722688"/>
          <p14:tracePt t="64544" x="5132388" y="3713163"/>
          <p14:tracePt t="64552" x="5141913" y="3713163"/>
          <p14:tracePt t="64568" x="5141913" y="3705225"/>
          <p14:tracePt t="64576" x="5149850" y="3705225"/>
          <p14:tracePt t="65428" x="5157788" y="3697288"/>
          <p14:tracePt t="65437" x="5167313" y="3687763"/>
          <p14:tracePt t="65445" x="5175250" y="3687763"/>
          <p14:tracePt t="65453" x="5175250" y="3679825"/>
          <p14:tracePt t="65461" x="5183188" y="3679825"/>
          <p14:tracePt t="65468" x="5192713" y="3671888"/>
          <p14:tracePt t="65476" x="5192713" y="3662363"/>
          <p14:tracePt t="65482" x="5200650" y="3662363"/>
          <p14:tracePt t="65490" x="5218113" y="3646488"/>
          <p14:tracePt t="65498" x="5226050" y="3636963"/>
          <p14:tracePt t="65506" x="5243513" y="3619500"/>
          <p14:tracePt t="65514" x="5260975" y="3619500"/>
          <p14:tracePt t="65522" x="5276850" y="3603625"/>
          <p14:tracePt t="65530" x="5286375" y="3594100"/>
          <p14:tracePt t="65539" x="5302250" y="3578225"/>
          <p14:tracePt t="65546" x="5319713" y="3560763"/>
          <p14:tracePt t="65554" x="5337175" y="3552825"/>
          <p14:tracePt t="65562" x="5345113" y="3552825"/>
          <p14:tracePt t="65572" x="5362575" y="3552825"/>
          <p14:tracePt t="65578" x="5380038" y="3543300"/>
          <p14:tracePt t="65586" x="5387975" y="3543300"/>
          <p14:tracePt t="65592" x="5395913" y="3543300"/>
          <p14:tracePt t="65600" x="5405438" y="3543300"/>
          <p14:tracePt t="65608" x="5405438" y="3535363"/>
          <p14:tracePt t="65636" x="5413375" y="3535363"/>
          <p14:tracePt t="65657" x="5421313" y="3535363"/>
          <p14:tracePt t="65664" x="5430838" y="3535363"/>
          <p14:tracePt t="65674" x="5430838" y="3527425"/>
          <p14:tracePt t="65680" x="5438775" y="3527425"/>
          <p14:tracePt t="65688" x="5446713" y="3527425"/>
          <p14:tracePt t="65896" x="5456238" y="3527425"/>
          <p14:tracePt t="65918" x="5464175" y="3527425"/>
          <p14:tracePt t="65926" x="5472113" y="3527425"/>
          <p14:tracePt t="65942" x="5481638" y="3527425"/>
          <p14:tracePt t="65950" x="5489575" y="3535363"/>
          <p14:tracePt t="65966" x="5497513" y="3535363"/>
          <p14:tracePt t="65973" x="5507038" y="3535363"/>
          <p14:tracePt t="65982" x="5514975" y="3543300"/>
          <p14:tracePt t="65998" x="5524500" y="3552825"/>
          <p14:tracePt t="66006" x="5532438" y="3552825"/>
          <p14:tracePt t="66012" x="5532438" y="3560763"/>
          <p14:tracePt t="66020" x="5540375" y="3560763"/>
          <p14:tracePt t="66036" x="5549900" y="3560763"/>
          <p14:tracePt t="66044" x="5557838" y="3560763"/>
          <p14:tracePt t="66060" x="5565775" y="3560763"/>
          <p14:tracePt t="66068" x="5565775" y="3568700"/>
          <p14:tracePt t="66075" x="5575300" y="3568700"/>
          <p14:tracePt t="66092" x="5583238" y="3578225"/>
          <p14:tracePt t="66103" x="5591175" y="3578225"/>
          <p14:tracePt t="66112" x="5600700" y="3578225"/>
          <p14:tracePt t="66130" x="5608638" y="3586163"/>
          <p14:tracePt t="66138" x="5616575" y="3586163"/>
          <p14:tracePt t="66146" x="5616575" y="3594100"/>
          <p14:tracePt t="66948" x="5626100" y="3594100"/>
          <p14:tracePt t="66960" x="5634038" y="3586163"/>
          <p14:tracePt t="66966" x="5641975" y="3586163"/>
          <p14:tracePt t="66982" x="5676900" y="3578225"/>
          <p14:tracePt t="66990" x="5684838" y="3568700"/>
          <p14:tracePt t="66999" x="5702300" y="3560763"/>
          <p14:tracePt t="67006" x="5719763" y="3552825"/>
          <p14:tracePt t="67014" x="5735638" y="3543300"/>
          <p14:tracePt t="67023" x="5753100" y="3543300"/>
          <p14:tracePt t="67030" x="5778500" y="3535363"/>
          <p14:tracePt t="67038" x="5803900" y="3517900"/>
          <p14:tracePt t="67047" x="5829300" y="3509963"/>
          <p14:tracePt t="67054" x="5846763" y="3502025"/>
          <p14:tracePt t="67060" x="5880100" y="3492500"/>
          <p14:tracePt t="67068" x="5905500" y="3492500"/>
          <p14:tracePt t="67076" x="5922963" y="3484563"/>
          <p14:tracePt t="67084" x="5932488" y="3467100"/>
          <p14:tracePt t="67093" x="5965825" y="3449638"/>
          <p14:tracePt t="67100" x="6016625" y="3441700"/>
          <p14:tracePt t="67108" x="6059488" y="3424238"/>
          <p14:tracePt t="67116" x="6118225" y="3416300"/>
          <p14:tracePt t="67124" x="6178550" y="3408363"/>
          <p14:tracePt t="67132" x="6229350" y="3408363"/>
          <p14:tracePt t="67140" x="6272213" y="3408363"/>
          <p14:tracePt t="67148" x="6288088" y="3408363"/>
          <p14:tracePt t="67156" x="6305550" y="3408363"/>
          <p14:tracePt t="67162" x="6323013" y="3408363"/>
          <p14:tracePt t="67178" x="6330950" y="3408363"/>
          <p14:tracePt t="67189" x="6338888" y="3408363"/>
          <p14:tracePt t="67202" x="6348413" y="3408363"/>
          <p14:tracePt t="67214" x="6356350" y="3408363"/>
          <p14:tracePt t="67222" x="6365875" y="3408363"/>
          <p14:tracePt t="67239" x="6373813" y="3408363"/>
          <p14:tracePt t="67246" x="6381750" y="3408363"/>
          <p14:tracePt t="67280" x="6391275" y="3408363"/>
          <p14:tracePt t="67288" x="6407150" y="3416300"/>
          <p14:tracePt t="67296" x="6416675" y="3416300"/>
          <p14:tracePt t="67305" x="6432550" y="3416300"/>
          <p14:tracePt t="67312" x="6450013" y="3424238"/>
          <p14:tracePt t="68050" x="6450013" y="3433763"/>
          <p14:tracePt t="68058" x="6432550" y="3433763"/>
          <p14:tracePt t="68066" x="6416675" y="3449638"/>
          <p14:tracePt t="68074" x="6407150" y="3459163"/>
          <p14:tracePt t="68082" x="6391275" y="3475038"/>
          <p14:tracePt t="68090" x="6373813" y="3484563"/>
          <p14:tracePt t="68098" x="6356350" y="3502025"/>
          <p14:tracePt t="68106" x="6348413" y="3502025"/>
          <p14:tracePt t="68114" x="6330950" y="3509963"/>
          <p14:tracePt t="68121" x="6313488" y="3517900"/>
          <p14:tracePt t="68128" x="6313488" y="3527425"/>
          <p14:tracePt t="68138" x="6297613" y="3535363"/>
          <p14:tracePt t="68144" x="6280150" y="3535363"/>
          <p14:tracePt t="68152" x="6272213" y="3543300"/>
          <p14:tracePt t="68160" x="6254750" y="3560763"/>
          <p14:tracePt t="68168" x="6237288" y="3568700"/>
          <p14:tracePt t="68176" x="6221413" y="3586163"/>
          <p14:tracePt t="68184" x="6211888" y="3594100"/>
          <p14:tracePt t="68192" x="6194425" y="3603625"/>
          <p14:tracePt t="68200" x="6178550" y="3611563"/>
          <p14:tracePt t="68208" x="6161088" y="3619500"/>
          <p14:tracePt t="68223" x="6143625" y="3629025"/>
          <p14:tracePt t="68230" x="6135688" y="3629025"/>
          <p14:tracePt t="68239" x="6135688" y="3636963"/>
          <p14:tracePt t="68246" x="6118225" y="3636963"/>
          <p14:tracePt t="68254" x="6102350" y="3636963"/>
          <p14:tracePt t="68262" x="6102350" y="3646488"/>
          <p14:tracePt t="68271" x="6084888" y="3662363"/>
          <p14:tracePt t="68278" x="6067425" y="3662363"/>
          <p14:tracePt t="68287" x="6059488" y="3671888"/>
          <p14:tracePt t="68294" x="6042025" y="3679825"/>
          <p14:tracePt t="68302" x="6034088" y="3687763"/>
          <p14:tracePt t="68310" x="6034088" y="3697288"/>
          <p14:tracePt t="68318" x="6024563" y="3697288"/>
          <p14:tracePt t="69171" x="6016625" y="3705225"/>
          <p14:tracePt t="69180" x="6016625" y="3713163"/>
          <p14:tracePt t="69189" x="6008688" y="3713163"/>
          <p14:tracePt t="69196" x="5999163" y="3722688"/>
          <p14:tracePt t="69207" x="5991225" y="3722688"/>
          <p14:tracePt t="69213" x="5991225" y="3730625"/>
          <p14:tracePt t="69223" x="5983288" y="3738563"/>
          <p14:tracePt t="69228" x="5973763" y="3748088"/>
          <p14:tracePt t="69239" x="5957888" y="3756025"/>
          <p14:tracePt t="69244" x="5948363" y="3773488"/>
          <p14:tracePt t="69253" x="5932488" y="3781425"/>
          <p14:tracePt t="69260" x="5915025" y="3781425"/>
          <p14:tracePt t="69268" x="5905500" y="3790950"/>
          <p14:tracePt t="69276" x="5889625" y="3790950"/>
          <p14:tracePt t="69284" x="5872163" y="3790950"/>
          <p14:tracePt t="69290" x="5872163" y="3798888"/>
          <p14:tracePt t="69298" x="5864225" y="3798888"/>
          <p14:tracePt t="69306" x="5846763" y="3798888"/>
          <p14:tracePt t="69314" x="5846763" y="3806825"/>
          <p14:tracePt t="69322" x="5829300" y="3806825"/>
          <p14:tracePt t="69330" x="5821363" y="3806825"/>
          <p14:tracePt t="69339" x="5813425" y="3816350"/>
          <p14:tracePt t="69346" x="5795963" y="3816350"/>
          <p14:tracePt t="69355" x="5788025" y="3824288"/>
          <p14:tracePt t="69362" x="5770563" y="3832225"/>
          <p14:tracePt t="69371" x="5753100" y="3832225"/>
          <p14:tracePt t="69378" x="5745163" y="3841750"/>
          <p14:tracePt t="69386" x="5727700" y="3841750"/>
          <p14:tracePt t="69392" x="5710238" y="3841750"/>
          <p14:tracePt t="69400" x="5702300" y="3841750"/>
          <p14:tracePt t="69408" x="5684838" y="3849688"/>
          <p14:tracePt t="69416" x="5676900" y="3849688"/>
          <p14:tracePt t="69432" x="5659438" y="3849688"/>
          <p14:tracePt t="69440" x="5651500" y="3849688"/>
          <p14:tracePt t="69448" x="5641975" y="3849688"/>
          <p14:tracePt t="69456" x="5634038" y="3849688"/>
          <p14:tracePt t="69464" x="5626100" y="3849688"/>
          <p14:tracePt t="69472" x="5608638" y="3849688"/>
          <p14:tracePt t="69480" x="5591175" y="3849688"/>
          <p14:tracePt t="69487" x="5583238" y="3849688"/>
          <p14:tracePt t="69494" x="5565775" y="3841750"/>
          <p14:tracePt t="69502" x="5549900" y="3832225"/>
          <p14:tracePt t="69510" x="5532438" y="3816350"/>
          <p14:tracePt t="69518" x="5514975" y="3798888"/>
          <p14:tracePt t="69526" x="5497513" y="3798888"/>
          <p14:tracePt t="69534" x="5481638" y="3781425"/>
          <p14:tracePt t="69542" x="5472113" y="3773488"/>
          <p14:tracePt t="69550" x="5456238" y="3763963"/>
          <p14:tracePt t="69558" x="5438775" y="3756025"/>
          <p14:tracePt t="69566" x="5421313" y="3748088"/>
          <p14:tracePt t="69582" x="5413375" y="3748088"/>
          <p14:tracePt t="69590" x="5405438" y="3748088"/>
          <p14:tracePt t="69596" x="5395913" y="3748088"/>
          <p14:tracePt t="69604" x="5387975" y="3738563"/>
          <p14:tracePt t="69612" x="5380038" y="3738563"/>
          <p14:tracePt t="69620" x="5362575" y="3738563"/>
          <p14:tracePt t="69628" x="5345113" y="3730625"/>
          <p14:tracePt t="69644" x="5327650" y="3730625"/>
          <p14:tracePt t="69652" x="5311775" y="3730625"/>
          <p14:tracePt t="69659" x="5311775" y="3722688"/>
          <p14:tracePt t="69668" x="5294313" y="3722688"/>
          <p14:tracePt t="69676" x="5286375" y="3722688"/>
          <p14:tracePt t="69684" x="5268913" y="3722688"/>
          <p14:tracePt t="69692" x="5251450" y="3722688"/>
          <p14:tracePt t="69698" x="5243513" y="3722688"/>
          <p14:tracePt t="69706" x="5226050" y="3713163"/>
          <p14:tracePt t="69714" x="5208588" y="3713163"/>
          <p14:tracePt t="69722" x="5200650" y="3713163"/>
          <p14:tracePt t="69730" x="5183188" y="3705225"/>
          <p14:tracePt t="69738" x="5167313" y="3697288"/>
          <p14:tracePt t="69746" x="5157788" y="3687763"/>
          <p14:tracePt t="69754" x="5141913" y="3687763"/>
          <p14:tracePt t="69762" x="5116513" y="3679825"/>
          <p14:tracePt t="69770" x="5106988" y="3679825"/>
          <p14:tracePt t="69778" x="5091113" y="3671888"/>
          <p14:tracePt t="69786" x="5073650" y="3671888"/>
          <p14:tracePt t="69794" x="5056188" y="3662363"/>
          <p14:tracePt t="69803" x="5030788" y="3662363"/>
          <p14:tracePt t="69808" x="4997450" y="3662363"/>
          <p14:tracePt t="69816" x="4972050" y="3662363"/>
          <p14:tracePt t="69824" x="4937125" y="3662363"/>
          <p14:tracePt t="69832" x="4903788" y="3662363"/>
          <p14:tracePt t="69840" x="4878388" y="3662363"/>
          <p14:tracePt t="69848" x="4852988" y="3662363"/>
          <p14:tracePt t="69856" x="4818063" y="3662363"/>
          <p14:tracePt t="69864" x="4802188" y="3662363"/>
          <p14:tracePt t="69872" x="4784725" y="3662363"/>
          <p14:tracePt t="69880" x="4759325" y="3662363"/>
          <p14:tracePt t="69889" x="4733925" y="3662363"/>
          <p14:tracePt t="69896" x="4716463" y="3662363"/>
          <p14:tracePt t="69903" x="4691063" y="3662363"/>
          <p14:tracePt t="69910" x="4673600" y="3671888"/>
          <p14:tracePt t="69918" x="4640263" y="3679825"/>
          <p14:tracePt t="69926" x="4622800" y="3687763"/>
          <p14:tracePt t="69934" x="4597400" y="3687763"/>
          <p14:tracePt t="69942" x="4572000" y="3697288"/>
          <p14:tracePt t="69949" x="4546600" y="3705225"/>
          <p14:tracePt t="69958" x="4529138" y="3713163"/>
          <p14:tracePt t="69966" x="4513263" y="3722688"/>
          <p14:tracePt t="69974" x="4495800" y="3730625"/>
          <p14:tracePt t="69982" x="4486275" y="3730625"/>
          <p14:tracePt t="69990" x="4470400" y="3730625"/>
          <p14:tracePt t="69998" x="4460875" y="3730625"/>
          <p14:tracePt t="70006" x="4452938" y="3730625"/>
          <p14:tracePt t="70012" x="4435475" y="3738563"/>
          <p14:tracePt t="70019" x="4427538" y="3738563"/>
          <p14:tracePt t="70028" x="4419600" y="3748088"/>
          <p14:tracePt t="70036" x="4402138" y="3756025"/>
          <p14:tracePt t="70043" x="4384675" y="3756025"/>
          <p14:tracePt t="70052" x="4376738" y="3763963"/>
          <p14:tracePt t="70059" x="4359275" y="3773488"/>
          <p14:tracePt t="70068" x="4341813" y="3773488"/>
          <p14:tracePt t="70076" x="4333875" y="3773488"/>
          <p14:tracePt t="70084" x="4316413" y="3781425"/>
          <p14:tracePt t="70092" x="4300538" y="3790950"/>
          <p14:tracePt t="70100" x="4291013" y="3798888"/>
          <p14:tracePt t="70108" x="4275138" y="3798888"/>
          <p14:tracePt t="70114" x="4257675" y="3806825"/>
          <p14:tracePt t="70122" x="4249738" y="3806825"/>
          <p14:tracePt t="70129" x="4232275" y="3806825"/>
          <p14:tracePt t="70138" x="4214813" y="3816350"/>
          <p14:tracePt t="70146" x="4206875" y="3816350"/>
          <p14:tracePt t="70154" x="4189413" y="3824288"/>
          <p14:tracePt t="70162" x="4171950" y="3824288"/>
          <p14:tracePt t="70172" x="4164013" y="3824288"/>
          <p14:tracePt t="70178" x="4146550" y="3832225"/>
          <p14:tracePt t="70187" x="4130675" y="3841750"/>
          <p14:tracePt t="70203" x="4113213" y="3841750"/>
          <p14:tracePt t="70210" x="4105275" y="3849688"/>
          <p14:tracePt t="70296" x="4105275" y="3841750"/>
          <p14:tracePt t="70304" x="4121150" y="3806825"/>
          <p14:tracePt t="70312" x="4130675" y="3790950"/>
          <p14:tracePt t="70320" x="4146550" y="3773488"/>
          <p14:tracePt t="70328" x="4164013" y="3756025"/>
          <p14:tracePt t="70334" x="4181475" y="3738563"/>
          <p14:tracePt t="70342" x="4189413" y="3722688"/>
          <p14:tracePt t="70349" x="4197350" y="3713163"/>
          <p14:tracePt t="70358" x="4214813" y="3697288"/>
          <p14:tracePt t="70366" x="4232275" y="3671888"/>
          <p14:tracePt t="70374" x="4249738" y="3636963"/>
          <p14:tracePt t="70382" x="4275138" y="3603625"/>
          <p14:tracePt t="70390" x="4316413" y="3560763"/>
          <p14:tracePt t="70398" x="4333875" y="3527425"/>
          <p14:tracePt t="70405" x="4351338" y="3502025"/>
          <p14:tracePt t="70414" x="4368800" y="3492500"/>
          <p14:tracePt t="70422" x="4368800" y="3484563"/>
          <p14:tracePt t="70430" x="4376738" y="3475038"/>
          <p14:tracePt t="70528" x="4376738" y="3484563"/>
          <p14:tracePt t="70534" x="4368800" y="3492500"/>
          <p14:tracePt t="70542" x="4351338" y="3509963"/>
          <p14:tracePt t="70550" x="4333875" y="3527425"/>
          <p14:tracePt t="70558" x="4316413" y="3535363"/>
          <p14:tracePt t="70566" x="4308475" y="3552825"/>
          <p14:tracePt t="70574" x="4291013" y="3568700"/>
          <p14:tracePt t="70583" x="4275138" y="3578225"/>
          <p14:tracePt t="70590" x="4257675" y="3594100"/>
          <p14:tracePt t="70598" x="4249738" y="3603625"/>
          <p14:tracePt t="70605" x="4232275" y="3619500"/>
          <p14:tracePt t="70614" x="4214813" y="3629025"/>
          <p14:tracePt t="70622" x="4197350" y="3646488"/>
          <p14:tracePt t="70629" x="4189413" y="3662363"/>
          <p14:tracePt t="70636" x="4171950" y="3662363"/>
          <p14:tracePt t="70644" x="4156075" y="3679825"/>
          <p14:tracePt t="70653" x="4138613" y="3697288"/>
          <p14:tracePt t="70660" x="4121150" y="3713163"/>
          <p14:tracePt t="70668" x="4113213" y="3730625"/>
          <p14:tracePt t="70676" x="4095750" y="3738563"/>
          <p14:tracePt t="70684" x="4079875" y="3756025"/>
          <p14:tracePt t="70692" x="4062413" y="3773488"/>
          <p14:tracePt t="70700" x="4052888" y="3790950"/>
          <p14:tracePt t="70708" x="4037013" y="3798888"/>
          <p14:tracePt t="70716" x="4019550" y="3816350"/>
          <p14:tracePt t="70723" x="4002088" y="3832225"/>
          <p14:tracePt t="70732" x="3986213" y="3849688"/>
          <p14:tracePt t="70738" x="3976688" y="3867150"/>
          <p14:tracePt t="70746" x="3968750" y="3875088"/>
          <p14:tracePt t="70755" x="3960813" y="3875088"/>
          <p14:tracePt t="70762" x="3951288" y="3883025"/>
          <p14:tracePt t="70806" x="3951288" y="3892550"/>
          <p14:tracePt t="70838" x="3943350" y="3908425"/>
          <p14:tracePt t="70846" x="3925888" y="3925888"/>
          <p14:tracePt t="70853" x="3908425" y="3943350"/>
          <p14:tracePt t="70860" x="3900488" y="3951288"/>
          <p14:tracePt t="70868" x="3900488" y="3968750"/>
          <p14:tracePt t="70876" x="3883025" y="3994150"/>
          <p14:tracePt t="70884" x="3875088" y="4002088"/>
          <p14:tracePt t="70892" x="3867150" y="4019550"/>
          <p14:tracePt t="70906" x="3857625" y="4044950"/>
          <p14:tracePt t="70908" x="3849688" y="4070350"/>
          <p14:tracePt t="70916" x="3849688" y="4113213"/>
          <p14:tracePt t="70924" x="3841750" y="4146550"/>
          <p14:tracePt t="70932" x="3841750" y="4171950"/>
          <p14:tracePt t="70940" x="3841750" y="4206875"/>
          <p14:tracePt t="70948" x="3841750" y="4232275"/>
          <p14:tracePt t="70954" x="3841750" y="4240213"/>
          <p14:tracePt t="70962" x="3841750" y="4257675"/>
          <p14:tracePt t="70970" x="3841750" y="4265613"/>
          <p14:tracePt t="70986" x="3849688" y="4275138"/>
          <p14:tracePt t="70994" x="3849688" y="4283075"/>
          <p14:tracePt t="71010" x="3849688" y="4291013"/>
          <p14:tracePt t="71022" x="3857625" y="4300538"/>
          <p14:tracePt t="71068" x="3867150" y="4300538"/>
          <p14:tracePt t="71080" x="3867150" y="4308475"/>
          <p14:tracePt t="71088" x="3883025" y="4308475"/>
          <p14:tracePt t="71096" x="3892550" y="4308475"/>
          <p14:tracePt t="71112" x="3900488" y="4308475"/>
          <p14:tracePt t="71120" x="3917950" y="4308475"/>
          <p14:tracePt t="71128" x="3925888" y="4308475"/>
          <p14:tracePt t="71136" x="3943350" y="4308475"/>
          <p14:tracePt t="71144" x="3968750" y="4300538"/>
          <p14:tracePt t="71153" x="3976688" y="4300538"/>
          <p14:tracePt t="71160" x="4002088" y="4300538"/>
          <p14:tracePt t="71166" x="4019550" y="4300538"/>
          <p14:tracePt t="71174" x="4037013" y="4300538"/>
          <p14:tracePt t="71182" x="4052888" y="4300538"/>
          <p14:tracePt t="71190" x="4070350" y="4300538"/>
          <p14:tracePt t="71198" x="4079875" y="4300538"/>
          <p14:tracePt t="71206" x="4095750" y="4300538"/>
          <p14:tracePt t="71214" x="4105275" y="4300538"/>
          <p14:tracePt t="71222" x="4113213" y="4300538"/>
          <p14:tracePt t="71230" x="4130675" y="4300538"/>
          <p14:tracePt t="71238" x="4138613" y="4300538"/>
          <p14:tracePt t="71246" x="4156075" y="4300538"/>
          <p14:tracePt t="71254" x="4164013" y="4300538"/>
          <p14:tracePt t="71262" x="4171950" y="4300538"/>
          <p14:tracePt t="71268" x="4189413" y="4300538"/>
          <p14:tracePt t="71276" x="4197350" y="4300538"/>
          <p14:tracePt t="71284" x="4214813" y="4300538"/>
          <p14:tracePt t="71292" x="4232275" y="4300538"/>
          <p14:tracePt t="71308" x="4249738" y="4300538"/>
          <p14:tracePt t="71324" x="4249738" y="4308475"/>
          <p14:tracePt t="71332" x="4257675" y="4308475"/>
          <p14:tracePt t="71340" x="4265613" y="4308475"/>
          <p14:tracePt t="71356" x="4275138" y="4308475"/>
          <p14:tracePt t="71374" x="4283075" y="4308475"/>
          <p14:tracePt t="71382" x="4291013" y="4308475"/>
          <p14:tracePt t="71390" x="4300538" y="4308475"/>
          <p14:tracePt t="71398" x="4316413" y="4308475"/>
          <p14:tracePt t="71406" x="4325938" y="4308475"/>
          <p14:tracePt t="71414" x="4341813" y="4308475"/>
          <p14:tracePt t="71422" x="4359275" y="4308475"/>
          <p14:tracePt t="71430" x="4368800" y="4308475"/>
          <p14:tracePt t="71438" x="4384675" y="4300538"/>
          <p14:tracePt t="71446" x="4402138" y="4300538"/>
          <p14:tracePt t="71462" x="4410075" y="4300538"/>
          <p14:tracePt t="71471" x="4419600" y="4300538"/>
          <p14:tracePt t="71492" x="4427538" y="4300538"/>
          <p14:tracePt t="71508" x="4435475" y="4300538"/>
          <p14:tracePt t="71940" x="4452938" y="4291013"/>
          <p14:tracePt t="71948" x="4460875" y="4283075"/>
          <p14:tracePt t="71956" x="4478338" y="4283075"/>
          <p14:tracePt t="71972" x="4486275" y="4283075"/>
          <p14:tracePt t="71980" x="4503738" y="4283075"/>
          <p14:tracePt t="71989" x="4513263" y="4275138"/>
          <p14:tracePt t="71996" x="4529138" y="4275138"/>
          <p14:tracePt t="72004" x="4546600" y="4265613"/>
          <p14:tracePt t="72010" x="4554538" y="4265613"/>
          <p14:tracePt t="72018" x="4572000" y="4265613"/>
          <p14:tracePt t="72026" x="4579938" y="4265613"/>
          <p14:tracePt t="72034" x="4597400" y="4257675"/>
          <p14:tracePt t="72042" x="4605338" y="4257675"/>
          <p14:tracePt t="72058" x="4622800" y="4257675"/>
          <p14:tracePt t="72066" x="4640263" y="4257675"/>
          <p14:tracePt t="72074" x="4648200" y="4257675"/>
          <p14:tracePt t="72082" x="4673600" y="4249738"/>
          <p14:tracePt t="72090" x="4691063" y="4240213"/>
          <p14:tracePt t="72098" x="4733925" y="4224338"/>
          <p14:tracePt t="72106" x="4767263" y="4214813"/>
          <p14:tracePt t="72114" x="4802188" y="4214813"/>
          <p14:tracePt t="72120" x="4810125" y="4214813"/>
          <p14:tracePt t="72129" x="4827588" y="4214813"/>
          <p14:tracePt t="72136" x="4835525" y="4214813"/>
          <p14:tracePt t="72144" x="4843463" y="4214813"/>
          <p14:tracePt t="72188" x="4852988" y="4214813"/>
          <p14:tracePt t="72200" x="4860925" y="4214813"/>
          <p14:tracePt t="72216" x="4878388" y="4206875"/>
          <p14:tracePt t="72222" x="4886325" y="4206875"/>
          <p14:tracePt t="72230" x="4903788" y="4197350"/>
          <p14:tracePt t="72238" x="4911725" y="4189413"/>
          <p14:tracePt t="72246" x="4919663" y="4189413"/>
          <p14:tracePt t="72384" x="4911725" y="4197350"/>
          <p14:tracePt t="72392" x="4903788" y="4206875"/>
          <p14:tracePt t="72400" x="4886325" y="4224338"/>
          <p14:tracePt t="72408" x="4860925" y="4240213"/>
          <p14:tracePt t="72416" x="4818063" y="4257675"/>
          <p14:tracePt t="72424" x="4767263" y="4275138"/>
          <p14:tracePt t="72430" x="4708525" y="4291013"/>
          <p14:tracePt t="72439" x="4648200" y="4300538"/>
          <p14:tracePt t="72446" x="4572000" y="4308475"/>
          <p14:tracePt t="72455" x="4486275" y="4316413"/>
          <p14:tracePt t="72462" x="4402138" y="4316413"/>
          <p14:tracePt t="72472" x="4300538" y="4316413"/>
          <p14:tracePt t="72478" x="4214813" y="4316413"/>
          <p14:tracePt t="72488" x="4130675" y="4341813"/>
          <p14:tracePt t="72494" x="4044950" y="4341813"/>
          <p14:tracePt t="72505" x="3960813" y="4359275"/>
          <p14:tracePt t="72510" x="3867150" y="4376738"/>
          <p14:tracePt t="72518" x="3781425" y="4384675"/>
          <p14:tracePt t="72527" x="3679825" y="4410075"/>
          <p14:tracePt t="72534" x="3594100" y="4419600"/>
          <p14:tracePt t="72540" x="3509963" y="4445000"/>
          <p14:tracePt t="72548" x="3433763" y="4460875"/>
          <p14:tracePt t="72556" x="3373438" y="4470400"/>
          <p14:tracePt t="72564" x="3314700" y="4495800"/>
          <p14:tracePt t="72573" x="3254375" y="4513263"/>
          <p14:tracePt t="72580" x="3228975" y="4521200"/>
          <p14:tracePt t="72588" x="3195638" y="4529138"/>
          <p14:tracePt t="72596" x="3178175" y="4546600"/>
          <p14:tracePt t="72604" x="3170238" y="4554538"/>
          <p14:tracePt t="72612" x="3152775" y="4564063"/>
          <p14:tracePt t="72620" x="3135313" y="4572000"/>
          <p14:tracePt t="72628" x="3119438" y="4579938"/>
          <p14:tracePt t="72635" x="3109913" y="4589463"/>
          <p14:tracePt t="72642" x="3101975" y="4589463"/>
          <p14:tracePt t="72649" x="3094038" y="4589463"/>
          <p14:tracePt t="72671" x="3094038" y="4597400"/>
          <p14:tracePt t="72682" x="3084513" y="4597400"/>
          <p14:tracePt t="72698" x="3076575" y="4597400"/>
          <p14:tracePt t="72706" x="3067050" y="4605338"/>
          <p14:tracePt t="72722" x="3059113" y="4605338"/>
          <p14:tracePt t="72729" x="3051175" y="4605338"/>
          <p14:tracePt t="72742" x="3041650" y="4605338"/>
          <p14:tracePt t="73130" x="3041650" y="4597400"/>
          <p14:tracePt t="73143" x="3041650" y="4589463"/>
          <p14:tracePt t="73150" x="3051175" y="4579938"/>
          <p14:tracePt t="73158" x="3059113" y="4579938"/>
          <p14:tracePt t="73166" x="3059113" y="4564063"/>
          <p14:tracePt t="73173" x="3067050" y="4564063"/>
          <p14:tracePt t="73180" x="3067050" y="4554538"/>
          <p14:tracePt t="73188" x="3076575" y="4554538"/>
          <p14:tracePt t="73200" x="3076575" y="4546600"/>
          <p14:tracePt t="73208" x="3084513" y="4538663"/>
          <p14:tracePt t="73216" x="3084513" y="4529138"/>
          <p14:tracePt t="73224" x="3094038" y="4521200"/>
          <p14:tracePt t="73232" x="3101975" y="4513263"/>
          <p14:tracePt t="73240" x="3109913" y="4503738"/>
          <p14:tracePt t="73248" x="3109913" y="4495800"/>
          <p14:tracePt t="73256" x="3119438" y="4486275"/>
          <p14:tracePt t="73264" x="3127375" y="4486275"/>
          <p14:tracePt t="73272" x="3127375" y="4470400"/>
          <p14:tracePt t="73278" x="3135313" y="4452938"/>
          <p14:tracePt t="73287" x="3144838" y="4452938"/>
          <p14:tracePt t="73550" x="3144838" y="4445000"/>
          <p14:tracePt t="74120" x="3152775" y="4445000"/>
          <p14:tracePt t="74130" x="3152775" y="4435475"/>
          <p14:tracePt t="74138" x="3160713" y="4435475"/>
          <p14:tracePt t="74146" x="3170238" y="4427538"/>
          <p14:tracePt t="74218" x="3178175" y="4427538"/>
          <p14:tracePt t="74312" x="3178175" y="4419600"/>
          <p14:tracePt t="74324" x="3186113" y="4410075"/>
          <p14:tracePt t="74332" x="3195638" y="4410075"/>
          <p14:tracePt t="74426" x="3203575" y="4402138"/>
          <p14:tracePt t="74438" x="3203575" y="4394200"/>
          <p14:tracePt t="74444" x="3211513" y="4394200"/>
          <p14:tracePt t="74452" x="3221038" y="4394200"/>
          <p14:tracePt t="74460" x="3221038" y="4384675"/>
          <p14:tracePt t="74480" x="3228975" y="4376738"/>
          <p14:tracePt t="74492" x="3238500" y="4376738"/>
          <p14:tracePt t="74500" x="3238500" y="4368800"/>
          <p14:tracePt t="74524" x="3246438" y="4368800"/>
          <p14:tracePt t="74532" x="3254375" y="4368800"/>
          <p14:tracePt t="74540" x="3263900" y="4359275"/>
          <p14:tracePt t="74554" x="3263900" y="4351338"/>
          <p14:tracePt t="74558" x="3271838" y="4351338"/>
          <p14:tracePt t="74566" x="3289300" y="4341813"/>
          <p14:tracePt t="74574" x="3297238" y="4325938"/>
          <p14:tracePt t="74582" x="3314700" y="4316413"/>
          <p14:tracePt t="74590" x="3330575" y="4300538"/>
          <p14:tracePt t="74598" x="3355975" y="4291013"/>
          <p14:tracePt t="74606" x="3390900" y="4275138"/>
          <p14:tracePt t="74614" x="3424238" y="4249738"/>
          <p14:tracePt t="74622" x="3441700" y="4249738"/>
          <p14:tracePt t="74630" x="3475038" y="4232275"/>
          <p14:tracePt t="74638" x="3492500" y="4232275"/>
          <p14:tracePt t="74646" x="3517900" y="4224338"/>
          <p14:tracePt t="74654" x="3527425" y="4224338"/>
          <p14:tracePt t="74659" x="3535363" y="4224338"/>
          <p14:tracePt t="74669" x="3543300" y="4224338"/>
          <p14:tracePt t="74676" x="3552825" y="4224338"/>
          <p14:tracePt t="74684" x="3568700" y="4224338"/>
          <p14:tracePt t="74692" x="3586163" y="4224338"/>
          <p14:tracePt t="74700" x="3594100" y="4224338"/>
          <p14:tracePt t="74708" x="3611563" y="4224338"/>
          <p14:tracePt t="74716" x="3619500" y="4224338"/>
          <p14:tracePt t="74724" x="3636963" y="4224338"/>
          <p14:tracePt t="74732" x="3654425" y="4224338"/>
          <p14:tracePt t="74739" x="3662363" y="4224338"/>
          <p14:tracePt t="74748" x="3687763" y="4214813"/>
          <p14:tracePt t="74756" x="3697288" y="4214813"/>
          <p14:tracePt t="74762" x="3722688" y="4214813"/>
          <p14:tracePt t="74770" x="3738563" y="4214813"/>
          <p14:tracePt t="74778" x="3748088" y="4214813"/>
          <p14:tracePt t="74786" x="3763963" y="4214813"/>
          <p14:tracePt t="74794" x="3781425" y="4214813"/>
          <p14:tracePt t="74814" x="3790950" y="4214813"/>
          <p14:tracePt t="74822" x="3798888" y="4214813"/>
          <p14:tracePt t="74838" x="3806825" y="4214813"/>
          <p14:tracePt t="74846" x="3816350" y="4214813"/>
          <p14:tracePt t="74862" x="3824288" y="4214813"/>
          <p14:tracePt t="74868" x="3832225" y="4214813"/>
          <p14:tracePt t="74876" x="3841750" y="4214813"/>
          <p14:tracePt t="74892" x="3849688" y="4214813"/>
          <p14:tracePt t="74904" x="3857625" y="4214813"/>
          <p14:tracePt t="74916" x="3867150" y="4214813"/>
          <p14:tracePt t="74925" x="3883025" y="4214813"/>
          <p14:tracePt t="74932" x="3892550" y="4214813"/>
          <p14:tracePt t="74940" x="3908425" y="4214813"/>
          <p14:tracePt t="74948" x="3917950" y="4214813"/>
          <p14:tracePt t="74956" x="3925888" y="4214813"/>
          <p14:tracePt t="74964" x="3935413" y="4214813"/>
          <p14:tracePt t="74978" x="3943350" y="4214813"/>
          <p14:tracePt t="75396" x="3943350" y="4206875"/>
          <p14:tracePt t="75407" x="3951288" y="4197350"/>
          <p14:tracePt t="75414" x="3960813" y="4197350"/>
          <p14:tracePt t="75548" x="3968750" y="4197350"/>
          <p14:tracePt t="75572" x="3968750" y="4189413"/>
          <p14:tracePt t="75596" x="3976688" y="4189413"/>
          <p14:tracePt t="75606" x="3986213" y="4181475"/>
          <p14:tracePt t="75622" x="3994150" y="4171950"/>
          <p14:tracePt t="75634" x="4002088" y="4171950"/>
          <p14:tracePt t="76254" x="4019550" y="4164013"/>
          <p14:tracePt t="76262" x="4037013" y="4164013"/>
          <p14:tracePt t="76271" x="4044950" y="4164013"/>
          <p14:tracePt t="76278" x="4062413" y="4156075"/>
          <p14:tracePt t="76288" x="4079875" y="4156075"/>
          <p14:tracePt t="76294" x="4079875" y="4146550"/>
          <p14:tracePt t="76304" x="4095750" y="4146550"/>
          <p14:tracePt t="76319" x="4105275" y="4146550"/>
          <p14:tracePt t="76326" x="4113213" y="4146550"/>
          <p14:tracePt t="76338" x="4121150" y="4146550"/>
          <p14:tracePt t="77897" x="4130675" y="4146550"/>
          <p14:tracePt t="77923" x="4138613" y="4146550"/>
          <p14:tracePt t="77932" x="4146550" y="4146550"/>
          <p14:tracePt t="77944" x="4156075" y="4146550"/>
          <p14:tracePt t="77952" x="4164013" y="4156075"/>
          <p14:tracePt t="77982" x="4171950" y="4164013"/>
          <p14:tracePt t="77994" x="4181475" y="4164013"/>
          <p14:tracePt t="78014" x="4189413" y="4164013"/>
          <p14:tracePt t="78034" x="4197350" y="4164013"/>
          <p14:tracePt t="78042" x="4197350" y="4171950"/>
          <p14:tracePt t="78050" x="4206875" y="4171950"/>
          <p14:tracePt t="78064" x="4206875" y="4181475"/>
          <p14:tracePt t="78072" x="4214813" y="4181475"/>
          <p14:tracePt t="78116" x="4224338" y="4181475"/>
          <p14:tracePt t="78128" x="4224338" y="4189413"/>
          <p14:tracePt t="78136" x="4232275" y="4197350"/>
          <p14:tracePt t="78144" x="4240213" y="4206875"/>
          <p14:tracePt t="78152" x="4249738" y="4206875"/>
          <p14:tracePt t="78166" x="4257675" y="4214813"/>
          <p14:tracePt t="78173" x="4265613" y="4214813"/>
          <p14:tracePt t="78182" x="4265613" y="4224338"/>
          <p14:tracePt t="78203" x="4275138" y="4224338"/>
          <p14:tracePt t="78214" x="4283075" y="4224338"/>
          <p14:tracePt t="78254" x="4283075" y="4232275"/>
          <p14:tracePt t="78266" x="4291013" y="4232275"/>
          <p14:tracePt t="78288" x="4291013" y="4240213"/>
          <p14:tracePt t="78320" x="4300538" y="4240213"/>
          <p14:tracePt t="78356" x="4308475" y="4240213"/>
          <p14:tracePt t="78368" x="4308475" y="4249738"/>
          <p14:tracePt t="78463" x="4316413" y="4249738"/>
          <p14:tracePt t="78487" x="4325938" y="4257675"/>
          <p14:tracePt t="78504" x="4333875" y="4257675"/>
          <p14:tracePt t="78512" x="4351338" y="4257675"/>
          <p14:tracePt t="78520" x="4359275" y="4257675"/>
          <p14:tracePt t="78528" x="4368800" y="4257675"/>
          <p14:tracePt t="78536" x="4376738" y="4265613"/>
          <p14:tracePt t="78543" x="4384675" y="4265613"/>
          <p14:tracePt t="78552" x="4394200" y="4265613"/>
          <p14:tracePt t="78560" x="4402138" y="4265613"/>
          <p14:tracePt t="78598" x="4410075" y="4265613"/>
          <p14:tracePt t="78670" x="4419600" y="4265613"/>
          <p14:tracePt t="78682" x="4427538" y="4265613"/>
          <p14:tracePt t="79026" x="4419600" y="4265613"/>
          <p14:tracePt t="79034" x="4410075" y="4265613"/>
          <p14:tracePt t="79042" x="4402138" y="4265613"/>
          <p14:tracePt t="79050" x="4394200" y="4265613"/>
          <p14:tracePt t="79058" x="4384675" y="4265613"/>
          <p14:tracePt t="79074" x="4376738" y="4265613"/>
          <p14:tracePt t="79082" x="4368800" y="4265613"/>
          <p14:tracePt t="79090" x="4368800" y="4257675"/>
          <p14:tracePt t="79110" x="4368800" y="4249738"/>
          <p14:tracePt t="79121" x="4359275" y="4249738"/>
          <p14:tracePt t="79140" x="4351338" y="4249738"/>
          <p14:tracePt t="79152" x="4351338" y="4240213"/>
          <p14:tracePt t="79164" x="4351338" y="4232275"/>
          <p14:tracePt t="79200" x="4351338" y="4224338"/>
          <p14:tracePt t="79212" x="4351338" y="4214813"/>
          <p14:tracePt t="79542" x="4341813" y="4214813"/>
          <p14:tracePt t="79560" x="4333875" y="4214813"/>
          <p14:tracePt t="79568" x="4325938" y="4214813"/>
          <p14:tracePt t="79588" x="4316413" y="4214813"/>
          <p14:tracePt t="79596" x="4308475" y="4214813"/>
          <p14:tracePt t="79608" x="4300538" y="4214813"/>
          <p14:tracePt t="79636" x="4291013" y="4214813"/>
          <p14:tracePt t="79666" x="4283075" y="4214813"/>
          <p14:tracePt t="79722" x="4275138" y="4214813"/>
          <p14:tracePt t="79734" x="4265613" y="4214813"/>
          <p14:tracePt t="79754" x="4257675" y="4214813"/>
          <p14:tracePt t="79764" x="4249738" y="4214813"/>
          <p14:tracePt t="79772" x="4249738" y="4206875"/>
          <p14:tracePt t="79780" x="4240213" y="4206875"/>
          <p14:tracePt t="79874" x="4232275" y="4206875"/>
          <p14:tracePt t="79899" x="4224338" y="4206875"/>
          <p14:tracePt t="79922" x="4214813" y="4206875"/>
          <p14:tracePt t="80016" x="4206875" y="4206875"/>
          <p14:tracePt t="80067" x="4197350" y="4206875"/>
          <p14:tracePt t="80126" x="4189413" y="4206875"/>
          <p14:tracePt t="80187" x="4181475" y="4206875"/>
          <p14:tracePt t="80620" x="4171950" y="4206875"/>
          <p14:tracePt t="80656" x="4164013" y="4206875"/>
          <p14:tracePt t="80664" x="4156075" y="4206875"/>
          <p14:tracePt t="80754" x="4146550" y="4206875"/>
          <p14:tracePt t="80978" x="4146550" y="4197350"/>
          <p14:tracePt t="80986" x="4146550" y="4189413"/>
          <p14:tracePt t="81003" x="4146550" y="4181475"/>
          <p14:tracePt t="81019" x="4146550" y="4171950"/>
          <p14:tracePt t="81048" x="4146550" y="4164013"/>
          <p14:tracePt t="81056" x="4146550" y="4156075"/>
          <p14:tracePt t="81072" x="4146550" y="4146550"/>
          <p14:tracePt t="82349" x="4156075" y="4138613"/>
          <p14:tracePt t="82360" x="4164013" y="4138613"/>
          <p14:tracePt t="82369" x="4171950" y="4130675"/>
          <p14:tracePt t="82385" x="4189413" y="4130675"/>
          <p14:tracePt t="82401" x="4197350" y="4130675"/>
          <p14:tracePt t="82409" x="4206875" y="4130675"/>
          <p14:tracePt t="82414" x="4214813" y="4121150"/>
          <p14:tracePt t="82422" x="4232275" y="4121150"/>
          <p14:tracePt t="82430" x="4249738" y="4113213"/>
          <p14:tracePt t="82446" x="4265613" y="4113213"/>
          <p14:tracePt t="82454" x="4275138" y="4105275"/>
          <p14:tracePt t="82470" x="4283075" y="4105275"/>
          <p14:tracePt t="82522" x="4291013" y="4105275"/>
          <p14:tracePt t="83421" x="4308475" y="4095750"/>
          <p14:tracePt t="83428" x="4325938" y="4087813"/>
          <p14:tracePt t="83436" x="4341813" y="4079875"/>
          <p14:tracePt t="83534" x="4359275" y="4070350"/>
          <p14:tracePt t="83542" x="4384675" y="4062413"/>
          <p14:tracePt t="83550" x="4402138" y="4062413"/>
          <p14:tracePt t="83558" x="4435475" y="4062413"/>
          <p14:tracePt t="83566" x="4452938" y="4062413"/>
          <p14:tracePt t="83574" x="4470400" y="4062413"/>
          <p14:tracePt t="83582" x="4486275" y="4062413"/>
          <p14:tracePt t="83588" x="4503738" y="4062413"/>
          <p14:tracePt t="83596" x="4513263" y="4070350"/>
          <p14:tracePt t="83604" x="4529138" y="4070350"/>
          <p14:tracePt t="83612" x="4554538" y="4070350"/>
          <p14:tracePt t="83620" x="4564063" y="4079875"/>
          <p14:tracePt t="83628" x="4579938" y="4079875"/>
          <p14:tracePt t="83636" x="4614863" y="4079875"/>
          <p14:tracePt t="83644" x="4648200" y="4079875"/>
          <p14:tracePt t="83652" x="4673600" y="4070350"/>
          <p14:tracePt t="83660" x="4724400" y="4062413"/>
          <p14:tracePt t="83668" x="4759325" y="4062413"/>
          <p14:tracePt t="83676" x="4802188" y="4062413"/>
          <p14:tracePt t="83684" x="4818063" y="4062413"/>
          <p14:tracePt t="83689" x="4852988" y="4062413"/>
          <p14:tracePt t="83698" x="4894263" y="4062413"/>
          <p14:tracePt t="83706" x="4929188" y="4070350"/>
          <p14:tracePt t="83714" x="4962525" y="4079875"/>
          <p14:tracePt t="83722" x="5005388" y="4095750"/>
          <p14:tracePt t="83730" x="5038725" y="4105275"/>
          <p14:tracePt t="83738" x="5073650" y="4105275"/>
          <p14:tracePt t="83746" x="5106988" y="4113213"/>
          <p14:tracePt t="83754" x="5141913" y="4113213"/>
          <p14:tracePt t="83762" x="5183188" y="4113213"/>
          <p14:tracePt t="83770" x="5208588" y="4113213"/>
          <p14:tracePt t="83778" x="5268913" y="4113213"/>
          <p14:tracePt t="83786" x="5311775" y="4105275"/>
          <p14:tracePt t="83794" x="5370513" y="4079875"/>
          <p14:tracePt t="83801" x="5438775" y="4062413"/>
          <p14:tracePt t="83808" x="5497513" y="4052888"/>
          <p14:tracePt t="83817" x="5557838" y="4044950"/>
          <p14:tracePt t="83824" x="5616575" y="4019550"/>
          <p14:tracePt t="83832" x="5659438" y="4019550"/>
          <p14:tracePt t="83840" x="5710238" y="4002088"/>
          <p14:tracePt t="83848" x="5753100" y="3994150"/>
          <p14:tracePt t="83856" x="5778500" y="3976688"/>
          <p14:tracePt t="83864" x="5813425" y="3968750"/>
          <p14:tracePt t="83872" x="5829300" y="3968750"/>
          <p14:tracePt t="83880" x="5864225" y="3960813"/>
          <p14:tracePt t="83888" x="5897563" y="3951288"/>
          <p14:tracePt t="83894" x="5932488" y="3935413"/>
          <p14:tracePt t="83902" x="5983288" y="3925888"/>
          <p14:tracePt t="83910" x="6016625" y="3917950"/>
          <p14:tracePt t="83918" x="6076950" y="3908425"/>
          <p14:tracePt t="83926" x="6135688" y="3883025"/>
          <p14:tracePt t="83933" x="6194425" y="3867150"/>
          <p14:tracePt t="83942" x="6254750" y="3849688"/>
          <p14:tracePt t="83950" x="6313488" y="3849688"/>
          <p14:tracePt t="83958" x="6348413" y="3849688"/>
          <p14:tracePt t="83966" x="6373813" y="3849688"/>
          <p14:tracePt t="83974" x="6391275" y="3849688"/>
          <p14:tracePt t="83982" x="6407150" y="3849688"/>
          <p14:tracePt t="83990" x="6424613" y="3857625"/>
          <p14:tracePt t="84004" x="6442075" y="3857625"/>
          <p14:tracePt t="84012" x="6442075" y="3867150"/>
          <p14:tracePt t="84020" x="6457950" y="3867150"/>
          <p14:tracePt t="84028" x="6475413" y="3867150"/>
          <p14:tracePt t="84036" x="6483350" y="3867150"/>
          <p14:tracePt t="84043" x="6510338" y="3867150"/>
          <p14:tracePt t="84053" x="6535738" y="3867150"/>
          <p14:tracePt t="84060" x="6543675" y="3857625"/>
          <p14:tracePt t="84068" x="6569075" y="3849688"/>
          <p14:tracePt t="84076" x="6594475" y="3841750"/>
          <p14:tracePt t="84084" x="6637338" y="3824288"/>
          <p14:tracePt t="84092" x="6696075" y="3806825"/>
          <p14:tracePt t="84100" x="6756400" y="3781425"/>
          <p14:tracePt t="84108" x="6850063" y="3763963"/>
          <p14:tracePt t="84113" x="6926263" y="3738563"/>
          <p14:tracePt t="84122" x="7010400" y="3730625"/>
          <p14:tracePt t="84129" x="7096125" y="3730625"/>
          <p14:tracePt t="84138" x="7164388" y="3730625"/>
          <p14:tracePt t="84146" x="7223125" y="3730625"/>
          <p14:tracePt t="84154" x="7265988" y="3730625"/>
          <p14:tracePt t="84162" x="7283450" y="3738563"/>
          <p14:tracePt t="84183" x="7299325" y="3738563"/>
          <p14:tracePt t="84358" x="7299325" y="3748088"/>
          <p14:tracePt t="84390" x="7291388" y="3763963"/>
          <p14:tracePt t="84398" x="7283450" y="3781425"/>
          <p14:tracePt t="84406" x="7273925" y="3790950"/>
          <p14:tracePt t="84414" x="7258050" y="3806825"/>
          <p14:tracePt t="84422" x="7240588" y="3824288"/>
          <p14:tracePt t="84428" x="7223125" y="3841750"/>
          <p14:tracePt t="84436" x="7205663" y="3849688"/>
          <p14:tracePt t="84453" x="7197725" y="3857625"/>
          <p14:tracePt t="84460" x="7189788" y="3867150"/>
          <p14:tracePt t="84469" x="7180263" y="3875088"/>
          <p14:tracePt t="84476" x="7172325" y="3883025"/>
          <p14:tracePt t="84484" x="7164388" y="3892550"/>
          <p14:tracePt t="84492" x="7154863" y="3908425"/>
          <p14:tracePt t="84501" x="7146925" y="3908425"/>
          <p14:tracePt t="84508" x="7129463" y="3925888"/>
          <p14:tracePt t="84517" x="7121525" y="3943350"/>
          <p14:tracePt t="84524" x="7104063" y="3951288"/>
          <p14:tracePt t="84530" x="7088188" y="3968750"/>
          <p14:tracePt t="84538" x="7070725" y="3986213"/>
          <p14:tracePt t="84546" x="7053263" y="4002088"/>
          <p14:tracePt t="84554" x="7045325" y="4019550"/>
          <p14:tracePt t="84562" x="7027863" y="4019550"/>
          <p14:tracePt t="84570" x="7010400" y="4037013"/>
          <p14:tracePt t="84578" x="6994525" y="4044950"/>
          <p14:tracePt t="84586" x="6985000" y="4062413"/>
          <p14:tracePt t="84594" x="6969125" y="4070350"/>
          <p14:tracePt t="84602" x="6951663" y="4079875"/>
          <p14:tracePt t="84610" x="6934200" y="4087813"/>
          <p14:tracePt t="84619" x="6926263" y="4095750"/>
          <p14:tracePt t="84626" x="6908800" y="4113213"/>
          <p14:tracePt t="84632" x="6891338" y="4121150"/>
          <p14:tracePt t="84640" x="6875463" y="4138613"/>
          <p14:tracePt t="84648" x="6865938" y="4138613"/>
          <p14:tracePt t="84656" x="6850063" y="4156075"/>
          <p14:tracePt t="84664" x="6832600" y="4164013"/>
          <p14:tracePt t="84672" x="6824663" y="4181475"/>
          <p14:tracePt t="84680" x="6807200" y="4189413"/>
          <p14:tracePt t="84688" x="6789738" y="4197350"/>
          <p14:tracePt t="84696" x="6772275" y="4197350"/>
          <p14:tracePt t="84704" x="6772275" y="4206875"/>
          <p14:tracePt t="84712" x="6764338" y="4206875"/>
          <p14:tracePt t="84720" x="6756400" y="4206875"/>
          <p14:tracePt t="84758" x="6756400" y="4214813"/>
          <p14:tracePt t="84770" x="6746875" y="4224338"/>
          <p14:tracePt t="84778" x="6738938" y="4224338"/>
          <p14:tracePt t="84786" x="6731000" y="4232275"/>
          <p14:tracePt t="84794" x="6713538" y="4249738"/>
          <p14:tracePt t="84802" x="6696075" y="4257675"/>
          <p14:tracePt t="84809" x="6680200" y="4265613"/>
          <p14:tracePt t="84819" x="6670675" y="4275138"/>
          <p14:tracePt t="84826" x="6654800" y="4283075"/>
          <p14:tracePt t="84834" x="6637338" y="4291013"/>
          <p14:tracePt t="84842" x="6627813" y="4300538"/>
          <p14:tracePt t="84848" x="6619875" y="4308475"/>
          <p14:tracePt t="84856" x="6611938" y="4308475"/>
          <p14:tracePt t="84868" x="6602413" y="4308475"/>
          <p14:tracePt t="84880" x="6602413" y="4316413"/>
          <p14:tracePt t="84896" x="6594475" y="4316413"/>
          <p14:tracePt t="84990" x="6586538" y="4316413"/>
          <p14:tracePt t="85394" x="6577013" y="4325938"/>
          <p14:tracePt t="85403" x="6561138" y="4341813"/>
          <p14:tracePt t="85410" x="6543675" y="4351338"/>
          <p14:tracePt t="85419" x="6526213" y="4368800"/>
          <p14:tracePt t="85426" x="6518275" y="4376738"/>
          <p14:tracePt t="85436" x="6500813" y="4394200"/>
          <p14:tracePt t="85443" x="6483350" y="4402138"/>
          <p14:tracePt t="85459" x="6467475" y="4410075"/>
          <p14:tracePt t="85467" x="6457950" y="4410075"/>
          <p14:tracePt t="85473" x="6457950" y="4419600"/>
          <p14:tracePt t="85557" x="6467475" y="4402138"/>
          <p14:tracePt t="85566" x="6483350" y="4394200"/>
          <p14:tracePt t="85574" x="6500813" y="4376738"/>
          <p14:tracePt t="85578" x="6518275" y="4351338"/>
          <p14:tracePt t="85586" x="6551613" y="4333875"/>
          <p14:tracePt t="85594" x="6594475" y="4308475"/>
          <p14:tracePt t="85602" x="6637338" y="4283075"/>
          <p14:tracePt t="85610" x="6688138" y="4257675"/>
          <p14:tracePt t="85618" x="6746875" y="4232275"/>
          <p14:tracePt t="85626" x="6815138" y="4214813"/>
          <p14:tracePt t="85634" x="6875463" y="4206875"/>
          <p14:tracePt t="85642" x="6934200" y="4197350"/>
          <p14:tracePt t="85650" x="6959600" y="4197350"/>
          <p14:tracePt t="85658" x="6977063" y="4197350"/>
          <p14:tracePt t="85668" x="6994525" y="4197350"/>
          <p14:tracePt t="85674" x="7002463" y="4197350"/>
          <p14:tracePt t="85682" x="7019925" y="4197350"/>
          <p14:tracePt t="85688" x="7027863" y="4197350"/>
          <p14:tracePt t="85696" x="7045325" y="4189413"/>
          <p14:tracePt t="85704" x="7053263" y="4189413"/>
          <p14:tracePt t="85712" x="7061200" y="4181475"/>
          <p14:tracePt t="85720" x="7078663" y="4171950"/>
          <p14:tracePt t="85728" x="7096125" y="4171950"/>
          <p14:tracePt t="85736" x="7104063" y="4164013"/>
          <p14:tracePt t="85744" x="7121525" y="4164013"/>
          <p14:tracePt t="85752" x="7129463" y="4164013"/>
          <p14:tracePt t="85760" x="7138988" y="4156075"/>
          <p14:tracePt t="85768" x="7154863" y="4156075"/>
          <p14:tracePt t="85776" x="7172325" y="4146550"/>
          <p14:tracePt t="85784" x="7180263" y="4146550"/>
          <p14:tracePt t="85792" x="7197725" y="4138613"/>
          <p14:tracePt t="85798" x="7223125" y="4130675"/>
          <p14:tracePt t="85806" x="7240588" y="4130675"/>
          <p14:tracePt t="85814" x="7258050" y="4130675"/>
          <p14:tracePt t="85822" x="7283450" y="4130675"/>
          <p14:tracePt t="85830" x="7291388" y="4121150"/>
          <p14:tracePt t="85838" x="7308850" y="4121150"/>
          <p14:tracePt t="85846" x="7316788" y="4121150"/>
          <p14:tracePt t="86193" x="7324725" y="4121150"/>
          <p14:tracePt t="86593" x="7316788" y="4121150"/>
          <p14:tracePt t="87374" x="7308850" y="4130675"/>
          <p14:tracePt t="87394" x="7299325" y="4138613"/>
          <p14:tracePt t="87400" x="7299325" y="4146550"/>
          <p14:tracePt t="87408" x="7291388" y="4156075"/>
          <p14:tracePt t="87416" x="7283450" y="4156075"/>
          <p14:tracePt t="87424" x="7283450" y="4164013"/>
          <p14:tracePt t="87433" x="7273925" y="4164013"/>
          <p14:tracePt t="87440" x="7265988" y="4171950"/>
          <p14:tracePt t="87460" x="7258050" y="4171950"/>
          <p14:tracePt t="87664" x="7240588" y="4181475"/>
          <p14:tracePt t="87676" x="7240588" y="4189413"/>
          <p14:tracePt t="87684" x="7189788" y="4206875"/>
          <p14:tracePt t="87692" x="7138988" y="4224338"/>
          <p14:tracePt t="87700" x="7096125" y="4240213"/>
          <p14:tracePt t="87706" x="7045325" y="4265613"/>
          <p14:tracePt t="87714" x="6994525" y="4283075"/>
          <p14:tracePt t="87722" x="6934200" y="4300538"/>
          <p14:tracePt t="87730" x="6875463" y="4325938"/>
          <p14:tracePt t="87738" x="6815138" y="4341813"/>
          <p14:tracePt t="87746" x="6756400" y="4351338"/>
          <p14:tracePt t="87754" x="6662738" y="4376738"/>
          <p14:tracePt t="87762" x="6577013" y="4394200"/>
          <p14:tracePt t="87770" x="6475413" y="4419600"/>
          <p14:tracePt t="87778" x="6356350" y="4445000"/>
          <p14:tracePt t="87786" x="6246813" y="4460875"/>
          <p14:tracePt t="87793" x="6102350" y="4486275"/>
          <p14:tracePt t="87802" x="5957888" y="4513263"/>
          <p14:tracePt t="87808" x="5778500" y="4538663"/>
          <p14:tracePt t="87816" x="5591175" y="4564063"/>
          <p14:tracePt t="87824" x="5370513" y="4597400"/>
          <p14:tracePt t="87832" x="5124450" y="4622800"/>
          <p14:tracePt t="87840" x="4878388" y="4657725"/>
          <p14:tracePt t="87848" x="4630738" y="4691063"/>
          <p14:tracePt t="87856" x="4384675" y="4716463"/>
          <p14:tracePt t="87864" x="4171950" y="4749800"/>
          <p14:tracePt t="87872" x="4019550" y="4759325"/>
          <p14:tracePt t="87880" x="3857625" y="4784725"/>
          <p14:tracePt t="87888" x="3713163" y="4792663"/>
          <p14:tracePt t="87896" x="3578225" y="4810125"/>
          <p14:tracePt t="87904" x="3433763" y="4827588"/>
          <p14:tracePt t="87920" x="3186113" y="4878388"/>
          <p14:tracePt t="87926" x="3059113" y="4903788"/>
          <p14:tracePt t="87934" x="2957513" y="4919663"/>
          <p14:tracePt t="87942" x="2871788" y="4946650"/>
          <p14:tracePt t="87950" x="2778125" y="4962525"/>
          <p14:tracePt t="87958" x="2693988" y="4979988"/>
          <p14:tracePt t="87966" x="2633663" y="4997450"/>
          <p14:tracePt t="87974" x="2574925" y="5005388"/>
          <p14:tracePt t="87983" x="2516188" y="5013325"/>
          <p14:tracePt t="87990" x="2463800" y="5038725"/>
          <p14:tracePt t="87998" x="2430463" y="5048250"/>
          <p14:tracePt t="88006" x="2387600" y="5064125"/>
          <p14:tracePt t="88014" x="2354263" y="5081588"/>
          <p14:tracePt t="88020" x="2311400" y="5099050"/>
          <p14:tracePt t="88028" x="2293938" y="5116513"/>
          <p14:tracePt t="88036" x="2260600" y="5132388"/>
          <p14:tracePt t="88044" x="2235200" y="5141913"/>
          <p14:tracePt t="88052" x="2200275" y="5157788"/>
          <p14:tracePt t="88060" x="2174875" y="5167313"/>
          <p14:tracePt t="88069" x="2159000" y="5175250"/>
          <p14:tracePt t="88075" x="2149475" y="5175250"/>
          <p14:tracePt t="88084" x="2133600" y="5175250"/>
          <p14:tracePt t="88092" x="2124075" y="5175250"/>
          <p14:tracePt t="88100" x="2116138" y="5175250"/>
          <p14:tracePt t="88108" x="2098675" y="5175250"/>
          <p14:tracePt t="88124" x="2082800" y="5175250"/>
          <p14:tracePt t="88129" x="2073275" y="5175250"/>
          <p14:tracePt t="88138" x="2065338" y="5175250"/>
          <p14:tracePt t="88146" x="2047875" y="5183188"/>
          <p14:tracePt t="88154" x="2039938" y="5183188"/>
          <p14:tracePt t="88162" x="2030413" y="5192713"/>
          <p14:tracePt t="88170" x="2014538" y="5192713"/>
          <p14:tracePt t="88178" x="2014538" y="5200650"/>
          <p14:tracePt t="88186" x="2005013" y="5200650"/>
          <p14:tracePt t="88194" x="1997075" y="5200650"/>
          <p14:tracePt t="88260" x="1997075" y="5208588"/>
          <p14:tracePt t="88452" x="1997075" y="5218113"/>
          <p14:tracePt t="88464" x="2014538" y="5226050"/>
          <p14:tracePt t="88472" x="2039938" y="5235575"/>
          <p14:tracePt t="88480" x="2065338" y="5251450"/>
          <p14:tracePt t="88488" x="2090738" y="5260975"/>
          <p14:tracePt t="88496" x="2108200" y="5276850"/>
          <p14:tracePt t="88504" x="2116138" y="5286375"/>
          <p14:tracePt t="88512" x="2133600" y="5294313"/>
          <p14:tracePt t="88520" x="2149475" y="5302250"/>
          <p14:tracePt t="88529" x="2159000" y="5311775"/>
          <p14:tracePt t="88536" x="2174875" y="5327650"/>
          <p14:tracePt t="88542" x="2192338" y="5327650"/>
          <p14:tracePt t="88550" x="2209800" y="5345113"/>
          <p14:tracePt t="88558" x="2227263" y="5353050"/>
          <p14:tracePt t="88568" x="2243138" y="5353050"/>
          <p14:tracePt t="88574" x="2260600" y="5362575"/>
          <p14:tracePt t="88583" x="2268538" y="5362575"/>
          <p14:tracePt t="88590" x="2286000" y="5362575"/>
          <p14:tracePt t="88598" x="2303463" y="5370513"/>
          <p14:tracePt t="88606" x="2311400" y="5370513"/>
          <p14:tracePt t="88614" x="2328863" y="5370513"/>
          <p14:tracePt t="88622" x="2336800" y="5370513"/>
          <p14:tracePt t="88630" x="2354263" y="5370513"/>
          <p14:tracePt t="88638" x="2371725" y="5370513"/>
          <p14:tracePt t="88646" x="2379663" y="5380038"/>
          <p14:tracePt t="88652" x="2397125" y="5380038"/>
          <p14:tracePt t="88660" x="2413000" y="5380038"/>
          <p14:tracePt t="88680" x="2422525" y="5380038"/>
          <p14:tracePt t="88692" x="2430463" y="5380038"/>
          <p14:tracePt t="88700" x="2430463" y="5387975"/>
          <p14:tracePt t="88794" x="2438400" y="5387975"/>
          <p14:tracePt t="88814" x="2447925" y="5387975"/>
          <p14:tracePt t="88822" x="2455863" y="5387975"/>
          <p14:tracePt t="88839" x="2473325" y="5387975"/>
          <p14:tracePt t="88854" x="2481263" y="5387975"/>
          <p14:tracePt t="88860" x="2498725" y="5380038"/>
          <p14:tracePt t="88869" x="2506663" y="5380038"/>
          <p14:tracePt t="88877" x="2516188" y="5380038"/>
          <p14:tracePt t="88885" x="2532063" y="5380038"/>
          <p14:tracePt t="88892" x="2532063" y="5370513"/>
          <p14:tracePt t="88902" x="2549525" y="5370513"/>
          <p14:tracePt t="88916" x="2557463" y="5370513"/>
          <p14:tracePt t="88924" x="2566988" y="5362575"/>
          <p14:tracePt t="88933" x="2574925" y="5362575"/>
          <p14:tracePt t="88940" x="2582863" y="5353050"/>
          <p14:tracePt t="88948" x="2600325" y="5353050"/>
          <p14:tracePt t="88956" x="2608263" y="5353050"/>
          <p14:tracePt t="88962" x="2625725" y="5353050"/>
          <p14:tracePt t="88970" x="2633663" y="5353050"/>
          <p14:tracePt t="88986" x="2643188" y="5353050"/>
          <p14:tracePt t="89002" x="2651125" y="5353050"/>
          <p14:tracePt t="89246" x="2660650" y="5353050"/>
          <p14:tracePt t="89254" x="2676525" y="5353050"/>
          <p14:tracePt t="89270" x="2693988" y="5353050"/>
          <p14:tracePt t="89276" x="2711450" y="5345113"/>
          <p14:tracePt t="89285" x="2719388" y="5337175"/>
          <p14:tracePt t="89292" x="2744788" y="5327650"/>
          <p14:tracePt t="89300" x="2770188" y="5319713"/>
          <p14:tracePt t="89308" x="2795588" y="5311775"/>
          <p14:tracePt t="89316" x="2805113" y="5302250"/>
          <p14:tracePt t="89324" x="2830513" y="5294313"/>
          <p14:tracePt t="89332" x="2846388" y="5294313"/>
          <p14:tracePt t="89340" x="2855913" y="5286375"/>
          <p14:tracePt t="89348" x="2871788" y="5276850"/>
          <p14:tracePt t="89356" x="2881313" y="5276850"/>
          <p14:tracePt t="89364" x="2889250" y="5268913"/>
          <p14:tracePt t="89372" x="2906713" y="5260975"/>
          <p14:tracePt t="89378" x="2922588" y="5260975"/>
          <p14:tracePt t="89394" x="2932113" y="5260975"/>
          <p14:tracePt t="89406" x="2940050" y="5260975"/>
          <p14:tracePt t="89470" x="2949575" y="5260975"/>
          <p14:tracePt t="89516" x="2949575" y="5251450"/>
          <p14:tracePt t="89564" x="2957513" y="5243513"/>
          <p14:tracePt t="89764" x="2965450" y="5243513"/>
          <p14:tracePt t="89776" x="2965450" y="5235575"/>
          <p14:tracePt t="89784" x="2974975" y="5235575"/>
          <p14:tracePt t="89796" x="2982913" y="5235575"/>
          <p14:tracePt t="89812" x="2990850" y="5235575"/>
          <p14:tracePt t="89826" x="2990850" y="5226050"/>
          <p14:tracePt t="89838" x="3000375" y="5226050"/>
          <p14:tracePt t="89898" x="3008313" y="5226050"/>
          <p14:tracePt t="89906" x="3016250" y="5226050"/>
          <p14:tracePt t="89914" x="3025775" y="5226050"/>
          <p14:tracePt t="89933" x="3041650" y="5226050"/>
          <p14:tracePt t="89939" x="3059113" y="5226050"/>
          <p14:tracePt t="89952" x="3067050" y="5226050"/>
          <p14:tracePt t="89960" x="3076575" y="5218113"/>
          <p14:tracePt t="89976" x="3084513" y="5218113"/>
          <p14:tracePt t="89984" x="3094038" y="5218113"/>
          <p14:tracePt t="89992" x="3101975" y="5218113"/>
          <p14:tracePt t="90008" x="3109913" y="5218113"/>
          <p14:tracePt t="90014" x="3119438" y="5218113"/>
          <p14:tracePt t="90030" x="3127375" y="5218113"/>
          <p14:tracePt t="90038" x="3144838" y="5218113"/>
          <p14:tracePt t="90144" x="3152775" y="5218113"/>
          <p14:tracePt t="90334" x="3160713" y="5218113"/>
          <p14:tracePt t="90352" x="3186113" y="5218113"/>
          <p14:tracePt t="90360" x="3211513" y="5218113"/>
          <p14:tracePt t="90368" x="3221038" y="5226050"/>
          <p14:tracePt t="90376" x="3246438" y="5243513"/>
          <p14:tracePt t="90384" x="3279775" y="5251450"/>
          <p14:tracePt t="90392" x="3297238" y="5260975"/>
          <p14:tracePt t="90400" x="3305175" y="5276850"/>
          <p14:tracePt t="90408" x="3322638" y="5276850"/>
          <p14:tracePt t="90416" x="3340100" y="5276850"/>
          <p14:tracePt t="90424" x="3348038" y="5276850"/>
          <p14:tracePt t="90433" x="3355975" y="5276850"/>
          <p14:tracePt t="90440" x="3355975" y="5286375"/>
          <p14:tracePt t="90450" x="3365500" y="5286375"/>
          <p14:tracePt t="90656" x="3373438" y="5286375"/>
          <p14:tracePt t="90666" x="3390900" y="5286375"/>
          <p14:tracePt t="90674" x="3398838" y="5286375"/>
          <p14:tracePt t="90690" x="3408363" y="5286375"/>
          <p14:tracePt t="90710" x="3416300" y="5286375"/>
          <p14:tracePt t="90726" x="3416300" y="5276850"/>
          <p14:tracePt t="90856" x="3424238" y="5276850"/>
          <p14:tracePt t="90938" x="3433763" y="5276850"/>
          <p14:tracePt t="90946" x="3441700" y="5268913"/>
          <p14:tracePt t="90954" x="3449638" y="5268913"/>
          <p14:tracePt t="90962" x="3467100" y="5260975"/>
          <p14:tracePt t="90970" x="3475038" y="5260975"/>
          <p14:tracePt t="90988" x="3484563" y="5260975"/>
          <p14:tracePt t="91008" x="3492500" y="5260975"/>
          <p14:tracePt t="91024" x="3502025" y="5260975"/>
          <p14:tracePt t="91040" x="3517900" y="5260975"/>
          <p14:tracePt t="91049" x="3527425" y="5260975"/>
          <p14:tracePt t="91056" x="3543300" y="5260975"/>
          <p14:tracePt t="91064" x="3560763" y="5260975"/>
          <p14:tracePt t="91072" x="3568700" y="5260975"/>
          <p14:tracePt t="91078" x="3578225" y="5260975"/>
          <p14:tracePt t="91086" x="3586163" y="5260975"/>
          <p14:tracePt t="91094" x="3594100" y="5260975"/>
          <p14:tracePt t="91102" x="3611563" y="5260975"/>
          <p14:tracePt t="91110" x="3619500" y="5260975"/>
          <p14:tracePt t="91119" x="3636963" y="5260975"/>
          <p14:tracePt t="91126" x="3654425" y="5251450"/>
          <p14:tracePt t="91134" x="3662363" y="5251450"/>
          <p14:tracePt t="91142" x="3679825" y="5243513"/>
          <p14:tracePt t="91150" x="3705225" y="5235575"/>
          <p14:tracePt t="91158" x="3713163" y="5235575"/>
          <p14:tracePt t="91166" x="3730625" y="5235575"/>
          <p14:tracePt t="91174" x="3738563" y="5235575"/>
          <p14:tracePt t="91182" x="3756025" y="5235575"/>
          <p14:tracePt t="91188" x="3773488" y="5226050"/>
          <p14:tracePt t="91196" x="3781425" y="5226050"/>
          <p14:tracePt t="91204" x="3798888" y="5226050"/>
          <p14:tracePt t="91212" x="3816350" y="5218113"/>
          <p14:tracePt t="91220" x="3824288" y="5218113"/>
          <p14:tracePt t="91228" x="3841750" y="5208588"/>
          <p14:tracePt t="91236" x="3857625" y="5208588"/>
          <p14:tracePt t="91244" x="3867150" y="5208588"/>
          <p14:tracePt t="91252" x="3883025" y="5200650"/>
          <p14:tracePt t="91260" x="3892550" y="5200650"/>
          <p14:tracePt t="91268" x="3908425" y="5192713"/>
          <p14:tracePt t="91276" x="3925888" y="5192713"/>
          <p14:tracePt t="91284" x="3935413" y="5192713"/>
          <p14:tracePt t="91290" x="3951288" y="5192713"/>
          <p14:tracePt t="91300" x="3968750" y="5192713"/>
          <p14:tracePt t="91306" x="3976688" y="5183188"/>
          <p14:tracePt t="91314" x="3994150" y="5183188"/>
          <p14:tracePt t="91322" x="4011613" y="5183188"/>
          <p14:tracePt t="91330" x="4019550" y="5183188"/>
          <p14:tracePt t="91338" x="4037013" y="5183188"/>
          <p14:tracePt t="91346" x="4044950" y="5183188"/>
          <p14:tracePt t="91354" x="4062413" y="5183188"/>
          <p14:tracePt t="91362" x="4079875" y="5175250"/>
          <p14:tracePt t="91370" x="4087813" y="5175250"/>
          <p14:tracePt t="91378" x="4105275" y="5175250"/>
          <p14:tracePt t="91386" x="4121150" y="5167313"/>
          <p14:tracePt t="91394" x="4130675" y="5167313"/>
          <p14:tracePt t="91401" x="4146550" y="5167313"/>
          <p14:tracePt t="91416" x="4156075" y="5167313"/>
          <p14:tracePt t="91433" x="4164013" y="5167313"/>
          <p14:tracePt t="91451" x="4171950" y="5167313"/>
          <p14:tracePt t="91476" x="4181475" y="5167313"/>
          <p14:tracePt t="91485" x="4197350" y="5157788"/>
          <p14:tracePt t="91502" x="4206875" y="5157788"/>
          <p14:tracePt t="91506" x="4214813" y="5157788"/>
          <p14:tracePt t="91514" x="4232275" y="5157788"/>
          <p14:tracePt t="91522" x="4240213" y="5157788"/>
          <p14:tracePt t="91530" x="4249738" y="5157788"/>
          <p14:tracePt t="91538" x="4257675" y="5157788"/>
          <p14:tracePt t="91546" x="4265613" y="5157788"/>
          <p14:tracePt t="92678" x="4275138" y="5157788"/>
          <p14:tracePt t="92684" x="4283075" y="5157788"/>
          <p14:tracePt t="92692" x="4300538" y="5157788"/>
          <p14:tracePt t="92712" x="4308475" y="5157788"/>
          <p14:tracePt t="92993" x="4316413" y="5149850"/>
          <p14:tracePt t="93000" x="4325938" y="5132388"/>
          <p14:tracePt t="93007" x="4341813" y="5124450"/>
          <p14:tracePt t="93018" x="4359275" y="5106988"/>
          <p14:tracePt t="93022" x="4376738" y="5099050"/>
          <p14:tracePt t="93030" x="4384675" y="5081588"/>
          <p14:tracePt t="93038" x="4402138" y="5064125"/>
          <p14:tracePt t="93046" x="4419600" y="5056188"/>
          <p14:tracePt t="93054" x="4435475" y="5038725"/>
          <p14:tracePt t="93062" x="4445000" y="5022850"/>
          <p14:tracePt t="93070" x="4460875" y="5005388"/>
          <p14:tracePt t="93078" x="4478338" y="4997450"/>
          <p14:tracePt t="93086" x="4503738" y="4979988"/>
          <p14:tracePt t="93094" x="4513263" y="4972050"/>
          <p14:tracePt t="93101" x="4529138" y="4962525"/>
          <p14:tracePt t="93108" x="4546600" y="4962525"/>
          <p14:tracePt t="93116" x="4554538" y="4962525"/>
          <p14:tracePt t="93124" x="4564063" y="4962525"/>
          <p14:tracePt t="93132" x="4579938" y="4962525"/>
          <p14:tracePt t="93139" x="4579938" y="4954588"/>
          <p14:tracePt t="93155" x="4589463" y="4954588"/>
          <p14:tracePt t="93164" x="4597400" y="4954588"/>
          <p14:tracePt t="93172" x="4605338" y="4954588"/>
          <p14:tracePt t="93179" x="4622800" y="4946650"/>
          <p14:tracePt t="93188" x="4640263" y="4946650"/>
          <p14:tracePt t="93196" x="4648200" y="4937125"/>
          <p14:tracePt t="93202" x="4665663" y="4929188"/>
          <p14:tracePt t="93210" x="4691063" y="4911725"/>
          <p14:tracePt t="93218" x="4716463" y="4903788"/>
          <p14:tracePt t="93226" x="4733925" y="4894263"/>
          <p14:tracePt t="93234" x="4749800" y="4886325"/>
          <p14:tracePt t="93242" x="4767263" y="4886325"/>
          <p14:tracePt t="93250" x="4775200" y="4878388"/>
          <p14:tracePt t="93258" x="4792663" y="4878388"/>
          <p14:tracePt t="93266" x="4810125" y="4878388"/>
          <p14:tracePt t="93274" x="4818063" y="4878388"/>
          <p14:tracePt t="93282" x="4835525" y="4878388"/>
          <p14:tracePt t="93290" x="4843463" y="4868863"/>
          <p14:tracePt t="93299" x="4860925" y="4868863"/>
          <p14:tracePt t="93306" x="4878388" y="4860925"/>
          <p14:tracePt t="93314" x="4903788" y="4852988"/>
          <p14:tracePt t="93320" x="4911725" y="4843463"/>
          <p14:tracePt t="93328" x="4937125" y="4835525"/>
          <p14:tracePt t="93336" x="4972050" y="4818063"/>
          <p14:tracePt t="93344" x="5005388" y="4802188"/>
          <p14:tracePt t="93352" x="5056188" y="4792663"/>
          <p14:tracePt t="93360" x="5116513" y="4784725"/>
          <p14:tracePt t="93368" x="5175250" y="4775200"/>
          <p14:tracePt t="93376" x="5226050" y="4775200"/>
          <p14:tracePt t="93384" x="5286375" y="4759325"/>
          <p14:tracePt t="93392" x="5362575" y="4759325"/>
          <p14:tracePt t="93400" x="5430838" y="4759325"/>
          <p14:tracePt t="93408" x="5514975" y="4759325"/>
          <p14:tracePt t="93414" x="5591175" y="4759325"/>
          <p14:tracePt t="93422" x="5676900" y="4759325"/>
          <p14:tracePt t="93429" x="5761038" y="4767263"/>
          <p14:tracePt t="93438" x="5846763" y="4767263"/>
          <p14:tracePt t="93446" x="5915025" y="4767263"/>
          <p14:tracePt t="93454" x="6008688" y="4775200"/>
          <p14:tracePt t="93462" x="6092825" y="4802188"/>
          <p14:tracePt t="93470" x="6153150" y="4810125"/>
          <p14:tracePt t="93478" x="6211888" y="4818063"/>
          <p14:tracePt t="93486" x="6254750" y="4827588"/>
          <p14:tracePt t="93494" x="6288088" y="4827588"/>
          <p14:tracePt t="93502" x="6313488" y="4827588"/>
          <p14:tracePt t="93510" x="6348413" y="4827588"/>
          <p14:tracePt t="93518" x="6365875" y="4827588"/>
          <p14:tracePt t="93524" x="6381750" y="4827588"/>
          <p14:tracePt t="93532" x="6399213" y="4827588"/>
          <p14:tracePt t="93540" x="6424613" y="4827588"/>
          <p14:tracePt t="93548" x="6457950" y="4827588"/>
          <p14:tracePt t="93556" x="6483350" y="4818063"/>
          <p14:tracePt t="93564" x="6510338" y="4818063"/>
          <p14:tracePt t="93572" x="6543675" y="4818063"/>
          <p14:tracePt t="93580" x="6586538" y="4818063"/>
          <p14:tracePt t="93588" x="6619875" y="4818063"/>
          <p14:tracePt t="93596" x="6645275" y="4827588"/>
          <p14:tracePt t="93604" x="6670675" y="4843463"/>
          <p14:tracePt t="93612" x="6688138" y="4852988"/>
          <p14:tracePt t="93620" x="6713538" y="4868863"/>
          <p14:tracePt t="93628" x="6731000" y="4878388"/>
          <p14:tracePt t="93634" x="6764338" y="4886325"/>
          <p14:tracePt t="93642" x="6799263" y="4903788"/>
          <p14:tracePt t="93650" x="6832600" y="4929188"/>
          <p14:tracePt t="93658" x="6865938" y="4929188"/>
          <p14:tracePt t="93666" x="6916738" y="4954588"/>
          <p14:tracePt t="93674" x="6959600" y="4962525"/>
          <p14:tracePt t="93682" x="6994525" y="4972050"/>
          <p14:tracePt t="93690" x="7053263" y="4979988"/>
          <p14:tracePt t="93699" x="7121525" y="4987925"/>
          <p14:tracePt t="93706" x="7189788" y="5013325"/>
          <p14:tracePt t="93714" x="7258050" y="5022850"/>
          <p14:tracePt t="93722" x="7334250" y="5030788"/>
          <p14:tracePt t="93730" x="7418388" y="5038725"/>
          <p14:tracePt t="93736" x="7486650" y="5038725"/>
          <p14:tracePt t="93744" x="7562850" y="5038725"/>
          <p14:tracePt t="93752" x="7631113" y="5038725"/>
          <p14:tracePt t="93760" x="7716838" y="5038725"/>
          <p14:tracePt t="93768" x="7810500" y="5030788"/>
          <p14:tracePt t="93776" x="7894638" y="5005388"/>
          <p14:tracePt t="93784" x="7980363" y="4987925"/>
          <p14:tracePt t="93792" x="8056563" y="4972050"/>
          <p14:tracePt t="93801" x="8115300" y="4962525"/>
          <p14:tracePt t="93808" x="8175625" y="4954588"/>
          <p14:tracePt t="93816" x="8191500" y="4954588"/>
          <p14:tracePt t="93824" x="8201025" y="4954588"/>
          <p14:tracePt t="93869" x="8201025" y="4946650"/>
          <p14:tracePt t="93942" x="8175625" y="4962525"/>
          <p14:tracePt t="93948" x="8158163" y="4962525"/>
          <p14:tracePt t="93956" x="8132763" y="4972050"/>
          <p14:tracePt t="93964" x="8089900" y="4972050"/>
          <p14:tracePt t="93972" x="8047038" y="4972050"/>
          <p14:tracePt t="93980" x="7988300" y="4972050"/>
          <p14:tracePt t="93988" x="7927975" y="4972050"/>
          <p14:tracePt t="93996" x="7869238" y="4972050"/>
          <p14:tracePt t="94004" x="7800975" y="4972050"/>
          <p14:tracePt t="94012" x="7742238" y="4972050"/>
          <p14:tracePt t="94020" x="7673975" y="4962525"/>
          <p14:tracePt t="94028" x="7597775" y="4954588"/>
          <p14:tracePt t="94036" x="7537450" y="4946650"/>
          <p14:tracePt t="94044" x="7478713" y="4937125"/>
          <p14:tracePt t="94052" x="7418388" y="4929188"/>
          <p14:tracePt t="94058" x="7359650" y="4929188"/>
          <p14:tracePt t="94067" x="7316788" y="4919663"/>
          <p14:tracePt t="94074" x="7283450" y="4911725"/>
          <p14:tracePt t="94082" x="7258050" y="4911725"/>
          <p14:tracePt t="94089" x="7215188" y="4911725"/>
          <p14:tracePt t="94098" x="7189788" y="4911725"/>
          <p14:tracePt t="94106" x="7129463" y="4911725"/>
          <p14:tracePt t="94114" x="7070725" y="4911725"/>
          <p14:tracePt t="94122" x="7010400" y="4894263"/>
          <p14:tracePt t="94129" x="6959600" y="4894263"/>
          <p14:tracePt t="94138" x="6908800" y="4886325"/>
          <p14:tracePt t="94146" x="6850063" y="4878388"/>
          <p14:tracePt t="94152" x="6789738" y="4868863"/>
          <p14:tracePt t="94160" x="6731000" y="4860925"/>
          <p14:tracePt t="94168" x="6670675" y="4835525"/>
          <p14:tracePt t="94176" x="6611938" y="4827588"/>
          <p14:tracePt t="94184" x="6535738" y="4818063"/>
          <p14:tracePt t="94192" x="6475413" y="4810125"/>
          <p14:tracePt t="94200" x="6416675" y="4784725"/>
          <p14:tracePt t="94208" x="6356350" y="4767263"/>
          <p14:tracePt t="94216" x="6280150" y="4749800"/>
          <p14:tracePt t="94224" x="6221413" y="4733925"/>
          <p14:tracePt t="94232" x="6161088" y="4716463"/>
          <p14:tracePt t="94240" x="6118225" y="4708525"/>
          <p14:tracePt t="94248" x="6084888" y="4699000"/>
          <p14:tracePt t="94256" x="6049963" y="4691063"/>
          <p14:tracePt t="94265" x="6016625" y="4683125"/>
          <p14:tracePt t="94270" x="5991225" y="4683125"/>
          <p14:tracePt t="94278" x="5973763" y="4683125"/>
          <p14:tracePt t="94286" x="5940425" y="4683125"/>
          <p14:tracePt t="94294" x="5897563" y="4683125"/>
          <p14:tracePt t="94302" x="5864225" y="4673600"/>
          <p14:tracePt t="94310" x="5821363" y="4673600"/>
          <p14:tracePt t="94318" x="5778500" y="4673600"/>
          <p14:tracePt t="94326" x="5719763" y="4665663"/>
          <p14:tracePt t="94334" x="5668963" y="4657725"/>
          <p14:tracePt t="94342" x="5608638" y="4657725"/>
          <p14:tracePt t="94350" x="5549900" y="4648200"/>
          <p14:tracePt t="94358" x="5524500" y="4640263"/>
          <p14:tracePt t="94367" x="5489575" y="4640263"/>
          <p14:tracePt t="94372" x="5464175" y="4630738"/>
          <p14:tracePt t="94380" x="5438775" y="4622800"/>
          <p14:tracePt t="94388" x="5430838" y="4614863"/>
          <p14:tracePt t="94396" x="5413375" y="4605338"/>
          <p14:tracePt t="94404" x="5387975" y="4597400"/>
          <p14:tracePt t="94412" x="5370513" y="4589463"/>
          <p14:tracePt t="94420" x="5362575" y="4579938"/>
          <p14:tracePt t="94428" x="5345113" y="4572000"/>
          <p14:tracePt t="94436" x="5327650" y="4564063"/>
          <p14:tracePt t="94444" x="5319713" y="4564063"/>
          <p14:tracePt t="94452" x="5302250" y="4554538"/>
          <p14:tracePt t="94460" x="5286375" y="4546600"/>
          <p14:tracePt t="94468" x="5276850" y="4546600"/>
          <p14:tracePt t="94473" x="5260975" y="4538663"/>
          <p14:tracePt t="94482" x="5243513" y="4538663"/>
          <p14:tracePt t="94490" x="5235575" y="4538663"/>
          <p14:tracePt t="94498" x="5218113" y="4538663"/>
          <p14:tracePt t="94506" x="5208588" y="4538663"/>
          <p14:tracePt t="94515" x="5192713" y="4538663"/>
          <p14:tracePt t="94522" x="5183188" y="4538663"/>
          <p14:tracePt t="94892" x="5157788" y="4546600"/>
          <p14:tracePt t="94900" x="5106988" y="4564063"/>
          <p14:tracePt t="94907" x="5038725" y="4579938"/>
          <p14:tracePt t="94922" x="4987925" y="4589463"/>
          <p14:tracePt t="94930" x="4962525" y="4589463"/>
          <p14:tracePt t="94938" x="4954588" y="4589463"/>
          <p14:tracePt t="94946" x="4937125" y="4589463"/>
          <p14:tracePt t="94954" x="4919663" y="4589463"/>
          <p14:tracePt t="94962" x="4911725" y="4589463"/>
          <p14:tracePt t="94970" x="4894263" y="4589463"/>
          <p14:tracePt t="94978" x="4878388" y="4579938"/>
          <p14:tracePt t="94986" x="4868863" y="4579938"/>
          <p14:tracePt t="94994" x="4852988" y="4579938"/>
          <p14:tracePt t="95000" x="4835525" y="4572000"/>
          <p14:tracePt t="95008" x="4827588" y="4572000"/>
          <p14:tracePt t="95016" x="4810125" y="4572000"/>
          <p14:tracePt t="95024" x="4792663" y="4564063"/>
          <p14:tracePt t="95031" x="4784725" y="4564063"/>
          <p14:tracePt t="95040" x="4767263" y="4554538"/>
          <p14:tracePt t="95048" x="4749800" y="4554538"/>
          <p14:tracePt t="95056" x="4741863" y="4546600"/>
          <p14:tracePt t="95064" x="4724400" y="4546600"/>
          <p14:tracePt t="95072" x="4699000" y="4538663"/>
          <p14:tracePt t="95080" x="4691063" y="4538663"/>
          <p14:tracePt t="95088" x="4665663" y="4529138"/>
          <p14:tracePt t="95096" x="4640263" y="4521200"/>
          <p14:tracePt t="95102" x="4630738" y="4513263"/>
          <p14:tracePt t="95110" x="4605338" y="4495800"/>
          <p14:tracePt t="95118" x="4579938" y="4486275"/>
          <p14:tracePt t="95126" x="4554538" y="4478338"/>
          <p14:tracePt t="95134" x="4521200" y="4470400"/>
          <p14:tracePt t="95142" x="4495800" y="4460875"/>
          <p14:tracePt t="95150" x="4460875" y="4452938"/>
          <p14:tracePt t="95158" x="4410075" y="4445000"/>
          <p14:tracePt t="95166" x="4351338" y="4435475"/>
          <p14:tracePt t="95173" x="4308475" y="4427538"/>
          <p14:tracePt t="95182" x="4249738" y="4419600"/>
          <p14:tracePt t="95189" x="4189413" y="4419600"/>
          <p14:tracePt t="95198" x="4146550" y="4410075"/>
          <p14:tracePt t="95206" x="4095750" y="4410075"/>
          <p14:tracePt t="95212" x="4070350" y="4410075"/>
          <p14:tracePt t="95220" x="4044950" y="4410075"/>
          <p14:tracePt t="95228" x="4019550" y="4410075"/>
          <p14:tracePt t="95236" x="4002088" y="4410075"/>
          <p14:tracePt t="95244" x="3986213" y="4410075"/>
          <p14:tracePt t="95252" x="3968750" y="4419600"/>
          <p14:tracePt t="95260" x="3960813" y="4419600"/>
          <p14:tracePt t="95268" x="3935413" y="4427538"/>
          <p14:tracePt t="95276" x="3917950" y="4427538"/>
          <p14:tracePt t="95284" x="3908425" y="4435475"/>
          <p14:tracePt t="95292" x="3900488" y="4445000"/>
          <p14:tracePt t="95300" x="3883025" y="4445000"/>
          <p14:tracePt t="95316" x="3875088" y="4452938"/>
          <p14:tracePt t="95334" x="3867150" y="4452938"/>
          <p14:tracePt t="95346" x="3857625" y="4452938"/>
          <p14:tracePt t="95362" x="3849688" y="4460875"/>
          <p14:tracePt t="95370" x="3832225" y="4470400"/>
          <p14:tracePt t="95386" x="3824288" y="4478338"/>
          <p14:tracePt t="95406" x="3816350" y="4486275"/>
          <p14:tracePt t="95436" x="3816350" y="4495800"/>
          <p14:tracePt t="95444" x="3806825" y="4495800"/>
          <p14:tracePt t="95452" x="3806825" y="4503738"/>
          <p14:tracePt t="95460" x="3790950" y="4521200"/>
          <p14:tracePt t="95476" x="3781425" y="4538663"/>
          <p14:tracePt t="95484" x="3773488" y="4554538"/>
          <p14:tracePt t="95492" x="3756025" y="4564063"/>
          <p14:tracePt t="95500" x="3748088" y="4579938"/>
          <p14:tracePt t="95508" x="3738563" y="4597400"/>
          <p14:tracePt t="95517" x="3738563" y="4605338"/>
          <p14:tracePt t="95524" x="3738563" y="4622800"/>
          <p14:tracePt t="95530" x="3730625" y="4640263"/>
          <p14:tracePt t="95538" x="3722688" y="4657725"/>
          <p14:tracePt t="95554" x="3722688" y="4673600"/>
          <p14:tracePt t="95562" x="3722688" y="4683125"/>
          <p14:tracePt t="95570" x="3713163" y="4691063"/>
          <p14:tracePt t="95578" x="3713163" y="4708525"/>
          <p14:tracePt t="95822" x="3713163" y="4716463"/>
          <p14:tracePt t="95835" x="3722688" y="4716463"/>
          <p14:tracePt t="95842" x="3730625" y="4716463"/>
          <p14:tracePt t="95852" x="3738563" y="4724400"/>
          <p14:tracePt t="95861" x="3748088" y="4724400"/>
          <p14:tracePt t="95868" x="3756025" y="4724400"/>
          <p14:tracePt t="95876" x="3773488" y="4724400"/>
          <p14:tracePt t="95884" x="3781425" y="4724400"/>
          <p14:tracePt t="95892" x="3798888" y="4724400"/>
          <p14:tracePt t="95900" x="3806825" y="4724400"/>
          <p14:tracePt t="95921" x="3841750" y="4733925"/>
          <p14:tracePt t="95924" x="3849688" y="4733925"/>
          <p14:tracePt t="95932" x="3867150" y="4733925"/>
          <p14:tracePt t="95940" x="3883025" y="4733925"/>
          <p14:tracePt t="95948" x="3892550" y="4741863"/>
          <p14:tracePt t="95954" x="3908425" y="4741863"/>
          <p14:tracePt t="95962" x="3925888" y="4741863"/>
          <p14:tracePt t="95970" x="3943350" y="4749800"/>
          <p14:tracePt t="95978" x="3976688" y="4749800"/>
          <p14:tracePt t="95986" x="4002088" y="4767263"/>
          <p14:tracePt t="95994" x="4019550" y="4775200"/>
          <p14:tracePt t="96002" x="4027488" y="4784725"/>
          <p14:tracePt t="96010" x="4037013" y="4784725"/>
          <p14:tracePt t="96018" x="4044950" y="4784725"/>
          <p14:tracePt t="96038" x="4052888" y="4784725"/>
          <p14:tracePt t="96050" x="4052888" y="4792663"/>
          <p14:tracePt t="96096" x="4062413" y="4802188"/>
          <p14:tracePt t="96108" x="4070350" y="4810125"/>
          <p14:tracePt t="96116" x="4079875" y="4818063"/>
          <p14:tracePt t="96124" x="4087813" y="4827588"/>
          <p14:tracePt t="96132" x="4095750" y="4827588"/>
          <p14:tracePt t="96140" x="4095750" y="4835525"/>
          <p14:tracePt t="96158" x="4105275" y="4835525"/>
          <p14:tracePt t="96250" x="4113213" y="4835525"/>
          <p14:tracePt t="96262" x="4113213" y="4843463"/>
          <p14:tracePt t="96288" x="4121150" y="4852988"/>
          <p14:tracePt t="96348" x="4130675" y="4852988"/>
          <p14:tracePt t="96360" x="4138613" y="4860925"/>
          <p14:tracePt t="96372" x="4138613" y="4868863"/>
          <p14:tracePt t="96484" x="4138613" y="4878388"/>
          <p14:tracePt t="96512" x="4138613" y="4886325"/>
          <p14:tracePt t="96520" x="4130675" y="4894263"/>
          <p14:tracePt t="96528" x="4121150" y="4903788"/>
          <p14:tracePt t="96536" x="4121150" y="4911725"/>
          <p14:tracePt t="96544" x="4113213" y="4929188"/>
          <p14:tracePt t="96552" x="4095750" y="4937125"/>
          <p14:tracePt t="96560" x="4087813" y="4946650"/>
          <p14:tracePt t="96568" x="4079875" y="4946650"/>
          <p14:tracePt t="96578" x="4079875" y="4954588"/>
          <p14:tracePt t="96586" x="4070350" y="4954588"/>
          <p14:tracePt t="96594" x="4062413" y="4954588"/>
          <p14:tracePt t="96614" x="4062413" y="4962525"/>
          <p14:tracePt t="96630" x="4052888" y="4962525"/>
          <p14:tracePt t="96638" x="4052888" y="4972050"/>
          <p14:tracePt t="96646" x="4044950" y="4972050"/>
          <p14:tracePt t="96654" x="4044950" y="4979988"/>
          <p14:tracePt t="96662" x="4037013" y="4979988"/>
          <p14:tracePt t="96670" x="4027488" y="4979988"/>
          <p14:tracePt t="96678" x="4019550" y="4987925"/>
          <p14:tracePt t="96683" x="4002088" y="5005388"/>
          <p14:tracePt t="96692" x="3986213" y="5013325"/>
          <p14:tracePt t="96700" x="3976688" y="5013325"/>
          <p14:tracePt t="96708" x="3968750" y="5013325"/>
          <p14:tracePt t="96716" x="3960813" y="5022850"/>
          <p14:tracePt t="96724" x="3951288" y="5022850"/>
          <p14:tracePt t="96794" x="3951288" y="5030788"/>
          <p14:tracePt t="96806" x="3943350" y="5038725"/>
          <p14:tracePt t="96814" x="3935413" y="5038725"/>
          <p14:tracePt t="96822" x="3925888" y="5056188"/>
          <p14:tracePt t="96830" x="3917950" y="5064125"/>
          <p14:tracePt t="96838" x="3908425" y="5064125"/>
          <p14:tracePt t="96846" x="3900488" y="5073650"/>
          <p14:tracePt t="96854" x="3892550" y="5081588"/>
          <p14:tracePt t="96862" x="3892550" y="5091113"/>
          <p14:tracePt t="96870" x="3875088" y="5091113"/>
          <p14:tracePt t="96886" x="3875088" y="5099050"/>
          <p14:tracePt t="96900" x="3867150" y="5099050"/>
          <p14:tracePt t="96913" x="3867150" y="5106988"/>
          <p14:tracePt t="96931" x="3857625" y="5106988"/>
          <p14:tracePt t="96936" x="3849688" y="5116513"/>
          <p14:tracePt t="97514" x="3849688" y="5124450"/>
          <p14:tracePt t="97522" x="3832225" y="5132388"/>
          <p14:tracePt t="97530" x="3816350" y="5141913"/>
          <p14:tracePt t="97536" x="3806825" y="5149850"/>
          <p14:tracePt t="97544" x="3790950" y="5167313"/>
          <p14:tracePt t="97553" x="3773488" y="5183188"/>
          <p14:tracePt t="97560" x="3756025" y="5200650"/>
          <p14:tracePt t="97568" x="3748088" y="5200650"/>
          <p14:tracePt t="97576" x="3738563" y="5200650"/>
          <p14:tracePt t="97588" x="3730625" y="5200650"/>
          <p14:tracePt t="97620" x="3722688" y="5200650"/>
          <p14:tracePt t="97628" x="3705225" y="5200650"/>
          <p14:tracePt t="97636" x="3697288" y="5208588"/>
          <p14:tracePt t="97644" x="3671888" y="5218113"/>
          <p14:tracePt t="97650" x="3646488" y="5218113"/>
          <p14:tracePt t="97658" x="3629025" y="5218113"/>
          <p14:tracePt t="97666" x="3603625" y="5218113"/>
          <p14:tracePt t="97674" x="3586163" y="5218113"/>
          <p14:tracePt t="97683" x="3578225" y="5218113"/>
          <p14:tracePt t="97690" x="3560763" y="5226050"/>
          <p14:tracePt t="97698" x="3543300" y="5226050"/>
          <p14:tracePt t="97706" x="3535363" y="5226050"/>
          <p14:tracePt t="97715" x="3527425" y="5226050"/>
          <p14:tracePt t="97722" x="3517900" y="5226050"/>
          <p14:tracePt t="97731" x="3509963" y="5235575"/>
          <p14:tracePt t="97738" x="3492500" y="5235575"/>
          <p14:tracePt t="97752" x="3484563" y="5235575"/>
          <p14:tracePt t="97760" x="3475038" y="5235575"/>
          <p14:tracePt t="98531" x="3484563" y="5243513"/>
          <p14:tracePt t="98539" x="3492500" y="5243513"/>
          <p14:tracePt t="98548" x="3502025" y="5251450"/>
          <p14:tracePt t="98554" x="3509963" y="5260975"/>
          <p14:tracePt t="98672" x="3517900" y="5260975"/>
          <p14:tracePt t="99312" x="3509963" y="5260975"/>
          <p14:tracePt t="99320" x="3492500" y="5260975"/>
          <p14:tracePt t="99328" x="3467100" y="5260975"/>
          <p14:tracePt t="99336" x="3441700" y="5260975"/>
          <p14:tracePt t="99342" x="3424238" y="5260975"/>
          <p14:tracePt t="99350" x="3398838" y="5251450"/>
          <p14:tracePt t="99358" x="3382963" y="5251450"/>
          <p14:tracePt t="99366" x="3373438" y="5251450"/>
          <p14:tracePt t="99374" x="3355975" y="5243513"/>
          <p14:tracePt t="99382" x="3340100" y="5243513"/>
          <p14:tracePt t="99390" x="3330575" y="5235575"/>
          <p14:tracePt t="99398" x="3314700" y="5235575"/>
          <p14:tracePt t="99406" x="3297238" y="5235575"/>
          <p14:tracePt t="99414" x="3289300" y="5235575"/>
          <p14:tracePt t="99422" x="3271838" y="5235575"/>
          <p14:tracePt t="99430" x="3263900" y="5235575"/>
          <p14:tracePt t="99438" x="3246438" y="5235575"/>
          <p14:tracePt t="99444" x="3238500" y="5235575"/>
          <p14:tracePt t="99452" x="3228975" y="5235575"/>
          <p14:tracePt t="99460" x="3221038" y="5235575"/>
          <p14:tracePt t="99468" x="3211513" y="5235575"/>
          <p14:tracePt t="99476" x="3203575" y="5235575"/>
          <p14:tracePt t="99484" x="3186113" y="5226050"/>
          <p14:tracePt t="99492" x="3178175" y="5226050"/>
          <p14:tracePt t="99500" x="3170238" y="5226050"/>
          <p14:tracePt t="99508" x="3160713" y="5218113"/>
          <p14:tracePt t="99516" x="3152775" y="5218113"/>
          <p14:tracePt t="99524" x="3144838" y="5218113"/>
          <p14:tracePt t="99532" x="3135313" y="5218113"/>
          <p14:tracePt t="99548" x="3127375" y="5218113"/>
          <p14:tracePt t="99554" x="3119438" y="5218113"/>
          <p14:tracePt t="99562" x="3109913" y="5218113"/>
          <p14:tracePt t="99810" x="3127375" y="5218113"/>
          <p14:tracePt t="99826" x="3144838" y="5235575"/>
          <p14:tracePt t="99834" x="3152775" y="5235575"/>
          <p14:tracePt t="99847" x="3152775" y="5243513"/>
          <p14:tracePt t="99858" x="3152775" y="5251450"/>
          <p14:tracePt t="99866" x="3152775" y="5260975"/>
          <p14:tracePt t="99872" x="3160713" y="5268913"/>
          <p14:tracePt t="99884" x="3170238" y="5286375"/>
          <p14:tracePt t="99888" x="3170238" y="5294313"/>
          <p14:tracePt t="99896" x="3178175" y="5311775"/>
          <p14:tracePt t="99916" x="3178175" y="5337175"/>
          <p14:tracePt t="99920" x="3178175" y="5353050"/>
          <p14:tracePt t="99928" x="3170238" y="5370513"/>
          <p14:tracePt t="99936" x="3152775" y="5395913"/>
          <p14:tracePt t="99944" x="3135313" y="5413375"/>
          <p14:tracePt t="99952" x="3119438" y="5446713"/>
          <p14:tracePt t="99960" x="3101975" y="5472113"/>
          <p14:tracePt t="99968" x="3084513" y="5497513"/>
          <p14:tracePt t="99974" x="3067050" y="5514975"/>
          <p14:tracePt t="99983" x="3051175" y="5532438"/>
          <p14:tracePt t="99990" x="3033713" y="5540375"/>
          <p14:tracePt t="99998" x="3025775" y="5549900"/>
          <p14:tracePt t="100006" x="3016250" y="5565775"/>
          <p14:tracePt t="100014" x="3000375" y="5575300"/>
          <p14:tracePt t="100022" x="2990850" y="5583238"/>
          <p14:tracePt t="100050" x="2982913" y="5583238"/>
          <p14:tracePt t="100069" x="2965450" y="5583238"/>
          <p14:tracePt t="100076" x="2957513" y="5583238"/>
          <p14:tracePt t="100084" x="2940050" y="5591175"/>
          <p14:tracePt t="100092" x="2932113" y="5591175"/>
          <p14:tracePt t="100099" x="2922588" y="5591175"/>
          <p14:tracePt t="100108" x="2906713" y="5591175"/>
          <p14:tracePt t="100116" x="2897188" y="5591175"/>
          <p14:tracePt t="100123" x="2871788" y="5591175"/>
          <p14:tracePt t="100133" x="2855913" y="5591175"/>
          <p14:tracePt t="100140" x="2846388" y="5575300"/>
          <p14:tracePt t="100148" x="2820988" y="5575300"/>
          <p14:tracePt t="100155" x="2805113" y="5557838"/>
          <p14:tracePt t="100163" x="2778125" y="5540375"/>
          <p14:tracePt t="100172" x="2752725" y="5524500"/>
          <p14:tracePt t="100180" x="2719388" y="5507038"/>
          <p14:tracePt t="100186" x="2701925" y="5489575"/>
          <p14:tracePt t="100194" x="2668588" y="5472113"/>
          <p14:tracePt t="100202" x="2617788" y="5456238"/>
          <p14:tracePt t="100210" x="2566988" y="5438775"/>
          <p14:tracePt t="100218" x="2506663" y="5413375"/>
          <p14:tracePt t="100226" x="2455863" y="5395913"/>
          <p14:tracePt t="100233" x="2413000" y="5380038"/>
          <p14:tracePt t="100242" x="2362200" y="5353050"/>
          <p14:tracePt t="100249" x="2328863" y="5337175"/>
          <p14:tracePt t="100258" x="2293938" y="5319713"/>
          <p14:tracePt t="100266" x="2268538" y="5302250"/>
          <p14:tracePt t="100274" x="2252663" y="5294313"/>
          <p14:tracePt t="100280" x="2243138" y="5276850"/>
          <p14:tracePt t="100288" x="2227263" y="5260975"/>
          <p14:tracePt t="100296" x="2209800" y="5243513"/>
          <p14:tracePt t="100304" x="2192338" y="5235575"/>
          <p14:tracePt t="100312" x="2174875" y="5218113"/>
          <p14:tracePt t="100320" x="2166938" y="5200650"/>
          <p14:tracePt t="100328" x="2149475" y="5183188"/>
          <p14:tracePt t="100336" x="2133600" y="5175250"/>
          <p14:tracePt t="100345" x="2116138" y="5167313"/>
          <p14:tracePt t="100352" x="2108200" y="5157788"/>
          <p14:tracePt t="100360" x="2090738" y="5149850"/>
          <p14:tracePt t="100368" x="2073275" y="5132388"/>
          <p14:tracePt t="100376" x="2055813" y="5116513"/>
          <p14:tracePt t="100384" x="2047875" y="5116513"/>
          <p14:tracePt t="100390" x="2030413" y="5106988"/>
          <p14:tracePt t="100398" x="2014538" y="5099050"/>
          <p14:tracePt t="100405" x="2005013" y="5099050"/>
          <p14:tracePt t="100414" x="1989138" y="5081588"/>
          <p14:tracePt t="100422" x="1971675" y="5081588"/>
          <p14:tracePt t="100430" x="1963738" y="5073650"/>
          <p14:tracePt t="100438" x="1946275" y="5073650"/>
          <p14:tracePt t="100446" x="1938338" y="5073650"/>
          <p14:tracePt t="100466" x="1928813" y="5073650"/>
          <p14:tracePt t="100474" x="1920875" y="5073650"/>
          <p14:tracePt t="100482" x="1911350" y="5073650"/>
          <p14:tracePt t="100540" x="1903413" y="5073650"/>
          <p14:tracePt t="100549" x="1895475" y="5073650"/>
          <p14:tracePt t="100556" x="1885950" y="5081588"/>
          <p14:tracePt t="100564" x="1878013" y="5081588"/>
          <p14:tracePt t="100572" x="1870075" y="5081588"/>
          <p14:tracePt t="100580" x="1870075" y="5091113"/>
          <p14:tracePt t="100588" x="1860550" y="5091113"/>
          <p14:tracePt t="100598" x="1852613" y="5091113"/>
          <p14:tracePt t="100610" x="1852613" y="5099050"/>
          <p14:tracePt t="100626" x="1844675" y="5099050"/>
          <p14:tracePt t="100634" x="1835150" y="5106988"/>
          <p14:tracePt t="100642" x="1827213" y="5106988"/>
          <p14:tracePt t="100650" x="1827213" y="5116513"/>
          <p14:tracePt t="101051" x="1819275" y="5124450"/>
          <p14:tracePt t="101062" x="1809750" y="5124450"/>
          <p14:tracePt t="101070" x="1801813" y="5132388"/>
          <p14:tracePt t="101078" x="1801813" y="5141913"/>
          <p14:tracePt t="101086" x="1793875" y="5141913"/>
          <p14:tracePt t="101106" x="1784350" y="5141913"/>
          <p14:tracePt t="101114" x="1784350" y="5149850"/>
          <p14:tracePt t="101128" x="1784350" y="5157788"/>
          <p14:tracePt t="102040" x="1784350" y="5167313"/>
          <p14:tracePt t="102052" x="1793875" y="5167313"/>
          <p14:tracePt t="102060" x="1827213" y="5183188"/>
          <p14:tracePt t="102068" x="1852613" y="5208588"/>
          <p14:tracePt t="102076" x="1878013" y="5235575"/>
          <p14:tracePt t="102082" x="1911350" y="5260975"/>
          <p14:tracePt t="102090" x="1954213" y="5311775"/>
          <p14:tracePt t="102098" x="1979613" y="5327650"/>
          <p14:tracePt t="102106" x="2014538" y="5353050"/>
          <p14:tracePt t="102114" x="2030413" y="5370513"/>
          <p14:tracePt t="102122" x="2047875" y="5387975"/>
          <p14:tracePt t="102130" x="2065338" y="5405438"/>
          <p14:tracePt t="102138" x="2082800" y="5421313"/>
          <p14:tracePt t="102146" x="2098675" y="5430838"/>
          <p14:tracePt t="102154" x="2108200" y="5438775"/>
          <p14:tracePt t="102162" x="2124075" y="5446713"/>
          <p14:tracePt t="102170" x="2141538" y="5464175"/>
          <p14:tracePt t="102178" x="2166938" y="5472113"/>
          <p14:tracePt t="102186" x="2174875" y="5472113"/>
          <p14:tracePt t="102192" x="2200275" y="5481638"/>
          <p14:tracePt t="102199" x="2227263" y="5489575"/>
          <p14:tracePt t="102208" x="2252663" y="5497513"/>
          <p14:tracePt t="102216" x="2278063" y="5497513"/>
          <p14:tracePt t="102223" x="2303463" y="5514975"/>
          <p14:tracePt t="102232" x="2328863" y="5532438"/>
          <p14:tracePt t="102240" x="2354263" y="5540375"/>
          <p14:tracePt t="102248" x="2371725" y="5549900"/>
          <p14:tracePt t="102256" x="2387600" y="5557838"/>
          <p14:tracePt t="102264" x="2422525" y="5565775"/>
          <p14:tracePt t="102272" x="2438400" y="5575300"/>
          <p14:tracePt t="102280" x="2455863" y="5583238"/>
          <p14:tracePt t="102288" x="2481263" y="5583238"/>
          <p14:tracePt t="102294" x="2506663" y="5591175"/>
          <p14:tracePt t="102302" x="2524125" y="5591175"/>
          <p14:tracePt t="102309" x="2549525" y="5591175"/>
          <p14:tracePt t="102318" x="2566988" y="5591175"/>
          <p14:tracePt t="102326" x="2574925" y="5591175"/>
          <p14:tracePt t="102334" x="2592388" y="5591175"/>
          <p14:tracePt t="102342" x="2608263" y="5591175"/>
          <p14:tracePt t="102349" x="2617788" y="5591175"/>
          <p14:tracePt t="102358" x="2633663" y="5591175"/>
          <p14:tracePt t="102366" x="2651125" y="5591175"/>
          <p14:tracePt t="102374" x="2660650" y="5583238"/>
          <p14:tracePt t="102382" x="2676525" y="5565775"/>
          <p14:tracePt t="102390" x="2693988" y="5549900"/>
          <p14:tracePt t="102398" x="2701925" y="5549900"/>
          <p14:tracePt t="102404" x="2711450" y="5532438"/>
          <p14:tracePt t="102412" x="2719388" y="5524500"/>
          <p14:tracePt t="102420" x="2727325" y="5514975"/>
          <p14:tracePt t="102428" x="2736850" y="5497513"/>
          <p14:tracePt t="102436" x="2744788" y="5481638"/>
          <p14:tracePt t="102444" x="2752725" y="5472113"/>
          <p14:tracePt t="102452" x="2752725" y="5456238"/>
          <p14:tracePt t="102460" x="2752725" y="5438775"/>
          <p14:tracePt t="102484" x="2752725" y="5430838"/>
          <p14:tracePt t="102492" x="2752725" y="5421313"/>
          <p14:tracePt t="102510" x="2752725" y="5405438"/>
          <p14:tracePt t="102518" x="2736850" y="5387975"/>
          <p14:tracePt t="102526" x="2727325" y="5370513"/>
          <p14:tracePt t="102534" x="2701925" y="5362575"/>
          <p14:tracePt t="102542" x="2686050" y="5345113"/>
          <p14:tracePt t="102549" x="2668588" y="5327650"/>
          <p14:tracePt t="102558" x="2643188" y="5311775"/>
          <p14:tracePt t="102566" x="2625725" y="5294313"/>
          <p14:tracePt t="102574" x="2600325" y="5286375"/>
          <p14:tracePt t="102582" x="2574925" y="5276850"/>
          <p14:tracePt t="102590" x="2549525" y="5268913"/>
          <p14:tracePt t="102598" x="2516188" y="5251450"/>
          <p14:tracePt t="102604" x="2489200" y="5251450"/>
          <p14:tracePt t="102612" x="2463800" y="5251450"/>
          <p14:tracePt t="102620" x="2438400" y="5243513"/>
          <p14:tracePt t="102628" x="2430463" y="5235575"/>
          <p14:tracePt t="102636" x="2413000" y="5235575"/>
          <p14:tracePt t="102644" x="2397125" y="5235575"/>
          <p14:tracePt t="102652" x="2397125" y="5226050"/>
          <p14:tracePt t="102660" x="2387600" y="5226050"/>
          <p14:tracePt t="102668" x="2379663" y="5226050"/>
          <p14:tracePt t="102829" x="2371725" y="5226050"/>
          <p14:tracePt t="102840" x="2362200" y="5226050"/>
          <p14:tracePt t="102850" x="2354263" y="5226050"/>
          <p14:tracePt t="102998" x="2344738" y="5226050"/>
          <p14:tracePt t="103010" x="2336800" y="5226050"/>
          <p14:tracePt t="103018" x="2328863" y="5226050"/>
          <p14:tracePt t="103026" x="2311400" y="5235575"/>
          <p14:tracePt t="103032" x="2293938" y="5235575"/>
          <p14:tracePt t="103039" x="2278063" y="5243513"/>
          <p14:tracePt t="103048" x="2268538" y="5251450"/>
          <p14:tracePt t="103056" x="2252663" y="5268913"/>
          <p14:tracePt t="103064" x="2235200" y="5286375"/>
          <p14:tracePt t="103072" x="2217738" y="5302250"/>
          <p14:tracePt t="103080" x="2209800" y="5311775"/>
          <p14:tracePt t="103088" x="2200275" y="5327650"/>
          <p14:tracePt t="103097" x="2192338" y="5345113"/>
          <p14:tracePt t="103104" x="2184400" y="5345113"/>
          <p14:tracePt t="103112" x="2174875" y="5362575"/>
          <p14:tracePt t="103120" x="2166938" y="5370513"/>
          <p14:tracePt t="103128" x="2159000" y="5370513"/>
          <p14:tracePt t="103134" x="2149475" y="5380038"/>
          <p14:tracePt t="103142" x="2149475" y="5387975"/>
          <p14:tracePt t="103149" x="2133600" y="5395913"/>
          <p14:tracePt t="103166" x="2124075" y="5413375"/>
          <p14:tracePt t="103174" x="2116138" y="5421313"/>
          <p14:tracePt t="103183" x="2108200" y="5421313"/>
          <p14:tracePt t="103414" x="2116138" y="5413375"/>
          <p14:tracePt t="103423" x="2133600" y="5395913"/>
          <p14:tracePt t="103430" x="2141538" y="5387975"/>
          <p14:tracePt t="103439" x="2149475" y="5370513"/>
          <p14:tracePt t="103451" x="2159000" y="5353050"/>
          <p14:tracePt t="103453" x="2174875" y="5337175"/>
          <p14:tracePt t="103460" x="2184400" y="5327650"/>
          <p14:tracePt t="103468" x="2200275" y="5311775"/>
          <p14:tracePt t="103476" x="2200275" y="5302250"/>
          <p14:tracePt t="103484" x="2209800" y="5294313"/>
          <p14:tracePt t="103496" x="2217738" y="5294313"/>
          <p14:tracePt t="103504" x="2217738" y="5286375"/>
          <p14:tracePt t="103512" x="2217738" y="5276850"/>
          <p14:tracePt t="103520" x="2227263" y="5276850"/>
          <p14:tracePt t="103528" x="2243138" y="5268913"/>
          <p14:tracePt t="103536" x="2252663" y="5260975"/>
          <p14:tracePt t="103544" x="2268538" y="5243513"/>
          <p14:tracePt t="103552" x="2286000" y="5235575"/>
          <p14:tracePt t="103558" x="2303463" y="5226050"/>
          <p14:tracePt t="103566" x="2311400" y="5208588"/>
          <p14:tracePt t="103574" x="2319338" y="5200650"/>
          <p14:tracePt t="103582" x="2336800" y="5200650"/>
          <p14:tracePt t="103590" x="2344738" y="5192713"/>
          <p14:tracePt t="103740" x="2344738" y="5208588"/>
          <p14:tracePt t="103756" x="2344738" y="5226050"/>
          <p14:tracePt t="103764" x="2336800" y="5235575"/>
          <p14:tracePt t="103770" x="2328863" y="5243513"/>
          <p14:tracePt t="103778" x="2328863" y="5251450"/>
          <p14:tracePt t="103786" x="2319338" y="5260975"/>
          <p14:tracePt t="103794" x="2319338" y="5268913"/>
          <p14:tracePt t="103802" x="2319338" y="5276850"/>
          <p14:tracePt t="103810" x="2311400" y="5286375"/>
          <p14:tracePt t="103834" x="2311400" y="5294313"/>
          <p14:tracePt t="103870" x="2303463" y="5302250"/>
          <p14:tracePt t="104164" x="2311400" y="5302250"/>
          <p14:tracePt t="104180" x="2319338" y="5302250"/>
          <p14:tracePt t="104190" x="2328863" y="5302250"/>
          <p14:tracePt t="104199" x="2336800" y="5302250"/>
          <p14:tracePt t="104439" x="2354263" y="5302250"/>
          <p14:tracePt t="104447" x="2362200" y="5302250"/>
          <p14:tracePt t="104454" x="2379663" y="5294313"/>
          <p14:tracePt t="104464" x="2397125" y="5294313"/>
          <p14:tracePt t="104470" x="2405063" y="5294313"/>
          <p14:tracePt t="104478" x="2422525" y="5294313"/>
          <p14:tracePt t="104486" x="2430463" y="5294313"/>
          <p14:tracePt t="104494" x="2438400" y="5286375"/>
          <p14:tracePt t="104502" x="2455863" y="5286375"/>
          <p14:tracePt t="104508" x="2463800" y="5286375"/>
          <p14:tracePt t="104516" x="2473325" y="5286375"/>
          <p14:tracePt t="104524" x="2481263" y="5286375"/>
          <p14:tracePt t="104540" x="2489200" y="5286375"/>
          <p14:tracePt t="104552" x="2498725" y="5286375"/>
          <p14:tracePt t="104968" x="2489200" y="5294313"/>
          <p14:tracePt t="105066" x="2489200" y="5302250"/>
          <p14:tracePt t="105090" x="2481263" y="5311775"/>
          <p14:tracePt t="105102" x="2473325" y="5319713"/>
          <p14:tracePt t="105424" x="2473325" y="5311775"/>
          <p14:tracePt t="105432" x="2481263" y="5302250"/>
          <p14:tracePt t="105449" x="2481263" y="5294313"/>
          <p14:tracePt t="105456" x="2489200" y="5294313"/>
          <p14:tracePt t="107834" x="2498725" y="5276850"/>
          <p14:tracePt t="107842" x="2506663" y="5276850"/>
          <p14:tracePt t="107921" x="2516188" y="5268913"/>
          <p14:tracePt t="107928" x="2524125" y="5260975"/>
          <p14:tracePt t="107936" x="2532063" y="5260975"/>
          <p14:tracePt t="107952" x="2541588" y="5251450"/>
          <p14:tracePt t="107960" x="2549525" y="5243513"/>
          <p14:tracePt t="108030" x="2557463" y="5243513"/>
          <p14:tracePt t="108038" x="2557463" y="5235575"/>
          <p14:tracePt t="108046" x="2566988" y="5235575"/>
          <p14:tracePt t="108070" x="2574925" y="5235575"/>
          <p14:tracePt t="108078" x="2574925" y="5226050"/>
          <p14:tracePt t="108094" x="2582863" y="5218113"/>
          <p14:tracePt t="108184" x="2592388" y="5218113"/>
          <p14:tracePt t="108243" x="2592388" y="5208588"/>
          <p14:tracePt t="108251" x="2600325" y="5200650"/>
          <p14:tracePt t="108258" x="2608263" y="5200650"/>
          <p14:tracePt t="108267" x="2608263" y="5192713"/>
          <p14:tracePt t="108275" x="2617788" y="5175250"/>
          <p14:tracePt t="108283" x="2617788" y="5167313"/>
          <p14:tracePt t="108290" x="2633663" y="5149850"/>
          <p14:tracePt t="108299" x="2651125" y="5132388"/>
          <p14:tracePt t="108306" x="2668588" y="5116513"/>
          <p14:tracePt t="108314" x="2676525" y="5091113"/>
          <p14:tracePt t="108322" x="2686050" y="5081588"/>
          <p14:tracePt t="108331" x="2686050" y="5073650"/>
          <p14:tracePt t="108336" x="2686050" y="5064125"/>
          <p14:tracePt t="108444" x="2676525" y="5064125"/>
          <p14:tracePt t="108450" x="2660650" y="5064125"/>
          <p14:tracePt t="108458" x="2633663" y="5064125"/>
          <p14:tracePt t="108466" x="2617788" y="5081588"/>
          <p14:tracePt t="108474" x="2582863" y="5099050"/>
          <p14:tracePt t="108482" x="2549525" y="5116513"/>
          <p14:tracePt t="108490" x="2498725" y="5132388"/>
          <p14:tracePt t="108498" x="2455863" y="5157788"/>
          <p14:tracePt t="108506" x="2387600" y="5175250"/>
          <p14:tracePt t="108514" x="2328863" y="5192713"/>
          <p14:tracePt t="108522" x="2293938" y="5226050"/>
          <p14:tracePt t="108531" x="2278063" y="5243513"/>
          <p14:tracePt t="108538" x="2260600" y="5260975"/>
          <p14:tracePt t="108544" x="2260600" y="5276850"/>
          <p14:tracePt t="108552" x="2260600" y="5286375"/>
          <p14:tracePt t="108560" x="2260600" y="5302250"/>
          <p14:tracePt t="108568" x="2268538" y="5327650"/>
          <p14:tracePt t="108576" x="2293938" y="5353050"/>
          <p14:tracePt t="108584" x="2344738" y="5387975"/>
          <p14:tracePt t="108592" x="2405063" y="5421313"/>
          <p14:tracePt t="108600" x="2473325" y="5456238"/>
          <p14:tracePt t="108608" x="2549525" y="5489575"/>
          <p14:tracePt t="108616" x="2617788" y="5507038"/>
          <p14:tracePt t="108624" x="2711450" y="5532438"/>
          <p14:tracePt t="108632" x="2838450" y="5540375"/>
          <p14:tracePt t="108640" x="2974975" y="5540375"/>
          <p14:tracePt t="108648" x="3144838" y="5514975"/>
          <p14:tracePt t="108654" x="3340100" y="5472113"/>
          <p14:tracePt t="108662" x="3552825" y="5380038"/>
          <p14:tracePt t="108670" x="3713163" y="5311775"/>
          <p14:tracePt t="108680" x="3867150" y="5243513"/>
          <p14:tracePt t="108686" x="3960813" y="5192713"/>
          <p14:tracePt t="108694" x="4019550" y="5149850"/>
          <p14:tracePt t="108702" x="4052888" y="5106988"/>
          <p14:tracePt t="108710" x="4062413" y="5091113"/>
          <p14:tracePt t="108718" x="4079875" y="5064125"/>
          <p14:tracePt t="108726" x="4087813" y="5038725"/>
          <p14:tracePt t="108734" x="4095750" y="5022850"/>
          <p14:tracePt t="108742" x="4095750" y="5005388"/>
          <p14:tracePt t="108750" x="4095750" y="4987925"/>
          <p14:tracePt t="108756" x="4095750" y="4962525"/>
          <p14:tracePt t="108764" x="4087813" y="4954588"/>
          <p14:tracePt t="108772" x="4062413" y="4937125"/>
          <p14:tracePt t="108780" x="4052888" y="4919663"/>
          <p14:tracePt t="108788" x="4002088" y="4903788"/>
          <p14:tracePt t="108796" x="3943350" y="4894263"/>
          <p14:tracePt t="108804" x="3892550" y="4894263"/>
          <p14:tracePt t="108813" x="3806825" y="4894263"/>
          <p14:tracePt t="108820" x="3722688" y="4894263"/>
          <p14:tracePt t="108829" x="3629025" y="4903788"/>
          <p14:tracePt t="108836" x="3527425" y="4937125"/>
          <p14:tracePt t="108844" x="3441700" y="4972050"/>
          <p14:tracePt t="108852" x="3365500" y="5013325"/>
          <p14:tracePt t="108860" x="3289300" y="5048250"/>
          <p14:tracePt t="108866" x="3221038" y="5091113"/>
          <p14:tracePt t="108874" x="3195638" y="5116513"/>
          <p14:tracePt t="108882" x="3170238" y="5141913"/>
          <p14:tracePt t="108890" x="3160713" y="5157788"/>
          <p14:tracePt t="108914" x="3160713" y="5175250"/>
          <p14:tracePt t="108930" x="3195638" y="5175250"/>
          <p14:tracePt t="108938" x="3246438" y="5175250"/>
          <p14:tracePt t="108946" x="3322638" y="5175250"/>
          <p14:tracePt t="108954" x="3390900" y="5175250"/>
          <p14:tracePt t="108960" x="3449638" y="5167313"/>
          <p14:tracePt t="108968" x="3509963" y="5141913"/>
          <p14:tracePt t="108976" x="3560763" y="5124450"/>
          <p14:tracePt t="108984" x="3586163" y="5106988"/>
          <p14:tracePt t="108992" x="3611563" y="5091113"/>
          <p14:tracePt t="109000" x="3619500" y="5081588"/>
          <p14:tracePt t="109008" x="3636963" y="5064125"/>
          <p14:tracePt t="109016" x="3646488" y="5056188"/>
          <p14:tracePt t="109024" x="3654425" y="5048250"/>
          <p14:tracePt t="109032" x="3654425" y="5030788"/>
          <p14:tracePt t="109040" x="3654425" y="5022850"/>
          <p14:tracePt t="109056" x="3646488" y="5013325"/>
          <p14:tracePt t="109062" x="3619500" y="5005388"/>
          <p14:tracePt t="109070" x="3594100" y="5005388"/>
          <p14:tracePt t="109079" x="3552825" y="5005388"/>
          <p14:tracePt t="109086" x="3475038" y="5005388"/>
          <p14:tracePt t="109094" x="3398838" y="5030788"/>
          <p14:tracePt t="109102" x="3314700" y="5064125"/>
          <p14:tracePt t="109110" x="3211513" y="5099050"/>
          <p14:tracePt t="109118" x="3119438" y="5141913"/>
          <p14:tracePt t="109126" x="3025775" y="5200650"/>
          <p14:tracePt t="109134" x="2965450" y="5243513"/>
          <p14:tracePt t="109142" x="2914650" y="5260975"/>
          <p14:tracePt t="109150" x="2889250" y="5276850"/>
          <p14:tracePt t="109196" x="2914650" y="5276850"/>
          <p14:tracePt t="109204" x="2965450" y="5268913"/>
          <p14:tracePt t="109212" x="3025775" y="5251450"/>
          <p14:tracePt t="109220" x="3094038" y="5226050"/>
          <p14:tracePt t="109228" x="3127375" y="5208588"/>
          <p14:tracePt t="109236" x="3160713" y="5192713"/>
          <p14:tracePt t="109244" x="3178175" y="5183188"/>
          <p14:tracePt t="109252" x="3186113" y="5167313"/>
          <p14:tracePt t="109260" x="3203575" y="5149850"/>
          <p14:tracePt t="109268" x="3221038" y="5132388"/>
          <p14:tracePt t="109273" x="3228975" y="5116513"/>
          <p14:tracePt t="109282" x="3228975" y="5106988"/>
          <p14:tracePt t="109290" x="3228975" y="5091113"/>
          <p14:tracePt t="109298" x="3211513" y="5073650"/>
          <p14:tracePt t="109306" x="3203575" y="5073650"/>
          <p14:tracePt t="109314" x="3178175" y="5073650"/>
          <p14:tracePt t="109322" x="3144838" y="5073650"/>
          <p14:tracePt t="109330" x="3109913" y="5073650"/>
          <p14:tracePt t="109338" x="3084513" y="5081588"/>
          <p14:tracePt t="109346" x="3067050" y="5099050"/>
          <p14:tracePt t="109354" x="3051175" y="5116513"/>
          <p14:tracePt t="109362" x="3033713" y="5132388"/>
          <p14:tracePt t="109370" x="3025775" y="5149850"/>
          <p14:tracePt t="109404" x="3051175" y="5149850"/>
          <p14:tracePt t="109412" x="3101975" y="5141913"/>
          <p14:tracePt t="109420" x="3178175" y="5124450"/>
          <p14:tracePt t="109429" x="3238500" y="5099050"/>
          <p14:tracePt t="109436" x="3289300" y="5081588"/>
          <p14:tracePt t="109444" x="3322638" y="5064125"/>
          <p14:tracePt t="109452" x="3348038" y="5048250"/>
          <p14:tracePt t="109460" x="3355975" y="5030788"/>
          <p14:tracePt t="109468" x="3365500" y="5013325"/>
          <p14:tracePt t="109476" x="3373438" y="5005388"/>
          <p14:tracePt t="109484" x="3382963" y="4987925"/>
          <p14:tracePt t="109490" x="3382963" y="4972050"/>
          <p14:tracePt t="109498" x="3373438" y="4962525"/>
          <p14:tracePt t="109506" x="3348038" y="4946650"/>
          <p14:tracePt t="109514" x="3305175" y="4937125"/>
          <p14:tracePt t="109522" x="3238500" y="4929188"/>
          <p14:tracePt t="109531" x="3160713" y="4929188"/>
          <p14:tracePt t="109538" x="3094038" y="4929188"/>
          <p14:tracePt t="109546" x="3025775" y="4946650"/>
          <p14:tracePt t="109554" x="2957513" y="4972050"/>
          <p14:tracePt t="109563" x="2889250" y="4997450"/>
          <p14:tracePt t="109570" x="2838450" y="5030788"/>
          <p14:tracePt t="109581" x="2830513" y="5048250"/>
          <p14:tracePt t="109584" x="2813050" y="5056188"/>
          <p14:tracePt t="109592" x="2813050" y="5064125"/>
          <p14:tracePt t="109612" x="2830513" y="5064125"/>
          <p14:tracePt t="109620" x="2863850" y="5064125"/>
          <p14:tracePt t="109628" x="2914650" y="5056188"/>
          <p14:tracePt t="109636" x="2982913" y="5038725"/>
          <p14:tracePt t="109644" x="3041650" y="5013325"/>
          <p14:tracePt t="109652" x="3084513" y="4997450"/>
          <p14:tracePt t="109661" x="3127375" y="4979988"/>
          <p14:tracePt t="109668" x="3144838" y="4962525"/>
          <p14:tracePt t="109676" x="3160713" y="4946650"/>
          <p14:tracePt t="109684" x="3178175" y="4929188"/>
          <p14:tracePt t="109692" x="3195638" y="4919663"/>
          <p14:tracePt t="109698" x="3195638" y="4911725"/>
          <p14:tracePt t="109706" x="3203575" y="4894263"/>
          <p14:tracePt t="109714" x="3211513" y="4894263"/>
          <p14:tracePt t="109722" x="3211513" y="4886325"/>
          <p14:tracePt t="109730" x="3203575" y="4878388"/>
          <p14:tracePt t="109738" x="3195638" y="4878388"/>
          <p14:tracePt t="109746" x="3170238" y="4878388"/>
          <p14:tracePt t="109754" x="3144838" y="4878388"/>
          <p14:tracePt t="109763" x="3135313" y="4894263"/>
          <p14:tracePt t="109770" x="3119438" y="4911725"/>
          <p14:tracePt t="109779" x="3101975" y="4919663"/>
          <p14:tracePt t="109786" x="3084513" y="4937125"/>
          <p14:tracePt t="109792" x="3067050" y="4972050"/>
          <p14:tracePt t="109800" x="3059113" y="4997450"/>
          <p14:tracePt t="109808" x="3051175" y="5013325"/>
          <p14:tracePt t="109816" x="3051175" y="5022850"/>
          <p14:tracePt t="109824" x="3051175" y="5038725"/>
          <p14:tracePt t="109832" x="3067050" y="5048250"/>
          <p14:tracePt t="109840" x="3094038" y="5056188"/>
          <p14:tracePt t="109848" x="3144838" y="5056188"/>
          <p14:tracePt t="109856" x="3211513" y="5056188"/>
          <p14:tracePt t="109864" x="3314700" y="5038725"/>
          <p14:tracePt t="109872" x="3433763" y="5013325"/>
          <p14:tracePt t="109881" x="3552825" y="4979988"/>
          <p14:tracePt t="109888" x="3636963" y="4962525"/>
          <p14:tracePt t="109896" x="3713163" y="4911725"/>
          <p14:tracePt t="109902" x="3781425" y="4860925"/>
          <p14:tracePt t="109913" x="3824288" y="4810125"/>
          <p14:tracePt t="109918" x="3849688" y="4759325"/>
          <p14:tracePt t="109926" x="3867150" y="4699000"/>
          <p14:tracePt t="109934" x="3867150" y="4640263"/>
          <p14:tracePt t="109942" x="3867150" y="4579938"/>
          <p14:tracePt t="109950" x="3867150" y="4538663"/>
          <p14:tracePt t="109958" x="3849688" y="4486275"/>
          <p14:tracePt t="109966" x="3824288" y="4445000"/>
          <p14:tracePt t="109974" x="3781425" y="4394200"/>
          <p14:tracePt t="109982" x="3713163" y="4341813"/>
          <p14:tracePt t="109990" x="3654425" y="4316413"/>
          <p14:tracePt t="109998" x="3594100" y="4291013"/>
          <p14:tracePt t="110004" x="3527425" y="4275138"/>
          <p14:tracePt t="110012" x="3467100" y="4257675"/>
          <p14:tracePt t="110020" x="3408363" y="4232275"/>
          <p14:tracePt t="110028" x="3348038" y="4232275"/>
          <p14:tracePt t="110036" x="3289300" y="4232275"/>
          <p14:tracePt t="110044" x="3238500" y="4232275"/>
          <p14:tracePt t="110052" x="3186113" y="4240213"/>
          <p14:tracePt t="110060" x="3135313" y="4265613"/>
          <p14:tracePt t="110068" x="3119438" y="4283075"/>
          <p14:tracePt t="110076" x="3094038" y="4291013"/>
          <p14:tracePt t="110084" x="3059113" y="4308475"/>
          <p14:tracePt t="110092" x="3041650" y="4333875"/>
          <p14:tracePt t="110100" x="3025775" y="4359275"/>
          <p14:tracePt t="110106" x="3008313" y="4376738"/>
          <p14:tracePt t="110114" x="3000375" y="4394200"/>
          <p14:tracePt t="110134" x="3000375" y="4402138"/>
          <p14:tracePt t="110194" x="3008313" y="4402138"/>
          <p14:tracePt t="110202" x="3008313" y="4384675"/>
          <p14:tracePt t="110208" x="3008313" y="4368800"/>
          <p14:tracePt t="110216" x="3008313" y="4351338"/>
          <p14:tracePt t="110224" x="2990850" y="4325938"/>
          <p14:tracePt t="110232" x="2974975" y="4308475"/>
          <p14:tracePt t="110240" x="2965450" y="4300538"/>
          <p14:tracePt t="110248" x="2949575" y="4300538"/>
          <p14:tracePt t="110256" x="2914650" y="4300538"/>
          <p14:tracePt t="110264" x="2871788" y="4300538"/>
          <p14:tracePt t="110272" x="2795588" y="4333875"/>
          <p14:tracePt t="110280" x="2701925" y="4394200"/>
          <p14:tracePt t="110288" x="2617788" y="4470400"/>
          <p14:tracePt t="110297" x="2516188" y="4564063"/>
          <p14:tracePt t="110304" x="2447925" y="4683125"/>
          <p14:tracePt t="110310" x="2405063" y="4802188"/>
          <p14:tracePt t="110318" x="2371725" y="4919663"/>
          <p14:tracePt t="110326" x="2354263" y="5005388"/>
          <p14:tracePt t="110334" x="2354263" y="5081588"/>
          <p14:tracePt t="110342" x="2379663" y="5149850"/>
          <p14:tracePt t="110350" x="2447925" y="5218113"/>
          <p14:tracePt t="110358" x="2524125" y="5276850"/>
          <p14:tracePt t="110366" x="2608263" y="5311775"/>
          <p14:tracePt t="110374" x="2727325" y="5327650"/>
          <p14:tracePt t="110382" x="2871788" y="5353050"/>
          <p14:tracePt t="110390" x="3000375" y="5380038"/>
          <p14:tracePt t="110398" x="3127375" y="5387975"/>
          <p14:tracePt t="110406" x="3228975" y="5387975"/>
          <p14:tracePt t="110414" x="3314700" y="5380038"/>
          <p14:tracePt t="110420" x="3373438" y="5345113"/>
          <p14:tracePt t="110429" x="3441700" y="5294313"/>
          <p14:tracePt t="110436" x="3492500" y="5226050"/>
          <p14:tracePt t="110444" x="3535363" y="5157788"/>
          <p14:tracePt t="110452" x="3560763" y="5099050"/>
          <p14:tracePt t="110460" x="3578225" y="5056188"/>
          <p14:tracePt t="110468" x="3586163" y="4997450"/>
          <p14:tracePt t="110476" x="3594100" y="4972050"/>
          <p14:tracePt t="110484" x="3603625" y="4954588"/>
          <p14:tracePt t="110492" x="3603625" y="4946650"/>
          <p14:tracePt t="110500" x="3603625" y="4937125"/>
          <p14:tracePt t="110508" x="3603625" y="4929188"/>
          <p14:tracePt t="110522" x="3594100" y="4929188"/>
          <p14:tracePt t="110531" x="3578225" y="4929188"/>
          <p14:tracePt t="110538" x="3560763" y="4929188"/>
          <p14:tracePt t="110546" x="3552825" y="4946650"/>
          <p14:tracePt t="110554" x="3535363" y="4954588"/>
          <p14:tracePt t="110562" x="3517900" y="4962525"/>
          <p14:tracePt t="110570" x="3509963" y="4972050"/>
          <p14:tracePt t="110579" x="3509963" y="4979988"/>
          <p14:tracePt t="110586" x="3502025" y="4987925"/>
          <p14:tracePt t="110920" x="3492500" y="4987925"/>
          <p14:tracePt t="110932" x="3492500" y="4997450"/>
          <p14:tracePt t="110940" x="3484563" y="5005388"/>
          <p14:tracePt t="110946" x="3475038" y="5005388"/>
          <p14:tracePt t="110954" x="3467100" y="5013325"/>
          <p14:tracePt t="110963" x="3459163" y="5022850"/>
          <p14:tracePt t="110970" x="3449638" y="5030788"/>
          <p14:tracePt t="110979" x="3441700" y="5030788"/>
          <p14:tracePt t="110995" x="3441700" y="5038725"/>
          <p14:tracePt t="111010" x="3433763" y="5038725"/>
          <p14:tracePt t="111046" x="3424238" y="5048250"/>
          <p14:tracePt t="111084" x="3416300" y="5048250"/>
          <p14:tracePt t="111140" x="3408363" y="5048250"/>
          <p14:tracePt t="111158" x="3390900" y="5056188"/>
          <p14:tracePt t="111166" x="3382963" y="5056188"/>
          <p14:tracePt t="111174" x="3373438" y="5056188"/>
          <p14:tracePt t="111182" x="3365500" y="5056188"/>
          <p14:tracePt t="111190" x="3355975" y="5064125"/>
          <p14:tracePt t="111206" x="3348038" y="5064125"/>
          <p14:tracePt t="111214" x="3340100" y="5064125"/>
          <p14:tracePt t="111222" x="3330575" y="5064125"/>
          <p14:tracePt t="111230" x="3322638" y="5064125"/>
          <p14:tracePt t="111238" x="3305175" y="5073650"/>
          <p14:tracePt t="111254" x="3289300" y="5073650"/>
          <p14:tracePt t="111260" x="3279775" y="5073650"/>
          <p14:tracePt t="111268" x="3271838" y="5081588"/>
          <p14:tracePt t="111276" x="3254375" y="5081588"/>
          <p14:tracePt t="111284" x="3246438" y="5081588"/>
          <p14:tracePt t="111292" x="3228975" y="5081588"/>
          <p14:tracePt t="111300" x="3211513" y="5081588"/>
          <p14:tracePt t="111316" x="3203575" y="5081588"/>
          <p14:tracePt t="111324" x="3195638" y="5081588"/>
          <p14:tracePt t="111390" x="3186113" y="5081588"/>
          <p14:tracePt t="111402" x="3178175" y="5081588"/>
          <p14:tracePt t="111410" x="3170238" y="5081588"/>
          <p14:tracePt t="111418" x="3160713" y="5081588"/>
          <p14:tracePt t="111426" x="3144838" y="5081588"/>
          <p14:tracePt t="111434" x="3127375" y="5081588"/>
          <p14:tracePt t="111442" x="3119438" y="5081588"/>
          <p14:tracePt t="111450" x="3101975" y="5081588"/>
          <p14:tracePt t="111458" x="3094038" y="5081588"/>
          <p14:tracePt t="111466" x="3076575" y="5081588"/>
          <p14:tracePt t="111472" x="3059113" y="5091113"/>
          <p14:tracePt t="111481" x="3051175" y="5091113"/>
          <p14:tracePt t="111488" x="3033713" y="5091113"/>
          <p14:tracePt t="111496" x="3008313" y="5091113"/>
          <p14:tracePt t="111504" x="2990850" y="5099050"/>
          <p14:tracePt t="111512" x="2974975" y="5099050"/>
          <p14:tracePt t="111520" x="2965450" y="5099050"/>
          <p14:tracePt t="111528" x="2949575" y="5106988"/>
          <p14:tracePt t="111536" x="2932113" y="5106988"/>
          <p14:tracePt t="111545" x="2922588" y="5106988"/>
          <p14:tracePt t="111552" x="2906713" y="5106988"/>
          <p14:tracePt t="111646" x="2897188" y="5116513"/>
          <p14:tracePt t="111870" x="2889250" y="5124450"/>
          <p14:tracePt t="111882" x="2871788" y="5132388"/>
          <p14:tracePt t="111890" x="2863850" y="5132388"/>
          <p14:tracePt t="111896" x="2846388" y="5141913"/>
          <p14:tracePt t="111916" x="2820988" y="5141913"/>
          <p14:tracePt t="111920" x="2805113" y="5149850"/>
          <p14:tracePt t="111929" x="2795588" y="5149850"/>
          <p14:tracePt t="111936" x="2778125" y="5149850"/>
          <p14:tracePt t="111944" x="2762250" y="5157788"/>
          <p14:tracePt t="111952" x="2752725" y="5157788"/>
          <p14:tracePt t="111960" x="2736850" y="5157788"/>
          <p14:tracePt t="111968" x="2719388" y="5157788"/>
          <p14:tracePt t="111976" x="2711450" y="5157788"/>
          <p14:tracePt t="111984" x="2686050" y="5167313"/>
          <p14:tracePt t="111990" x="2668588" y="5167313"/>
          <p14:tracePt t="111998" x="2660650" y="5167313"/>
          <p14:tracePt t="112006" x="2643188" y="5167313"/>
          <p14:tracePt t="112022" x="2633663" y="5167313"/>
          <p14:tracePt t="112054" x="2617788" y="5183188"/>
          <p14:tracePt t="112062" x="2608263" y="5183188"/>
          <p14:tracePt t="112070" x="2592388" y="5192713"/>
          <p14:tracePt t="112078" x="2574925" y="5192713"/>
          <p14:tracePt t="112086" x="2566988" y="5200650"/>
          <p14:tracePt t="112094" x="2549525" y="5200650"/>
          <p14:tracePt t="112099" x="2532063" y="5200650"/>
          <p14:tracePt t="112108" x="2524125" y="5200650"/>
          <p14:tracePt t="112124" x="2516188" y="5200650"/>
          <p14:tracePt t="112136" x="2506663" y="5200650"/>
          <p14:tracePt t="112145" x="2506663" y="5208588"/>
          <p14:tracePt t="112152" x="2498725" y="5208588"/>
          <p14:tracePt t="112160" x="2481263" y="5208588"/>
          <p14:tracePt t="112168" x="2473325" y="5218113"/>
          <p14:tracePt t="112176" x="2455863" y="5218113"/>
          <p14:tracePt t="112184" x="2447925" y="5218113"/>
          <p14:tracePt t="112192" x="2447925" y="5226050"/>
          <p14:tracePt t="112486" x="2447925" y="5235575"/>
          <p14:tracePt t="112498" x="2447925" y="5243513"/>
          <p14:tracePt t="112506" x="2438400" y="5251450"/>
          <p14:tracePt t="112514" x="2422525" y="5260975"/>
          <p14:tracePt t="112520" x="2422525" y="5268913"/>
          <p14:tracePt t="112528" x="2422525" y="5276850"/>
          <p14:tracePt t="112536" x="2413000" y="5276850"/>
          <p14:tracePt t="112545" x="2413000" y="5286375"/>
          <p14:tracePt t="112552" x="2413000" y="5294313"/>
          <p14:tracePt t="112565" x="2405063" y="5294313"/>
          <p14:tracePt t="112572" x="2405063" y="5302250"/>
          <p14:tracePt t="112581" x="2405063" y="5311775"/>
          <p14:tracePt t="112588" x="2405063" y="5319713"/>
          <p14:tracePt t="112596" x="2405063" y="5327650"/>
          <p14:tracePt t="112604" x="2405063" y="5337175"/>
          <p14:tracePt t="112658" x="2405063" y="5345113"/>
          <p14:tracePt t="112670" x="2405063" y="5353050"/>
          <p14:tracePt t="112677" x="2405063" y="5362575"/>
          <p14:tracePt t="112686" x="2405063" y="5370513"/>
          <p14:tracePt t="112694" x="2405063" y="5387975"/>
          <p14:tracePt t="112702" x="2405063" y="5395913"/>
          <p14:tracePt t="112710" x="2405063" y="5413375"/>
          <p14:tracePt t="112718" x="2405063" y="5430838"/>
          <p14:tracePt t="112724" x="2405063" y="5438775"/>
          <p14:tracePt t="112732" x="2413000" y="5456238"/>
          <p14:tracePt t="112740" x="2422525" y="5472113"/>
          <p14:tracePt t="112748" x="2422525" y="5481638"/>
          <p14:tracePt t="112755" x="2422525" y="5489575"/>
          <p14:tracePt t="112764" x="2430463" y="5497513"/>
          <p14:tracePt t="112772" x="2430463" y="5507038"/>
          <p14:tracePt t="112780" x="2438400" y="5514975"/>
          <p14:tracePt t="112788" x="2447925" y="5524500"/>
          <p14:tracePt t="112796" x="2455863" y="5524500"/>
          <p14:tracePt t="112804" x="2463800" y="5532438"/>
          <p14:tracePt t="112812" x="2473325" y="5540375"/>
          <p14:tracePt t="112820" x="2481263" y="5549900"/>
          <p14:tracePt t="112826" x="2489200" y="5549900"/>
          <p14:tracePt t="112834" x="2506663" y="5557838"/>
          <p14:tracePt t="112842" x="2524125" y="5575300"/>
          <p14:tracePt t="112850" x="2532063" y="5591175"/>
          <p14:tracePt t="112858" x="2549525" y="5600700"/>
          <p14:tracePt t="112866" x="2566988" y="5608638"/>
          <p14:tracePt t="112874" x="2582863" y="5616575"/>
          <p14:tracePt t="112882" x="2592388" y="5634038"/>
          <p14:tracePt t="112889" x="2617788" y="5651500"/>
          <p14:tracePt t="112898" x="2633663" y="5668963"/>
          <p14:tracePt t="112914" x="2676525" y="5694363"/>
          <p14:tracePt t="112922" x="2686050" y="5710238"/>
          <p14:tracePt t="112930" x="2701925" y="5727700"/>
          <p14:tracePt t="112936" x="2719388" y="5735638"/>
          <p14:tracePt t="112944" x="2727325" y="5745163"/>
          <p14:tracePt t="112952" x="2727325" y="5753100"/>
          <p14:tracePt t="112960" x="2736850" y="5761038"/>
          <p14:tracePt t="112972" x="2744788" y="5761038"/>
          <p14:tracePt t="112980" x="2744788" y="5770563"/>
          <p14:tracePt t="112988" x="2752725" y="5770563"/>
          <p14:tracePt t="112996" x="2752725" y="5778500"/>
          <p14:tracePt t="113042" x="2752725" y="5788025"/>
          <p14:tracePt t="113066" x="2762250" y="5788025"/>
          <p14:tracePt t="113082" x="2762250" y="5795963"/>
          <p14:tracePt t="113090" x="2762250" y="5813425"/>
          <p14:tracePt t="113098" x="2762250" y="5821363"/>
          <p14:tracePt t="113106" x="2762250" y="5829300"/>
          <p14:tracePt t="113122" x="2762250" y="5838825"/>
          <p14:tracePt t="113144" x="2762250" y="5846763"/>
          <p14:tracePt t="113204" x="2752725" y="5854700"/>
          <p14:tracePt t="113228" x="2752725" y="5864225"/>
          <p14:tracePt t="113261" x="2744788" y="5864225"/>
          <p14:tracePt t="125620" x="2813050" y="5846763"/>
          <p14:tracePt t="125628" x="2914650" y="5821363"/>
          <p14:tracePt t="125636" x="3016250" y="5788025"/>
          <p14:tracePt t="125644" x="3135313" y="5753100"/>
          <p14:tracePt t="125652" x="3271838" y="5727700"/>
          <p14:tracePt t="125660" x="3433763" y="5702300"/>
          <p14:tracePt t="125668" x="3586163" y="5702300"/>
          <p14:tracePt t="125674" x="3748088" y="5694363"/>
          <p14:tracePt t="125682" x="3900488" y="5676900"/>
          <p14:tracePt t="125690" x="4037013" y="5668963"/>
          <p14:tracePt t="125698" x="4181475" y="5641975"/>
          <p14:tracePt t="125706" x="4325938" y="5616575"/>
          <p14:tracePt t="125714" x="4470400" y="5591175"/>
          <p14:tracePt t="125722" x="4605338" y="5575300"/>
          <p14:tracePt t="125730" x="4749800" y="5549900"/>
          <p14:tracePt t="125738" x="4894263" y="5549900"/>
          <p14:tracePt t="125746" x="5030788" y="5549900"/>
          <p14:tracePt t="125754" x="5149850" y="5549900"/>
          <p14:tracePt t="125762" x="5235575" y="5540375"/>
          <p14:tracePt t="125770" x="5319713" y="5514975"/>
          <p14:tracePt t="125778" x="5370513" y="5497513"/>
          <p14:tracePt t="125784" x="5395913" y="5481638"/>
          <p14:tracePt t="125793" x="5405438" y="5464175"/>
          <p14:tracePt t="125800" x="5421313" y="5446713"/>
          <p14:tracePt t="125809" x="5456238" y="5421313"/>
          <p14:tracePt t="125816" x="5489575" y="5405438"/>
          <p14:tracePt t="125824" x="5557838" y="5380038"/>
          <p14:tracePt t="125832" x="5616575" y="5327650"/>
          <p14:tracePt t="125840" x="5702300" y="5268913"/>
          <p14:tracePt t="125848" x="5778500" y="5208588"/>
          <p14:tracePt t="125856" x="5838825" y="5175250"/>
          <p14:tracePt t="125864" x="5905500" y="5149850"/>
          <p14:tracePt t="125872" x="5948363" y="5124450"/>
          <p14:tracePt t="125880" x="5973763" y="5106988"/>
          <p14:tracePt t="125888" x="5991225" y="5099050"/>
          <p14:tracePt t="125895" x="6016625" y="5081588"/>
          <p14:tracePt t="125902" x="6049963" y="5064125"/>
          <p14:tracePt t="125911" x="6110288" y="5038725"/>
          <p14:tracePt t="125918" x="6186488" y="4997450"/>
          <p14:tracePt t="125926" x="6305550" y="4937125"/>
          <p14:tracePt t="125934" x="6457950" y="4860925"/>
          <p14:tracePt t="125944" x="6662738" y="4784725"/>
          <p14:tracePt t="125950" x="6865938" y="4733925"/>
          <p14:tracePt t="125959" x="7019925" y="4683125"/>
          <p14:tracePt t="125966" x="7138988" y="4630738"/>
          <p14:tracePt t="125974" x="7232650" y="4572000"/>
          <p14:tracePt t="125982" x="7308850" y="4521200"/>
          <p14:tracePt t="125988" x="7367588" y="4478338"/>
          <p14:tracePt t="125996" x="7443788" y="4435475"/>
          <p14:tracePt t="126004" x="7537450" y="4384675"/>
          <p14:tracePt t="126012" x="7666038" y="4325938"/>
          <p14:tracePt t="126019" x="7835900" y="4275138"/>
          <p14:tracePt t="126028" x="8031163" y="4249738"/>
          <p14:tracePt t="126036" x="8269288" y="4224338"/>
          <p14:tracePt t="126044" x="8489950" y="4189413"/>
          <p14:tracePt t="126052" x="8634413" y="4181475"/>
          <p14:tracePt t="126060" x="8769350" y="4164013"/>
          <p14:tracePt t="126068" x="8863013" y="4146550"/>
          <p14:tracePt t="126076" x="8940800" y="4121150"/>
          <p14:tracePt t="126084" x="8999538" y="4095750"/>
          <p14:tracePt t="126092" x="9058275" y="4070350"/>
          <p14:tracePt t="126098" x="9118600" y="4052888"/>
        </p14:tracePtLst>
      </p14:laserTrace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23" y="651046"/>
            <a:ext cx="8165354" cy="1143948"/>
          </a:xfrm>
        </p:spPr>
        <p:txBody>
          <a:bodyPr/>
          <a:lstStyle/>
          <a:p>
            <a:r>
              <a:rPr lang="en-US" b="1" dirty="0">
                <a:ln w="1905"/>
                <a:solidFill>
                  <a:schemeClr val="tx1"/>
                </a:solidFill>
                <a:effectLst>
                  <a:innerShdw blurRad="69850" dist="43180" dir="5400000">
                    <a:srgbClr val="000000">
                      <a:alpha val="65000"/>
                    </a:srgbClr>
                  </a:innerShdw>
                </a:effectLst>
              </a:rPr>
              <a:t>Using truffle</a:t>
            </a:r>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4</a:t>
            </a:fld>
            <a:endParaRPr lang="en-US" dirty="0"/>
          </a:p>
        </p:txBody>
      </p:sp>
      <p:sp>
        <p:nvSpPr>
          <p:cNvPr id="3" name="Content Placeholder 2"/>
          <p:cNvSpPr>
            <a:spLocks noGrp="1"/>
          </p:cNvSpPr>
          <p:nvPr>
            <p:ph sz="half" idx="1"/>
          </p:nvPr>
        </p:nvSpPr>
        <p:spPr>
          <a:xfrm>
            <a:off x="425493" y="1970224"/>
            <a:ext cx="7622334" cy="3840163"/>
          </a:xfrm>
        </p:spPr>
        <p:txBody>
          <a:bodyPr>
            <a:normAutofit/>
          </a:bodyPr>
          <a:lstStyle/>
          <a:p>
            <a:r>
              <a:rPr lang="en-US" sz="2400" dirty="0"/>
              <a:t>Assumed “truffle </a:t>
            </a:r>
            <a:r>
              <a:rPr lang="en-US" sz="2400" dirty="0" err="1"/>
              <a:t>init</a:t>
            </a:r>
            <a:r>
              <a:rPr lang="en-US" sz="2400" dirty="0"/>
              <a:t>” has been executed to create the current Project Framework.</a:t>
            </a:r>
          </a:p>
          <a:p>
            <a:r>
              <a:rPr lang="en-US" sz="2400" dirty="0"/>
              <a:t>Steps involved in testing:</a:t>
            </a:r>
          </a:p>
          <a:p>
            <a:pPr marL="739775" lvl="1" indent="-457200">
              <a:buFont typeface="+mj-lt"/>
              <a:buAutoNum type="arabicPeriod"/>
            </a:pPr>
            <a:r>
              <a:rPr lang="en-US" sz="2400" dirty="0"/>
              <a:t>Launch the local blockchain (ganache)</a:t>
            </a:r>
          </a:p>
          <a:p>
            <a:pPr marL="739775" lvl="1" indent="-457200">
              <a:buFont typeface="+mj-lt"/>
              <a:buAutoNum type="arabicPeriod"/>
            </a:pPr>
            <a:r>
              <a:rPr lang="en-US" sz="2400" dirty="0"/>
              <a:t>Execute command “truffle migrate”</a:t>
            </a:r>
          </a:p>
          <a:p>
            <a:pPr marL="739775" lvl="1" indent="-457200">
              <a:buFont typeface="+mj-lt"/>
              <a:buAutoNum type="arabicPeriod"/>
            </a:pPr>
            <a:r>
              <a:rPr lang="en-US" sz="2400" dirty="0"/>
              <a:t>Write the test </a:t>
            </a:r>
            <a:r>
              <a:rPr lang="en-US" sz="2400" dirty="0" err="1"/>
              <a:t>javascript</a:t>
            </a:r>
            <a:r>
              <a:rPr lang="en-US" sz="2400" dirty="0"/>
              <a:t> in a directory called “test”</a:t>
            </a:r>
          </a:p>
          <a:p>
            <a:pPr marL="739775" lvl="1" indent="-457200">
              <a:buFont typeface="+mj-lt"/>
              <a:buAutoNum type="arabicPeriod"/>
            </a:pPr>
            <a:r>
              <a:rPr lang="en-US" sz="2400" dirty="0"/>
              <a:t>Execute command “truffle test”</a:t>
            </a:r>
          </a:p>
        </p:txBody>
      </p:sp>
    </p:spTree>
    <p:extLst>
      <p:ext uri="{BB962C8B-B14F-4D97-AF65-F5344CB8AC3E}">
        <p14:creationId xmlns:p14="http://schemas.microsoft.com/office/powerpoint/2010/main" val="41697728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28718">
        <p15:prstTrans prst="drape"/>
      </p:transition>
    </mc:Choice>
    <mc:Fallback xmlns="">
      <p:transition spd="slow" advTm="128718">
        <p:fade/>
      </p:transition>
    </mc:Fallback>
  </mc:AlternateContent>
  <p:extLst>
    <p:ext uri="{3A86A75C-4F4B-4683-9AE1-C65F6400EC91}">
      <p14:laserTraceLst xmlns:p14="http://schemas.microsoft.com/office/powerpoint/2010/main">
        <p14:tracePtLst>
          <p14:tracePt t="4715" x="8991600" y="3305175"/>
          <p14:tracePt t="4724" x="8863013" y="3297238"/>
          <p14:tracePt t="4732" x="8753475" y="3297238"/>
          <p14:tracePt t="4740" x="8616950" y="3297238"/>
          <p14:tracePt t="4748" x="8472488" y="3297238"/>
          <p14:tracePt t="4756" x="8335963" y="3297238"/>
          <p14:tracePt t="4764" x="8175625" y="3297238"/>
          <p14:tracePt t="4772" x="8021638" y="3297238"/>
          <p14:tracePt t="4780" x="7835900" y="3297238"/>
          <p14:tracePt t="4786" x="7639050" y="3263900"/>
          <p14:tracePt t="4794" x="7486650" y="3254375"/>
          <p14:tracePt t="4802" x="7342188" y="3228975"/>
          <p14:tracePt t="4809" x="7215188" y="3221038"/>
          <p14:tracePt t="4818" x="7088188" y="3203575"/>
          <p14:tracePt t="4826" x="6977063" y="3203575"/>
          <p14:tracePt t="4834" x="6858000" y="3195638"/>
          <p14:tracePt t="4842" x="6731000" y="3195638"/>
          <p14:tracePt t="4850" x="6602413" y="3186113"/>
          <p14:tracePt t="4858" x="6467475" y="3186113"/>
          <p14:tracePt t="4866" x="6323013" y="3186113"/>
          <p14:tracePt t="4874" x="6186488" y="3186113"/>
          <p14:tracePt t="4883" x="6042025" y="3211513"/>
          <p14:tracePt t="4888" x="5897563" y="3238500"/>
          <p14:tracePt t="4896" x="5735638" y="3263900"/>
          <p14:tracePt t="4920" x="5175250" y="3322638"/>
          <p14:tracePt t="4928" x="4954588" y="3355975"/>
          <p14:tracePt t="4936" x="4741863" y="3382963"/>
          <p14:tracePt t="4944" x="4521200" y="3416300"/>
          <p14:tracePt t="4952" x="4333875" y="3441700"/>
          <p14:tracePt t="4960" x="4189413" y="3467100"/>
          <p14:tracePt t="4968" x="4044950" y="3492500"/>
          <p14:tracePt t="4976" x="3917950" y="3509963"/>
          <p14:tracePt t="4984" x="3790950" y="3535363"/>
          <p14:tracePt t="4992" x="3662363" y="3560763"/>
          <p14:tracePt t="4999" x="3543300" y="3578225"/>
          <p14:tracePt t="5006" x="3433763" y="3619500"/>
          <p14:tracePt t="5014" x="3297238" y="3636963"/>
          <p14:tracePt t="5022" x="3160713" y="3679825"/>
          <p14:tracePt t="5029" x="3008313" y="3722688"/>
          <p14:tracePt t="5038" x="2863850" y="3773488"/>
          <p14:tracePt t="5046" x="2660650" y="3816350"/>
          <p14:tracePt t="5053" x="2524125" y="3841750"/>
          <p14:tracePt t="5062" x="2362200" y="3867150"/>
          <p14:tracePt t="5070" x="2217738" y="3867150"/>
          <p14:tracePt t="5078" x="2065338" y="3867150"/>
          <p14:tracePt t="5085" x="1911350" y="3867150"/>
          <p14:tracePt t="5092" x="1690688" y="3857625"/>
          <p14:tracePt t="5100" x="1444625" y="3832225"/>
          <p14:tracePt t="5108" x="1173163" y="3798888"/>
          <p14:tracePt t="5115" x="892175" y="3748088"/>
          <p14:tracePt t="5124" x="603250" y="3662363"/>
          <p14:tracePt t="5132" x="288925" y="3552825"/>
          <p14:tracePt t="9414" x="33338" y="3781425"/>
          <p14:tracePt t="9422" x="58738" y="3781425"/>
          <p14:tracePt t="9430" x="93663" y="3773488"/>
          <p14:tracePt t="9438" x="152400" y="3763963"/>
          <p14:tracePt t="9446" x="212725" y="3738563"/>
          <p14:tracePt t="9454" x="271463" y="3722688"/>
          <p14:tracePt t="9462" x="331788" y="3705225"/>
          <p14:tracePt t="9470" x="390525" y="3697288"/>
          <p14:tracePt t="9478" x="433388" y="3697288"/>
          <p14:tracePt t="9486" x="484188" y="3697288"/>
          <p14:tracePt t="9494" x="501650" y="3697288"/>
          <p14:tracePt t="9502" x="519113" y="3697288"/>
          <p14:tracePt t="9508" x="527050" y="3697288"/>
          <p14:tracePt t="9520" x="534988" y="3697288"/>
          <p14:tracePt t="9753" x="534988" y="3687763"/>
          <p14:tracePt t="9772" x="527050" y="3679825"/>
          <p14:tracePt t="9780" x="509588" y="3671888"/>
          <p14:tracePt t="9788" x="501650" y="3662363"/>
          <p14:tracePt t="9796" x="484188" y="3662363"/>
          <p14:tracePt t="9804" x="458788" y="3654425"/>
          <p14:tracePt t="9812" x="425450" y="3636963"/>
          <p14:tracePt t="9818" x="390525" y="3619500"/>
          <p14:tracePt t="9826" x="365125" y="3611563"/>
          <p14:tracePt t="9834" x="322263" y="3594100"/>
          <p14:tracePt t="9842" x="288925" y="3586163"/>
          <p14:tracePt t="9850" x="246063" y="3560763"/>
          <p14:tracePt t="9858" x="195263" y="3543300"/>
          <p14:tracePt t="9867" x="152400" y="3535363"/>
          <p14:tracePt t="9874" x="85725" y="3517900"/>
          <p14:tracePt t="9882" x="42863" y="3509963"/>
          <p14:tracePt t="10234" x="68263" y="3279775"/>
          <p14:tracePt t="10242" x="127000" y="3254375"/>
          <p14:tracePt t="10251" x="187325" y="3238500"/>
          <p14:tracePt t="10258" x="255588" y="3211513"/>
          <p14:tracePt t="10266" x="296863" y="3203575"/>
          <p14:tracePt t="10274" x="357188" y="3186113"/>
          <p14:tracePt t="10284" x="415925" y="3170238"/>
          <p14:tracePt t="10290" x="476250" y="3152775"/>
          <p14:tracePt t="10299" x="552450" y="3135313"/>
          <p14:tracePt t="10306" x="628650" y="3109913"/>
          <p14:tracePt t="10315" x="714375" y="3094038"/>
          <p14:tracePt t="10322" x="815975" y="3059113"/>
          <p14:tracePt t="10330" x="935038" y="3025775"/>
          <p14:tracePt t="10336" x="1079500" y="2982913"/>
          <p14:tracePt t="10344" x="1223963" y="2965450"/>
          <p14:tracePt t="10352" x="1401763" y="2940050"/>
          <p14:tracePt t="10360" x="1581150" y="2922588"/>
          <p14:tracePt t="10368" x="1725613" y="2914650"/>
          <p14:tracePt t="10376" x="1870075" y="2914650"/>
          <p14:tracePt t="10385" x="1979613" y="2922588"/>
          <p14:tracePt t="10392" x="2098675" y="2940050"/>
          <p14:tracePt t="10401" x="2184400" y="2949575"/>
          <p14:tracePt t="10408" x="2268538" y="2949575"/>
          <p14:tracePt t="10416" x="2371725" y="2949575"/>
          <p14:tracePt t="10424" x="2455863" y="2949575"/>
          <p14:tracePt t="10432" x="2549525" y="2949575"/>
          <p14:tracePt t="10438" x="2668588" y="2932113"/>
          <p14:tracePt t="10446" x="2795588" y="2922588"/>
          <p14:tracePt t="10454" x="2940050" y="2897188"/>
          <p14:tracePt t="10462" x="3076575" y="2897188"/>
          <p14:tracePt t="10470" x="3221038" y="2897188"/>
          <p14:tracePt t="10478" x="3348038" y="2897188"/>
          <p14:tracePt t="10486" x="3441700" y="2914650"/>
          <p14:tracePt t="10494" x="3517900" y="2932113"/>
          <p14:tracePt t="10502" x="3578225" y="2957513"/>
          <p14:tracePt t="10510" x="3629025" y="2974975"/>
          <p14:tracePt t="10518" x="3646488" y="2982913"/>
          <p14:tracePt t="10526" x="3662363" y="2990850"/>
          <p14:tracePt t="10534" x="3671888" y="2990850"/>
          <p14:tracePt t="10542" x="3687763" y="2990850"/>
          <p14:tracePt t="10548" x="3697288" y="2990850"/>
          <p14:tracePt t="10556" x="3713163" y="2990850"/>
          <p14:tracePt t="10565" x="3738563" y="2990850"/>
          <p14:tracePt t="10572" x="3756025" y="2990850"/>
          <p14:tracePt t="10580" x="3790950" y="2982913"/>
          <p14:tracePt t="10587" x="3841750" y="2974975"/>
          <p14:tracePt t="10596" x="3883025" y="2965450"/>
          <p14:tracePt t="10603" x="3908425" y="2965450"/>
          <p14:tracePt t="10612" x="3925888" y="2965450"/>
          <p14:tracePt t="10620" x="3943350" y="2965450"/>
          <p14:tracePt t="10628" x="3960813" y="2965450"/>
          <p14:tracePt t="10643" x="3960813" y="2957513"/>
          <p14:tracePt t="10653" x="3968750" y="2957513"/>
          <p14:tracePt t="10730" x="3960813" y="2957513"/>
          <p14:tracePt t="10738" x="3925888" y="2974975"/>
          <p14:tracePt t="10746" x="3883025" y="2990850"/>
          <p14:tracePt t="10754" x="3824288" y="3008313"/>
          <p14:tracePt t="10760" x="3756025" y="3033713"/>
          <p14:tracePt t="10767" x="3697288" y="3041650"/>
          <p14:tracePt t="10776" x="3636963" y="3051175"/>
          <p14:tracePt t="10784" x="3578225" y="3076575"/>
          <p14:tracePt t="10792" x="3517900" y="3084513"/>
          <p14:tracePt t="10800" x="3449638" y="3094038"/>
          <p14:tracePt t="10808" x="3373438" y="3109913"/>
          <p14:tracePt t="10816" x="3297238" y="3109913"/>
          <p14:tracePt t="10824" x="3211513" y="3127375"/>
          <p14:tracePt t="10832" x="3144838" y="3127375"/>
          <p14:tracePt t="10839" x="3067050" y="3109913"/>
          <p14:tracePt t="10848" x="2990850" y="3101975"/>
          <p14:tracePt t="10854" x="2932113" y="3084513"/>
          <p14:tracePt t="10862" x="2871788" y="3059113"/>
          <p14:tracePt t="10869" x="2813050" y="3041650"/>
          <p14:tracePt t="10878" x="2752725" y="3033713"/>
          <p14:tracePt t="10886" x="2701925" y="3008313"/>
          <p14:tracePt t="10893" x="2676525" y="3000375"/>
          <p14:tracePt t="10902" x="2660650" y="2990850"/>
          <p14:tracePt t="10909" x="2643188" y="2982913"/>
          <p14:tracePt t="10931" x="2608263" y="2965450"/>
          <p14:tracePt t="10935" x="2600325" y="2957513"/>
          <p14:tracePt t="10942" x="2582863" y="2957513"/>
          <p14:tracePt t="10950" x="2574925" y="2957513"/>
          <p14:tracePt t="10958" x="2557463" y="2957513"/>
          <p14:tracePt t="10965" x="2541588" y="2957513"/>
          <p14:tracePt t="10972" x="2532063" y="2949575"/>
          <p14:tracePt t="10980" x="2516188" y="2949575"/>
          <p14:tracePt t="10988" x="2506663" y="2949575"/>
          <p14:tracePt t="18351" x="2516188" y="2940050"/>
          <p14:tracePt t="18359" x="2524125" y="2922588"/>
          <p14:tracePt t="18367" x="2532063" y="2922588"/>
          <p14:tracePt t="18374" x="2541588" y="2914650"/>
          <p14:tracePt t="18472" x="2549525" y="2906713"/>
          <p14:tracePt t="18484" x="2557463" y="2897188"/>
          <p14:tracePt t="18530" x="2566988" y="2897188"/>
          <p14:tracePt t="18542" x="2566988" y="2889250"/>
          <p14:tracePt t="18550" x="2582863" y="2871788"/>
          <p14:tracePt t="18558" x="2600325" y="2863850"/>
          <p14:tracePt t="18567" x="2608263" y="2855913"/>
          <p14:tracePt t="18574" x="2625725" y="2838450"/>
          <p14:tracePt t="18582" x="2633663" y="2830513"/>
          <p14:tracePt t="18652" x="2643188" y="2830513"/>
          <p14:tracePt t="18664" x="2643188" y="2820988"/>
          <p14:tracePt t="18672" x="2651125" y="2805113"/>
          <p14:tracePt t="18680" x="2668588" y="2795588"/>
          <p14:tracePt t="18688" x="2676525" y="2778125"/>
          <p14:tracePt t="18696" x="2686050" y="2762250"/>
          <p14:tracePt t="18704" x="2693988" y="2752725"/>
          <p14:tracePt t="18713" x="2701925" y="2752725"/>
          <p14:tracePt t="18728" x="2701925" y="2744788"/>
          <p14:tracePt t="18738" x="2711450" y="2744788"/>
          <p14:tracePt t="18750" x="2711450" y="2736850"/>
          <p14:tracePt t="18758" x="2727325" y="2727325"/>
          <p14:tracePt t="18766" x="2744788" y="2711450"/>
          <p14:tracePt t="18773" x="2752725" y="2693988"/>
          <p14:tracePt t="18782" x="2762250" y="2676525"/>
          <p14:tracePt t="18789" x="2778125" y="2668588"/>
          <p14:tracePt t="18798" x="2787650" y="2651125"/>
          <p14:tracePt t="18806" x="2805113" y="2633663"/>
          <p14:tracePt t="18814" x="2805113" y="2625725"/>
          <p14:tracePt t="18822" x="2820988" y="2617788"/>
          <p14:tracePt t="18828" x="2820988" y="2608263"/>
          <p14:tracePt t="18836" x="2830513" y="2600325"/>
          <p14:tracePt t="18932" x="2838450" y="2600325"/>
          <p14:tracePt t="18942" x="2846388" y="2592388"/>
          <p14:tracePt t="18949" x="2855913" y="2582863"/>
          <p14:tracePt t="18966" x="2863850" y="2582863"/>
          <p14:tracePt t="19002" x="2871788" y="2574925"/>
          <p14:tracePt t="19014" x="2871788" y="2566988"/>
          <p14:tracePt t="19022" x="2881313" y="2557463"/>
          <p14:tracePt t="19029" x="2889250" y="2557463"/>
          <p14:tracePt t="19038" x="2897188" y="2549525"/>
          <p14:tracePt t="19044" x="2897188" y="2541588"/>
          <p14:tracePt t="19052" x="2906713" y="2541588"/>
          <p14:tracePt t="19060" x="2914650" y="2532063"/>
          <p14:tracePt t="19080" x="2914650" y="2524125"/>
          <p14:tracePt t="19124" x="2922588" y="2516188"/>
          <p14:tracePt t="19136" x="2932113" y="2516188"/>
          <p14:tracePt t="19144" x="2940050" y="2506663"/>
          <p14:tracePt t="19242" x="2949575" y="2498725"/>
          <p14:tracePt t="19254" x="2957513" y="2498725"/>
          <p14:tracePt t="21923" x="2974975" y="2532063"/>
          <p14:tracePt t="21931" x="2982913" y="2541588"/>
          <p14:tracePt t="21938" x="2990850" y="2557463"/>
          <p14:tracePt t="21946" x="2990850" y="2574925"/>
          <p14:tracePt t="21955" x="3000375" y="2592388"/>
          <p14:tracePt t="21965" x="3008313" y="2608263"/>
          <p14:tracePt t="21970" x="3008313" y="2625725"/>
          <p14:tracePt t="21979" x="3016250" y="2633663"/>
          <p14:tracePt t="21986" x="3025775" y="2651125"/>
          <p14:tracePt t="21994" x="3033713" y="2660650"/>
          <p14:tracePt t="22002" x="3041650" y="2668588"/>
          <p14:tracePt t="22009" x="3051175" y="2686050"/>
          <p14:tracePt t="22016" x="3059113" y="2701925"/>
          <p14:tracePt t="22024" x="3076575" y="2719388"/>
          <p14:tracePt t="22032" x="3084513" y="2727325"/>
          <p14:tracePt t="22040" x="3094038" y="2744788"/>
          <p14:tracePt t="22048" x="3109913" y="2762250"/>
          <p14:tracePt t="22056" x="3109913" y="2778125"/>
          <p14:tracePt t="22064" x="3119438" y="2787650"/>
          <p14:tracePt t="22072" x="3127375" y="2795588"/>
          <p14:tracePt t="22081" x="3135313" y="2813050"/>
          <p14:tracePt t="22088" x="3144838" y="2820988"/>
          <p14:tracePt t="22096" x="3152775" y="2838450"/>
          <p14:tracePt t="22104" x="3160713" y="2855913"/>
          <p14:tracePt t="22113" x="3170238" y="2855913"/>
          <p14:tracePt t="22118" x="3178175" y="2871788"/>
          <p14:tracePt t="22126" x="3186113" y="2889250"/>
          <p14:tracePt t="22134" x="3186113" y="2897188"/>
          <p14:tracePt t="22142" x="3195638" y="2914650"/>
          <p14:tracePt t="22150" x="3195638" y="2922588"/>
          <p14:tracePt t="22158" x="3195638" y="2932113"/>
          <p14:tracePt t="22166" x="3203575" y="2940050"/>
          <p14:tracePt t="22872" x="3211513" y="2949575"/>
          <p14:tracePt t="22884" x="3221038" y="2957513"/>
          <p14:tracePt t="22892" x="3238500" y="2974975"/>
          <p14:tracePt t="22900" x="3254375" y="2990850"/>
          <p14:tracePt t="22912" x="3271838" y="3008313"/>
          <p14:tracePt t="22916" x="3279775" y="3025775"/>
          <p14:tracePt t="22924" x="3297238" y="3033713"/>
          <p14:tracePt t="22932" x="3314700" y="3051175"/>
          <p14:tracePt t="22940" x="3340100" y="3059113"/>
          <p14:tracePt t="22948" x="3365500" y="3076575"/>
          <p14:tracePt t="22956" x="3382963" y="3094038"/>
          <p14:tracePt t="22964" x="3408363" y="3101975"/>
          <p14:tracePt t="22972" x="3441700" y="3109913"/>
          <p14:tracePt t="22979" x="3459163" y="3109913"/>
          <p14:tracePt t="22986" x="3467100" y="3109913"/>
          <p14:tracePt t="22994" x="3484563" y="3109913"/>
          <p14:tracePt t="23002" x="3492500" y="3119438"/>
          <p14:tracePt t="23010" x="3502025" y="3119438"/>
          <p14:tracePt t="23018" x="3517900" y="3127375"/>
          <p14:tracePt t="23034" x="3535363" y="3127375"/>
          <p14:tracePt t="23042" x="3552825" y="3127375"/>
          <p14:tracePt t="23050" x="3560763" y="3127375"/>
          <p14:tracePt t="23058" x="3578225" y="3127375"/>
          <p14:tracePt t="23066" x="3586163" y="3127375"/>
          <p14:tracePt t="23136" x="3594100" y="3127375"/>
          <p14:tracePt t="23148" x="3603625" y="3119438"/>
          <p14:tracePt t="23156" x="3611563" y="3109913"/>
          <p14:tracePt t="23164" x="3629025" y="3094038"/>
          <p14:tracePt t="23172" x="3646488" y="3084513"/>
          <p14:tracePt t="23181" x="3654425" y="3076575"/>
          <p14:tracePt t="23186" x="3671888" y="3067050"/>
          <p14:tracePt t="23194" x="3687763" y="3059113"/>
          <p14:tracePt t="23202" x="3697288" y="3051175"/>
          <p14:tracePt t="23218" x="3705225" y="3051175"/>
          <p14:tracePt t="23230" x="3713163" y="3051175"/>
          <p14:tracePt t="23261" x="3722688" y="3041650"/>
          <p14:tracePt t="23270" x="3730625" y="3033713"/>
          <p14:tracePt t="23281" x="3738563" y="3025775"/>
          <p14:tracePt t="23284" x="3756025" y="3008313"/>
          <p14:tracePt t="23292" x="3773488" y="2990850"/>
          <p14:tracePt t="23300" x="3790950" y="2974975"/>
          <p14:tracePt t="23308" x="3798888" y="2965450"/>
          <p14:tracePt t="23316" x="3806825" y="2949575"/>
          <p14:tracePt t="23324" x="3816350" y="2949575"/>
          <p14:tracePt t="23360" x="3824288" y="2940050"/>
          <p14:tracePt t="23368" x="3832225" y="2932113"/>
          <p14:tracePt t="23376" x="3832225" y="2922588"/>
          <p14:tracePt t="23384" x="3849688" y="2914650"/>
          <p14:tracePt t="23389" x="3857625" y="2906713"/>
          <p14:tracePt t="23398" x="3867150" y="2897188"/>
          <p14:tracePt t="23564" x="3867150" y="2889250"/>
          <p14:tracePt t="23744" x="3875088" y="2889250"/>
          <p14:tracePt t="23756" x="3883025" y="2889250"/>
          <p14:tracePt t="23765" x="3892550" y="2889250"/>
          <p14:tracePt t="23772" x="3900488" y="2889250"/>
          <p14:tracePt t="23797" x="3908425" y="2889250"/>
          <p14:tracePt t="23984" x="3917950" y="2889250"/>
          <p14:tracePt t="24033" x="3925888" y="2889250"/>
          <p14:tracePt t="24054" x="3935413" y="2889250"/>
          <p14:tracePt t="24063" x="3943350" y="2889250"/>
          <p14:tracePt t="24082" x="3951288" y="2889250"/>
          <p14:tracePt t="24098" x="3968750" y="2889250"/>
          <p14:tracePt t="24106" x="3976688" y="2889250"/>
          <p14:tracePt t="24114" x="3994150" y="2889250"/>
          <p14:tracePt t="24122" x="4011613" y="2889250"/>
          <p14:tracePt t="24130" x="4019550" y="2889250"/>
          <p14:tracePt t="24136" x="4027488" y="2889250"/>
          <p14:tracePt t="24144" x="4037013" y="2889250"/>
          <p14:tracePt t="24152" x="4044950" y="2889250"/>
          <p14:tracePt t="24160" x="4052888" y="2889250"/>
          <p14:tracePt t="24168" x="4062413" y="2889250"/>
          <p14:tracePt t="24176" x="4079875" y="2889250"/>
          <p14:tracePt t="24184" x="4087813" y="2889250"/>
          <p14:tracePt t="24192" x="4095750" y="2889250"/>
          <p14:tracePt t="24200" x="4113213" y="2889250"/>
          <p14:tracePt t="24208" x="4130675" y="2881313"/>
          <p14:tracePt t="24224" x="4138613" y="2881313"/>
          <p14:tracePt t="24270" x="4146550" y="2881313"/>
          <p14:tracePt t="24547" x="4156075" y="2881313"/>
          <p14:tracePt t="24554" x="4181475" y="2881313"/>
          <p14:tracePt t="24561" x="4197350" y="2889250"/>
          <p14:tracePt t="24569" x="4206875" y="2889250"/>
          <p14:tracePt t="24577" x="4224338" y="2897188"/>
          <p14:tracePt t="24584" x="4240213" y="2906713"/>
          <p14:tracePt t="24592" x="4249738" y="2906713"/>
          <p14:tracePt t="24599" x="4265613" y="2906713"/>
          <p14:tracePt t="24608" x="4283075" y="2906713"/>
          <p14:tracePt t="24616" x="4291013" y="2906713"/>
          <p14:tracePt t="24624" x="4300538" y="2906713"/>
          <p14:tracePt t="24632" x="4308475" y="2914650"/>
          <p14:tracePt t="24845" x="4308475" y="2922588"/>
          <p14:tracePt t="24856" x="4308475" y="2932113"/>
          <p14:tracePt t="24872" x="4300538" y="2940050"/>
          <p14:tracePt t="24879" x="4291013" y="2957513"/>
          <p14:tracePt t="24886" x="4283075" y="2957513"/>
          <p14:tracePt t="24894" x="4275138" y="2974975"/>
          <p14:tracePt t="24902" x="4257675" y="2982913"/>
          <p14:tracePt t="24922" x="4240213" y="3000375"/>
          <p14:tracePt t="24926" x="4224338" y="3008313"/>
          <p14:tracePt t="24934" x="4214813" y="3008313"/>
          <p14:tracePt t="24942" x="4214813" y="3016250"/>
          <p14:tracePt t="24950" x="4206875" y="3016250"/>
          <p14:tracePt t="24958" x="4197350" y="3025775"/>
          <p14:tracePt t="24966" x="4189413" y="3025775"/>
          <p14:tracePt t="24988" x="4181475" y="3025775"/>
          <p14:tracePt t="24996" x="4171950" y="3033713"/>
          <p14:tracePt t="25012" x="4164013" y="3033713"/>
          <p14:tracePt t="25019" x="4146550" y="3033713"/>
          <p14:tracePt t="25028" x="4138613" y="3041650"/>
          <p14:tracePt t="25036" x="4121150" y="3041650"/>
          <p14:tracePt t="25044" x="4113213" y="3041650"/>
          <p14:tracePt t="25052" x="4095750" y="3051175"/>
          <p14:tracePt t="25060" x="4079875" y="3051175"/>
          <p14:tracePt t="25068" x="4070350" y="3059113"/>
          <p14:tracePt t="25076" x="4044950" y="3059113"/>
          <p14:tracePt t="25082" x="4027488" y="3059113"/>
          <p14:tracePt t="25089" x="4019550" y="3059113"/>
          <p14:tracePt t="25098" x="4002088" y="3059113"/>
          <p14:tracePt t="25106" x="3976688" y="3059113"/>
          <p14:tracePt t="25114" x="3960813" y="3059113"/>
          <p14:tracePt t="25122" x="3935413" y="3059113"/>
          <p14:tracePt t="25130" x="3908425" y="3059113"/>
          <p14:tracePt t="25138" x="3867150" y="3059113"/>
          <p14:tracePt t="25146" x="3841750" y="3059113"/>
          <p14:tracePt t="25154" x="3798888" y="3059113"/>
          <p14:tracePt t="25162" x="3738563" y="3059113"/>
          <p14:tracePt t="25170" x="3687763" y="3076575"/>
          <p14:tracePt t="25178" x="3636963" y="3076575"/>
          <p14:tracePt t="25184" x="3586163" y="3076575"/>
          <p14:tracePt t="25192" x="3560763" y="3076575"/>
          <p14:tracePt t="25200" x="3517900" y="3076575"/>
          <p14:tracePt t="25208" x="3459163" y="3084513"/>
          <p14:tracePt t="25216" x="3416300" y="3084513"/>
          <p14:tracePt t="25224" x="3355975" y="3094038"/>
          <p14:tracePt t="25232" x="3305175" y="3101975"/>
          <p14:tracePt t="25240" x="3263900" y="3101975"/>
          <p14:tracePt t="25248" x="3238500" y="3101975"/>
          <p14:tracePt t="25256" x="3221038" y="3101975"/>
          <p14:tracePt t="25264" x="3195638" y="3101975"/>
          <p14:tracePt t="25271" x="3178175" y="3101975"/>
          <p14:tracePt t="25280" x="3170238" y="3101975"/>
          <p14:tracePt t="25288" x="3152775" y="3101975"/>
          <p14:tracePt t="25294" x="3144838" y="3101975"/>
          <p14:tracePt t="25302" x="3135313" y="3101975"/>
          <p14:tracePt t="25314" x="3127375" y="3101975"/>
          <p14:tracePt t="25330" x="3109913" y="3101975"/>
          <p14:tracePt t="25338" x="3094038" y="3101975"/>
          <p14:tracePt t="25346" x="3084513" y="3101975"/>
          <p14:tracePt t="25354" x="3067050" y="3101975"/>
          <p14:tracePt t="25362" x="3059113" y="3101975"/>
          <p14:tracePt t="25370" x="3041650" y="3101975"/>
          <p14:tracePt t="25378" x="3025775" y="3101975"/>
          <p14:tracePt t="25392" x="3016250" y="3101975"/>
          <p14:tracePt t="25408" x="3008313" y="3101975"/>
          <p14:tracePt t="26324" x="3016250" y="3101975"/>
          <p14:tracePt t="26721" x="3016250" y="3094038"/>
          <p14:tracePt t="26733" x="3025775" y="3084513"/>
          <p14:tracePt t="26752" x="3033713" y="3084513"/>
          <p14:tracePt t="26776" x="3033713" y="3076575"/>
          <p14:tracePt t="26786" x="3041650" y="3076575"/>
          <p14:tracePt t="26795" x="3051175" y="3059113"/>
          <p14:tracePt t="26802" x="3059113" y="3041650"/>
          <p14:tracePt t="26810" x="3076575" y="3041650"/>
          <p14:tracePt t="26826" x="3076575" y="3033713"/>
          <p14:tracePt t="26838" x="3084513" y="3025775"/>
          <p14:tracePt t="26900" x="3094038" y="3025775"/>
          <p14:tracePt t="26914" x="3094038" y="3008313"/>
          <p14:tracePt t="26920" x="3101975" y="3000375"/>
          <p14:tracePt t="26928" x="3119438" y="2982913"/>
          <p14:tracePt t="26936" x="3127375" y="2965450"/>
          <p14:tracePt t="26944" x="3135313" y="2949575"/>
          <p14:tracePt t="26952" x="3144838" y="2949575"/>
          <p14:tracePt t="26960" x="3152775" y="2940050"/>
          <p14:tracePt t="26968" x="3160713" y="2932113"/>
          <p14:tracePt t="26984" x="3160713" y="2922588"/>
          <p14:tracePt t="26990" x="3170238" y="2922588"/>
          <p14:tracePt t="26998" x="3178175" y="2914650"/>
          <p14:tracePt t="27006" x="3178175" y="2906713"/>
          <p14:tracePt t="27014" x="3186113" y="2906713"/>
          <p14:tracePt t="27034" x="3195638" y="2897188"/>
          <p14:tracePt t="27054" x="3203575" y="2897188"/>
          <p14:tracePt t="27063" x="3203575" y="2889250"/>
          <p14:tracePt t="27462" x="3228975" y="2881313"/>
          <p14:tracePt t="27470" x="3238500" y="2881313"/>
          <p14:tracePt t="27478" x="3263900" y="2881313"/>
          <p14:tracePt t="27486" x="3289300" y="2881313"/>
          <p14:tracePt t="27496" x="3297238" y="2881313"/>
          <p14:tracePt t="27502" x="3305175" y="2881313"/>
          <p14:tracePt t="27510" x="3314700" y="2881313"/>
          <p14:tracePt t="27518" x="3322638" y="2881313"/>
          <p14:tracePt t="27526" x="3330575" y="2881313"/>
          <p14:tracePt t="27532" x="3340100" y="2881313"/>
          <p14:tracePt t="27540" x="3355975" y="2881313"/>
          <p14:tracePt t="27548" x="3365500" y="2881313"/>
          <p14:tracePt t="27556" x="3373438" y="2881313"/>
          <p14:tracePt t="27564" x="3382963" y="2881313"/>
          <p14:tracePt t="27571" x="3390900" y="2881313"/>
          <p14:tracePt t="27580" x="3398838" y="2881313"/>
          <p14:tracePt t="27588" x="3408363" y="2881313"/>
          <p14:tracePt t="27596" x="3416300" y="2881313"/>
          <p14:tracePt t="27604" x="3424238" y="2889250"/>
          <p14:tracePt t="27612" x="3441700" y="2889250"/>
          <p14:tracePt t="27627" x="3459163" y="2889250"/>
          <p14:tracePt t="27633" x="3475038" y="2889250"/>
          <p14:tracePt t="27642" x="3484563" y="2889250"/>
          <p14:tracePt t="27650" x="3502025" y="2897188"/>
          <p14:tracePt t="27658" x="3517900" y="2897188"/>
          <p14:tracePt t="27666" x="3527425" y="2897188"/>
          <p14:tracePt t="27673" x="3543300" y="2897188"/>
          <p14:tracePt t="27682" x="3552825" y="2897188"/>
          <p14:tracePt t="27690" x="3568700" y="2897188"/>
          <p14:tracePt t="27698" x="3586163" y="2897188"/>
          <p14:tracePt t="27706" x="3594100" y="2897188"/>
          <p14:tracePt t="27714" x="3611563" y="2897188"/>
          <p14:tracePt t="27722" x="3619500" y="2897188"/>
          <p14:tracePt t="27730" x="3636963" y="2897188"/>
          <p14:tracePt t="27735" x="3671888" y="2897188"/>
          <p14:tracePt t="27745" x="3697288" y="2897188"/>
          <p14:tracePt t="27752" x="3730625" y="2897188"/>
          <p14:tracePt t="27760" x="3763963" y="2897188"/>
          <p14:tracePt t="27768" x="3798888" y="2897188"/>
          <p14:tracePt t="27776" x="3824288" y="2897188"/>
          <p14:tracePt t="27784" x="3849688" y="2906713"/>
          <p14:tracePt t="27792" x="3875088" y="2906713"/>
          <p14:tracePt t="27800" x="3883025" y="2906713"/>
          <p14:tracePt t="27808" x="3900488" y="2906713"/>
          <p14:tracePt t="27816" x="3917950" y="2906713"/>
          <p14:tracePt t="27824" x="3925888" y="2906713"/>
          <p14:tracePt t="27832" x="3951288" y="2906713"/>
          <p14:tracePt t="27838" x="3968750" y="2906713"/>
          <p14:tracePt t="27846" x="3994150" y="2906713"/>
          <p14:tracePt t="27854" x="4019550" y="2906713"/>
          <p14:tracePt t="27862" x="4044950" y="2906713"/>
          <p14:tracePt t="27869" x="4070350" y="2906713"/>
          <p14:tracePt t="27878" x="4095750" y="2906713"/>
          <p14:tracePt t="27885" x="4121150" y="2906713"/>
          <p14:tracePt t="27894" x="4130675" y="2906713"/>
          <p14:tracePt t="27902" x="4146550" y="2906713"/>
          <p14:tracePt t="27910" x="4164013" y="2906713"/>
          <p14:tracePt t="27930" x="4189413" y="2906713"/>
          <p14:tracePt t="27933" x="4206875" y="2897188"/>
          <p14:tracePt t="27942" x="4224338" y="2889250"/>
          <p14:tracePt t="27948" x="4240213" y="2889250"/>
          <p14:tracePt t="27956" x="4257675" y="2881313"/>
          <p14:tracePt t="27963" x="4265613" y="2881313"/>
          <p14:tracePt t="27972" x="4283075" y="2871788"/>
          <p14:tracePt t="27980" x="4300538" y="2871788"/>
          <p14:tracePt t="27988" x="4308475" y="2871788"/>
          <p14:tracePt t="27996" x="4325938" y="2871788"/>
          <p14:tracePt t="28012" x="4341813" y="2871788"/>
          <p14:tracePt t="28020" x="4359275" y="2871788"/>
          <p14:tracePt t="28028" x="4368800" y="2871788"/>
          <p14:tracePt t="28036" x="4384675" y="2871788"/>
          <p14:tracePt t="28042" x="4394200" y="2871788"/>
          <p14:tracePt t="28049" x="4410075" y="2871788"/>
          <p14:tracePt t="28058" x="4427538" y="2871788"/>
          <p14:tracePt t="28065" x="4435475" y="2871788"/>
          <p14:tracePt t="28074" x="4452938" y="2863850"/>
          <p14:tracePt t="28082" x="4478338" y="2863850"/>
          <p14:tracePt t="28089" x="4486275" y="2863850"/>
          <p14:tracePt t="28098" x="4503738" y="2863850"/>
          <p14:tracePt t="28106" x="4513263" y="2863850"/>
          <p14:tracePt t="28114" x="4529138" y="2871788"/>
          <p14:tracePt t="28122" x="4546600" y="2881313"/>
          <p14:tracePt t="28130" x="4554538" y="2881313"/>
          <p14:tracePt t="28138" x="4572000" y="2889250"/>
          <p14:tracePt t="28146" x="4589463" y="2897188"/>
          <p14:tracePt t="28152" x="4597400" y="2897188"/>
          <p14:tracePt t="28160" x="4605338" y="2897188"/>
          <p14:tracePt t="28168" x="4622800" y="2897188"/>
          <p14:tracePt t="28176" x="4630738" y="2906713"/>
          <p14:tracePt t="28184" x="4640263" y="2906713"/>
          <p14:tracePt t="28192" x="4648200" y="2906713"/>
          <p14:tracePt t="28200" x="4657725" y="2906713"/>
          <p14:tracePt t="28216" x="4665663" y="2914650"/>
          <p14:tracePt t="28224" x="4673600" y="2914650"/>
          <p14:tracePt t="28232" x="4683125" y="2914650"/>
          <p14:tracePt t="28239" x="4691063" y="2922588"/>
          <p14:tracePt t="28248" x="4699000" y="2922588"/>
          <p14:tracePt t="28256" x="4716463" y="2922588"/>
          <p14:tracePt t="28262" x="4733925" y="2932113"/>
          <p14:tracePt t="28270" x="4741863" y="2932113"/>
          <p14:tracePt t="28278" x="4749800" y="2932113"/>
          <p14:tracePt t="28286" x="4759325" y="2932113"/>
          <p14:tracePt t="28294" x="4767263" y="2932113"/>
          <p14:tracePt t="28310" x="4775200" y="2932113"/>
          <p14:tracePt t="28322" x="4784725" y="2932113"/>
          <p14:tracePt t="28342" x="4792663" y="2932113"/>
          <p14:tracePt t="28350" x="4802188" y="2932113"/>
          <p14:tracePt t="28366" x="4810125" y="2940050"/>
          <p14:tracePt t="28372" x="4827588" y="2940050"/>
          <p14:tracePt t="28384" x="4827588" y="2949575"/>
          <p14:tracePt t="28404" x="4835525" y="2949575"/>
          <p14:tracePt t="28420" x="4843463" y="2949575"/>
          <p14:tracePt t="28452" x="4852988" y="2949575"/>
          <p14:tracePt t="28468" x="4860925" y="2949575"/>
          <p14:tracePt t="28473" x="4868863" y="2949575"/>
          <p14:tracePt t="28482" x="4886325" y="2949575"/>
          <p14:tracePt t="28489" x="4903788" y="2949575"/>
          <p14:tracePt t="28498" x="4911725" y="2957513"/>
          <p14:tracePt t="28506" x="4929188" y="2957513"/>
          <p14:tracePt t="28514" x="4946650" y="2957513"/>
          <p14:tracePt t="28530" x="4962525" y="2957513"/>
          <p14:tracePt t="28538" x="4972050" y="2957513"/>
          <p14:tracePt t="28546" x="4979988" y="2957513"/>
          <p14:tracePt t="28554" x="4997450" y="2957513"/>
          <p14:tracePt t="28562" x="5005388" y="2965450"/>
          <p14:tracePt t="28570" x="5022850" y="2965450"/>
          <p14:tracePt t="28576" x="5038725" y="2965450"/>
          <p14:tracePt t="28592" x="5038725" y="2974975"/>
          <p14:tracePt t="28612" x="5048250" y="2974975"/>
          <p14:tracePt t="28620" x="5064125" y="2982913"/>
          <p14:tracePt t="28628" x="5073650" y="2982913"/>
          <p14:tracePt t="28635" x="5091113" y="2982913"/>
          <p14:tracePt t="28644" x="5099050" y="2982913"/>
          <p14:tracePt t="28652" x="5116513" y="2982913"/>
          <p14:tracePt t="28660" x="5132388" y="2990850"/>
          <p14:tracePt t="28668" x="5141913" y="3000375"/>
          <p14:tracePt t="28676" x="5157788" y="3000375"/>
          <p14:tracePt t="28682" x="5175250" y="3008313"/>
          <p14:tracePt t="28690" x="5183188" y="3016250"/>
          <p14:tracePt t="28698" x="5200650" y="3016250"/>
          <p14:tracePt t="28706" x="5218113" y="3025775"/>
          <p14:tracePt t="28714" x="5226050" y="3025775"/>
          <p14:tracePt t="28722" x="5243513" y="3033713"/>
          <p14:tracePt t="28730" x="5268913" y="3033713"/>
          <p14:tracePt t="28738" x="5286375" y="3033713"/>
          <p14:tracePt t="28746" x="5302250" y="3033713"/>
          <p14:tracePt t="28754" x="5337175" y="3033713"/>
          <p14:tracePt t="28762" x="5345113" y="3033713"/>
          <p14:tracePt t="28770" x="5362575" y="3033713"/>
          <p14:tracePt t="28776" x="5380038" y="3033713"/>
          <p14:tracePt t="28784" x="5387975" y="3041650"/>
          <p14:tracePt t="28792" x="5405438" y="3041650"/>
          <p14:tracePt t="28800" x="5421313" y="3051175"/>
          <p14:tracePt t="28816" x="5438775" y="3051175"/>
          <p14:tracePt t="28824" x="5446713" y="3051175"/>
          <p14:tracePt t="28832" x="5456238" y="3051175"/>
          <p14:tracePt t="28840" x="5472113" y="3051175"/>
          <p14:tracePt t="28848" x="5481638" y="3051175"/>
          <p14:tracePt t="28856" x="5497513" y="3051175"/>
          <p14:tracePt t="28864" x="5514975" y="3051175"/>
          <p14:tracePt t="28872" x="5524500" y="3051175"/>
          <p14:tracePt t="28877" x="5549900" y="3051175"/>
          <p14:tracePt t="28886" x="5557838" y="3051175"/>
          <p14:tracePt t="28894" x="5583238" y="3051175"/>
          <p14:tracePt t="28901" x="5608638" y="3051175"/>
          <p14:tracePt t="28913" x="5626100" y="3051175"/>
          <p14:tracePt t="28918" x="5651500" y="3051175"/>
          <p14:tracePt t="28926" x="5676900" y="3051175"/>
          <p14:tracePt t="28934" x="5702300" y="3051175"/>
          <p14:tracePt t="28942" x="5727700" y="3041650"/>
          <p14:tracePt t="28950" x="5761038" y="3033713"/>
          <p14:tracePt t="28958" x="5788025" y="3016250"/>
          <p14:tracePt t="28966" x="5821363" y="3008313"/>
          <p14:tracePt t="28973" x="5838825" y="3000375"/>
          <p14:tracePt t="28982" x="5846763" y="2990850"/>
          <p14:tracePt t="28990" x="5864225" y="2982913"/>
          <p14:tracePt t="28996" x="5880100" y="2974975"/>
          <p14:tracePt t="29004" x="5889625" y="2974975"/>
          <p14:tracePt t="29013" x="5905500" y="2965450"/>
          <p14:tracePt t="29019" x="5932488" y="2949575"/>
          <p14:tracePt t="29029" x="5957888" y="2940050"/>
          <p14:tracePt t="29036" x="5973763" y="2932113"/>
          <p14:tracePt t="29046" x="5999163" y="2914650"/>
          <p14:tracePt t="29052" x="6016625" y="2897188"/>
          <p14:tracePt t="29060" x="6042025" y="2881313"/>
          <p14:tracePt t="29068" x="6067425" y="2863850"/>
          <p14:tracePt t="29076" x="6076950" y="2855913"/>
          <p14:tracePt t="29084" x="6092825" y="2855913"/>
          <p14:tracePt t="29089" x="6110288" y="2855913"/>
          <p14:tracePt t="29098" x="6118225" y="2846388"/>
          <p14:tracePt t="29106" x="6127750" y="2846388"/>
          <p14:tracePt t="29125" x="6135688" y="2846388"/>
          <p14:tracePt t="29220" x="6143625" y="2846388"/>
          <p14:tracePt t="29229" x="6153150" y="2846388"/>
          <p14:tracePt t="29237" x="6161088" y="2846388"/>
          <p14:tracePt t="29249" x="6161088" y="2838450"/>
          <p14:tracePt t="29257" x="6169025" y="2838450"/>
          <p14:tracePt t="29268" x="6178550" y="2838450"/>
          <p14:tracePt t="29432" x="6186488" y="2838450"/>
          <p14:tracePt t="29444" x="6194425" y="2838450"/>
          <p14:tracePt t="29452" x="6203950" y="2838450"/>
          <p14:tracePt t="29476" x="6211888" y="2846388"/>
          <p14:tracePt t="29484" x="6221413" y="2846388"/>
          <p14:tracePt t="29504" x="6229350" y="2846388"/>
          <p14:tracePt t="29514" x="6237288" y="2846388"/>
          <p14:tracePt t="29522" x="6246813" y="2846388"/>
          <p14:tracePt t="29538" x="6254750" y="2855913"/>
          <p14:tracePt t="29547" x="6262688" y="2855913"/>
          <p14:tracePt t="29564" x="6272213" y="2855913"/>
          <p14:tracePt t="29574" x="6272213" y="2863850"/>
          <p14:tracePt t="29582" x="6280150" y="2863850"/>
          <p14:tracePt t="29602" x="6288088" y="2863850"/>
          <p14:tracePt t="29632" x="6297613" y="2863850"/>
          <p14:tracePt t="29640" x="6305550" y="2871788"/>
          <p14:tracePt t="29648" x="6305550" y="2881313"/>
          <p14:tracePt t="29656" x="6313488" y="2881313"/>
          <p14:tracePt t="29664" x="6330950" y="2889250"/>
          <p14:tracePt t="29672" x="6330950" y="2897188"/>
          <p14:tracePt t="29680" x="6348413" y="2906713"/>
          <p14:tracePt t="29688" x="6356350" y="2906713"/>
          <p14:tracePt t="29696" x="6356350" y="2914650"/>
          <p14:tracePt t="29704" x="6373813" y="2922588"/>
          <p14:tracePt t="29713" x="6391275" y="2932113"/>
          <p14:tracePt t="29728" x="6407150" y="2932113"/>
          <p14:tracePt t="29734" x="6416675" y="2932113"/>
          <p14:tracePt t="29742" x="6424613" y="2932113"/>
          <p14:tracePt t="29750" x="6424613" y="2940050"/>
          <p14:tracePt t="29758" x="6432550" y="2940050"/>
          <p14:tracePt t="29786" x="6442075" y="2940050"/>
          <p14:tracePt t="29802" x="6450013" y="2940050"/>
          <p14:tracePt t="29810" x="6457950" y="2940050"/>
          <p14:tracePt t="29826" x="6475413" y="2940050"/>
          <p14:tracePt t="29834" x="6483350" y="2940050"/>
          <p14:tracePt t="29848" x="6492875" y="2940050"/>
          <p14:tracePt t="29856" x="6500813" y="2940050"/>
          <p14:tracePt t="29864" x="6510338" y="2940050"/>
          <p14:tracePt t="30574" x="6526213" y="2940050"/>
          <p14:tracePt t="30582" x="6543675" y="2932113"/>
          <p14:tracePt t="30589" x="6551613" y="2922588"/>
          <p14:tracePt t="30598" x="6577013" y="2914650"/>
          <p14:tracePt t="30606" x="6611938" y="2906713"/>
          <p14:tracePt t="30614" x="6645275" y="2897188"/>
          <p14:tracePt t="30622" x="6705600" y="2889250"/>
          <p14:tracePt t="30630" x="6746875" y="2881313"/>
          <p14:tracePt t="30637" x="6781800" y="2881313"/>
          <p14:tracePt t="30646" x="6815138" y="2881313"/>
          <p14:tracePt t="30654" x="6824663" y="2881313"/>
          <p14:tracePt t="30663" x="6840538" y="2881313"/>
          <p14:tracePt t="30712" x="6850063" y="2881313"/>
          <p14:tracePt t="30724" x="6875463" y="2881313"/>
          <p14:tracePt t="30732" x="6883400" y="2889250"/>
          <p14:tracePt t="30740" x="6900863" y="2889250"/>
          <p14:tracePt t="30748" x="6926263" y="2889250"/>
          <p14:tracePt t="30756" x="6934200" y="2889250"/>
          <p14:tracePt t="30764" x="6951663" y="2889250"/>
          <p14:tracePt t="30772" x="6969125" y="2889250"/>
          <p14:tracePt t="30780" x="6977063" y="2889250"/>
          <p14:tracePt t="30786" x="6994525" y="2889250"/>
          <p14:tracePt t="30794" x="6994525" y="2897188"/>
          <p14:tracePt t="30802" x="7010400" y="2897188"/>
          <p14:tracePt t="30812" x="7019925" y="2897188"/>
          <p14:tracePt t="30826" x="7035800" y="2897188"/>
          <p14:tracePt t="30834" x="7045325" y="2897188"/>
          <p14:tracePt t="30842" x="7061200" y="2897188"/>
          <p14:tracePt t="30849" x="7078663" y="2897188"/>
          <p14:tracePt t="30858" x="7088188" y="2897188"/>
          <p14:tracePt t="30866" x="7104063" y="2897188"/>
          <p14:tracePt t="30874" x="7113588" y="2897188"/>
          <p14:tracePt t="30882" x="7129463" y="2897188"/>
          <p14:tracePt t="30888" x="7146925" y="2897188"/>
          <p14:tracePt t="30896" x="7154863" y="2897188"/>
          <p14:tracePt t="30904" x="7172325" y="2897188"/>
          <p14:tracePt t="30912" x="7180263" y="2897188"/>
          <p14:tracePt t="30920" x="7197725" y="2906713"/>
          <p14:tracePt t="30928" x="7215188" y="2914650"/>
          <p14:tracePt t="30936" x="7223125" y="2914650"/>
          <p14:tracePt t="30945" x="7232650" y="2914650"/>
          <p14:tracePt t="30952" x="7240588" y="2914650"/>
          <p14:tracePt t="30962" x="7248525" y="2914650"/>
          <p14:tracePt t="30976" x="7265988" y="2914650"/>
          <p14:tracePt t="30992" x="7283450" y="2914650"/>
          <p14:tracePt t="30998" x="7291388" y="2914650"/>
          <p14:tracePt t="31013" x="7308850" y="2906713"/>
          <p14:tracePt t="31022" x="7316788" y="2906713"/>
          <p14:tracePt t="31038" x="7324725" y="2906713"/>
          <p14:tracePt t="31050" x="7334250" y="2906713"/>
          <p14:tracePt t="31070" x="7342188" y="2906713"/>
          <p14:tracePt t="31086" x="7350125" y="2906713"/>
          <p14:tracePt t="31094" x="7359650" y="2897188"/>
          <p14:tracePt t="31108" x="7377113" y="2889250"/>
          <p14:tracePt t="31115" x="7385050" y="2881313"/>
          <p14:tracePt t="31124" x="7392988" y="2881313"/>
          <p14:tracePt t="31132" x="7402513" y="2881313"/>
          <p14:tracePt t="31726" x="7418388" y="2871788"/>
          <p14:tracePt t="31734" x="7453313" y="2855913"/>
          <p14:tracePt t="31743" x="7486650" y="2838450"/>
          <p14:tracePt t="31748" x="7521575" y="2830513"/>
          <p14:tracePt t="31756" x="7546975" y="2830513"/>
          <p14:tracePt t="31766" x="7562850" y="2820988"/>
          <p14:tracePt t="31780" x="7580313" y="2820988"/>
          <p14:tracePt t="31788" x="7588250" y="2820988"/>
          <p14:tracePt t="31796" x="7597775" y="2820988"/>
          <p14:tracePt t="31804" x="7613650" y="2820988"/>
          <p14:tracePt t="31812" x="7623175" y="2820988"/>
          <p14:tracePt t="31819" x="7639050" y="2820988"/>
          <p14:tracePt t="31828" x="7648575" y="2820988"/>
          <p14:tracePt t="31836" x="7666038" y="2820988"/>
          <p14:tracePt t="31844" x="7673975" y="2820988"/>
          <p14:tracePt t="31849" x="7681913" y="2820988"/>
          <p14:tracePt t="31858" x="7691438" y="2820988"/>
          <p14:tracePt t="31866" x="7699375" y="2820988"/>
          <p14:tracePt t="31874" x="7707313" y="2820988"/>
          <p14:tracePt t="31882" x="7724775" y="2820988"/>
          <p14:tracePt t="31889" x="7732713" y="2820988"/>
          <p14:tracePt t="31906" x="7750175" y="2820988"/>
          <p14:tracePt t="31926" x="7758113" y="2813050"/>
          <p14:tracePt t="31934" x="7767638" y="2813050"/>
          <p14:tracePt t="31942" x="7775575" y="2813050"/>
          <p14:tracePt t="31947" x="7793038" y="2813050"/>
          <p14:tracePt t="31956" x="7800975" y="2813050"/>
          <p14:tracePt t="32351" x="7810500" y="2813050"/>
          <p14:tracePt t="32360" x="7818438" y="2813050"/>
          <p14:tracePt t="32367" x="7826375" y="2813050"/>
          <p14:tracePt t="32373" x="7835900" y="2813050"/>
          <p14:tracePt t="32382" x="7843838" y="2813050"/>
          <p14:tracePt t="32392" x="7851775" y="2813050"/>
          <p14:tracePt t="32648" x="7851775" y="2820988"/>
          <p14:tracePt t="32943" x="7843838" y="2830513"/>
          <p14:tracePt t="32950" x="7835900" y="2838450"/>
          <p14:tracePt t="32958" x="7826375" y="2846388"/>
          <p14:tracePt t="32966" x="7826375" y="2855913"/>
          <p14:tracePt t="32974" x="7810500" y="2871788"/>
          <p14:tracePt t="32990" x="7800975" y="2881313"/>
          <p14:tracePt t="33016" x="7800975" y="2889250"/>
          <p14:tracePt t="33512" x="7800975" y="2897188"/>
          <p14:tracePt t="33868" x="7783513" y="2897188"/>
          <p14:tracePt t="33877" x="7732713" y="2906713"/>
          <p14:tracePt t="33884" x="7656513" y="2922588"/>
          <p14:tracePt t="33892" x="7554913" y="2949575"/>
          <p14:tracePt t="33914" x="7367588" y="2982913"/>
          <p14:tracePt t="33925" x="7205663" y="2982913"/>
          <p14:tracePt t="33932" x="7121525" y="2990850"/>
          <p14:tracePt t="33940" x="7045325" y="3000375"/>
          <p14:tracePt t="33948" x="6959600" y="3016250"/>
          <p14:tracePt t="33956" x="6832600" y="3025775"/>
          <p14:tracePt t="33962" x="6696075" y="3033713"/>
          <p14:tracePt t="33970" x="6518275" y="3033713"/>
          <p14:tracePt t="33978" x="6313488" y="3033713"/>
          <p14:tracePt t="33986" x="6076950" y="3051175"/>
          <p14:tracePt t="33994" x="5846763" y="3051175"/>
          <p14:tracePt t="34002" x="5608638" y="3041650"/>
          <p14:tracePt t="34010" x="5446713" y="3033713"/>
          <p14:tracePt t="34018" x="5311775" y="3033713"/>
          <p14:tracePt t="34027" x="5183188" y="3025775"/>
          <p14:tracePt t="34034" x="5081588" y="3025775"/>
          <p14:tracePt t="34042" x="4997450" y="3025775"/>
          <p14:tracePt t="34050" x="4929188" y="3025775"/>
          <p14:tracePt t="34057" x="4868863" y="3025775"/>
          <p14:tracePt t="34065" x="4810125" y="3025775"/>
          <p14:tracePt t="34072" x="4749800" y="3025775"/>
          <p14:tracePt t="34080" x="4708525" y="3025775"/>
          <p14:tracePt t="34088" x="4665663" y="3025775"/>
          <p14:tracePt t="34096" x="4630738" y="3025775"/>
          <p14:tracePt t="34103" x="4597400" y="3025775"/>
          <p14:tracePt t="34112" x="4554538" y="3041650"/>
          <p14:tracePt t="34120" x="4521200" y="3059113"/>
          <p14:tracePt t="34129" x="4470400" y="3076575"/>
          <p14:tracePt t="34136" x="4427538" y="3094038"/>
          <p14:tracePt t="34143" x="4376738" y="3101975"/>
          <p14:tracePt t="34152" x="4333875" y="3127375"/>
          <p14:tracePt t="34162" x="4283075" y="3135313"/>
          <p14:tracePt t="34168" x="4240213" y="3144838"/>
          <p14:tracePt t="34174" x="4206875" y="3152775"/>
          <p14:tracePt t="34182" x="4181475" y="3170238"/>
          <p14:tracePt t="34190" x="4156075" y="3170238"/>
          <p14:tracePt t="34198" x="4146550" y="3178175"/>
          <p14:tracePt t="34206" x="4113213" y="3186113"/>
          <p14:tracePt t="34214" x="4087813" y="3195638"/>
          <p14:tracePt t="34222" x="4062413" y="3203575"/>
          <p14:tracePt t="34230" x="4037013" y="3211513"/>
          <p14:tracePt t="34238" x="3994150" y="3228975"/>
          <p14:tracePt t="34246" x="3960813" y="3246438"/>
          <p14:tracePt t="34254" x="3908425" y="3263900"/>
          <p14:tracePt t="34262" x="3867150" y="3279775"/>
          <p14:tracePt t="34270" x="3806825" y="3297238"/>
          <p14:tracePt t="34276" x="3748088" y="3305175"/>
          <p14:tracePt t="34284" x="3697288" y="3314700"/>
          <p14:tracePt t="34292" x="3636963" y="3322638"/>
          <p14:tracePt t="34300" x="3578225" y="3330575"/>
          <p14:tracePt t="34308" x="3517900" y="3348038"/>
          <p14:tracePt t="34316" x="3459163" y="3355975"/>
          <p14:tracePt t="34324" x="3398838" y="3373438"/>
          <p14:tracePt t="34332" x="3340100" y="3382963"/>
          <p14:tracePt t="34340" x="3279775" y="3408363"/>
          <p14:tracePt t="34348" x="3221038" y="3408363"/>
          <p14:tracePt t="34356" x="3160713" y="3424238"/>
          <p14:tracePt t="34364" x="3101975" y="3433763"/>
          <p14:tracePt t="34372" x="3041650" y="3449638"/>
          <p14:tracePt t="34378" x="2982913" y="3459163"/>
          <p14:tracePt t="34386" x="2922588" y="3467100"/>
          <p14:tracePt t="34394" x="2897188" y="3467100"/>
          <p14:tracePt t="34402" x="2881313" y="3467100"/>
          <p14:tracePt t="34411" x="2863850" y="3467100"/>
          <p14:tracePt t="34418" x="2846388" y="3475038"/>
          <p14:tracePt t="34427" x="2838450" y="3475038"/>
          <p14:tracePt t="34434" x="2820988" y="3475038"/>
          <p14:tracePt t="34442" x="2813050" y="3475038"/>
          <p14:tracePt t="34462" x="2805113" y="3475038"/>
          <p14:tracePt t="34670" x="2805113" y="3484563"/>
          <p14:tracePt t="34683" x="2805113" y="3492500"/>
          <p14:tracePt t="34690" x="2795588" y="3492500"/>
          <p14:tracePt t="34698" x="2795588" y="3502025"/>
          <p14:tracePt t="34716" x="2787650" y="3517900"/>
          <p14:tracePt t="34724" x="2787650" y="3527425"/>
          <p14:tracePt t="34732" x="2787650" y="3535363"/>
          <p14:tracePt t="34740" x="2787650" y="3552825"/>
          <p14:tracePt t="34748" x="2787650" y="3560763"/>
          <p14:tracePt t="34756" x="2787650" y="3568700"/>
          <p14:tracePt t="34764" x="2787650" y="3578225"/>
          <p14:tracePt t="34906" x="2795588" y="3586163"/>
          <p14:tracePt t="34918" x="2805113" y="3594100"/>
          <p14:tracePt t="34920" x="2813050" y="3603625"/>
          <p14:tracePt t="34928" x="2830513" y="3603625"/>
          <p14:tracePt t="34936" x="2838450" y="3603625"/>
          <p14:tracePt t="34944" x="2846388" y="3611563"/>
          <p14:tracePt t="34952" x="2863850" y="3611563"/>
          <p14:tracePt t="34960" x="2871788" y="3619500"/>
          <p14:tracePt t="34968" x="2889250" y="3619500"/>
          <p14:tracePt t="34976" x="2897188" y="3619500"/>
          <p14:tracePt t="34984" x="2914650" y="3629025"/>
          <p14:tracePt t="34992" x="2940050" y="3629025"/>
          <p14:tracePt t="35000" x="2949575" y="3629025"/>
          <p14:tracePt t="35008" x="2965450" y="3636963"/>
          <p14:tracePt t="35016" x="2982913" y="3636963"/>
          <p14:tracePt t="35022" x="2990850" y="3636963"/>
          <p14:tracePt t="35030" x="3008313" y="3646488"/>
          <p14:tracePt t="35038" x="3025775" y="3646488"/>
          <p14:tracePt t="35046" x="3033713" y="3646488"/>
          <p14:tracePt t="35054" x="3051175" y="3654425"/>
          <p14:tracePt t="35062" x="3067050" y="3662363"/>
          <p14:tracePt t="35070" x="3076575" y="3662363"/>
          <p14:tracePt t="35078" x="3101975" y="3671888"/>
          <p14:tracePt t="35086" x="3119438" y="3679825"/>
          <p14:tracePt t="35094" x="3135313" y="3687763"/>
          <p14:tracePt t="35102" x="3144838" y="3687763"/>
          <p14:tracePt t="35110" x="3170238" y="3687763"/>
          <p14:tracePt t="35118" x="3178175" y="3697288"/>
          <p14:tracePt t="35124" x="3195638" y="3697288"/>
          <p14:tracePt t="35132" x="3211513" y="3697288"/>
          <p14:tracePt t="35148" x="3221038" y="3697288"/>
          <p14:tracePt t="35156" x="3238500" y="3697288"/>
          <p14:tracePt t="35172" x="3246438" y="3697288"/>
          <p14:tracePt t="35180" x="3263900" y="3697288"/>
          <p14:tracePt t="35196" x="3271838" y="3697288"/>
          <p14:tracePt t="35204" x="3279775" y="3697288"/>
          <p14:tracePt t="35220" x="3297238" y="3697288"/>
          <p14:tracePt t="35226" x="3314700" y="3697288"/>
          <p14:tracePt t="35242" x="3330575" y="3697288"/>
          <p14:tracePt t="35250" x="3348038" y="3697288"/>
          <p14:tracePt t="35258" x="3355975" y="3687763"/>
          <p14:tracePt t="35266" x="3365500" y="3687763"/>
          <p14:tracePt t="35274" x="3382963" y="3679825"/>
          <p14:tracePt t="35282" x="3390900" y="3671888"/>
          <p14:tracePt t="35290" x="3408363" y="3671888"/>
          <p14:tracePt t="35298" x="3424238" y="3662363"/>
          <p14:tracePt t="35306" x="3433763" y="3654425"/>
          <p14:tracePt t="35314" x="3449638" y="3654425"/>
          <p14:tracePt t="35322" x="3467100" y="3654425"/>
          <p14:tracePt t="35348" x="3475038" y="3654425"/>
          <p14:tracePt t="35420" x="3484563" y="3654425"/>
          <p14:tracePt t="35438" x="3484563" y="3646488"/>
          <p14:tracePt t="35478" x="3492500" y="3646488"/>
          <p14:tracePt t="35498" x="3502025" y="3646488"/>
          <p14:tracePt t="35506" x="3509963" y="3646488"/>
          <p14:tracePt t="35522" x="3517900" y="3646488"/>
          <p14:tracePt t="35530" x="3527425" y="3646488"/>
          <p14:tracePt t="35538" x="3535363" y="3636963"/>
          <p14:tracePt t="35544" x="3543300" y="3636963"/>
          <p14:tracePt t="35552" x="3552825" y="3636963"/>
          <p14:tracePt t="35568" x="3560763" y="3636963"/>
          <p14:tracePt t="35578" x="3578225" y="3636963"/>
          <p14:tracePt t="35592" x="3594100" y="3636963"/>
          <p14:tracePt t="35599" x="3603625" y="3636963"/>
          <p14:tracePt t="35608" x="3619500" y="3636963"/>
          <p14:tracePt t="35616" x="3636963" y="3636963"/>
          <p14:tracePt t="35624" x="3646488" y="3636963"/>
          <p14:tracePt t="35632" x="3671888" y="3636963"/>
          <p14:tracePt t="35640" x="3687763" y="3629025"/>
          <p14:tracePt t="35645" x="3697288" y="3629025"/>
          <p14:tracePt t="35653" x="3713163" y="3619500"/>
          <p14:tracePt t="35662" x="3730625" y="3619500"/>
          <p14:tracePt t="35670" x="3738563" y="3619500"/>
          <p14:tracePt t="35679" x="3756025" y="3619500"/>
          <p14:tracePt t="35686" x="3763963" y="3619500"/>
          <p14:tracePt t="35694" x="3781425" y="3611563"/>
          <p14:tracePt t="35702" x="3790950" y="3611563"/>
          <p14:tracePt t="35710" x="3798888" y="3611563"/>
          <p14:tracePt t="35718" x="3806825" y="3611563"/>
          <p14:tracePt t="35726" x="3824288" y="3611563"/>
          <p14:tracePt t="35743" x="3832225" y="3611563"/>
          <p14:tracePt t="35748" x="3841750" y="3611563"/>
          <p14:tracePt t="36008" x="3841750" y="3603625"/>
          <p14:tracePt t="36032" x="3849688" y="3603625"/>
          <p14:tracePt t="62533" x="3857625" y="3603625"/>
          <p14:tracePt t="62538" x="3857625" y="3594100"/>
          <p14:tracePt t="62546" x="3867150" y="3594100"/>
          <p14:tracePt t="62554" x="3867150" y="3586163"/>
          <p14:tracePt t="62562" x="3875088" y="3578225"/>
          <p14:tracePt t="62571" x="3883025" y="3568700"/>
          <p14:tracePt t="62578" x="3892550" y="3568700"/>
          <p14:tracePt t="62586" x="3900488" y="3552825"/>
          <p14:tracePt t="62594" x="3908425" y="3552825"/>
          <p14:tracePt t="62602" x="3917950" y="3535363"/>
          <p14:tracePt t="62618" x="3925888" y="3535363"/>
          <p14:tracePt t="62634" x="3925888" y="3527425"/>
          <p14:tracePt t="63403" x="3935413" y="3517900"/>
          <p14:tracePt t="63414" x="3951288" y="3509963"/>
          <p14:tracePt t="63422" x="3968750" y="3509963"/>
          <p14:tracePt t="63430" x="3986213" y="3502025"/>
          <p14:tracePt t="63440" x="3994150" y="3492500"/>
          <p14:tracePt t="63446" x="4011613" y="3492500"/>
          <p14:tracePt t="63455" x="4027488" y="3484563"/>
          <p14:tracePt t="63470" x="4037013" y="3475038"/>
          <p14:tracePt t="63478" x="4044950" y="3475038"/>
          <p14:tracePt t="63486" x="4052888" y="3475038"/>
          <p14:tracePt t="63492" x="4062413" y="3475038"/>
          <p14:tracePt t="63500" x="4070350" y="3475038"/>
          <p14:tracePt t="63516" x="4079875" y="3475038"/>
          <p14:tracePt t="63524" x="4087813" y="3475038"/>
          <p14:tracePt t="63532" x="4095750" y="3475038"/>
          <p14:tracePt t="63540" x="4105275" y="3475038"/>
          <p14:tracePt t="63548" x="4113213" y="3475038"/>
          <p14:tracePt t="63556" x="4121150" y="3467100"/>
          <p14:tracePt t="63564" x="4138613" y="3467100"/>
          <p14:tracePt t="63572" x="4146550" y="3467100"/>
          <p14:tracePt t="63580" x="4164013" y="3467100"/>
          <p14:tracePt t="63588" x="4181475" y="3467100"/>
          <p14:tracePt t="63594" x="4189413" y="3467100"/>
          <p14:tracePt t="63602" x="4206875" y="3467100"/>
          <p14:tracePt t="63610" x="4214813" y="3467100"/>
          <p14:tracePt t="63618" x="4232275" y="3459163"/>
          <p14:tracePt t="63626" x="4249738" y="3459163"/>
          <p14:tracePt t="63634" x="4257675" y="3459163"/>
          <p14:tracePt t="63642" x="4275138" y="3459163"/>
          <p14:tracePt t="63650" x="4291013" y="3459163"/>
          <p14:tracePt t="63658" x="4300538" y="3459163"/>
          <p14:tracePt t="63666" x="4316413" y="3459163"/>
          <p14:tracePt t="63673" x="4325938" y="3459163"/>
          <p14:tracePt t="63682" x="4333875" y="3459163"/>
          <p14:tracePt t="63690" x="4351338" y="3459163"/>
          <p14:tracePt t="63704" x="4359275" y="3459163"/>
          <p14:tracePt t="63712" x="4368800" y="3459163"/>
          <p14:tracePt t="63784" x="4376738" y="3459163"/>
          <p14:tracePt t="63830" x="4384675" y="3459163"/>
          <p14:tracePt t="63842" x="4394200" y="3459163"/>
          <p14:tracePt t="63850" x="4402138" y="3459163"/>
          <p14:tracePt t="63858" x="4410075" y="3467100"/>
          <p14:tracePt t="63866" x="4419600" y="3467100"/>
          <p14:tracePt t="63956" x="4427538" y="3475038"/>
          <p14:tracePt t="63968" x="4435475" y="3475038"/>
          <p14:tracePt t="63984" x="4452938" y="3484563"/>
          <p14:tracePt t="63992" x="4470400" y="3484563"/>
          <p14:tracePt t="64000" x="4470400" y="3492500"/>
          <p14:tracePt t="64008" x="4486275" y="3502025"/>
          <p14:tracePt t="64016" x="4495800" y="3502025"/>
          <p14:tracePt t="64022" x="4503738" y="3509963"/>
          <p14:tracePt t="64030" x="4521200" y="3509963"/>
          <p14:tracePt t="64037" x="4529138" y="3509963"/>
          <p14:tracePt t="64046" x="4546600" y="3517900"/>
          <p14:tracePt t="64054" x="4564063" y="3527425"/>
          <p14:tracePt t="64062" x="4579938" y="3535363"/>
          <p14:tracePt t="64071" x="4589463" y="3543300"/>
          <p14:tracePt t="64078" x="4605338" y="3552825"/>
          <p14:tracePt t="64086" x="4614863" y="3552825"/>
          <p14:tracePt t="64102" x="4630738" y="3560763"/>
          <p14:tracePt t="64110" x="4640263" y="3560763"/>
          <p14:tracePt t="64116" x="4648200" y="3568700"/>
          <p14:tracePt t="64124" x="4657725" y="3578225"/>
          <p14:tracePt t="64132" x="4665663" y="3578225"/>
          <p14:tracePt t="64140" x="4683125" y="3578225"/>
          <p14:tracePt t="64148" x="4699000" y="3586163"/>
          <p14:tracePt t="64156" x="4708525" y="3594100"/>
          <p14:tracePt t="64164" x="4724400" y="3594100"/>
          <p14:tracePt t="64173" x="4733925" y="3603625"/>
          <p14:tracePt t="64180" x="4741863" y="3611563"/>
          <p14:tracePt t="64188" x="4749800" y="3611563"/>
          <p14:tracePt t="64196" x="4767263" y="3619500"/>
          <p14:tracePt t="64204" x="4775200" y="3629025"/>
          <p14:tracePt t="64212" x="4792663" y="3636963"/>
          <p14:tracePt t="64222" x="4810125" y="3654425"/>
          <p14:tracePt t="64226" x="4818063" y="3654425"/>
          <p14:tracePt t="64234" x="4827588" y="3654425"/>
          <p14:tracePt t="64242" x="4843463" y="3662363"/>
          <p14:tracePt t="64250" x="4852988" y="3679825"/>
          <p14:tracePt t="64258" x="4860925" y="3687763"/>
          <p14:tracePt t="64266" x="4878388" y="3697288"/>
          <p14:tracePt t="64274" x="4894263" y="3697288"/>
          <p14:tracePt t="64283" x="4903788" y="3705225"/>
          <p14:tracePt t="64290" x="4919663" y="3713163"/>
          <p14:tracePt t="64298" x="4937125" y="3713163"/>
          <p14:tracePt t="64306" x="4946650" y="3713163"/>
          <p14:tracePt t="64314" x="4962525" y="3722688"/>
          <p14:tracePt t="64323" x="4979988" y="3722688"/>
          <p14:tracePt t="64328" x="4987925" y="3722688"/>
          <p14:tracePt t="64336" x="5005388" y="3722688"/>
          <p14:tracePt t="64344" x="5030788" y="3722688"/>
          <p14:tracePt t="64352" x="5048250" y="3722688"/>
          <p14:tracePt t="64360" x="5064125" y="3722688"/>
          <p14:tracePt t="64368" x="5073650" y="3722688"/>
          <p14:tracePt t="64376" x="5091113" y="3730625"/>
          <p14:tracePt t="64384" x="5106988" y="3730625"/>
          <p14:tracePt t="64470" x="5116513" y="3730625"/>
          <p14:tracePt t="64518" x="5124450" y="3722688"/>
          <p14:tracePt t="64530" x="5132388" y="3722688"/>
          <p14:tracePt t="64544" x="5132388" y="3713163"/>
          <p14:tracePt t="64552" x="5141913" y="3713163"/>
          <p14:tracePt t="64568" x="5141913" y="3705225"/>
          <p14:tracePt t="64576" x="5149850" y="3705225"/>
          <p14:tracePt t="65428" x="5157788" y="3697288"/>
          <p14:tracePt t="65437" x="5167313" y="3687763"/>
          <p14:tracePt t="65445" x="5175250" y="3687763"/>
          <p14:tracePt t="65453" x="5175250" y="3679825"/>
          <p14:tracePt t="65461" x="5183188" y="3679825"/>
          <p14:tracePt t="65468" x="5192713" y="3671888"/>
          <p14:tracePt t="65476" x="5192713" y="3662363"/>
          <p14:tracePt t="65482" x="5200650" y="3662363"/>
          <p14:tracePt t="65490" x="5218113" y="3646488"/>
          <p14:tracePt t="65498" x="5226050" y="3636963"/>
          <p14:tracePt t="65506" x="5243513" y="3619500"/>
          <p14:tracePt t="65514" x="5260975" y="3619500"/>
          <p14:tracePt t="65522" x="5276850" y="3603625"/>
          <p14:tracePt t="65530" x="5286375" y="3594100"/>
          <p14:tracePt t="65539" x="5302250" y="3578225"/>
          <p14:tracePt t="65546" x="5319713" y="3560763"/>
          <p14:tracePt t="65554" x="5337175" y="3552825"/>
          <p14:tracePt t="65562" x="5345113" y="3552825"/>
          <p14:tracePt t="65572" x="5362575" y="3552825"/>
          <p14:tracePt t="65578" x="5380038" y="3543300"/>
          <p14:tracePt t="65586" x="5387975" y="3543300"/>
          <p14:tracePt t="65592" x="5395913" y="3543300"/>
          <p14:tracePt t="65600" x="5405438" y="3543300"/>
          <p14:tracePt t="65608" x="5405438" y="3535363"/>
          <p14:tracePt t="65636" x="5413375" y="3535363"/>
          <p14:tracePt t="65657" x="5421313" y="3535363"/>
          <p14:tracePt t="65664" x="5430838" y="3535363"/>
          <p14:tracePt t="65674" x="5430838" y="3527425"/>
          <p14:tracePt t="65680" x="5438775" y="3527425"/>
          <p14:tracePt t="65688" x="5446713" y="3527425"/>
          <p14:tracePt t="65896" x="5456238" y="3527425"/>
          <p14:tracePt t="65918" x="5464175" y="3527425"/>
          <p14:tracePt t="65926" x="5472113" y="3527425"/>
          <p14:tracePt t="65942" x="5481638" y="3527425"/>
          <p14:tracePt t="65950" x="5489575" y="3535363"/>
          <p14:tracePt t="65966" x="5497513" y="3535363"/>
          <p14:tracePt t="65973" x="5507038" y="3535363"/>
          <p14:tracePt t="65982" x="5514975" y="3543300"/>
          <p14:tracePt t="65998" x="5524500" y="3552825"/>
          <p14:tracePt t="66006" x="5532438" y="3552825"/>
          <p14:tracePt t="66012" x="5532438" y="3560763"/>
          <p14:tracePt t="66020" x="5540375" y="3560763"/>
          <p14:tracePt t="66036" x="5549900" y="3560763"/>
          <p14:tracePt t="66044" x="5557838" y="3560763"/>
          <p14:tracePt t="66060" x="5565775" y="3560763"/>
          <p14:tracePt t="66068" x="5565775" y="3568700"/>
          <p14:tracePt t="66075" x="5575300" y="3568700"/>
          <p14:tracePt t="66092" x="5583238" y="3578225"/>
          <p14:tracePt t="66103" x="5591175" y="3578225"/>
          <p14:tracePt t="66112" x="5600700" y="3578225"/>
          <p14:tracePt t="66130" x="5608638" y="3586163"/>
          <p14:tracePt t="66138" x="5616575" y="3586163"/>
          <p14:tracePt t="66146" x="5616575" y="3594100"/>
          <p14:tracePt t="66948" x="5626100" y="3594100"/>
          <p14:tracePt t="66960" x="5634038" y="3586163"/>
          <p14:tracePt t="66966" x="5641975" y="3586163"/>
          <p14:tracePt t="66982" x="5676900" y="3578225"/>
          <p14:tracePt t="66990" x="5684838" y="3568700"/>
          <p14:tracePt t="66999" x="5702300" y="3560763"/>
          <p14:tracePt t="67006" x="5719763" y="3552825"/>
          <p14:tracePt t="67014" x="5735638" y="3543300"/>
          <p14:tracePt t="67023" x="5753100" y="3543300"/>
          <p14:tracePt t="67030" x="5778500" y="3535363"/>
          <p14:tracePt t="67038" x="5803900" y="3517900"/>
          <p14:tracePt t="67047" x="5829300" y="3509963"/>
          <p14:tracePt t="67054" x="5846763" y="3502025"/>
          <p14:tracePt t="67060" x="5880100" y="3492500"/>
          <p14:tracePt t="67068" x="5905500" y="3492500"/>
          <p14:tracePt t="67076" x="5922963" y="3484563"/>
          <p14:tracePt t="67084" x="5932488" y="3467100"/>
          <p14:tracePt t="67093" x="5965825" y="3449638"/>
          <p14:tracePt t="67100" x="6016625" y="3441700"/>
          <p14:tracePt t="67108" x="6059488" y="3424238"/>
          <p14:tracePt t="67116" x="6118225" y="3416300"/>
          <p14:tracePt t="67124" x="6178550" y="3408363"/>
          <p14:tracePt t="67132" x="6229350" y="3408363"/>
          <p14:tracePt t="67140" x="6272213" y="3408363"/>
          <p14:tracePt t="67148" x="6288088" y="3408363"/>
          <p14:tracePt t="67156" x="6305550" y="3408363"/>
          <p14:tracePt t="67162" x="6323013" y="3408363"/>
          <p14:tracePt t="67178" x="6330950" y="3408363"/>
          <p14:tracePt t="67189" x="6338888" y="3408363"/>
          <p14:tracePt t="67202" x="6348413" y="3408363"/>
          <p14:tracePt t="67214" x="6356350" y="3408363"/>
          <p14:tracePt t="67222" x="6365875" y="3408363"/>
          <p14:tracePt t="67239" x="6373813" y="3408363"/>
          <p14:tracePt t="67246" x="6381750" y="3408363"/>
          <p14:tracePt t="67280" x="6391275" y="3408363"/>
          <p14:tracePt t="67288" x="6407150" y="3416300"/>
          <p14:tracePt t="67296" x="6416675" y="3416300"/>
          <p14:tracePt t="67305" x="6432550" y="3416300"/>
          <p14:tracePt t="67312" x="6450013" y="3424238"/>
          <p14:tracePt t="68050" x="6450013" y="3433763"/>
          <p14:tracePt t="68058" x="6432550" y="3433763"/>
          <p14:tracePt t="68066" x="6416675" y="3449638"/>
          <p14:tracePt t="68074" x="6407150" y="3459163"/>
          <p14:tracePt t="68082" x="6391275" y="3475038"/>
          <p14:tracePt t="68090" x="6373813" y="3484563"/>
          <p14:tracePt t="68098" x="6356350" y="3502025"/>
          <p14:tracePt t="68106" x="6348413" y="3502025"/>
          <p14:tracePt t="68114" x="6330950" y="3509963"/>
          <p14:tracePt t="68121" x="6313488" y="3517900"/>
          <p14:tracePt t="68128" x="6313488" y="3527425"/>
          <p14:tracePt t="68138" x="6297613" y="3535363"/>
          <p14:tracePt t="68144" x="6280150" y="3535363"/>
          <p14:tracePt t="68152" x="6272213" y="3543300"/>
          <p14:tracePt t="68160" x="6254750" y="3560763"/>
          <p14:tracePt t="68168" x="6237288" y="3568700"/>
          <p14:tracePt t="68176" x="6221413" y="3586163"/>
          <p14:tracePt t="68184" x="6211888" y="3594100"/>
          <p14:tracePt t="68192" x="6194425" y="3603625"/>
          <p14:tracePt t="68200" x="6178550" y="3611563"/>
          <p14:tracePt t="68208" x="6161088" y="3619500"/>
          <p14:tracePt t="68223" x="6143625" y="3629025"/>
          <p14:tracePt t="68230" x="6135688" y="3629025"/>
          <p14:tracePt t="68239" x="6135688" y="3636963"/>
          <p14:tracePt t="68246" x="6118225" y="3636963"/>
          <p14:tracePt t="68254" x="6102350" y="3636963"/>
          <p14:tracePt t="68262" x="6102350" y="3646488"/>
          <p14:tracePt t="68271" x="6084888" y="3662363"/>
          <p14:tracePt t="68278" x="6067425" y="3662363"/>
          <p14:tracePt t="68287" x="6059488" y="3671888"/>
          <p14:tracePt t="68294" x="6042025" y="3679825"/>
          <p14:tracePt t="68302" x="6034088" y="3687763"/>
          <p14:tracePt t="68310" x="6034088" y="3697288"/>
          <p14:tracePt t="68318" x="6024563" y="3697288"/>
          <p14:tracePt t="69171" x="6016625" y="3705225"/>
          <p14:tracePt t="69180" x="6016625" y="3713163"/>
          <p14:tracePt t="69189" x="6008688" y="3713163"/>
          <p14:tracePt t="69196" x="5999163" y="3722688"/>
          <p14:tracePt t="69207" x="5991225" y="3722688"/>
          <p14:tracePt t="69213" x="5991225" y="3730625"/>
          <p14:tracePt t="69223" x="5983288" y="3738563"/>
          <p14:tracePt t="69228" x="5973763" y="3748088"/>
          <p14:tracePt t="69239" x="5957888" y="3756025"/>
          <p14:tracePt t="69244" x="5948363" y="3773488"/>
          <p14:tracePt t="69253" x="5932488" y="3781425"/>
          <p14:tracePt t="69260" x="5915025" y="3781425"/>
          <p14:tracePt t="69268" x="5905500" y="3790950"/>
          <p14:tracePt t="69276" x="5889625" y="3790950"/>
          <p14:tracePt t="69284" x="5872163" y="3790950"/>
          <p14:tracePt t="69290" x="5872163" y="3798888"/>
          <p14:tracePt t="69298" x="5864225" y="3798888"/>
          <p14:tracePt t="69306" x="5846763" y="3798888"/>
          <p14:tracePt t="69314" x="5846763" y="3806825"/>
          <p14:tracePt t="69322" x="5829300" y="3806825"/>
          <p14:tracePt t="69330" x="5821363" y="3806825"/>
          <p14:tracePt t="69339" x="5813425" y="3816350"/>
          <p14:tracePt t="69346" x="5795963" y="3816350"/>
          <p14:tracePt t="69355" x="5788025" y="3824288"/>
          <p14:tracePt t="69362" x="5770563" y="3832225"/>
          <p14:tracePt t="69371" x="5753100" y="3832225"/>
          <p14:tracePt t="69378" x="5745163" y="3841750"/>
          <p14:tracePt t="69386" x="5727700" y="3841750"/>
          <p14:tracePt t="69392" x="5710238" y="3841750"/>
          <p14:tracePt t="69400" x="5702300" y="3841750"/>
          <p14:tracePt t="69408" x="5684838" y="3849688"/>
          <p14:tracePt t="69416" x="5676900" y="3849688"/>
          <p14:tracePt t="69432" x="5659438" y="3849688"/>
          <p14:tracePt t="69440" x="5651500" y="3849688"/>
          <p14:tracePt t="69448" x="5641975" y="3849688"/>
          <p14:tracePt t="69456" x="5634038" y="3849688"/>
          <p14:tracePt t="69464" x="5626100" y="3849688"/>
          <p14:tracePt t="69472" x="5608638" y="3849688"/>
          <p14:tracePt t="69480" x="5591175" y="3849688"/>
          <p14:tracePt t="69487" x="5583238" y="3849688"/>
          <p14:tracePt t="69494" x="5565775" y="3841750"/>
          <p14:tracePt t="69502" x="5549900" y="3832225"/>
          <p14:tracePt t="69510" x="5532438" y="3816350"/>
          <p14:tracePt t="69518" x="5514975" y="3798888"/>
          <p14:tracePt t="69526" x="5497513" y="3798888"/>
          <p14:tracePt t="69534" x="5481638" y="3781425"/>
          <p14:tracePt t="69542" x="5472113" y="3773488"/>
          <p14:tracePt t="69550" x="5456238" y="3763963"/>
          <p14:tracePt t="69558" x="5438775" y="3756025"/>
          <p14:tracePt t="69566" x="5421313" y="3748088"/>
          <p14:tracePt t="69582" x="5413375" y="3748088"/>
          <p14:tracePt t="69590" x="5405438" y="3748088"/>
          <p14:tracePt t="69596" x="5395913" y="3748088"/>
          <p14:tracePt t="69604" x="5387975" y="3738563"/>
          <p14:tracePt t="69612" x="5380038" y="3738563"/>
          <p14:tracePt t="69620" x="5362575" y="3738563"/>
          <p14:tracePt t="69628" x="5345113" y="3730625"/>
          <p14:tracePt t="69644" x="5327650" y="3730625"/>
          <p14:tracePt t="69652" x="5311775" y="3730625"/>
          <p14:tracePt t="69659" x="5311775" y="3722688"/>
          <p14:tracePt t="69668" x="5294313" y="3722688"/>
          <p14:tracePt t="69676" x="5286375" y="3722688"/>
          <p14:tracePt t="69684" x="5268913" y="3722688"/>
          <p14:tracePt t="69692" x="5251450" y="3722688"/>
          <p14:tracePt t="69698" x="5243513" y="3722688"/>
          <p14:tracePt t="69706" x="5226050" y="3713163"/>
          <p14:tracePt t="69714" x="5208588" y="3713163"/>
          <p14:tracePt t="69722" x="5200650" y="3713163"/>
          <p14:tracePt t="69730" x="5183188" y="3705225"/>
          <p14:tracePt t="69738" x="5167313" y="3697288"/>
          <p14:tracePt t="69746" x="5157788" y="3687763"/>
          <p14:tracePt t="69754" x="5141913" y="3687763"/>
          <p14:tracePt t="69762" x="5116513" y="3679825"/>
          <p14:tracePt t="69770" x="5106988" y="3679825"/>
          <p14:tracePt t="69778" x="5091113" y="3671888"/>
          <p14:tracePt t="69786" x="5073650" y="3671888"/>
          <p14:tracePt t="69794" x="5056188" y="3662363"/>
          <p14:tracePt t="69803" x="5030788" y="3662363"/>
          <p14:tracePt t="69808" x="4997450" y="3662363"/>
          <p14:tracePt t="69816" x="4972050" y="3662363"/>
          <p14:tracePt t="69824" x="4937125" y="3662363"/>
          <p14:tracePt t="69832" x="4903788" y="3662363"/>
          <p14:tracePt t="69840" x="4878388" y="3662363"/>
          <p14:tracePt t="69848" x="4852988" y="3662363"/>
          <p14:tracePt t="69856" x="4818063" y="3662363"/>
          <p14:tracePt t="69864" x="4802188" y="3662363"/>
          <p14:tracePt t="69872" x="4784725" y="3662363"/>
          <p14:tracePt t="69880" x="4759325" y="3662363"/>
          <p14:tracePt t="69889" x="4733925" y="3662363"/>
          <p14:tracePt t="69896" x="4716463" y="3662363"/>
          <p14:tracePt t="69903" x="4691063" y="3662363"/>
          <p14:tracePt t="69910" x="4673600" y="3671888"/>
          <p14:tracePt t="69918" x="4640263" y="3679825"/>
          <p14:tracePt t="69926" x="4622800" y="3687763"/>
          <p14:tracePt t="69934" x="4597400" y="3687763"/>
          <p14:tracePt t="69942" x="4572000" y="3697288"/>
          <p14:tracePt t="69949" x="4546600" y="3705225"/>
          <p14:tracePt t="69958" x="4529138" y="3713163"/>
          <p14:tracePt t="69966" x="4513263" y="3722688"/>
          <p14:tracePt t="69974" x="4495800" y="3730625"/>
          <p14:tracePt t="69982" x="4486275" y="3730625"/>
          <p14:tracePt t="69990" x="4470400" y="3730625"/>
          <p14:tracePt t="69998" x="4460875" y="3730625"/>
          <p14:tracePt t="70006" x="4452938" y="3730625"/>
          <p14:tracePt t="70012" x="4435475" y="3738563"/>
          <p14:tracePt t="70019" x="4427538" y="3738563"/>
          <p14:tracePt t="70028" x="4419600" y="3748088"/>
          <p14:tracePt t="70036" x="4402138" y="3756025"/>
          <p14:tracePt t="70043" x="4384675" y="3756025"/>
          <p14:tracePt t="70052" x="4376738" y="3763963"/>
          <p14:tracePt t="70059" x="4359275" y="3773488"/>
          <p14:tracePt t="70068" x="4341813" y="3773488"/>
          <p14:tracePt t="70076" x="4333875" y="3773488"/>
          <p14:tracePt t="70084" x="4316413" y="3781425"/>
          <p14:tracePt t="70092" x="4300538" y="3790950"/>
          <p14:tracePt t="70100" x="4291013" y="3798888"/>
          <p14:tracePt t="70108" x="4275138" y="3798888"/>
          <p14:tracePt t="70114" x="4257675" y="3806825"/>
          <p14:tracePt t="70122" x="4249738" y="3806825"/>
          <p14:tracePt t="70129" x="4232275" y="3806825"/>
          <p14:tracePt t="70138" x="4214813" y="3816350"/>
          <p14:tracePt t="70146" x="4206875" y="3816350"/>
          <p14:tracePt t="70154" x="4189413" y="3824288"/>
          <p14:tracePt t="70162" x="4171950" y="3824288"/>
          <p14:tracePt t="70172" x="4164013" y="3824288"/>
          <p14:tracePt t="70178" x="4146550" y="3832225"/>
          <p14:tracePt t="70187" x="4130675" y="3841750"/>
          <p14:tracePt t="70203" x="4113213" y="3841750"/>
          <p14:tracePt t="70210" x="4105275" y="3849688"/>
          <p14:tracePt t="70296" x="4105275" y="3841750"/>
          <p14:tracePt t="70304" x="4121150" y="3806825"/>
          <p14:tracePt t="70312" x="4130675" y="3790950"/>
          <p14:tracePt t="70320" x="4146550" y="3773488"/>
          <p14:tracePt t="70328" x="4164013" y="3756025"/>
          <p14:tracePt t="70334" x="4181475" y="3738563"/>
          <p14:tracePt t="70342" x="4189413" y="3722688"/>
          <p14:tracePt t="70349" x="4197350" y="3713163"/>
          <p14:tracePt t="70358" x="4214813" y="3697288"/>
          <p14:tracePt t="70366" x="4232275" y="3671888"/>
          <p14:tracePt t="70374" x="4249738" y="3636963"/>
          <p14:tracePt t="70382" x="4275138" y="3603625"/>
          <p14:tracePt t="70390" x="4316413" y="3560763"/>
          <p14:tracePt t="70398" x="4333875" y="3527425"/>
          <p14:tracePt t="70405" x="4351338" y="3502025"/>
          <p14:tracePt t="70414" x="4368800" y="3492500"/>
          <p14:tracePt t="70422" x="4368800" y="3484563"/>
          <p14:tracePt t="70430" x="4376738" y="3475038"/>
          <p14:tracePt t="70528" x="4376738" y="3484563"/>
          <p14:tracePt t="70534" x="4368800" y="3492500"/>
          <p14:tracePt t="70542" x="4351338" y="3509963"/>
          <p14:tracePt t="70550" x="4333875" y="3527425"/>
          <p14:tracePt t="70558" x="4316413" y="3535363"/>
          <p14:tracePt t="70566" x="4308475" y="3552825"/>
          <p14:tracePt t="70574" x="4291013" y="3568700"/>
          <p14:tracePt t="70583" x="4275138" y="3578225"/>
          <p14:tracePt t="70590" x="4257675" y="3594100"/>
          <p14:tracePt t="70598" x="4249738" y="3603625"/>
          <p14:tracePt t="70605" x="4232275" y="3619500"/>
          <p14:tracePt t="70614" x="4214813" y="3629025"/>
          <p14:tracePt t="70622" x="4197350" y="3646488"/>
          <p14:tracePt t="70629" x="4189413" y="3662363"/>
          <p14:tracePt t="70636" x="4171950" y="3662363"/>
          <p14:tracePt t="70644" x="4156075" y="3679825"/>
          <p14:tracePt t="70653" x="4138613" y="3697288"/>
          <p14:tracePt t="70660" x="4121150" y="3713163"/>
          <p14:tracePt t="70668" x="4113213" y="3730625"/>
          <p14:tracePt t="70676" x="4095750" y="3738563"/>
          <p14:tracePt t="70684" x="4079875" y="3756025"/>
          <p14:tracePt t="70692" x="4062413" y="3773488"/>
          <p14:tracePt t="70700" x="4052888" y="3790950"/>
          <p14:tracePt t="70708" x="4037013" y="3798888"/>
          <p14:tracePt t="70716" x="4019550" y="3816350"/>
          <p14:tracePt t="70723" x="4002088" y="3832225"/>
          <p14:tracePt t="70732" x="3986213" y="3849688"/>
          <p14:tracePt t="70738" x="3976688" y="3867150"/>
          <p14:tracePt t="70746" x="3968750" y="3875088"/>
          <p14:tracePt t="70755" x="3960813" y="3875088"/>
          <p14:tracePt t="70762" x="3951288" y="3883025"/>
          <p14:tracePt t="70806" x="3951288" y="3892550"/>
          <p14:tracePt t="70838" x="3943350" y="3908425"/>
          <p14:tracePt t="70846" x="3925888" y="3925888"/>
          <p14:tracePt t="70853" x="3908425" y="3943350"/>
          <p14:tracePt t="70860" x="3900488" y="3951288"/>
          <p14:tracePt t="70868" x="3900488" y="3968750"/>
          <p14:tracePt t="70876" x="3883025" y="3994150"/>
          <p14:tracePt t="70884" x="3875088" y="4002088"/>
          <p14:tracePt t="70892" x="3867150" y="4019550"/>
          <p14:tracePt t="70906" x="3857625" y="4044950"/>
          <p14:tracePt t="70908" x="3849688" y="4070350"/>
          <p14:tracePt t="70916" x="3849688" y="4113213"/>
          <p14:tracePt t="70924" x="3841750" y="4146550"/>
          <p14:tracePt t="70932" x="3841750" y="4171950"/>
          <p14:tracePt t="70940" x="3841750" y="4206875"/>
          <p14:tracePt t="70948" x="3841750" y="4232275"/>
          <p14:tracePt t="70954" x="3841750" y="4240213"/>
          <p14:tracePt t="70962" x="3841750" y="4257675"/>
          <p14:tracePt t="70970" x="3841750" y="4265613"/>
          <p14:tracePt t="70986" x="3849688" y="4275138"/>
          <p14:tracePt t="70994" x="3849688" y="4283075"/>
          <p14:tracePt t="71010" x="3849688" y="4291013"/>
          <p14:tracePt t="71022" x="3857625" y="4300538"/>
          <p14:tracePt t="71068" x="3867150" y="4300538"/>
          <p14:tracePt t="71080" x="3867150" y="4308475"/>
          <p14:tracePt t="71088" x="3883025" y="4308475"/>
          <p14:tracePt t="71096" x="3892550" y="4308475"/>
          <p14:tracePt t="71112" x="3900488" y="4308475"/>
          <p14:tracePt t="71120" x="3917950" y="4308475"/>
          <p14:tracePt t="71128" x="3925888" y="4308475"/>
          <p14:tracePt t="71136" x="3943350" y="4308475"/>
          <p14:tracePt t="71144" x="3968750" y="4300538"/>
          <p14:tracePt t="71153" x="3976688" y="4300538"/>
          <p14:tracePt t="71160" x="4002088" y="4300538"/>
          <p14:tracePt t="71166" x="4019550" y="4300538"/>
          <p14:tracePt t="71174" x="4037013" y="4300538"/>
          <p14:tracePt t="71182" x="4052888" y="4300538"/>
          <p14:tracePt t="71190" x="4070350" y="4300538"/>
          <p14:tracePt t="71198" x="4079875" y="4300538"/>
          <p14:tracePt t="71206" x="4095750" y="4300538"/>
          <p14:tracePt t="71214" x="4105275" y="4300538"/>
          <p14:tracePt t="71222" x="4113213" y="4300538"/>
          <p14:tracePt t="71230" x="4130675" y="4300538"/>
          <p14:tracePt t="71238" x="4138613" y="4300538"/>
          <p14:tracePt t="71246" x="4156075" y="4300538"/>
          <p14:tracePt t="71254" x="4164013" y="4300538"/>
          <p14:tracePt t="71262" x="4171950" y="4300538"/>
          <p14:tracePt t="71268" x="4189413" y="4300538"/>
          <p14:tracePt t="71276" x="4197350" y="4300538"/>
          <p14:tracePt t="71284" x="4214813" y="4300538"/>
          <p14:tracePt t="71292" x="4232275" y="4300538"/>
          <p14:tracePt t="71308" x="4249738" y="4300538"/>
          <p14:tracePt t="71324" x="4249738" y="4308475"/>
          <p14:tracePt t="71332" x="4257675" y="4308475"/>
          <p14:tracePt t="71340" x="4265613" y="4308475"/>
          <p14:tracePt t="71356" x="4275138" y="4308475"/>
          <p14:tracePt t="71374" x="4283075" y="4308475"/>
          <p14:tracePt t="71382" x="4291013" y="4308475"/>
          <p14:tracePt t="71390" x="4300538" y="4308475"/>
          <p14:tracePt t="71398" x="4316413" y="4308475"/>
          <p14:tracePt t="71406" x="4325938" y="4308475"/>
          <p14:tracePt t="71414" x="4341813" y="4308475"/>
          <p14:tracePt t="71422" x="4359275" y="4308475"/>
          <p14:tracePt t="71430" x="4368800" y="4308475"/>
          <p14:tracePt t="71438" x="4384675" y="4300538"/>
          <p14:tracePt t="71446" x="4402138" y="4300538"/>
          <p14:tracePt t="71462" x="4410075" y="4300538"/>
          <p14:tracePt t="71471" x="4419600" y="4300538"/>
          <p14:tracePt t="71492" x="4427538" y="4300538"/>
          <p14:tracePt t="71508" x="4435475" y="4300538"/>
          <p14:tracePt t="71940" x="4452938" y="4291013"/>
          <p14:tracePt t="71948" x="4460875" y="4283075"/>
          <p14:tracePt t="71956" x="4478338" y="4283075"/>
          <p14:tracePt t="71972" x="4486275" y="4283075"/>
          <p14:tracePt t="71980" x="4503738" y="4283075"/>
          <p14:tracePt t="71989" x="4513263" y="4275138"/>
          <p14:tracePt t="71996" x="4529138" y="4275138"/>
          <p14:tracePt t="72004" x="4546600" y="4265613"/>
          <p14:tracePt t="72010" x="4554538" y="4265613"/>
          <p14:tracePt t="72018" x="4572000" y="4265613"/>
          <p14:tracePt t="72026" x="4579938" y="4265613"/>
          <p14:tracePt t="72034" x="4597400" y="4257675"/>
          <p14:tracePt t="72042" x="4605338" y="4257675"/>
          <p14:tracePt t="72058" x="4622800" y="4257675"/>
          <p14:tracePt t="72066" x="4640263" y="4257675"/>
          <p14:tracePt t="72074" x="4648200" y="4257675"/>
          <p14:tracePt t="72082" x="4673600" y="4249738"/>
          <p14:tracePt t="72090" x="4691063" y="4240213"/>
          <p14:tracePt t="72098" x="4733925" y="4224338"/>
          <p14:tracePt t="72106" x="4767263" y="4214813"/>
          <p14:tracePt t="72114" x="4802188" y="4214813"/>
          <p14:tracePt t="72120" x="4810125" y="4214813"/>
          <p14:tracePt t="72129" x="4827588" y="4214813"/>
          <p14:tracePt t="72136" x="4835525" y="4214813"/>
          <p14:tracePt t="72144" x="4843463" y="4214813"/>
          <p14:tracePt t="72188" x="4852988" y="4214813"/>
          <p14:tracePt t="72200" x="4860925" y="4214813"/>
          <p14:tracePt t="72216" x="4878388" y="4206875"/>
          <p14:tracePt t="72222" x="4886325" y="4206875"/>
          <p14:tracePt t="72230" x="4903788" y="4197350"/>
          <p14:tracePt t="72238" x="4911725" y="4189413"/>
          <p14:tracePt t="72246" x="4919663" y="4189413"/>
          <p14:tracePt t="72384" x="4911725" y="4197350"/>
          <p14:tracePt t="72392" x="4903788" y="4206875"/>
          <p14:tracePt t="72400" x="4886325" y="4224338"/>
          <p14:tracePt t="72408" x="4860925" y="4240213"/>
          <p14:tracePt t="72416" x="4818063" y="4257675"/>
          <p14:tracePt t="72424" x="4767263" y="4275138"/>
          <p14:tracePt t="72430" x="4708525" y="4291013"/>
          <p14:tracePt t="72439" x="4648200" y="4300538"/>
          <p14:tracePt t="72446" x="4572000" y="4308475"/>
          <p14:tracePt t="72455" x="4486275" y="4316413"/>
          <p14:tracePt t="72462" x="4402138" y="4316413"/>
          <p14:tracePt t="72472" x="4300538" y="4316413"/>
          <p14:tracePt t="72478" x="4214813" y="4316413"/>
          <p14:tracePt t="72488" x="4130675" y="4341813"/>
          <p14:tracePt t="72494" x="4044950" y="4341813"/>
          <p14:tracePt t="72505" x="3960813" y="4359275"/>
          <p14:tracePt t="72510" x="3867150" y="4376738"/>
          <p14:tracePt t="72518" x="3781425" y="4384675"/>
          <p14:tracePt t="72527" x="3679825" y="4410075"/>
          <p14:tracePt t="72534" x="3594100" y="4419600"/>
          <p14:tracePt t="72540" x="3509963" y="4445000"/>
          <p14:tracePt t="72548" x="3433763" y="4460875"/>
          <p14:tracePt t="72556" x="3373438" y="4470400"/>
          <p14:tracePt t="72564" x="3314700" y="4495800"/>
          <p14:tracePt t="72573" x="3254375" y="4513263"/>
          <p14:tracePt t="72580" x="3228975" y="4521200"/>
          <p14:tracePt t="72588" x="3195638" y="4529138"/>
          <p14:tracePt t="72596" x="3178175" y="4546600"/>
          <p14:tracePt t="72604" x="3170238" y="4554538"/>
          <p14:tracePt t="72612" x="3152775" y="4564063"/>
          <p14:tracePt t="72620" x="3135313" y="4572000"/>
          <p14:tracePt t="72628" x="3119438" y="4579938"/>
          <p14:tracePt t="72635" x="3109913" y="4589463"/>
          <p14:tracePt t="72642" x="3101975" y="4589463"/>
          <p14:tracePt t="72649" x="3094038" y="4589463"/>
          <p14:tracePt t="72671" x="3094038" y="4597400"/>
          <p14:tracePt t="72682" x="3084513" y="4597400"/>
          <p14:tracePt t="72698" x="3076575" y="4597400"/>
          <p14:tracePt t="72706" x="3067050" y="4605338"/>
          <p14:tracePt t="72722" x="3059113" y="4605338"/>
          <p14:tracePt t="72729" x="3051175" y="4605338"/>
          <p14:tracePt t="72742" x="3041650" y="4605338"/>
          <p14:tracePt t="73130" x="3041650" y="4597400"/>
          <p14:tracePt t="73143" x="3041650" y="4589463"/>
          <p14:tracePt t="73150" x="3051175" y="4579938"/>
          <p14:tracePt t="73158" x="3059113" y="4579938"/>
          <p14:tracePt t="73166" x="3059113" y="4564063"/>
          <p14:tracePt t="73173" x="3067050" y="4564063"/>
          <p14:tracePt t="73180" x="3067050" y="4554538"/>
          <p14:tracePt t="73188" x="3076575" y="4554538"/>
          <p14:tracePt t="73200" x="3076575" y="4546600"/>
          <p14:tracePt t="73208" x="3084513" y="4538663"/>
          <p14:tracePt t="73216" x="3084513" y="4529138"/>
          <p14:tracePt t="73224" x="3094038" y="4521200"/>
          <p14:tracePt t="73232" x="3101975" y="4513263"/>
          <p14:tracePt t="73240" x="3109913" y="4503738"/>
          <p14:tracePt t="73248" x="3109913" y="4495800"/>
          <p14:tracePt t="73256" x="3119438" y="4486275"/>
          <p14:tracePt t="73264" x="3127375" y="4486275"/>
          <p14:tracePt t="73272" x="3127375" y="4470400"/>
          <p14:tracePt t="73278" x="3135313" y="4452938"/>
          <p14:tracePt t="73287" x="3144838" y="4452938"/>
          <p14:tracePt t="73550" x="3144838" y="4445000"/>
          <p14:tracePt t="74120" x="3152775" y="4445000"/>
          <p14:tracePt t="74130" x="3152775" y="4435475"/>
          <p14:tracePt t="74138" x="3160713" y="4435475"/>
          <p14:tracePt t="74146" x="3170238" y="4427538"/>
          <p14:tracePt t="74218" x="3178175" y="4427538"/>
          <p14:tracePt t="74312" x="3178175" y="4419600"/>
          <p14:tracePt t="74324" x="3186113" y="4410075"/>
          <p14:tracePt t="74332" x="3195638" y="4410075"/>
          <p14:tracePt t="74426" x="3203575" y="4402138"/>
          <p14:tracePt t="74438" x="3203575" y="4394200"/>
          <p14:tracePt t="74444" x="3211513" y="4394200"/>
          <p14:tracePt t="74452" x="3221038" y="4394200"/>
          <p14:tracePt t="74460" x="3221038" y="4384675"/>
          <p14:tracePt t="74480" x="3228975" y="4376738"/>
          <p14:tracePt t="74492" x="3238500" y="4376738"/>
          <p14:tracePt t="74500" x="3238500" y="4368800"/>
          <p14:tracePt t="74524" x="3246438" y="4368800"/>
          <p14:tracePt t="74532" x="3254375" y="4368800"/>
          <p14:tracePt t="74540" x="3263900" y="4359275"/>
          <p14:tracePt t="74554" x="3263900" y="4351338"/>
          <p14:tracePt t="74558" x="3271838" y="4351338"/>
          <p14:tracePt t="74566" x="3289300" y="4341813"/>
          <p14:tracePt t="74574" x="3297238" y="4325938"/>
          <p14:tracePt t="74582" x="3314700" y="4316413"/>
          <p14:tracePt t="74590" x="3330575" y="4300538"/>
          <p14:tracePt t="74598" x="3355975" y="4291013"/>
          <p14:tracePt t="74606" x="3390900" y="4275138"/>
          <p14:tracePt t="74614" x="3424238" y="4249738"/>
          <p14:tracePt t="74622" x="3441700" y="4249738"/>
          <p14:tracePt t="74630" x="3475038" y="4232275"/>
          <p14:tracePt t="74638" x="3492500" y="4232275"/>
          <p14:tracePt t="74646" x="3517900" y="4224338"/>
          <p14:tracePt t="74654" x="3527425" y="4224338"/>
          <p14:tracePt t="74659" x="3535363" y="4224338"/>
          <p14:tracePt t="74669" x="3543300" y="4224338"/>
          <p14:tracePt t="74676" x="3552825" y="4224338"/>
          <p14:tracePt t="74684" x="3568700" y="4224338"/>
          <p14:tracePt t="74692" x="3586163" y="4224338"/>
          <p14:tracePt t="74700" x="3594100" y="4224338"/>
          <p14:tracePt t="74708" x="3611563" y="4224338"/>
          <p14:tracePt t="74716" x="3619500" y="4224338"/>
          <p14:tracePt t="74724" x="3636963" y="4224338"/>
          <p14:tracePt t="74732" x="3654425" y="4224338"/>
          <p14:tracePt t="74739" x="3662363" y="4224338"/>
          <p14:tracePt t="74748" x="3687763" y="4214813"/>
          <p14:tracePt t="74756" x="3697288" y="4214813"/>
          <p14:tracePt t="74762" x="3722688" y="4214813"/>
          <p14:tracePt t="74770" x="3738563" y="4214813"/>
          <p14:tracePt t="74778" x="3748088" y="4214813"/>
          <p14:tracePt t="74786" x="3763963" y="4214813"/>
          <p14:tracePt t="74794" x="3781425" y="4214813"/>
          <p14:tracePt t="74814" x="3790950" y="4214813"/>
          <p14:tracePt t="74822" x="3798888" y="4214813"/>
          <p14:tracePt t="74838" x="3806825" y="4214813"/>
          <p14:tracePt t="74846" x="3816350" y="4214813"/>
          <p14:tracePt t="74862" x="3824288" y="4214813"/>
          <p14:tracePt t="74868" x="3832225" y="4214813"/>
          <p14:tracePt t="74876" x="3841750" y="4214813"/>
          <p14:tracePt t="74892" x="3849688" y="4214813"/>
          <p14:tracePt t="74904" x="3857625" y="4214813"/>
          <p14:tracePt t="74916" x="3867150" y="4214813"/>
          <p14:tracePt t="74925" x="3883025" y="4214813"/>
          <p14:tracePt t="74932" x="3892550" y="4214813"/>
          <p14:tracePt t="74940" x="3908425" y="4214813"/>
          <p14:tracePt t="74948" x="3917950" y="4214813"/>
          <p14:tracePt t="74956" x="3925888" y="4214813"/>
          <p14:tracePt t="74964" x="3935413" y="4214813"/>
          <p14:tracePt t="74978" x="3943350" y="4214813"/>
          <p14:tracePt t="75396" x="3943350" y="4206875"/>
          <p14:tracePt t="75407" x="3951288" y="4197350"/>
          <p14:tracePt t="75414" x="3960813" y="4197350"/>
          <p14:tracePt t="75548" x="3968750" y="4197350"/>
          <p14:tracePt t="75572" x="3968750" y="4189413"/>
          <p14:tracePt t="75596" x="3976688" y="4189413"/>
          <p14:tracePt t="75606" x="3986213" y="4181475"/>
          <p14:tracePt t="75622" x="3994150" y="4171950"/>
          <p14:tracePt t="75634" x="4002088" y="4171950"/>
          <p14:tracePt t="76254" x="4019550" y="4164013"/>
          <p14:tracePt t="76262" x="4037013" y="4164013"/>
          <p14:tracePt t="76271" x="4044950" y="4164013"/>
          <p14:tracePt t="76278" x="4062413" y="4156075"/>
          <p14:tracePt t="76288" x="4079875" y="4156075"/>
          <p14:tracePt t="76294" x="4079875" y="4146550"/>
          <p14:tracePt t="76304" x="4095750" y="4146550"/>
          <p14:tracePt t="76319" x="4105275" y="4146550"/>
          <p14:tracePt t="76326" x="4113213" y="4146550"/>
          <p14:tracePt t="76338" x="4121150" y="4146550"/>
          <p14:tracePt t="77897" x="4130675" y="4146550"/>
          <p14:tracePt t="77923" x="4138613" y="4146550"/>
          <p14:tracePt t="77932" x="4146550" y="4146550"/>
          <p14:tracePt t="77944" x="4156075" y="4146550"/>
          <p14:tracePt t="77952" x="4164013" y="4156075"/>
          <p14:tracePt t="77982" x="4171950" y="4164013"/>
          <p14:tracePt t="77994" x="4181475" y="4164013"/>
          <p14:tracePt t="78014" x="4189413" y="4164013"/>
          <p14:tracePt t="78034" x="4197350" y="4164013"/>
          <p14:tracePt t="78042" x="4197350" y="4171950"/>
          <p14:tracePt t="78050" x="4206875" y="4171950"/>
          <p14:tracePt t="78064" x="4206875" y="4181475"/>
          <p14:tracePt t="78072" x="4214813" y="4181475"/>
          <p14:tracePt t="78116" x="4224338" y="4181475"/>
          <p14:tracePt t="78128" x="4224338" y="4189413"/>
          <p14:tracePt t="78136" x="4232275" y="4197350"/>
          <p14:tracePt t="78144" x="4240213" y="4206875"/>
          <p14:tracePt t="78152" x="4249738" y="4206875"/>
          <p14:tracePt t="78166" x="4257675" y="4214813"/>
          <p14:tracePt t="78173" x="4265613" y="4214813"/>
          <p14:tracePt t="78182" x="4265613" y="4224338"/>
          <p14:tracePt t="78203" x="4275138" y="4224338"/>
          <p14:tracePt t="78214" x="4283075" y="4224338"/>
          <p14:tracePt t="78254" x="4283075" y="4232275"/>
          <p14:tracePt t="78266" x="4291013" y="4232275"/>
          <p14:tracePt t="78288" x="4291013" y="4240213"/>
          <p14:tracePt t="78320" x="4300538" y="4240213"/>
          <p14:tracePt t="78356" x="4308475" y="4240213"/>
          <p14:tracePt t="78368" x="4308475" y="4249738"/>
          <p14:tracePt t="78463" x="4316413" y="4249738"/>
          <p14:tracePt t="78487" x="4325938" y="4257675"/>
          <p14:tracePt t="78504" x="4333875" y="4257675"/>
          <p14:tracePt t="78512" x="4351338" y="4257675"/>
          <p14:tracePt t="78520" x="4359275" y="4257675"/>
          <p14:tracePt t="78528" x="4368800" y="4257675"/>
          <p14:tracePt t="78536" x="4376738" y="4265613"/>
          <p14:tracePt t="78543" x="4384675" y="4265613"/>
          <p14:tracePt t="78552" x="4394200" y="4265613"/>
          <p14:tracePt t="78560" x="4402138" y="4265613"/>
          <p14:tracePt t="78598" x="4410075" y="4265613"/>
          <p14:tracePt t="78670" x="4419600" y="4265613"/>
          <p14:tracePt t="78682" x="4427538" y="4265613"/>
          <p14:tracePt t="79026" x="4419600" y="4265613"/>
          <p14:tracePt t="79034" x="4410075" y="4265613"/>
          <p14:tracePt t="79042" x="4402138" y="4265613"/>
          <p14:tracePt t="79050" x="4394200" y="4265613"/>
          <p14:tracePt t="79058" x="4384675" y="4265613"/>
          <p14:tracePt t="79074" x="4376738" y="4265613"/>
          <p14:tracePt t="79082" x="4368800" y="4265613"/>
          <p14:tracePt t="79090" x="4368800" y="4257675"/>
          <p14:tracePt t="79110" x="4368800" y="4249738"/>
          <p14:tracePt t="79121" x="4359275" y="4249738"/>
          <p14:tracePt t="79140" x="4351338" y="4249738"/>
          <p14:tracePt t="79152" x="4351338" y="4240213"/>
          <p14:tracePt t="79164" x="4351338" y="4232275"/>
          <p14:tracePt t="79200" x="4351338" y="4224338"/>
          <p14:tracePt t="79212" x="4351338" y="4214813"/>
          <p14:tracePt t="79542" x="4341813" y="4214813"/>
          <p14:tracePt t="79560" x="4333875" y="4214813"/>
          <p14:tracePt t="79568" x="4325938" y="4214813"/>
          <p14:tracePt t="79588" x="4316413" y="4214813"/>
          <p14:tracePt t="79596" x="4308475" y="4214813"/>
          <p14:tracePt t="79608" x="4300538" y="4214813"/>
          <p14:tracePt t="79636" x="4291013" y="4214813"/>
          <p14:tracePt t="79666" x="4283075" y="4214813"/>
          <p14:tracePt t="79722" x="4275138" y="4214813"/>
          <p14:tracePt t="79734" x="4265613" y="4214813"/>
          <p14:tracePt t="79754" x="4257675" y="4214813"/>
          <p14:tracePt t="79764" x="4249738" y="4214813"/>
          <p14:tracePt t="79772" x="4249738" y="4206875"/>
          <p14:tracePt t="79780" x="4240213" y="4206875"/>
          <p14:tracePt t="79874" x="4232275" y="4206875"/>
          <p14:tracePt t="79899" x="4224338" y="4206875"/>
          <p14:tracePt t="79922" x="4214813" y="4206875"/>
          <p14:tracePt t="80016" x="4206875" y="4206875"/>
          <p14:tracePt t="80067" x="4197350" y="4206875"/>
          <p14:tracePt t="80126" x="4189413" y="4206875"/>
          <p14:tracePt t="80187" x="4181475" y="4206875"/>
          <p14:tracePt t="80620" x="4171950" y="4206875"/>
          <p14:tracePt t="80656" x="4164013" y="4206875"/>
          <p14:tracePt t="80664" x="4156075" y="4206875"/>
          <p14:tracePt t="80754" x="4146550" y="4206875"/>
          <p14:tracePt t="80978" x="4146550" y="4197350"/>
          <p14:tracePt t="80986" x="4146550" y="4189413"/>
          <p14:tracePt t="81003" x="4146550" y="4181475"/>
          <p14:tracePt t="81019" x="4146550" y="4171950"/>
          <p14:tracePt t="81048" x="4146550" y="4164013"/>
          <p14:tracePt t="81056" x="4146550" y="4156075"/>
          <p14:tracePt t="81072" x="4146550" y="4146550"/>
          <p14:tracePt t="82349" x="4156075" y="4138613"/>
          <p14:tracePt t="82360" x="4164013" y="4138613"/>
          <p14:tracePt t="82369" x="4171950" y="4130675"/>
          <p14:tracePt t="82385" x="4189413" y="4130675"/>
          <p14:tracePt t="82401" x="4197350" y="4130675"/>
          <p14:tracePt t="82409" x="4206875" y="4130675"/>
          <p14:tracePt t="82414" x="4214813" y="4121150"/>
          <p14:tracePt t="82422" x="4232275" y="4121150"/>
          <p14:tracePt t="82430" x="4249738" y="4113213"/>
          <p14:tracePt t="82446" x="4265613" y="4113213"/>
          <p14:tracePt t="82454" x="4275138" y="4105275"/>
          <p14:tracePt t="82470" x="4283075" y="4105275"/>
          <p14:tracePt t="82522" x="4291013" y="4105275"/>
          <p14:tracePt t="83421" x="4308475" y="4095750"/>
          <p14:tracePt t="83428" x="4325938" y="4087813"/>
          <p14:tracePt t="83436" x="4341813" y="4079875"/>
          <p14:tracePt t="83534" x="4359275" y="4070350"/>
          <p14:tracePt t="83542" x="4384675" y="4062413"/>
          <p14:tracePt t="83550" x="4402138" y="4062413"/>
          <p14:tracePt t="83558" x="4435475" y="4062413"/>
          <p14:tracePt t="83566" x="4452938" y="4062413"/>
          <p14:tracePt t="83574" x="4470400" y="4062413"/>
          <p14:tracePt t="83582" x="4486275" y="4062413"/>
          <p14:tracePt t="83588" x="4503738" y="4062413"/>
          <p14:tracePt t="83596" x="4513263" y="4070350"/>
          <p14:tracePt t="83604" x="4529138" y="4070350"/>
          <p14:tracePt t="83612" x="4554538" y="4070350"/>
          <p14:tracePt t="83620" x="4564063" y="4079875"/>
          <p14:tracePt t="83628" x="4579938" y="4079875"/>
          <p14:tracePt t="83636" x="4614863" y="4079875"/>
          <p14:tracePt t="83644" x="4648200" y="4079875"/>
          <p14:tracePt t="83652" x="4673600" y="4070350"/>
          <p14:tracePt t="83660" x="4724400" y="4062413"/>
          <p14:tracePt t="83668" x="4759325" y="4062413"/>
          <p14:tracePt t="83676" x="4802188" y="4062413"/>
          <p14:tracePt t="83684" x="4818063" y="4062413"/>
          <p14:tracePt t="83689" x="4852988" y="4062413"/>
          <p14:tracePt t="83698" x="4894263" y="4062413"/>
          <p14:tracePt t="83706" x="4929188" y="4070350"/>
          <p14:tracePt t="83714" x="4962525" y="4079875"/>
          <p14:tracePt t="83722" x="5005388" y="4095750"/>
          <p14:tracePt t="83730" x="5038725" y="4105275"/>
          <p14:tracePt t="83738" x="5073650" y="4105275"/>
          <p14:tracePt t="83746" x="5106988" y="4113213"/>
          <p14:tracePt t="83754" x="5141913" y="4113213"/>
          <p14:tracePt t="83762" x="5183188" y="4113213"/>
          <p14:tracePt t="83770" x="5208588" y="4113213"/>
          <p14:tracePt t="83778" x="5268913" y="4113213"/>
          <p14:tracePt t="83786" x="5311775" y="4105275"/>
          <p14:tracePt t="83794" x="5370513" y="4079875"/>
          <p14:tracePt t="83801" x="5438775" y="4062413"/>
          <p14:tracePt t="83808" x="5497513" y="4052888"/>
          <p14:tracePt t="83817" x="5557838" y="4044950"/>
          <p14:tracePt t="83824" x="5616575" y="4019550"/>
          <p14:tracePt t="83832" x="5659438" y="4019550"/>
          <p14:tracePt t="83840" x="5710238" y="4002088"/>
          <p14:tracePt t="83848" x="5753100" y="3994150"/>
          <p14:tracePt t="83856" x="5778500" y="3976688"/>
          <p14:tracePt t="83864" x="5813425" y="3968750"/>
          <p14:tracePt t="83872" x="5829300" y="3968750"/>
          <p14:tracePt t="83880" x="5864225" y="3960813"/>
          <p14:tracePt t="83888" x="5897563" y="3951288"/>
          <p14:tracePt t="83894" x="5932488" y="3935413"/>
          <p14:tracePt t="83902" x="5983288" y="3925888"/>
          <p14:tracePt t="83910" x="6016625" y="3917950"/>
          <p14:tracePt t="83918" x="6076950" y="3908425"/>
          <p14:tracePt t="83926" x="6135688" y="3883025"/>
          <p14:tracePt t="83933" x="6194425" y="3867150"/>
          <p14:tracePt t="83942" x="6254750" y="3849688"/>
          <p14:tracePt t="83950" x="6313488" y="3849688"/>
          <p14:tracePt t="83958" x="6348413" y="3849688"/>
          <p14:tracePt t="83966" x="6373813" y="3849688"/>
          <p14:tracePt t="83974" x="6391275" y="3849688"/>
          <p14:tracePt t="83982" x="6407150" y="3849688"/>
          <p14:tracePt t="83990" x="6424613" y="3857625"/>
          <p14:tracePt t="84004" x="6442075" y="3857625"/>
          <p14:tracePt t="84012" x="6442075" y="3867150"/>
          <p14:tracePt t="84020" x="6457950" y="3867150"/>
          <p14:tracePt t="84028" x="6475413" y="3867150"/>
          <p14:tracePt t="84036" x="6483350" y="3867150"/>
          <p14:tracePt t="84043" x="6510338" y="3867150"/>
          <p14:tracePt t="84053" x="6535738" y="3867150"/>
          <p14:tracePt t="84060" x="6543675" y="3857625"/>
          <p14:tracePt t="84068" x="6569075" y="3849688"/>
          <p14:tracePt t="84076" x="6594475" y="3841750"/>
          <p14:tracePt t="84084" x="6637338" y="3824288"/>
          <p14:tracePt t="84092" x="6696075" y="3806825"/>
          <p14:tracePt t="84100" x="6756400" y="3781425"/>
          <p14:tracePt t="84108" x="6850063" y="3763963"/>
          <p14:tracePt t="84113" x="6926263" y="3738563"/>
          <p14:tracePt t="84122" x="7010400" y="3730625"/>
          <p14:tracePt t="84129" x="7096125" y="3730625"/>
          <p14:tracePt t="84138" x="7164388" y="3730625"/>
          <p14:tracePt t="84146" x="7223125" y="3730625"/>
          <p14:tracePt t="84154" x="7265988" y="3730625"/>
          <p14:tracePt t="84162" x="7283450" y="3738563"/>
          <p14:tracePt t="84183" x="7299325" y="3738563"/>
          <p14:tracePt t="84358" x="7299325" y="3748088"/>
          <p14:tracePt t="84390" x="7291388" y="3763963"/>
          <p14:tracePt t="84398" x="7283450" y="3781425"/>
          <p14:tracePt t="84406" x="7273925" y="3790950"/>
          <p14:tracePt t="84414" x="7258050" y="3806825"/>
          <p14:tracePt t="84422" x="7240588" y="3824288"/>
          <p14:tracePt t="84428" x="7223125" y="3841750"/>
          <p14:tracePt t="84436" x="7205663" y="3849688"/>
          <p14:tracePt t="84453" x="7197725" y="3857625"/>
          <p14:tracePt t="84460" x="7189788" y="3867150"/>
          <p14:tracePt t="84469" x="7180263" y="3875088"/>
          <p14:tracePt t="84476" x="7172325" y="3883025"/>
          <p14:tracePt t="84484" x="7164388" y="3892550"/>
          <p14:tracePt t="84492" x="7154863" y="3908425"/>
          <p14:tracePt t="84501" x="7146925" y="3908425"/>
          <p14:tracePt t="84508" x="7129463" y="3925888"/>
          <p14:tracePt t="84517" x="7121525" y="3943350"/>
          <p14:tracePt t="84524" x="7104063" y="3951288"/>
          <p14:tracePt t="84530" x="7088188" y="3968750"/>
          <p14:tracePt t="84538" x="7070725" y="3986213"/>
          <p14:tracePt t="84546" x="7053263" y="4002088"/>
          <p14:tracePt t="84554" x="7045325" y="4019550"/>
          <p14:tracePt t="84562" x="7027863" y="4019550"/>
          <p14:tracePt t="84570" x="7010400" y="4037013"/>
          <p14:tracePt t="84578" x="6994525" y="4044950"/>
          <p14:tracePt t="84586" x="6985000" y="4062413"/>
          <p14:tracePt t="84594" x="6969125" y="4070350"/>
          <p14:tracePt t="84602" x="6951663" y="4079875"/>
          <p14:tracePt t="84610" x="6934200" y="4087813"/>
          <p14:tracePt t="84619" x="6926263" y="4095750"/>
          <p14:tracePt t="84626" x="6908800" y="4113213"/>
          <p14:tracePt t="84632" x="6891338" y="4121150"/>
          <p14:tracePt t="84640" x="6875463" y="4138613"/>
          <p14:tracePt t="84648" x="6865938" y="4138613"/>
          <p14:tracePt t="84656" x="6850063" y="4156075"/>
          <p14:tracePt t="84664" x="6832600" y="4164013"/>
          <p14:tracePt t="84672" x="6824663" y="4181475"/>
          <p14:tracePt t="84680" x="6807200" y="4189413"/>
          <p14:tracePt t="84688" x="6789738" y="4197350"/>
          <p14:tracePt t="84696" x="6772275" y="4197350"/>
          <p14:tracePt t="84704" x="6772275" y="4206875"/>
          <p14:tracePt t="84712" x="6764338" y="4206875"/>
          <p14:tracePt t="84720" x="6756400" y="4206875"/>
          <p14:tracePt t="84758" x="6756400" y="4214813"/>
          <p14:tracePt t="84770" x="6746875" y="4224338"/>
          <p14:tracePt t="84778" x="6738938" y="4224338"/>
          <p14:tracePt t="84786" x="6731000" y="4232275"/>
          <p14:tracePt t="84794" x="6713538" y="4249738"/>
          <p14:tracePt t="84802" x="6696075" y="4257675"/>
          <p14:tracePt t="84809" x="6680200" y="4265613"/>
          <p14:tracePt t="84819" x="6670675" y="4275138"/>
          <p14:tracePt t="84826" x="6654800" y="4283075"/>
          <p14:tracePt t="84834" x="6637338" y="4291013"/>
          <p14:tracePt t="84842" x="6627813" y="4300538"/>
          <p14:tracePt t="84848" x="6619875" y="4308475"/>
          <p14:tracePt t="84856" x="6611938" y="4308475"/>
          <p14:tracePt t="84868" x="6602413" y="4308475"/>
          <p14:tracePt t="84880" x="6602413" y="4316413"/>
          <p14:tracePt t="84896" x="6594475" y="4316413"/>
          <p14:tracePt t="84990" x="6586538" y="4316413"/>
          <p14:tracePt t="85394" x="6577013" y="4325938"/>
          <p14:tracePt t="85403" x="6561138" y="4341813"/>
          <p14:tracePt t="85410" x="6543675" y="4351338"/>
          <p14:tracePt t="85419" x="6526213" y="4368800"/>
          <p14:tracePt t="85426" x="6518275" y="4376738"/>
          <p14:tracePt t="85436" x="6500813" y="4394200"/>
          <p14:tracePt t="85443" x="6483350" y="4402138"/>
          <p14:tracePt t="85459" x="6467475" y="4410075"/>
          <p14:tracePt t="85467" x="6457950" y="4410075"/>
          <p14:tracePt t="85473" x="6457950" y="4419600"/>
          <p14:tracePt t="85557" x="6467475" y="4402138"/>
          <p14:tracePt t="85566" x="6483350" y="4394200"/>
          <p14:tracePt t="85574" x="6500813" y="4376738"/>
          <p14:tracePt t="85578" x="6518275" y="4351338"/>
          <p14:tracePt t="85586" x="6551613" y="4333875"/>
          <p14:tracePt t="85594" x="6594475" y="4308475"/>
          <p14:tracePt t="85602" x="6637338" y="4283075"/>
          <p14:tracePt t="85610" x="6688138" y="4257675"/>
          <p14:tracePt t="85618" x="6746875" y="4232275"/>
          <p14:tracePt t="85626" x="6815138" y="4214813"/>
          <p14:tracePt t="85634" x="6875463" y="4206875"/>
          <p14:tracePt t="85642" x="6934200" y="4197350"/>
          <p14:tracePt t="85650" x="6959600" y="4197350"/>
          <p14:tracePt t="85658" x="6977063" y="4197350"/>
          <p14:tracePt t="85668" x="6994525" y="4197350"/>
          <p14:tracePt t="85674" x="7002463" y="4197350"/>
          <p14:tracePt t="85682" x="7019925" y="4197350"/>
          <p14:tracePt t="85688" x="7027863" y="4197350"/>
          <p14:tracePt t="85696" x="7045325" y="4189413"/>
          <p14:tracePt t="85704" x="7053263" y="4189413"/>
          <p14:tracePt t="85712" x="7061200" y="4181475"/>
          <p14:tracePt t="85720" x="7078663" y="4171950"/>
          <p14:tracePt t="85728" x="7096125" y="4171950"/>
          <p14:tracePt t="85736" x="7104063" y="4164013"/>
          <p14:tracePt t="85744" x="7121525" y="4164013"/>
          <p14:tracePt t="85752" x="7129463" y="4164013"/>
          <p14:tracePt t="85760" x="7138988" y="4156075"/>
          <p14:tracePt t="85768" x="7154863" y="4156075"/>
          <p14:tracePt t="85776" x="7172325" y="4146550"/>
          <p14:tracePt t="85784" x="7180263" y="4146550"/>
          <p14:tracePt t="85792" x="7197725" y="4138613"/>
          <p14:tracePt t="85798" x="7223125" y="4130675"/>
          <p14:tracePt t="85806" x="7240588" y="4130675"/>
          <p14:tracePt t="85814" x="7258050" y="4130675"/>
          <p14:tracePt t="85822" x="7283450" y="4130675"/>
          <p14:tracePt t="85830" x="7291388" y="4121150"/>
          <p14:tracePt t="85838" x="7308850" y="4121150"/>
          <p14:tracePt t="85846" x="7316788" y="4121150"/>
          <p14:tracePt t="86193" x="7324725" y="4121150"/>
          <p14:tracePt t="86593" x="7316788" y="4121150"/>
          <p14:tracePt t="87374" x="7308850" y="4130675"/>
          <p14:tracePt t="87394" x="7299325" y="4138613"/>
          <p14:tracePt t="87400" x="7299325" y="4146550"/>
          <p14:tracePt t="87408" x="7291388" y="4156075"/>
          <p14:tracePt t="87416" x="7283450" y="4156075"/>
          <p14:tracePt t="87424" x="7283450" y="4164013"/>
          <p14:tracePt t="87433" x="7273925" y="4164013"/>
          <p14:tracePt t="87440" x="7265988" y="4171950"/>
          <p14:tracePt t="87460" x="7258050" y="4171950"/>
          <p14:tracePt t="87664" x="7240588" y="4181475"/>
          <p14:tracePt t="87676" x="7240588" y="4189413"/>
          <p14:tracePt t="87684" x="7189788" y="4206875"/>
          <p14:tracePt t="87692" x="7138988" y="4224338"/>
          <p14:tracePt t="87700" x="7096125" y="4240213"/>
          <p14:tracePt t="87706" x="7045325" y="4265613"/>
          <p14:tracePt t="87714" x="6994525" y="4283075"/>
          <p14:tracePt t="87722" x="6934200" y="4300538"/>
          <p14:tracePt t="87730" x="6875463" y="4325938"/>
          <p14:tracePt t="87738" x="6815138" y="4341813"/>
          <p14:tracePt t="87746" x="6756400" y="4351338"/>
          <p14:tracePt t="87754" x="6662738" y="4376738"/>
          <p14:tracePt t="87762" x="6577013" y="4394200"/>
          <p14:tracePt t="87770" x="6475413" y="4419600"/>
          <p14:tracePt t="87778" x="6356350" y="4445000"/>
          <p14:tracePt t="87786" x="6246813" y="4460875"/>
          <p14:tracePt t="87793" x="6102350" y="4486275"/>
          <p14:tracePt t="87802" x="5957888" y="4513263"/>
          <p14:tracePt t="87808" x="5778500" y="4538663"/>
          <p14:tracePt t="87816" x="5591175" y="4564063"/>
          <p14:tracePt t="87824" x="5370513" y="4597400"/>
          <p14:tracePt t="87832" x="5124450" y="4622800"/>
          <p14:tracePt t="87840" x="4878388" y="4657725"/>
          <p14:tracePt t="87848" x="4630738" y="4691063"/>
          <p14:tracePt t="87856" x="4384675" y="4716463"/>
          <p14:tracePt t="87864" x="4171950" y="4749800"/>
          <p14:tracePt t="87872" x="4019550" y="4759325"/>
          <p14:tracePt t="87880" x="3857625" y="4784725"/>
          <p14:tracePt t="87888" x="3713163" y="4792663"/>
          <p14:tracePt t="87896" x="3578225" y="4810125"/>
          <p14:tracePt t="87904" x="3433763" y="4827588"/>
          <p14:tracePt t="87920" x="3186113" y="4878388"/>
          <p14:tracePt t="87926" x="3059113" y="4903788"/>
          <p14:tracePt t="87934" x="2957513" y="4919663"/>
          <p14:tracePt t="87942" x="2871788" y="4946650"/>
          <p14:tracePt t="87950" x="2778125" y="4962525"/>
          <p14:tracePt t="87958" x="2693988" y="4979988"/>
          <p14:tracePt t="87966" x="2633663" y="4997450"/>
          <p14:tracePt t="87974" x="2574925" y="5005388"/>
          <p14:tracePt t="87983" x="2516188" y="5013325"/>
          <p14:tracePt t="87990" x="2463800" y="5038725"/>
          <p14:tracePt t="87998" x="2430463" y="5048250"/>
          <p14:tracePt t="88006" x="2387600" y="5064125"/>
          <p14:tracePt t="88014" x="2354263" y="5081588"/>
          <p14:tracePt t="88020" x="2311400" y="5099050"/>
          <p14:tracePt t="88028" x="2293938" y="5116513"/>
          <p14:tracePt t="88036" x="2260600" y="5132388"/>
          <p14:tracePt t="88044" x="2235200" y="5141913"/>
          <p14:tracePt t="88052" x="2200275" y="5157788"/>
          <p14:tracePt t="88060" x="2174875" y="5167313"/>
          <p14:tracePt t="88069" x="2159000" y="5175250"/>
          <p14:tracePt t="88075" x="2149475" y="5175250"/>
          <p14:tracePt t="88084" x="2133600" y="5175250"/>
          <p14:tracePt t="88092" x="2124075" y="5175250"/>
          <p14:tracePt t="88100" x="2116138" y="5175250"/>
          <p14:tracePt t="88108" x="2098675" y="5175250"/>
          <p14:tracePt t="88124" x="2082800" y="5175250"/>
          <p14:tracePt t="88129" x="2073275" y="5175250"/>
          <p14:tracePt t="88138" x="2065338" y="5175250"/>
          <p14:tracePt t="88146" x="2047875" y="5183188"/>
          <p14:tracePt t="88154" x="2039938" y="5183188"/>
          <p14:tracePt t="88162" x="2030413" y="5192713"/>
          <p14:tracePt t="88170" x="2014538" y="5192713"/>
          <p14:tracePt t="88178" x="2014538" y="5200650"/>
          <p14:tracePt t="88186" x="2005013" y="5200650"/>
          <p14:tracePt t="88194" x="1997075" y="5200650"/>
          <p14:tracePt t="88260" x="1997075" y="5208588"/>
          <p14:tracePt t="88452" x="1997075" y="5218113"/>
          <p14:tracePt t="88464" x="2014538" y="5226050"/>
          <p14:tracePt t="88472" x="2039938" y="5235575"/>
          <p14:tracePt t="88480" x="2065338" y="5251450"/>
          <p14:tracePt t="88488" x="2090738" y="5260975"/>
          <p14:tracePt t="88496" x="2108200" y="5276850"/>
          <p14:tracePt t="88504" x="2116138" y="5286375"/>
          <p14:tracePt t="88512" x="2133600" y="5294313"/>
          <p14:tracePt t="88520" x="2149475" y="5302250"/>
          <p14:tracePt t="88529" x="2159000" y="5311775"/>
          <p14:tracePt t="88536" x="2174875" y="5327650"/>
          <p14:tracePt t="88542" x="2192338" y="5327650"/>
          <p14:tracePt t="88550" x="2209800" y="5345113"/>
          <p14:tracePt t="88558" x="2227263" y="5353050"/>
          <p14:tracePt t="88568" x="2243138" y="5353050"/>
          <p14:tracePt t="88574" x="2260600" y="5362575"/>
          <p14:tracePt t="88583" x="2268538" y="5362575"/>
          <p14:tracePt t="88590" x="2286000" y="5362575"/>
          <p14:tracePt t="88598" x="2303463" y="5370513"/>
          <p14:tracePt t="88606" x="2311400" y="5370513"/>
          <p14:tracePt t="88614" x="2328863" y="5370513"/>
          <p14:tracePt t="88622" x="2336800" y="5370513"/>
          <p14:tracePt t="88630" x="2354263" y="5370513"/>
          <p14:tracePt t="88638" x="2371725" y="5370513"/>
          <p14:tracePt t="88646" x="2379663" y="5380038"/>
          <p14:tracePt t="88652" x="2397125" y="5380038"/>
          <p14:tracePt t="88660" x="2413000" y="5380038"/>
          <p14:tracePt t="88680" x="2422525" y="5380038"/>
          <p14:tracePt t="88692" x="2430463" y="5380038"/>
          <p14:tracePt t="88700" x="2430463" y="5387975"/>
          <p14:tracePt t="88794" x="2438400" y="5387975"/>
          <p14:tracePt t="88814" x="2447925" y="5387975"/>
          <p14:tracePt t="88822" x="2455863" y="5387975"/>
          <p14:tracePt t="88839" x="2473325" y="5387975"/>
          <p14:tracePt t="88854" x="2481263" y="5387975"/>
          <p14:tracePt t="88860" x="2498725" y="5380038"/>
          <p14:tracePt t="88869" x="2506663" y="5380038"/>
          <p14:tracePt t="88877" x="2516188" y="5380038"/>
          <p14:tracePt t="88885" x="2532063" y="5380038"/>
          <p14:tracePt t="88892" x="2532063" y="5370513"/>
          <p14:tracePt t="88902" x="2549525" y="5370513"/>
          <p14:tracePt t="88916" x="2557463" y="5370513"/>
          <p14:tracePt t="88924" x="2566988" y="5362575"/>
          <p14:tracePt t="88933" x="2574925" y="5362575"/>
          <p14:tracePt t="88940" x="2582863" y="5353050"/>
          <p14:tracePt t="88948" x="2600325" y="5353050"/>
          <p14:tracePt t="88956" x="2608263" y="5353050"/>
          <p14:tracePt t="88962" x="2625725" y="5353050"/>
          <p14:tracePt t="88970" x="2633663" y="5353050"/>
          <p14:tracePt t="88986" x="2643188" y="5353050"/>
          <p14:tracePt t="89002" x="2651125" y="5353050"/>
          <p14:tracePt t="89246" x="2660650" y="5353050"/>
          <p14:tracePt t="89254" x="2676525" y="5353050"/>
          <p14:tracePt t="89270" x="2693988" y="5353050"/>
          <p14:tracePt t="89276" x="2711450" y="5345113"/>
          <p14:tracePt t="89285" x="2719388" y="5337175"/>
          <p14:tracePt t="89292" x="2744788" y="5327650"/>
          <p14:tracePt t="89300" x="2770188" y="5319713"/>
          <p14:tracePt t="89308" x="2795588" y="5311775"/>
          <p14:tracePt t="89316" x="2805113" y="5302250"/>
          <p14:tracePt t="89324" x="2830513" y="5294313"/>
          <p14:tracePt t="89332" x="2846388" y="5294313"/>
          <p14:tracePt t="89340" x="2855913" y="5286375"/>
          <p14:tracePt t="89348" x="2871788" y="5276850"/>
          <p14:tracePt t="89356" x="2881313" y="5276850"/>
          <p14:tracePt t="89364" x="2889250" y="5268913"/>
          <p14:tracePt t="89372" x="2906713" y="5260975"/>
          <p14:tracePt t="89378" x="2922588" y="5260975"/>
          <p14:tracePt t="89394" x="2932113" y="5260975"/>
          <p14:tracePt t="89406" x="2940050" y="5260975"/>
          <p14:tracePt t="89470" x="2949575" y="5260975"/>
          <p14:tracePt t="89516" x="2949575" y="5251450"/>
          <p14:tracePt t="89564" x="2957513" y="5243513"/>
          <p14:tracePt t="89764" x="2965450" y="5243513"/>
          <p14:tracePt t="89776" x="2965450" y="5235575"/>
          <p14:tracePt t="89784" x="2974975" y="5235575"/>
          <p14:tracePt t="89796" x="2982913" y="5235575"/>
          <p14:tracePt t="89812" x="2990850" y="5235575"/>
          <p14:tracePt t="89826" x="2990850" y="5226050"/>
          <p14:tracePt t="89838" x="3000375" y="5226050"/>
          <p14:tracePt t="89898" x="3008313" y="5226050"/>
          <p14:tracePt t="89906" x="3016250" y="5226050"/>
          <p14:tracePt t="89914" x="3025775" y="5226050"/>
          <p14:tracePt t="89933" x="3041650" y="5226050"/>
          <p14:tracePt t="89939" x="3059113" y="5226050"/>
          <p14:tracePt t="89952" x="3067050" y="5226050"/>
          <p14:tracePt t="89960" x="3076575" y="5218113"/>
          <p14:tracePt t="89976" x="3084513" y="5218113"/>
          <p14:tracePt t="89984" x="3094038" y="5218113"/>
          <p14:tracePt t="89992" x="3101975" y="5218113"/>
          <p14:tracePt t="90008" x="3109913" y="5218113"/>
          <p14:tracePt t="90014" x="3119438" y="5218113"/>
          <p14:tracePt t="90030" x="3127375" y="5218113"/>
          <p14:tracePt t="90038" x="3144838" y="5218113"/>
          <p14:tracePt t="90144" x="3152775" y="5218113"/>
          <p14:tracePt t="90334" x="3160713" y="5218113"/>
          <p14:tracePt t="90352" x="3186113" y="5218113"/>
          <p14:tracePt t="90360" x="3211513" y="5218113"/>
          <p14:tracePt t="90368" x="3221038" y="5226050"/>
          <p14:tracePt t="90376" x="3246438" y="5243513"/>
          <p14:tracePt t="90384" x="3279775" y="5251450"/>
          <p14:tracePt t="90392" x="3297238" y="5260975"/>
          <p14:tracePt t="90400" x="3305175" y="5276850"/>
          <p14:tracePt t="90408" x="3322638" y="5276850"/>
          <p14:tracePt t="90416" x="3340100" y="5276850"/>
          <p14:tracePt t="90424" x="3348038" y="5276850"/>
          <p14:tracePt t="90433" x="3355975" y="5276850"/>
          <p14:tracePt t="90440" x="3355975" y="5286375"/>
          <p14:tracePt t="90450" x="3365500" y="5286375"/>
          <p14:tracePt t="90656" x="3373438" y="5286375"/>
          <p14:tracePt t="90666" x="3390900" y="5286375"/>
          <p14:tracePt t="90674" x="3398838" y="5286375"/>
          <p14:tracePt t="90690" x="3408363" y="5286375"/>
          <p14:tracePt t="90710" x="3416300" y="5286375"/>
          <p14:tracePt t="90726" x="3416300" y="5276850"/>
          <p14:tracePt t="90856" x="3424238" y="5276850"/>
          <p14:tracePt t="90938" x="3433763" y="5276850"/>
          <p14:tracePt t="90946" x="3441700" y="5268913"/>
          <p14:tracePt t="90954" x="3449638" y="5268913"/>
          <p14:tracePt t="90962" x="3467100" y="5260975"/>
          <p14:tracePt t="90970" x="3475038" y="5260975"/>
          <p14:tracePt t="90988" x="3484563" y="5260975"/>
          <p14:tracePt t="91008" x="3492500" y="5260975"/>
          <p14:tracePt t="91024" x="3502025" y="5260975"/>
          <p14:tracePt t="91040" x="3517900" y="5260975"/>
          <p14:tracePt t="91049" x="3527425" y="5260975"/>
          <p14:tracePt t="91056" x="3543300" y="5260975"/>
          <p14:tracePt t="91064" x="3560763" y="5260975"/>
          <p14:tracePt t="91072" x="3568700" y="5260975"/>
          <p14:tracePt t="91078" x="3578225" y="5260975"/>
          <p14:tracePt t="91086" x="3586163" y="5260975"/>
          <p14:tracePt t="91094" x="3594100" y="5260975"/>
          <p14:tracePt t="91102" x="3611563" y="5260975"/>
          <p14:tracePt t="91110" x="3619500" y="5260975"/>
          <p14:tracePt t="91119" x="3636963" y="5260975"/>
          <p14:tracePt t="91126" x="3654425" y="5251450"/>
          <p14:tracePt t="91134" x="3662363" y="5251450"/>
          <p14:tracePt t="91142" x="3679825" y="5243513"/>
          <p14:tracePt t="91150" x="3705225" y="5235575"/>
          <p14:tracePt t="91158" x="3713163" y="5235575"/>
          <p14:tracePt t="91166" x="3730625" y="5235575"/>
          <p14:tracePt t="91174" x="3738563" y="5235575"/>
          <p14:tracePt t="91182" x="3756025" y="5235575"/>
          <p14:tracePt t="91188" x="3773488" y="5226050"/>
          <p14:tracePt t="91196" x="3781425" y="5226050"/>
          <p14:tracePt t="91204" x="3798888" y="5226050"/>
          <p14:tracePt t="91212" x="3816350" y="5218113"/>
          <p14:tracePt t="91220" x="3824288" y="5218113"/>
          <p14:tracePt t="91228" x="3841750" y="5208588"/>
          <p14:tracePt t="91236" x="3857625" y="5208588"/>
          <p14:tracePt t="91244" x="3867150" y="5208588"/>
          <p14:tracePt t="91252" x="3883025" y="5200650"/>
          <p14:tracePt t="91260" x="3892550" y="5200650"/>
          <p14:tracePt t="91268" x="3908425" y="5192713"/>
          <p14:tracePt t="91276" x="3925888" y="5192713"/>
          <p14:tracePt t="91284" x="3935413" y="5192713"/>
          <p14:tracePt t="91290" x="3951288" y="5192713"/>
          <p14:tracePt t="91300" x="3968750" y="5192713"/>
          <p14:tracePt t="91306" x="3976688" y="5183188"/>
          <p14:tracePt t="91314" x="3994150" y="5183188"/>
          <p14:tracePt t="91322" x="4011613" y="5183188"/>
          <p14:tracePt t="91330" x="4019550" y="5183188"/>
          <p14:tracePt t="91338" x="4037013" y="5183188"/>
          <p14:tracePt t="91346" x="4044950" y="5183188"/>
          <p14:tracePt t="91354" x="4062413" y="5183188"/>
          <p14:tracePt t="91362" x="4079875" y="5175250"/>
          <p14:tracePt t="91370" x="4087813" y="5175250"/>
          <p14:tracePt t="91378" x="4105275" y="5175250"/>
          <p14:tracePt t="91386" x="4121150" y="5167313"/>
          <p14:tracePt t="91394" x="4130675" y="5167313"/>
          <p14:tracePt t="91401" x="4146550" y="5167313"/>
          <p14:tracePt t="91416" x="4156075" y="5167313"/>
          <p14:tracePt t="91433" x="4164013" y="5167313"/>
          <p14:tracePt t="91451" x="4171950" y="5167313"/>
          <p14:tracePt t="91476" x="4181475" y="5167313"/>
          <p14:tracePt t="91485" x="4197350" y="5157788"/>
          <p14:tracePt t="91502" x="4206875" y="5157788"/>
          <p14:tracePt t="91506" x="4214813" y="5157788"/>
          <p14:tracePt t="91514" x="4232275" y="5157788"/>
          <p14:tracePt t="91522" x="4240213" y="5157788"/>
          <p14:tracePt t="91530" x="4249738" y="5157788"/>
          <p14:tracePt t="91538" x="4257675" y="5157788"/>
          <p14:tracePt t="91546" x="4265613" y="5157788"/>
          <p14:tracePt t="92678" x="4275138" y="5157788"/>
          <p14:tracePt t="92684" x="4283075" y="5157788"/>
          <p14:tracePt t="92692" x="4300538" y="5157788"/>
          <p14:tracePt t="92712" x="4308475" y="5157788"/>
          <p14:tracePt t="92993" x="4316413" y="5149850"/>
          <p14:tracePt t="93000" x="4325938" y="5132388"/>
          <p14:tracePt t="93007" x="4341813" y="5124450"/>
          <p14:tracePt t="93018" x="4359275" y="5106988"/>
          <p14:tracePt t="93022" x="4376738" y="5099050"/>
          <p14:tracePt t="93030" x="4384675" y="5081588"/>
          <p14:tracePt t="93038" x="4402138" y="5064125"/>
          <p14:tracePt t="93046" x="4419600" y="5056188"/>
          <p14:tracePt t="93054" x="4435475" y="5038725"/>
          <p14:tracePt t="93062" x="4445000" y="5022850"/>
          <p14:tracePt t="93070" x="4460875" y="5005388"/>
          <p14:tracePt t="93078" x="4478338" y="4997450"/>
          <p14:tracePt t="93086" x="4503738" y="4979988"/>
          <p14:tracePt t="93094" x="4513263" y="4972050"/>
          <p14:tracePt t="93101" x="4529138" y="4962525"/>
          <p14:tracePt t="93108" x="4546600" y="4962525"/>
          <p14:tracePt t="93116" x="4554538" y="4962525"/>
          <p14:tracePt t="93124" x="4564063" y="4962525"/>
          <p14:tracePt t="93132" x="4579938" y="4962525"/>
          <p14:tracePt t="93139" x="4579938" y="4954588"/>
          <p14:tracePt t="93155" x="4589463" y="4954588"/>
          <p14:tracePt t="93164" x="4597400" y="4954588"/>
          <p14:tracePt t="93172" x="4605338" y="4954588"/>
          <p14:tracePt t="93179" x="4622800" y="4946650"/>
          <p14:tracePt t="93188" x="4640263" y="4946650"/>
          <p14:tracePt t="93196" x="4648200" y="4937125"/>
          <p14:tracePt t="93202" x="4665663" y="4929188"/>
          <p14:tracePt t="93210" x="4691063" y="4911725"/>
          <p14:tracePt t="93218" x="4716463" y="4903788"/>
          <p14:tracePt t="93226" x="4733925" y="4894263"/>
          <p14:tracePt t="93234" x="4749800" y="4886325"/>
          <p14:tracePt t="93242" x="4767263" y="4886325"/>
          <p14:tracePt t="93250" x="4775200" y="4878388"/>
          <p14:tracePt t="93258" x="4792663" y="4878388"/>
          <p14:tracePt t="93266" x="4810125" y="4878388"/>
          <p14:tracePt t="93274" x="4818063" y="4878388"/>
          <p14:tracePt t="93282" x="4835525" y="4878388"/>
          <p14:tracePt t="93290" x="4843463" y="4868863"/>
          <p14:tracePt t="93299" x="4860925" y="4868863"/>
          <p14:tracePt t="93306" x="4878388" y="4860925"/>
          <p14:tracePt t="93314" x="4903788" y="4852988"/>
          <p14:tracePt t="93320" x="4911725" y="4843463"/>
          <p14:tracePt t="93328" x="4937125" y="4835525"/>
          <p14:tracePt t="93336" x="4972050" y="4818063"/>
          <p14:tracePt t="93344" x="5005388" y="4802188"/>
          <p14:tracePt t="93352" x="5056188" y="4792663"/>
          <p14:tracePt t="93360" x="5116513" y="4784725"/>
          <p14:tracePt t="93368" x="5175250" y="4775200"/>
          <p14:tracePt t="93376" x="5226050" y="4775200"/>
          <p14:tracePt t="93384" x="5286375" y="4759325"/>
          <p14:tracePt t="93392" x="5362575" y="4759325"/>
          <p14:tracePt t="93400" x="5430838" y="4759325"/>
          <p14:tracePt t="93408" x="5514975" y="4759325"/>
          <p14:tracePt t="93414" x="5591175" y="4759325"/>
          <p14:tracePt t="93422" x="5676900" y="4759325"/>
          <p14:tracePt t="93429" x="5761038" y="4767263"/>
          <p14:tracePt t="93438" x="5846763" y="4767263"/>
          <p14:tracePt t="93446" x="5915025" y="4767263"/>
          <p14:tracePt t="93454" x="6008688" y="4775200"/>
          <p14:tracePt t="93462" x="6092825" y="4802188"/>
          <p14:tracePt t="93470" x="6153150" y="4810125"/>
          <p14:tracePt t="93478" x="6211888" y="4818063"/>
          <p14:tracePt t="93486" x="6254750" y="4827588"/>
          <p14:tracePt t="93494" x="6288088" y="4827588"/>
          <p14:tracePt t="93502" x="6313488" y="4827588"/>
          <p14:tracePt t="93510" x="6348413" y="4827588"/>
          <p14:tracePt t="93518" x="6365875" y="4827588"/>
          <p14:tracePt t="93524" x="6381750" y="4827588"/>
          <p14:tracePt t="93532" x="6399213" y="4827588"/>
          <p14:tracePt t="93540" x="6424613" y="4827588"/>
          <p14:tracePt t="93548" x="6457950" y="4827588"/>
          <p14:tracePt t="93556" x="6483350" y="4818063"/>
          <p14:tracePt t="93564" x="6510338" y="4818063"/>
          <p14:tracePt t="93572" x="6543675" y="4818063"/>
          <p14:tracePt t="93580" x="6586538" y="4818063"/>
          <p14:tracePt t="93588" x="6619875" y="4818063"/>
          <p14:tracePt t="93596" x="6645275" y="4827588"/>
          <p14:tracePt t="93604" x="6670675" y="4843463"/>
          <p14:tracePt t="93612" x="6688138" y="4852988"/>
          <p14:tracePt t="93620" x="6713538" y="4868863"/>
          <p14:tracePt t="93628" x="6731000" y="4878388"/>
          <p14:tracePt t="93634" x="6764338" y="4886325"/>
          <p14:tracePt t="93642" x="6799263" y="4903788"/>
          <p14:tracePt t="93650" x="6832600" y="4929188"/>
          <p14:tracePt t="93658" x="6865938" y="4929188"/>
          <p14:tracePt t="93666" x="6916738" y="4954588"/>
          <p14:tracePt t="93674" x="6959600" y="4962525"/>
          <p14:tracePt t="93682" x="6994525" y="4972050"/>
          <p14:tracePt t="93690" x="7053263" y="4979988"/>
          <p14:tracePt t="93699" x="7121525" y="4987925"/>
          <p14:tracePt t="93706" x="7189788" y="5013325"/>
          <p14:tracePt t="93714" x="7258050" y="5022850"/>
          <p14:tracePt t="93722" x="7334250" y="5030788"/>
          <p14:tracePt t="93730" x="7418388" y="5038725"/>
          <p14:tracePt t="93736" x="7486650" y="5038725"/>
          <p14:tracePt t="93744" x="7562850" y="5038725"/>
          <p14:tracePt t="93752" x="7631113" y="5038725"/>
          <p14:tracePt t="93760" x="7716838" y="5038725"/>
          <p14:tracePt t="93768" x="7810500" y="5030788"/>
          <p14:tracePt t="93776" x="7894638" y="5005388"/>
          <p14:tracePt t="93784" x="7980363" y="4987925"/>
          <p14:tracePt t="93792" x="8056563" y="4972050"/>
          <p14:tracePt t="93801" x="8115300" y="4962525"/>
          <p14:tracePt t="93808" x="8175625" y="4954588"/>
          <p14:tracePt t="93816" x="8191500" y="4954588"/>
          <p14:tracePt t="93824" x="8201025" y="4954588"/>
          <p14:tracePt t="93869" x="8201025" y="4946650"/>
          <p14:tracePt t="93942" x="8175625" y="4962525"/>
          <p14:tracePt t="93948" x="8158163" y="4962525"/>
          <p14:tracePt t="93956" x="8132763" y="4972050"/>
          <p14:tracePt t="93964" x="8089900" y="4972050"/>
          <p14:tracePt t="93972" x="8047038" y="4972050"/>
          <p14:tracePt t="93980" x="7988300" y="4972050"/>
          <p14:tracePt t="93988" x="7927975" y="4972050"/>
          <p14:tracePt t="93996" x="7869238" y="4972050"/>
          <p14:tracePt t="94004" x="7800975" y="4972050"/>
          <p14:tracePt t="94012" x="7742238" y="4972050"/>
          <p14:tracePt t="94020" x="7673975" y="4962525"/>
          <p14:tracePt t="94028" x="7597775" y="4954588"/>
          <p14:tracePt t="94036" x="7537450" y="4946650"/>
          <p14:tracePt t="94044" x="7478713" y="4937125"/>
          <p14:tracePt t="94052" x="7418388" y="4929188"/>
          <p14:tracePt t="94058" x="7359650" y="4929188"/>
          <p14:tracePt t="94067" x="7316788" y="4919663"/>
          <p14:tracePt t="94074" x="7283450" y="4911725"/>
          <p14:tracePt t="94082" x="7258050" y="4911725"/>
          <p14:tracePt t="94089" x="7215188" y="4911725"/>
          <p14:tracePt t="94098" x="7189788" y="4911725"/>
          <p14:tracePt t="94106" x="7129463" y="4911725"/>
          <p14:tracePt t="94114" x="7070725" y="4911725"/>
          <p14:tracePt t="94122" x="7010400" y="4894263"/>
          <p14:tracePt t="94129" x="6959600" y="4894263"/>
          <p14:tracePt t="94138" x="6908800" y="4886325"/>
          <p14:tracePt t="94146" x="6850063" y="4878388"/>
          <p14:tracePt t="94152" x="6789738" y="4868863"/>
          <p14:tracePt t="94160" x="6731000" y="4860925"/>
          <p14:tracePt t="94168" x="6670675" y="4835525"/>
          <p14:tracePt t="94176" x="6611938" y="4827588"/>
          <p14:tracePt t="94184" x="6535738" y="4818063"/>
          <p14:tracePt t="94192" x="6475413" y="4810125"/>
          <p14:tracePt t="94200" x="6416675" y="4784725"/>
          <p14:tracePt t="94208" x="6356350" y="4767263"/>
          <p14:tracePt t="94216" x="6280150" y="4749800"/>
          <p14:tracePt t="94224" x="6221413" y="4733925"/>
          <p14:tracePt t="94232" x="6161088" y="4716463"/>
          <p14:tracePt t="94240" x="6118225" y="4708525"/>
          <p14:tracePt t="94248" x="6084888" y="4699000"/>
          <p14:tracePt t="94256" x="6049963" y="4691063"/>
          <p14:tracePt t="94265" x="6016625" y="4683125"/>
          <p14:tracePt t="94270" x="5991225" y="4683125"/>
          <p14:tracePt t="94278" x="5973763" y="4683125"/>
          <p14:tracePt t="94286" x="5940425" y="4683125"/>
          <p14:tracePt t="94294" x="5897563" y="4683125"/>
          <p14:tracePt t="94302" x="5864225" y="4673600"/>
          <p14:tracePt t="94310" x="5821363" y="4673600"/>
          <p14:tracePt t="94318" x="5778500" y="4673600"/>
          <p14:tracePt t="94326" x="5719763" y="4665663"/>
          <p14:tracePt t="94334" x="5668963" y="4657725"/>
          <p14:tracePt t="94342" x="5608638" y="4657725"/>
          <p14:tracePt t="94350" x="5549900" y="4648200"/>
          <p14:tracePt t="94358" x="5524500" y="4640263"/>
          <p14:tracePt t="94367" x="5489575" y="4640263"/>
          <p14:tracePt t="94372" x="5464175" y="4630738"/>
          <p14:tracePt t="94380" x="5438775" y="4622800"/>
          <p14:tracePt t="94388" x="5430838" y="4614863"/>
          <p14:tracePt t="94396" x="5413375" y="4605338"/>
          <p14:tracePt t="94404" x="5387975" y="4597400"/>
          <p14:tracePt t="94412" x="5370513" y="4589463"/>
          <p14:tracePt t="94420" x="5362575" y="4579938"/>
          <p14:tracePt t="94428" x="5345113" y="4572000"/>
          <p14:tracePt t="94436" x="5327650" y="4564063"/>
          <p14:tracePt t="94444" x="5319713" y="4564063"/>
          <p14:tracePt t="94452" x="5302250" y="4554538"/>
          <p14:tracePt t="94460" x="5286375" y="4546600"/>
          <p14:tracePt t="94468" x="5276850" y="4546600"/>
          <p14:tracePt t="94473" x="5260975" y="4538663"/>
          <p14:tracePt t="94482" x="5243513" y="4538663"/>
          <p14:tracePt t="94490" x="5235575" y="4538663"/>
          <p14:tracePt t="94498" x="5218113" y="4538663"/>
          <p14:tracePt t="94506" x="5208588" y="4538663"/>
          <p14:tracePt t="94515" x="5192713" y="4538663"/>
          <p14:tracePt t="94522" x="5183188" y="4538663"/>
          <p14:tracePt t="94892" x="5157788" y="4546600"/>
          <p14:tracePt t="94900" x="5106988" y="4564063"/>
          <p14:tracePt t="94907" x="5038725" y="4579938"/>
          <p14:tracePt t="94922" x="4987925" y="4589463"/>
          <p14:tracePt t="94930" x="4962525" y="4589463"/>
          <p14:tracePt t="94938" x="4954588" y="4589463"/>
          <p14:tracePt t="94946" x="4937125" y="4589463"/>
          <p14:tracePt t="94954" x="4919663" y="4589463"/>
          <p14:tracePt t="94962" x="4911725" y="4589463"/>
          <p14:tracePt t="94970" x="4894263" y="4589463"/>
          <p14:tracePt t="94978" x="4878388" y="4579938"/>
          <p14:tracePt t="94986" x="4868863" y="4579938"/>
          <p14:tracePt t="94994" x="4852988" y="4579938"/>
          <p14:tracePt t="95000" x="4835525" y="4572000"/>
          <p14:tracePt t="95008" x="4827588" y="4572000"/>
          <p14:tracePt t="95016" x="4810125" y="4572000"/>
          <p14:tracePt t="95024" x="4792663" y="4564063"/>
          <p14:tracePt t="95031" x="4784725" y="4564063"/>
          <p14:tracePt t="95040" x="4767263" y="4554538"/>
          <p14:tracePt t="95048" x="4749800" y="4554538"/>
          <p14:tracePt t="95056" x="4741863" y="4546600"/>
          <p14:tracePt t="95064" x="4724400" y="4546600"/>
          <p14:tracePt t="95072" x="4699000" y="4538663"/>
          <p14:tracePt t="95080" x="4691063" y="4538663"/>
          <p14:tracePt t="95088" x="4665663" y="4529138"/>
          <p14:tracePt t="95096" x="4640263" y="4521200"/>
          <p14:tracePt t="95102" x="4630738" y="4513263"/>
          <p14:tracePt t="95110" x="4605338" y="4495800"/>
          <p14:tracePt t="95118" x="4579938" y="4486275"/>
          <p14:tracePt t="95126" x="4554538" y="4478338"/>
          <p14:tracePt t="95134" x="4521200" y="4470400"/>
          <p14:tracePt t="95142" x="4495800" y="4460875"/>
          <p14:tracePt t="95150" x="4460875" y="4452938"/>
          <p14:tracePt t="95158" x="4410075" y="4445000"/>
          <p14:tracePt t="95166" x="4351338" y="4435475"/>
          <p14:tracePt t="95173" x="4308475" y="4427538"/>
          <p14:tracePt t="95182" x="4249738" y="4419600"/>
          <p14:tracePt t="95189" x="4189413" y="4419600"/>
          <p14:tracePt t="95198" x="4146550" y="4410075"/>
          <p14:tracePt t="95206" x="4095750" y="4410075"/>
          <p14:tracePt t="95212" x="4070350" y="4410075"/>
          <p14:tracePt t="95220" x="4044950" y="4410075"/>
          <p14:tracePt t="95228" x="4019550" y="4410075"/>
          <p14:tracePt t="95236" x="4002088" y="4410075"/>
          <p14:tracePt t="95244" x="3986213" y="4410075"/>
          <p14:tracePt t="95252" x="3968750" y="4419600"/>
          <p14:tracePt t="95260" x="3960813" y="4419600"/>
          <p14:tracePt t="95268" x="3935413" y="4427538"/>
          <p14:tracePt t="95276" x="3917950" y="4427538"/>
          <p14:tracePt t="95284" x="3908425" y="4435475"/>
          <p14:tracePt t="95292" x="3900488" y="4445000"/>
          <p14:tracePt t="95300" x="3883025" y="4445000"/>
          <p14:tracePt t="95316" x="3875088" y="4452938"/>
          <p14:tracePt t="95334" x="3867150" y="4452938"/>
          <p14:tracePt t="95346" x="3857625" y="4452938"/>
          <p14:tracePt t="95362" x="3849688" y="4460875"/>
          <p14:tracePt t="95370" x="3832225" y="4470400"/>
          <p14:tracePt t="95386" x="3824288" y="4478338"/>
          <p14:tracePt t="95406" x="3816350" y="4486275"/>
          <p14:tracePt t="95436" x="3816350" y="4495800"/>
          <p14:tracePt t="95444" x="3806825" y="4495800"/>
          <p14:tracePt t="95452" x="3806825" y="4503738"/>
          <p14:tracePt t="95460" x="3790950" y="4521200"/>
          <p14:tracePt t="95476" x="3781425" y="4538663"/>
          <p14:tracePt t="95484" x="3773488" y="4554538"/>
          <p14:tracePt t="95492" x="3756025" y="4564063"/>
          <p14:tracePt t="95500" x="3748088" y="4579938"/>
          <p14:tracePt t="95508" x="3738563" y="4597400"/>
          <p14:tracePt t="95517" x="3738563" y="4605338"/>
          <p14:tracePt t="95524" x="3738563" y="4622800"/>
          <p14:tracePt t="95530" x="3730625" y="4640263"/>
          <p14:tracePt t="95538" x="3722688" y="4657725"/>
          <p14:tracePt t="95554" x="3722688" y="4673600"/>
          <p14:tracePt t="95562" x="3722688" y="4683125"/>
          <p14:tracePt t="95570" x="3713163" y="4691063"/>
          <p14:tracePt t="95578" x="3713163" y="4708525"/>
          <p14:tracePt t="95822" x="3713163" y="4716463"/>
          <p14:tracePt t="95835" x="3722688" y="4716463"/>
          <p14:tracePt t="95842" x="3730625" y="4716463"/>
          <p14:tracePt t="95852" x="3738563" y="4724400"/>
          <p14:tracePt t="95861" x="3748088" y="4724400"/>
          <p14:tracePt t="95868" x="3756025" y="4724400"/>
          <p14:tracePt t="95876" x="3773488" y="4724400"/>
          <p14:tracePt t="95884" x="3781425" y="4724400"/>
          <p14:tracePt t="95892" x="3798888" y="4724400"/>
          <p14:tracePt t="95900" x="3806825" y="4724400"/>
          <p14:tracePt t="95921" x="3841750" y="4733925"/>
          <p14:tracePt t="95924" x="3849688" y="4733925"/>
          <p14:tracePt t="95932" x="3867150" y="4733925"/>
          <p14:tracePt t="95940" x="3883025" y="4733925"/>
          <p14:tracePt t="95948" x="3892550" y="4741863"/>
          <p14:tracePt t="95954" x="3908425" y="4741863"/>
          <p14:tracePt t="95962" x="3925888" y="4741863"/>
          <p14:tracePt t="95970" x="3943350" y="4749800"/>
          <p14:tracePt t="95978" x="3976688" y="4749800"/>
          <p14:tracePt t="95986" x="4002088" y="4767263"/>
          <p14:tracePt t="95994" x="4019550" y="4775200"/>
          <p14:tracePt t="96002" x="4027488" y="4784725"/>
          <p14:tracePt t="96010" x="4037013" y="4784725"/>
          <p14:tracePt t="96018" x="4044950" y="4784725"/>
          <p14:tracePt t="96038" x="4052888" y="4784725"/>
          <p14:tracePt t="96050" x="4052888" y="4792663"/>
          <p14:tracePt t="96096" x="4062413" y="4802188"/>
          <p14:tracePt t="96108" x="4070350" y="4810125"/>
          <p14:tracePt t="96116" x="4079875" y="4818063"/>
          <p14:tracePt t="96124" x="4087813" y="4827588"/>
          <p14:tracePt t="96132" x="4095750" y="4827588"/>
          <p14:tracePt t="96140" x="4095750" y="4835525"/>
          <p14:tracePt t="96158" x="4105275" y="4835525"/>
          <p14:tracePt t="96250" x="4113213" y="4835525"/>
          <p14:tracePt t="96262" x="4113213" y="4843463"/>
          <p14:tracePt t="96288" x="4121150" y="4852988"/>
          <p14:tracePt t="96348" x="4130675" y="4852988"/>
          <p14:tracePt t="96360" x="4138613" y="4860925"/>
          <p14:tracePt t="96372" x="4138613" y="4868863"/>
          <p14:tracePt t="96484" x="4138613" y="4878388"/>
          <p14:tracePt t="96512" x="4138613" y="4886325"/>
          <p14:tracePt t="96520" x="4130675" y="4894263"/>
          <p14:tracePt t="96528" x="4121150" y="4903788"/>
          <p14:tracePt t="96536" x="4121150" y="4911725"/>
          <p14:tracePt t="96544" x="4113213" y="4929188"/>
          <p14:tracePt t="96552" x="4095750" y="4937125"/>
          <p14:tracePt t="96560" x="4087813" y="4946650"/>
          <p14:tracePt t="96568" x="4079875" y="4946650"/>
          <p14:tracePt t="96578" x="4079875" y="4954588"/>
          <p14:tracePt t="96586" x="4070350" y="4954588"/>
          <p14:tracePt t="96594" x="4062413" y="4954588"/>
          <p14:tracePt t="96614" x="4062413" y="4962525"/>
          <p14:tracePt t="96630" x="4052888" y="4962525"/>
          <p14:tracePt t="96638" x="4052888" y="4972050"/>
          <p14:tracePt t="96646" x="4044950" y="4972050"/>
          <p14:tracePt t="96654" x="4044950" y="4979988"/>
          <p14:tracePt t="96662" x="4037013" y="4979988"/>
          <p14:tracePt t="96670" x="4027488" y="4979988"/>
          <p14:tracePt t="96678" x="4019550" y="4987925"/>
          <p14:tracePt t="96683" x="4002088" y="5005388"/>
          <p14:tracePt t="96692" x="3986213" y="5013325"/>
          <p14:tracePt t="96700" x="3976688" y="5013325"/>
          <p14:tracePt t="96708" x="3968750" y="5013325"/>
          <p14:tracePt t="96716" x="3960813" y="5022850"/>
          <p14:tracePt t="96724" x="3951288" y="5022850"/>
          <p14:tracePt t="96794" x="3951288" y="5030788"/>
          <p14:tracePt t="96806" x="3943350" y="5038725"/>
          <p14:tracePt t="96814" x="3935413" y="5038725"/>
          <p14:tracePt t="96822" x="3925888" y="5056188"/>
          <p14:tracePt t="96830" x="3917950" y="5064125"/>
          <p14:tracePt t="96838" x="3908425" y="5064125"/>
          <p14:tracePt t="96846" x="3900488" y="5073650"/>
          <p14:tracePt t="96854" x="3892550" y="5081588"/>
          <p14:tracePt t="96862" x="3892550" y="5091113"/>
          <p14:tracePt t="96870" x="3875088" y="5091113"/>
          <p14:tracePt t="96886" x="3875088" y="5099050"/>
          <p14:tracePt t="96900" x="3867150" y="5099050"/>
          <p14:tracePt t="96913" x="3867150" y="5106988"/>
          <p14:tracePt t="96931" x="3857625" y="5106988"/>
          <p14:tracePt t="96936" x="3849688" y="5116513"/>
          <p14:tracePt t="97514" x="3849688" y="5124450"/>
          <p14:tracePt t="97522" x="3832225" y="5132388"/>
          <p14:tracePt t="97530" x="3816350" y="5141913"/>
          <p14:tracePt t="97536" x="3806825" y="5149850"/>
          <p14:tracePt t="97544" x="3790950" y="5167313"/>
          <p14:tracePt t="97553" x="3773488" y="5183188"/>
          <p14:tracePt t="97560" x="3756025" y="5200650"/>
          <p14:tracePt t="97568" x="3748088" y="5200650"/>
          <p14:tracePt t="97576" x="3738563" y="5200650"/>
          <p14:tracePt t="97588" x="3730625" y="5200650"/>
          <p14:tracePt t="97620" x="3722688" y="5200650"/>
          <p14:tracePt t="97628" x="3705225" y="5200650"/>
          <p14:tracePt t="97636" x="3697288" y="5208588"/>
          <p14:tracePt t="97644" x="3671888" y="5218113"/>
          <p14:tracePt t="97650" x="3646488" y="5218113"/>
          <p14:tracePt t="97658" x="3629025" y="5218113"/>
          <p14:tracePt t="97666" x="3603625" y="5218113"/>
          <p14:tracePt t="97674" x="3586163" y="5218113"/>
          <p14:tracePt t="97683" x="3578225" y="5218113"/>
          <p14:tracePt t="97690" x="3560763" y="5226050"/>
          <p14:tracePt t="97698" x="3543300" y="5226050"/>
          <p14:tracePt t="97706" x="3535363" y="5226050"/>
          <p14:tracePt t="97715" x="3527425" y="5226050"/>
          <p14:tracePt t="97722" x="3517900" y="5226050"/>
          <p14:tracePt t="97731" x="3509963" y="5235575"/>
          <p14:tracePt t="97738" x="3492500" y="5235575"/>
          <p14:tracePt t="97752" x="3484563" y="5235575"/>
          <p14:tracePt t="97760" x="3475038" y="5235575"/>
          <p14:tracePt t="98531" x="3484563" y="5243513"/>
          <p14:tracePt t="98539" x="3492500" y="5243513"/>
          <p14:tracePt t="98548" x="3502025" y="5251450"/>
          <p14:tracePt t="98554" x="3509963" y="5260975"/>
          <p14:tracePt t="98672" x="3517900" y="5260975"/>
          <p14:tracePt t="99312" x="3509963" y="5260975"/>
          <p14:tracePt t="99320" x="3492500" y="5260975"/>
          <p14:tracePt t="99328" x="3467100" y="5260975"/>
          <p14:tracePt t="99336" x="3441700" y="5260975"/>
          <p14:tracePt t="99342" x="3424238" y="5260975"/>
          <p14:tracePt t="99350" x="3398838" y="5251450"/>
          <p14:tracePt t="99358" x="3382963" y="5251450"/>
          <p14:tracePt t="99366" x="3373438" y="5251450"/>
          <p14:tracePt t="99374" x="3355975" y="5243513"/>
          <p14:tracePt t="99382" x="3340100" y="5243513"/>
          <p14:tracePt t="99390" x="3330575" y="5235575"/>
          <p14:tracePt t="99398" x="3314700" y="5235575"/>
          <p14:tracePt t="99406" x="3297238" y="5235575"/>
          <p14:tracePt t="99414" x="3289300" y="5235575"/>
          <p14:tracePt t="99422" x="3271838" y="5235575"/>
          <p14:tracePt t="99430" x="3263900" y="5235575"/>
          <p14:tracePt t="99438" x="3246438" y="5235575"/>
          <p14:tracePt t="99444" x="3238500" y="5235575"/>
          <p14:tracePt t="99452" x="3228975" y="5235575"/>
          <p14:tracePt t="99460" x="3221038" y="5235575"/>
          <p14:tracePt t="99468" x="3211513" y="5235575"/>
          <p14:tracePt t="99476" x="3203575" y="5235575"/>
          <p14:tracePt t="99484" x="3186113" y="5226050"/>
          <p14:tracePt t="99492" x="3178175" y="5226050"/>
          <p14:tracePt t="99500" x="3170238" y="5226050"/>
          <p14:tracePt t="99508" x="3160713" y="5218113"/>
          <p14:tracePt t="99516" x="3152775" y="5218113"/>
          <p14:tracePt t="99524" x="3144838" y="5218113"/>
          <p14:tracePt t="99532" x="3135313" y="5218113"/>
          <p14:tracePt t="99548" x="3127375" y="5218113"/>
          <p14:tracePt t="99554" x="3119438" y="5218113"/>
          <p14:tracePt t="99562" x="3109913" y="5218113"/>
          <p14:tracePt t="99810" x="3127375" y="5218113"/>
          <p14:tracePt t="99826" x="3144838" y="5235575"/>
          <p14:tracePt t="99834" x="3152775" y="5235575"/>
          <p14:tracePt t="99847" x="3152775" y="5243513"/>
          <p14:tracePt t="99858" x="3152775" y="5251450"/>
          <p14:tracePt t="99866" x="3152775" y="5260975"/>
          <p14:tracePt t="99872" x="3160713" y="5268913"/>
          <p14:tracePt t="99884" x="3170238" y="5286375"/>
          <p14:tracePt t="99888" x="3170238" y="5294313"/>
          <p14:tracePt t="99896" x="3178175" y="5311775"/>
          <p14:tracePt t="99916" x="3178175" y="5337175"/>
          <p14:tracePt t="99920" x="3178175" y="5353050"/>
          <p14:tracePt t="99928" x="3170238" y="5370513"/>
          <p14:tracePt t="99936" x="3152775" y="5395913"/>
          <p14:tracePt t="99944" x="3135313" y="5413375"/>
          <p14:tracePt t="99952" x="3119438" y="5446713"/>
          <p14:tracePt t="99960" x="3101975" y="5472113"/>
          <p14:tracePt t="99968" x="3084513" y="5497513"/>
          <p14:tracePt t="99974" x="3067050" y="5514975"/>
          <p14:tracePt t="99983" x="3051175" y="5532438"/>
          <p14:tracePt t="99990" x="3033713" y="5540375"/>
          <p14:tracePt t="99998" x="3025775" y="5549900"/>
          <p14:tracePt t="100006" x="3016250" y="5565775"/>
          <p14:tracePt t="100014" x="3000375" y="5575300"/>
          <p14:tracePt t="100022" x="2990850" y="5583238"/>
          <p14:tracePt t="100050" x="2982913" y="5583238"/>
          <p14:tracePt t="100069" x="2965450" y="5583238"/>
          <p14:tracePt t="100076" x="2957513" y="5583238"/>
          <p14:tracePt t="100084" x="2940050" y="5591175"/>
          <p14:tracePt t="100092" x="2932113" y="5591175"/>
          <p14:tracePt t="100099" x="2922588" y="5591175"/>
          <p14:tracePt t="100108" x="2906713" y="5591175"/>
          <p14:tracePt t="100116" x="2897188" y="5591175"/>
          <p14:tracePt t="100123" x="2871788" y="5591175"/>
          <p14:tracePt t="100133" x="2855913" y="5591175"/>
          <p14:tracePt t="100140" x="2846388" y="5575300"/>
          <p14:tracePt t="100148" x="2820988" y="5575300"/>
          <p14:tracePt t="100155" x="2805113" y="5557838"/>
          <p14:tracePt t="100163" x="2778125" y="5540375"/>
          <p14:tracePt t="100172" x="2752725" y="5524500"/>
          <p14:tracePt t="100180" x="2719388" y="5507038"/>
          <p14:tracePt t="100186" x="2701925" y="5489575"/>
          <p14:tracePt t="100194" x="2668588" y="5472113"/>
          <p14:tracePt t="100202" x="2617788" y="5456238"/>
          <p14:tracePt t="100210" x="2566988" y="5438775"/>
          <p14:tracePt t="100218" x="2506663" y="5413375"/>
          <p14:tracePt t="100226" x="2455863" y="5395913"/>
          <p14:tracePt t="100233" x="2413000" y="5380038"/>
          <p14:tracePt t="100242" x="2362200" y="5353050"/>
          <p14:tracePt t="100249" x="2328863" y="5337175"/>
          <p14:tracePt t="100258" x="2293938" y="5319713"/>
          <p14:tracePt t="100266" x="2268538" y="5302250"/>
          <p14:tracePt t="100274" x="2252663" y="5294313"/>
          <p14:tracePt t="100280" x="2243138" y="5276850"/>
          <p14:tracePt t="100288" x="2227263" y="5260975"/>
          <p14:tracePt t="100296" x="2209800" y="5243513"/>
          <p14:tracePt t="100304" x="2192338" y="5235575"/>
          <p14:tracePt t="100312" x="2174875" y="5218113"/>
          <p14:tracePt t="100320" x="2166938" y="5200650"/>
          <p14:tracePt t="100328" x="2149475" y="5183188"/>
          <p14:tracePt t="100336" x="2133600" y="5175250"/>
          <p14:tracePt t="100345" x="2116138" y="5167313"/>
          <p14:tracePt t="100352" x="2108200" y="5157788"/>
          <p14:tracePt t="100360" x="2090738" y="5149850"/>
          <p14:tracePt t="100368" x="2073275" y="5132388"/>
          <p14:tracePt t="100376" x="2055813" y="5116513"/>
          <p14:tracePt t="100384" x="2047875" y="5116513"/>
          <p14:tracePt t="100390" x="2030413" y="5106988"/>
          <p14:tracePt t="100398" x="2014538" y="5099050"/>
          <p14:tracePt t="100405" x="2005013" y="5099050"/>
          <p14:tracePt t="100414" x="1989138" y="5081588"/>
          <p14:tracePt t="100422" x="1971675" y="5081588"/>
          <p14:tracePt t="100430" x="1963738" y="5073650"/>
          <p14:tracePt t="100438" x="1946275" y="5073650"/>
          <p14:tracePt t="100446" x="1938338" y="5073650"/>
          <p14:tracePt t="100466" x="1928813" y="5073650"/>
          <p14:tracePt t="100474" x="1920875" y="5073650"/>
          <p14:tracePt t="100482" x="1911350" y="5073650"/>
          <p14:tracePt t="100540" x="1903413" y="5073650"/>
          <p14:tracePt t="100549" x="1895475" y="5073650"/>
          <p14:tracePt t="100556" x="1885950" y="5081588"/>
          <p14:tracePt t="100564" x="1878013" y="5081588"/>
          <p14:tracePt t="100572" x="1870075" y="5081588"/>
          <p14:tracePt t="100580" x="1870075" y="5091113"/>
          <p14:tracePt t="100588" x="1860550" y="5091113"/>
          <p14:tracePt t="100598" x="1852613" y="5091113"/>
          <p14:tracePt t="100610" x="1852613" y="5099050"/>
          <p14:tracePt t="100626" x="1844675" y="5099050"/>
          <p14:tracePt t="100634" x="1835150" y="5106988"/>
          <p14:tracePt t="100642" x="1827213" y="5106988"/>
          <p14:tracePt t="100650" x="1827213" y="5116513"/>
          <p14:tracePt t="101051" x="1819275" y="5124450"/>
          <p14:tracePt t="101062" x="1809750" y="5124450"/>
          <p14:tracePt t="101070" x="1801813" y="5132388"/>
          <p14:tracePt t="101078" x="1801813" y="5141913"/>
          <p14:tracePt t="101086" x="1793875" y="5141913"/>
          <p14:tracePt t="101106" x="1784350" y="5141913"/>
          <p14:tracePt t="101114" x="1784350" y="5149850"/>
          <p14:tracePt t="101128" x="1784350" y="5157788"/>
          <p14:tracePt t="102040" x="1784350" y="5167313"/>
          <p14:tracePt t="102052" x="1793875" y="5167313"/>
          <p14:tracePt t="102060" x="1827213" y="5183188"/>
          <p14:tracePt t="102068" x="1852613" y="5208588"/>
          <p14:tracePt t="102076" x="1878013" y="5235575"/>
          <p14:tracePt t="102082" x="1911350" y="5260975"/>
          <p14:tracePt t="102090" x="1954213" y="5311775"/>
          <p14:tracePt t="102098" x="1979613" y="5327650"/>
          <p14:tracePt t="102106" x="2014538" y="5353050"/>
          <p14:tracePt t="102114" x="2030413" y="5370513"/>
          <p14:tracePt t="102122" x="2047875" y="5387975"/>
          <p14:tracePt t="102130" x="2065338" y="5405438"/>
          <p14:tracePt t="102138" x="2082800" y="5421313"/>
          <p14:tracePt t="102146" x="2098675" y="5430838"/>
          <p14:tracePt t="102154" x="2108200" y="5438775"/>
          <p14:tracePt t="102162" x="2124075" y="5446713"/>
          <p14:tracePt t="102170" x="2141538" y="5464175"/>
          <p14:tracePt t="102178" x="2166938" y="5472113"/>
          <p14:tracePt t="102186" x="2174875" y="5472113"/>
          <p14:tracePt t="102192" x="2200275" y="5481638"/>
          <p14:tracePt t="102199" x="2227263" y="5489575"/>
          <p14:tracePt t="102208" x="2252663" y="5497513"/>
          <p14:tracePt t="102216" x="2278063" y="5497513"/>
          <p14:tracePt t="102223" x="2303463" y="5514975"/>
          <p14:tracePt t="102232" x="2328863" y="5532438"/>
          <p14:tracePt t="102240" x="2354263" y="5540375"/>
          <p14:tracePt t="102248" x="2371725" y="5549900"/>
          <p14:tracePt t="102256" x="2387600" y="5557838"/>
          <p14:tracePt t="102264" x="2422525" y="5565775"/>
          <p14:tracePt t="102272" x="2438400" y="5575300"/>
          <p14:tracePt t="102280" x="2455863" y="5583238"/>
          <p14:tracePt t="102288" x="2481263" y="5583238"/>
          <p14:tracePt t="102294" x="2506663" y="5591175"/>
          <p14:tracePt t="102302" x="2524125" y="5591175"/>
          <p14:tracePt t="102309" x="2549525" y="5591175"/>
          <p14:tracePt t="102318" x="2566988" y="5591175"/>
          <p14:tracePt t="102326" x="2574925" y="5591175"/>
          <p14:tracePt t="102334" x="2592388" y="5591175"/>
          <p14:tracePt t="102342" x="2608263" y="5591175"/>
          <p14:tracePt t="102349" x="2617788" y="5591175"/>
          <p14:tracePt t="102358" x="2633663" y="5591175"/>
          <p14:tracePt t="102366" x="2651125" y="5591175"/>
          <p14:tracePt t="102374" x="2660650" y="5583238"/>
          <p14:tracePt t="102382" x="2676525" y="5565775"/>
          <p14:tracePt t="102390" x="2693988" y="5549900"/>
          <p14:tracePt t="102398" x="2701925" y="5549900"/>
          <p14:tracePt t="102404" x="2711450" y="5532438"/>
          <p14:tracePt t="102412" x="2719388" y="5524500"/>
          <p14:tracePt t="102420" x="2727325" y="5514975"/>
          <p14:tracePt t="102428" x="2736850" y="5497513"/>
          <p14:tracePt t="102436" x="2744788" y="5481638"/>
          <p14:tracePt t="102444" x="2752725" y="5472113"/>
          <p14:tracePt t="102452" x="2752725" y="5456238"/>
          <p14:tracePt t="102460" x="2752725" y="5438775"/>
          <p14:tracePt t="102484" x="2752725" y="5430838"/>
          <p14:tracePt t="102492" x="2752725" y="5421313"/>
          <p14:tracePt t="102510" x="2752725" y="5405438"/>
          <p14:tracePt t="102518" x="2736850" y="5387975"/>
          <p14:tracePt t="102526" x="2727325" y="5370513"/>
          <p14:tracePt t="102534" x="2701925" y="5362575"/>
          <p14:tracePt t="102542" x="2686050" y="5345113"/>
          <p14:tracePt t="102549" x="2668588" y="5327650"/>
          <p14:tracePt t="102558" x="2643188" y="5311775"/>
          <p14:tracePt t="102566" x="2625725" y="5294313"/>
          <p14:tracePt t="102574" x="2600325" y="5286375"/>
          <p14:tracePt t="102582" x="2574925" y="5276850"/>
          <p14:tracePt t="102590" x="2549525" y="5268913"/>
          <p14:tracePt t="102598" x="2516188" y="5251450"/>
          <p14:tracePt t="102604" x="2489200" y="5251450"/>
          <p14:tracePt t="102612" x="2463800" y="5251450"/>
          <p14:tracePt t="102620" x="2438400" y="5243513"/>
          <p14:tracePt t="102628" x="2430463" y="5235575"/>
          <p14:tracePt t="102636" x="2413000" y="5235575"/>
          <p14:tracePt t="102644" x="2397125" y="5235575"/>
          <p14:tracePt t="102652" x="2397125" y="5226050"/>
          <p14:tracePt t="102660" x="2387600" y="5226050"/>
          <p14:tracePt t="102668" x="2379663" y="5226050"/>
          <p14:tracePt t="102829" x="2371725" y="5226050"/>
          <p14:tracePt t="102840" x="2362200" y="5226050"/>
          <p14:tracePt t="102850" x="2354263" y="5226050"/>
          <p14:tracePt t="102998" x="2344738" y="5226050"/>
          <p14:tracePt t="103010" x="2336800" y="5226050"/>
          <p14:tracePt t="103018" x="2328863" y="5226050"/>
          <p14:tracePt t="103026" x="2311400" y="5235575"/>
          <p14:tracePt t="103032" x="2293938" y="5235575"/>
          <p14:tracePt t="103039" x="2278063" y="5243513"/>
          <p14:tracePt t="103048" x="2268538" y="5251450"/>
          <p14:tracePt t="103056" x="2252663" y="5268913"/>
          <p14:tracePt t="103064" x="2235200" y="5286375"/>
          <p14:tracePt t="103072" x="2217738" y="5302250"/>
          <p14:tracePt t="103080" x="2209800" y="5311775"/>
          <p14:tracePt t="103088" x="2200275" y="5327650"/>
          <p14:tracePt t="103097" x="2192338" y="5345113"/>
          <p14:tracePt t="103104" x="2184400" y="5345113"/>
          <p14:tracePt t="103112" x="2174875" y="5362575"/>
          <p14:tracePt t="103120" x="2166938" y="5370513"/>
          <p14:tracePt t="103128" x="2159000" y="5370513"/>
          <p14:tracePt t="103134" x="2149475" y="5380038"/>
          <p14:tracePt t="103142" x="2149475" y="5387975"/>
          <p14:tracePt t="103149" x="2133600" y="5395913"/>
          <p14:tracePt t="103166" x="2124075" y="5413375"/>
          <p14:tracePt t="103174" x="2116138" y="5421313"/>
          <p14:tracePt t="103183" x="2108200" y="5421313"/>
          <p14:tracePt t="103414" x="2116138" y="5413375"/>
          <p14:tracePt t="103423" x="2133600" y="5395913"/>
          <p14:tracePt t="103430" x="2141538" y="5387975"/>
          <p14:tracePt t="103439" x="2149475" y="5370513"/>
          <p14:tracePt t="103451" x="2159000" y="5353050"/>
          <p14:tracePt t="103453" x="2174875" y="5337175"/>
          <p14:tracePt t="103460" x="2184400" y="5327650"/>
          <p14:tracePt t="103468" x="2200275" y="5311775"/>
          <p14:tracePt t="103476" x="2200275" y="5302250"/>
          <p14:tracePt t="103484" x="2209800" y="5294313"/>
          <p14:tracePt t="103496" x="2217738" y="5294313"/>
          <p14:tracePt t="103504" x="2217738" y="5286375"/>
          <p14:tracePt t="103512" x="2217738" y="5276850"/>
          <p14:tracePt t="103520" x="2227263" y="5276850"/>
          <p14:tracePt t="103528" x="2243138" y="5268913"/>
          <p14:tracePt t="103536" x="2252663" y="5260975"/>
          <p14:tracePt t="103544" x="2268538" y="5243513"/>
          <p14:tracePt t="103552" x="2286000" y="5235575"/>
          <p14:tracePt t="103558" x="2303463" y="5226050"/>
          <p14:tracePt t="103566" x="2311400" y="5208588"/>
          <p14:tracePt t="103574" x="2319338" y="5200650"/>
          <p14:tracePt t="103582" x="2336800" y="5200650"/>
          <p14:tracePt t="103590" x="2344738" y="5192713"/>
          <p14:tracePt t="103740" x="2344738" y="5208588"/>
          <p14:tracePt t="103756" x="2344738" y="5226050"/>
          <p14:tracePt t="103764" x="2336800" y="5235575"/>
          <p14:tracePt t="103770" x="2328863" y="5243513"/>
          <p14:tracePt t="103778" x="2328863" y="5251450"/>
          <p14:tracePt t="103786" x="2319338" y="5260975"/>
          <p14:tracePt t="103794" x="2319338" y="5268913"/>
          <p14:tracePt t="103802" x="2319338" y="5276850"/>
          <p14:tracePt t="103810" x="2311400" y="5286375"/>
          <p14:tracePt t="103834" x="2311400" y="5294313"/>
          <p14:tracePt t="103870" x="2303463" y="5302250"/>
          <p14:tracePt t="104164" x="2311400" y="5302250"/>
          <p14:tracePt t="104180" x="2319338" y="5302250"/>
          <p14:tracePt t="104190" x="2328863" y="5302250"/>
          <p14:tracePt t="104199" x="2336800" y="5302250"/>
          <p14:tracePt t="104439" x="2354263" y="5302250"/>
          <p14:tracePt t="104447" x="2362200" y="5302250"/>
          <p14:tracePt t="104454" x="2379663" y="5294313"/>
          <p14:tracePt t="104464" x="2397125" y="5294313"/>
          <p14:tracePt t="104470" x="2405063" y="5294313"/>
          <p14:tracePt t="104478" x="2422525" y="5294313"/>
          <p14:tracePt t="104486" x="2430463" y="5294313"/>
          <p14:tracePt t="104494" x="2438400" y="5286375"/>
          <p14:tracePt t="104502" x="2455863" y="5286375"/>
          <p14:tracePt t="104508" x="2463800" y="5286375"/>
          <p14:tracePt t="104516" x="2473325" y="5286375"/>
          <p14:tracePt t="104524" x="2481263" y="5286375"/>
          <p14:tracePt t="104540" x="2489200" y="5286375"/>
          <p14:tracePt t="104552" x="2498725" y="5286375"/>
          <p14:tracePt t="104968" x="2489200" y="5294313"/>
          <p14:tracePt t="105066" x="2489200" y="5302250"/>
          <p14:tracePt t="105090" x="2481263" y="5311775"/>
          <p14:tracePt t="105102" x="2473325" y="5319713"/>
          <p14:tracePt t="105424" x="2473325" y="5311775"/>
          <p14:tracePt t="105432" x="2481263" y="5302250"/>
          <p14:tracePt t="105449" x="2481263" y="5294313"/>
          <p14:tracePt t="105456" x="2489200" y="5294313"/>
          <p14:tracePt t="107834" x="2498725" y="5276850"/>
          <p14:tracePt t="107842" x="2506663" y="5276850"/>
          <p14:tracePt t="107921" x="2516188" y="5268913"/>
          <p14:tracePt t="107928" x="2524125" y="5260975"/>
          <p14:tracePt t="107936" x="2532063" y="5260975"/>
          <p14:tracePt t="107952" x="2541588" y="5251450"/>
          <p14:tracePt t="107960" x="2549525" y="5243513"/>
          <p14:tracePt t="108030" x="2557463" y="5243513"/>
          <p14:tracePt t="108038" x="2557463" y="5235575"/>
          <p14:tracePt t="108046" x="2566988" y="5235575"/>
          <p14:tracePt t="108070" x="2574925" y="5235575"/>
          <p14:tracePt t="108078" x="2574925" y="5226050"/>
          <p14:tracePt t="108094" x="2582863" y="5218113"/>
          <p14:tracePt t="108184" x="2592388" y="5218113"/>
          <p14:tracePt t="108243" x="2592388" y="5208588"/>
          <p14:tracePt t="108251" x="2600325" y="5200650"/>
          <p14:tracePt t="108258" x="2608263" y="5200650"/>
          <p14:tracePt t="108267" x="2608263" y="5192713"/>
          <p14:tracePt t="108275" x="2617788" y="5175250"/>
          <p14:tracePt t="108283" x="2617788" y="5167313"/>
          <p14:tracePt t="108290" x="2633663" y="5149850"/>
          <p14:tracePt t="108299" x="2651125" y="5132388"/>
          <p14:tracePt t="108306" x="2668588" y="5116513"/>
          <p14:tracePt t="108314" x="2676525" y="5091113"/>
          <p14:tracePt t="108322" x="2686050" y="5081588"/>
          <p14:tracePt t="108331" x="2686050" y="5073650"/>
          <p14:tracePt t="108336" x="2686050" y="5064125"/>
          <p14:tracePt t="108444" x="2676525" y="5064125"/>
          <p14:tracePt t="108450" x="2660650" y="5064125"/>
          <p14:tracePt t="108458" x="2633663" y="5064125"/>
          <p14:tracePt t="108466" x="2617788" y="5081588"/>
          <p14:tracePt t="108474" x="2582863" y="5099050"/>
          <p14:tracePt t="108482" x="2549525" y="5116513"/>
          <p14:tracePt t="108490" x="2498725" y="5132388"/>
          <p14:tracePt t="108498" x="2455863" y="5157788"/>
          <p14:tracePt t="108506" x="2387600" y="5175250"/>
          <p14:tracePt t="108514" x="2328863" y="5192713"/>
          <p14:tracePt t="108522" x="2293938" y="5226050"/>
          <p14:tracePt t="108531" x="2278063" y="5243513"/>
          <p14:tracePt t="108538" x="2260600" y="5260975"/>
          <p14:tracePt t="108544" x="2260600" y="5276850"/>
          <p14:tracePt t="108552" x="2260600" y="5286375"/>
          <p14:tracePt t="108560" x="2260600" y="5302250"/>
          <p14:tracePt t="108568" x="2268538" y="5327650"/>
          <p14:tracePt t="108576" x="2293938" y="5353050"/>
          <p14:tracePt t="108584" x="2344738" y="5387975"/>
          <p14:tracePt t="108592" x="2405063" y="5421313"/>
          <p14:tracePt t="108600" x="2473325" y="5456238"/>
          <p14:tracePt t="108608" x="2549525" y="5489575"/>
          <p14:tracePt t="108616" x="2617788" y="5507038"/>
          <p14:tracePt t="108624" x="2711450" y="5532438"/>
          <p14:tracePt t="108632" x="2838450" y="5540375"/>
          <p14:tracePt t="108640" x="2974975" y="5540375"/>
          <p14:tracePt t="108648" x="3144838" y="5514975"/>
          <p14:tracePt t="108654" x="3340100" y="5472113"/>
          <p14:tracePt t="108662" x="3552825" y="5380038"/>
          <p14:tracePt t="108670" x="3713163" y="5311775"/>
          <p14:tracePt t="108680" x="3867150" y="5243513"/>
          <p14:tracePt t="108686" x="3960813" y="5192713"/>
          <p14:tracePt t="108694" x="4019550" y="5149850"/>
          <p14:tracePt t="108702" x="4052888" y="5106988"/>
          <p14:tracePt t="108710" x="4062413" y="5091113"/>
          <p14:tracePt t="108718" x="4079875" y="5064125"/>
          <p14:tracePt t="108726" x="4087813" y="5038725"/>
          <p14:tracePt t="108734" x="4095750" y="5022850"/>
          <p14:tracePt t="108742" x="4095750" y="5005388"/>
          <p14:tracePt t="108750" x="4095750" y="4987925"/>
          <p14:tracePt t="108756" x="4095750" y="4962525"/>
          <p14:tracePt t="108764" x="4087813" y="4954588"/>
          <p14:tracePt t="108772" x="4062413" y="4937125"/>
          <p14:tracePt t="108780" x="4052888" y="4919663"/>
          <p14:tracePt t="108788" x="4002088" y="4903788"/>
          <p14:tracePt t="108796" x="3943350" y="4894263"/>
          <p14:tracePt t="108804" x="3892550" y="4894263"/>
          <p14:tracePt t="108813" x="3806825" y="4894263"/>
          <p14:tracePt t="108820" x="3722688" y="4894263"/>
          <p14:tracePt t="108829" x="3629025" y="4903788"/>
          <p14:tracePt t="108836" x="3527425" y="4937125"/>
          <p14:tracePt t="108844" x="3441700" y="4972050"/>
          <p14:tracePt t="108852" x="3365500" y="5013325"/>
          <p14:tracePt t="108860" x="3289300" y="5048250"/>
          <p14:tracePt t="108866" x="3221038" y="5091113"/>
          <p14:tracePt t="108874" x="3195638" y="5116513"/>
          <p14:tracePt t="108882" x="3170238" y="5141913"/>
          <p14:tracePt t="108890" x="3160713" y="5157788"/>
          <p14:tracePt t="108914" x="3160713" y="5175250"/>
          <p14:tracePt t="108930" x="3195638" y="5175250"/>
          <p14:tracePt t="108938" x="3246438" y="5175250"/>
          <p14:tracePt t="108946" x="3322638" y="5175250"/>
          <p14:tracePt t="108954" x="3390900" y="5175250"/>
          <p14:tracePt t="108960" x="3449638" y="5167313"/>
          <p14:tracePt t="108968" x="3509963" y="5141913"/>
          <p14:tracePt t="108976" x="3560763" y="5124450"/>
          <p14:tracePt t="108984" x="3586163" y="5106988"/>
          <p14:tracePt t="108992" x="3611563" y="5091113"/>
          <p14:tracePt t="109000" x="3619500" y="5081588"/>
          <p14:tracePt t="109008" x="3636963" y="5064125"/>
          <p14:tracePt t="109016" x="3646488" y="5056188"/>
          <p14:tracePt t="109024" x="3654425" y="5048250"/>
          <p14:tracePt t="109032" x="3654425" y="5030788"/>
          <p14:tracePt t="109040" x="3654425" y="5022850"/>
          <p14:tracePt t="109056" x="3646488" y="5013325"/>
          <p14:tracePt t="109062" x="3619500" y="5005388"/>
          <p14:tracePt t="109070" x="3594100" y="5005388"/>
          <p14:tracePt t="109079" x="3552825" y="5005388"/>
          <p14:tracePt t="109086" x="3475038" y="5005388"/>
          <p14:tracePt t="109094" x="3398838" y="5030788"/>
          <p14:tracePt t="109102" x="3314700" y="5064125"/>
          <p14:tracePt t="109110" x="3211513" y="5099050"/>
          <p14:tracePt t="109118" x="3119438" y="5141913"/>
          <p14:tracePt t="109126" x="3025775" y="5200650"/>
          <p14:tracePt t="109134" x="2965450" y="5243513"/>
          <p14:tracePt t="109142" x="2914650" y="5260975"/>
          <p14:tracePt t="109150" x="2889250" y="5276850"/>
          <p14:tracePt t="109196" x="2914650" y="5276850"/>
          <p14:tracePt t="109204" x="2965450" y="5268913"/>
          <p14:tracePt t="109212" x="3025775" y="5251450"/>
          <p14:tracePt t="109220" x="3094038" y="5226050"/>
          <p14:tracePt t="109228" x="3127375" y="5208588"/>
          <p14:tracePt t="109236" x="3160713" y="5192713"/>
          <p14:tracePt t="109244" x="3178175" y="5183188"/>
          <p14:tracePt t="109252" x="3186113" y="5167313"/>
          <p14:tracePt t="109260" x="3203575" y="5149850"/>
          <p14:tracePt t="109268" x="3221038" y="5132388"/>
          <p14:tracePt t="109273" x="3228975" y="5116513"/>
          <p14:tracePt t="109282" x="3228975" y="5106988"/>
          <p14:tracePt t="109290" x="3228975" y="5091113"/>
          <p14:tracePt t="109298" x="3211513" y="5073650"/>
          <p14:tracePt t="109306" x="3203575" y="5073650"/>
          <p14:tracePt t="109314" x="3178175" y="5073650"/>
          <p14:tracePt t="109322" x="3144838" y="5073650"/>
          <p14:tracePt t="109330" x="3109913" y="5073650"/>
          <p14:tracePt t="109338" x="3084513" y="5081588"/>
          <p14:tracePt t="109346" x="3067050" y="5099050"/>
          <p14:tracePt t="109354" x="3051175" y="5116513"/>
          <p14:tracePt t="109362" x="3033713" y="5132388"/>
          <p14:tracePt t="109370" x="3025775" y="5149850"/>
          <p14:tracePt t="109404" x="3051175" y="5149850"/>
          <p14:tracePt t="109412" x="3101975" y="5141913"/>
          <p14:tracePt t="109420" x="3178175" y="5124450"/>
          <p14:tracePt t="109429" x="3238500" y="5099050"/>
          <p14:tracePt t="109436" x="3289300" y="5081588"/>
          <p14:tracePt t="109444" x="3322638" y="5064125"/>
          <p14:tracePt t="109452" x="3348038" y="5048250"/>
          <p14:tracePt t="109460" x="3355975" y="5030788"/>
          <p14:tracePt t="109468" x="3365500" y="5013325"/>
          <p14:tracePt t="109476" x="3373438" y="5005388"/>
          <p14:tracePt t="109484" x="3382963" y="4987925"/>
          <p14:tracePt t="109490" x="3382963" y="4972050"/>
          <p14:tracePt t="109498" x="3373438" y="4962525"/>
          <p14:tracePt t="109506" x="3348038" y="4946650"/>
          <p14:tracePt t="109514" x="3305175" y="4937125"/>
          <p14:tracePt t="109522" x="3238500" y="4929188"/>
          <p14:tracePt t="109531" x="3160713" y="4929188"/>
          <p14:tracePt t="109538" x="3094038" y="4929188"/>
          <p14:tracePt t="109546" x="3025775" y="4946650"/>
          <p14:tracePt t="109554" x="2957513" y="4972050"/>
          <p14:tracePt t="109563" x="2889250" y="4997450"/>
          <p14:tracePt t="109570" x="2838450" y="5030788"/>
          <p14:tracePt t="109581" x="2830513" y="5048250"/>
          <p14:tracePt t="109584" x="2813050" y="5056188"/>
          <p14:tracePt t="109592" x="2813050" y="5064125"/>
          <p14:tracePt t="109612" x="2830513" y="5064125"/>
          <p14:tracePt t="109620" x="2863850" y="5064125"/>
          <p14:tracePt t="109628" x="2914650" y="5056188"/>
          <p14:tracePt t="109636" x="2982913" y="5038725"/>
          <p14:tracePt t="109644" x="3041650" y="5013325"/>
          <p14:tracePt t="109652" x="3084513" y="4997450"/>
          <p14:tracePt t="109661" x="3127375" y="4979988"/>
          <p14:tracePt t="109668" x="3144838" y="4962525"/>
          <p14:tracePt t="109676" x="3160713" y="4946650"/>
          <p14:tracePt t="109684" x="3178175" y="4929188"/>
          <p14:tracePt t="109692" x="3195638" y="4919663"/>
          <p14:tracePt t="109698" x="3195638" y="4911725"/>
          <p14:tracePt t="109706" x="3203575" y="4894263"/>
          <p14:tracePt t="109714" x="3211513" y="4894263"/>
          <p14:tracePt t="109722" x="3211513" y="4886325"/>
          <p14:tracePt t="109730" x="3203575" y="4878388"/>
          <p14:tracePt t="109738" x="3195638" y="4878388"/>
          <p14:tracePt t="109746" x="3170238" y="4878388"/>
          <p14:tracePt t="109754" x="3144838" y="4878388"/>
          <p14:tracePt t="109763" x="3135313" y="4894263"/>
          <p14:tracePt t="109770" x="3119438" y="4911725"/>
          <p14:tracePt t="109779" x="3101975" y="4919663"/>
          <p14:tracePt t="109786" x="3084513" y="4937125"/>
          <p14:tracePt t="109792" x="3067050" y="4972050"/>
          <p14:tracePt t="109800" x="3059113" y="4997450"/>
          <p14:tracePt t="109808" x="3051175" y="5013325"/>
          <p14:tracePt t="109816" x="3051175" y="5022850"/>
          <p14:tracePt t="109824" x="3051175" y="5038725"/>
          <p14:tracePt t="109832" x="3067050" y="5048250"/>
          <p14:tracePt t="109840" x="3094038" y="5056188"/>
          <p14:tracePt t="109848" x="3144838" y="5056188"/>
          <p14:tracePt t="109856" x="3211513" y="5056188"/>
          <p14:tracePt t="109864" x="3314700" y="5038725"/>
          <p14:tracePt t="109872" x="3433763" y="5013325"/>
          <p14:tracePt t="109881" x="3552825" y="4979988"/>
          <p14:tracePt t="109888" x="3636963" y="4962525"/>
          <p14:tracePt t="109896" x="3713163" y="4911725"/>
          <p14:tracePt t="109902" x="3781425" y="4860925"/>
          <p14:tracePt t="109913" x="3824288" y="4810125"/>
          <p14:tracePt t="109918" x="3849688" y="4759325"/>
          <p14:tracePt t="109926" x="3867150" y="4699000"/>
          <p14:tracePt t="109934" x="3867150" y="4640263"/>
          <p14:tracePt t="109942" x="3867150" y="4579938"/>
          <p14:tracePt t="109950" x="3867150" y="4538663"/>
          <p14:tracePt t="109958" x="3849688" y="4486275"/>
          <p14:tracePt t="109966" x="3824288" y="4445000"/>
          <p14:tracePt t="109974" x="3781425" y="4394200"/>
          <p14:tracePt t="109982" x="3713163" y="4341813"/>
          <p14:tracePt t="109990" x="3654425" y="4316413"/>
          <p14:tracePt t="109998" x="3594100" y="4291013"/>
          <p14:tracePt t="110004" x="3527425" y="4275138"/>
          <p14:tracePt t="110012" x="3467100" y="4257675"/>
          <p14:tracePt t="110020" x="3408363" y="4232275"/>
          <p14:tracePt t="110028" x="3348038" y="4232275"/>
          <p14:tracePt t="110036" x="3289300" y="4232275"/>
          <p14:tracePt t="110044" x="3238500" y="4232275"/>
          <p14:tracePt t="110052" x="3186113" y="4240213"/>
          <p14:tracePt t="110060" x="3135313" y="4265613"/>
          <p14:tracePt t="110068" x="3119438" y="4283075"/>
          <p14:tracePt t="110076" x="3094038" y="4291013"/>
          <p14:tracePt t="110084" x="3059113" y="4308475"/>
          <p14:tracePt t="110092" x="3041650" y="4333875"/>
          <p14:tracePt t="110100" x="3025775" y="4359275"/>
          <p14:tracePt t="110106" x="3008313" y="4376738"/>
          <p14:tracePt t="110114" x="3000375" y="4394200"/>
          <p14:tracePt t="110134" x="3000375" y="4402138"/>
          <p14:tracePt t="110194" x="3008313" y="4402138"/>
          <p14:tracePt t="110202" x="3008313" y="4384675"/>
          <p14:tracePt t="110208" x="3008313" y="4368800"/>
          <p14:tracePt t="110216" x="3008313" y="4351338"/>
          <p14:tracePt t="110224" x="2990850" y="4325938"/>
          <p14:tracePt t="110232" x="2974975" y="4308475"/>
          <p14:tracePt t="110240" x="2965450" y="4300538"/>
          <p14:tracePt t="110248" x="2949575" y="4300538"/>
          <p14:tracePt t="110256" x="2914650" y="4300538"/>
          <p14:tracePt t="110264" x="2871788" y="4300538"/>
          <p14:tracePt t="110272" x="2795588" y="4333875"/>
          <p14:tracePt t="110280" x="2701925" y="4394200"/>
          <p14:tracePt t="110288" x="2617788" y="4470400"/>
          <p14:tracePt t="110297" x="2516188" y="4564063"/>
          <p14:tracePt t="110304" x="2447925" y="4683125"/>
          <p14:tracePt t="110310" x="2405063" y="4802188"/>
          <p14:tracePt t="110318" x="2371725" y="4919663"/>
          <p14:tracePt t="110326" x="2354263" y="5005388"/>
          <p14:tracePt t="110334" x="2354263" y="5081588"/>
          <p14:tracePt t="110342" x="2379663" y="5149850"/>
          <p14:tracePt t="110350" x="2447925" y="5218113"/>
          <p14:tracePt t="110358" x="2524125" y="5276850"/>
          <p14:tracePt t="110366" x="2608263" y="5311775"/>
          <p14:tracePt t="110374" x="2727325" y="5327650"/>
          <p14:tracePt t="110382" x="2871788" y="5353050"/>
          <p14:tracePt t="110390" x="3000375" y="5380038"/>
          <p14:tracePt t="110398" x="3127375" y="5387975"/>
          <p14:tracePt t="110406" x="3228975" y="5387975"/>
          <p14:tracePt t="110414" x="3314700" y="5380038"/>
          <p14:tracePt t="110420" x="3373438" y="5345113"/>
          <p14:tracePt t="110429" x="3441700" y="5294313"/>
          <p14:tracePt t="110436" x="3492500" y="5226050"/>
          <p14:tracePt t="110444" x="3535363" y="5157788"/>
          <p14:tracePt t="110452" x="3560763" y="5099050"/>
          <p14:tracePt t="110460" x="3578225" y="5056188"/>
          <p14:tracePt t="110468" x="3586163" y="4997450"/>
          <p14:tracePt t="110476" x="3594100" y="4972050"/>
          <p14:tracePt t="110484" x="3603625" y="4954588"/>
          <p14:tracePt t="110492" x="3603625" y="4946650"/>
          <p14:tracePt t="110500" x="3603625" y="4937125"/>
          <p14:tracePt t="110508" x="3603625" y="4929188"/>
          <p14:tracePt t="110522" x="3594100" y="4929188"/>
          <p14:tracePt t="110531" x="3578225" y="4929188"/>
          <p14:tracePt t="110538" x="3560763" y="4929188"/>
          <p14:tracePt t="110546" x="3552825" y="4946650"/>
          <p14:tracePt t="110554" x="3535363" y="4954588"/>
          <p14:tracePt t="110562" x="3517900" y="4962525"/>
          <p14:tracePt t="110570" x="3509963" y="4972050"/>
          <p14:tracePt t="110579" x="3509963" y="4979988"/>
          <p14:tracePt t="110586" x="3502025" y="4987925"/>
          <p14:tracePt t="110920" x="3492500" y="4987925"/>
          <p14:tracePt t="110932" x="3492500" y="4997450"/>
          <p14:tracePt t="110940" x="3484563" y="5005388"/>
          <p14:tracePt t="110946" x="3475038" y="5005388"/>
          <p14:tracePt t="110954" x="3467100" y="5013325"/>
          <p14:tracePt t="110963" x="3459163" y="5022850"/>
          <p14:tracePt t="110970" x="3449638" y="5030788"/>
          <p14:tracePt t="110979" x="3441700" y="5030788"/>
          <p14:tracePt t="110995" x="3441700" y="5038725"/>
          <p14:tracePt t="111010" x="3433763" y="5038725"/>
          <p14:tracePt t="111046" x="3424238" y="5048250"/>
          <p14:tracePt t="111084" x="3416300" y="5048250"/>
          <p14:tracePt t="111140" x="3408363" y="5048250"/>
          <p14:tracePt t="111158" x="3390900" y="5056188"/>
          <p14:tracePt t="111166" x="3382963" y="5056188"/>
          <p14:tracePt t="111174" x="3373438" y="5056188"/>
          <p14:tracePt t="111182" x="3365500" y="5056188"/>
          <p14:tracePt t="111190" x="3355975" y="5064125"/>
          <p14:tracePt t="111206" x="3348038" y="5064125"/>
          <p14:tracePt t="111214" x="3340100" y="5064125"/>
          <p14:tracePt t="111222" x="3330575" y="5064125"/>
          <p14:tracePt t="111230" x="3322638" y="5064125"/>
          <p14:tracePt t="111238" x="3305175" y="5073650"/>
          <p14:tracePt t="111254" x="3289300" y="5073650"/>
          <p14:tracePt t="111260" x="3279775" y="5073650"/>
          <p14:tracePt t="111268" x="3271838" y="5081588"/>
          <p14:tracePt t="111276" x="3254375" y="5081588"/>
          <p14:tracePt t="111284" x="3246438" y="5081588"/>
          <p14:tracePt t="111292" x="3228975" y="5081588"/>
          <p14:tracePt t="111300" x="3211513" y="5081588"/>
          <p14:tracePt t="111316" x="3203575" y="5081588"/>
          <p14:tracePt t="111324" x="3195638" y="5081588"/>
          <p14:tracePt t="111390" x="3186113" y="5081588"/>
          <p14:tracePt t="111402" x="3178175" y="5081588"/>
          <p14:tracePt t="111410" x="3170238" y="5081588"/>
          <p14:tracePt t="111418" x="3160713" y="5081588"/>
          <p14:tracePt t="111426" x="3144838" y="5081588"/>
          <p14:tracePt t="111434" x="3127375" y="5081588"/>
          <p14:tracePt t="111442" x="3119438" y="5081588"/>
          <p14:tracePt t="111450" x="3101975" y="5081588"/>
          <p14:tracePt t="111458" x="3094038" y="5081588"/>
          <p14:tracePt t="111466" x="3076575" y="5081588"/>
          <p14:tracePt t="111472" x="3059113" y="5091113"/>
          <p14:tracePt t="111481" x="3051175" y="5091113"/>
          <p14:tracePt t="111488" x="3033713" y="5091113"/>
          <p14:tracePt t="111496" x="3008313" y="5091113"/>
          <p14:tracePt t="111504" x="2990850" y="5099050"/>
          <p14:tracePt t="111512" x="2974975" y="5099050"/>
          <p14:tracePt t="111520" x="2965450" y="5099050"/>
          <p14:tracePt t="111528" x="2949575" y="5106988"/>
          <p14:tracePt t="111536" x="2932113" y="5106988"/>
          <p14:tracePt t="111545" x="2922588" y="5106988"/>
          <p14:tracePt t="111552" x="2906713" y="5106988"/>
          <p14:tracePt t="111646" x="2897188" y="5116513"/>
          <p14:tracePt t="111870" x="2889250" y="5124450"/>
          <p14:tracePt t="111882" x="2871788" y="5132388"/>
          <p14:tracePt t="111890" x="2863850" y="5132388"/>
          <p14:tracePt t="111896" x="2846388" y="5141913"/>
          <p14:tracePt t="111916" x="2820988" y="5141913"/>
          <p14:tracePt t="111920" x="2805113" y="5149850"/>
          <p14:tracePt t="111929" x="2795588" y="5149850"/>
          <p14:tracePt t="111936" x="2778125" y="5149850"/>
          <p14:tracePt t="111944" x="2762250" y="5157788"/>
          <p14:tracePt t="111952" x="2752725" y="5157788"/>
          <p14:tracePt t="111960" x="2736850" y="5157788"/>
          <p14:tracePt t="111968" x="2719388" y="5157788"/>
          <p14:tracePt t="111976" x="2711450" y="5157788"/>
          <p14:tracePt t="111984" x="2686050" y="5167313"/>
          <p14:tracePt t="111990" x="2668588" y="5167313"/>
          <p14:tracePt t="111998" x="2660650" y="5167313"/>
          <p14:tracePt t="112006" x="2643188" y="5167313"/>
          <p14:tracePt t="112022" x="2633663" y="5167313"/>
          <p14:tracePt t="112054" x="2617788" y="5183188"/>
          <p14:tracePt t="112062" x="2608263" y="5183188"/>
          <p14:tracePt t="112070" x="2592388" y="5192713"/>
          <p14:tracePt t="112078" x="2574925" y="5192713"/>
          <p14:tracePt t="112086" x="2566988" y="5200650"/>
          <p14:tracePt t="112094" x="2549525" y="5200650"/>
          <p14:tracePt t="112099" x="2532063" y="5200650"/>
          <p14:tracePt t="112108" x="2524125" y="5200650"/>
          <p14:tracePt t="112124" x="2516188" y="5200650"/>
          <p14:tracePt t="112136" x="2506663" y="5200650"/>
          <p14:tracePt t="112145" x="2506663" y="5208588"/>
          <p14:tracePt t="112152" x="2498725" y="5208588"/>
          <p14:tracePt t="112160" x="2481263" y="5208588"/>
          <p14:tracePt t="112168" x="2473325" y="5218113"/>
          <p14:tracePt t="112176" x="2455863" y="5218113"/>
          <p14:tracePt t="112184" x="2447925" y="5218113"/>
          <p14:tracePt t="112192" x="2447925" y="5226050"/>
          <p14:tracePt t="112486" x="2447925" y="5235575"/>
          <p14:tracePt t="112498" x="2447925" y="5243513"/>
          <p14:tracePt t="112506" x="2438400" y="5251450"/>
          <p14:tracePt t="112514" x="2422525" y="5260975"/>
          <p14:tracePt t="112520" x="2422525" y="5268913"/>
          <p14:tracePt t="112528" x="2422525" y="5276850"/>
          <p14:tracePt t="112536" x="2413000" y="5276850"/>
          <p14:tracePt t="112545" x="2413000" y="5286375"/>
          <p14:tracePt t="112552" x="2413000" y="5294313"/>
          <p14:tracePt t="112565" x="2405063" y="5294313"/>
          <p14:tracePt t="112572" x="2405063" y="5302250"/>
          <p14:tracePt t="112581" x="2405063" y="5311775"/>
          <p14:tracePt t="112588" x="2405063" y="5319713"/>
          <p14:tracePt t="112596" x="2405063" y="5327650"/>
          <p14:tracePt t="112604" x="2405063" y="5337175"/>
          <p14:tracePt t="112658" x="2405063" y="5345113"/>
          <p14:tracePt t="112670" x="2405063" y="5353050"/>
          <p14:tracePt t="112677" x="2405063" y="5362575"/>
          <p14:tracePt t="112686" x="2405063" y="5370513"/>
          <p14:tracePt t="112694" x="2405063" y="5387975"/>
          <p14:tracePt t="112702" x="2405063" y="5395913"/>
          <p14:tracePt t="112710" x="2405063" y="5413375"/>
          <p14:tracePt t="112718" x="2405063" y="5430838"/>
          <p14:tracePt t="112724" x="2405063" y="5438775"/>
          <p14:tracePt t="112732" x="2413000" y="5456238"/>
          <p14:tracePt t="112740" x="2422525" y="5472113"/>
          <p14:tracePt t="112748" x="2422525" y="5481638"/>
          <p14:tracePt t="112755" x="2422525" y="5489575"/>
          <p14:tracePt t="112764" x="2430463" y="5497513"/>
          <p14:tracePt t="112772" x="2430463" y="5507038"/>
          <p14:tracePt t="112780" x="2438400" y="5514975"/>
          <p14:tracePt t="112788" x="2447925" y="5524500"/>
          <p14:tracePt t="112796" x="2455863" y="5524500"/>
          <p14:tracePt t="112804" x="2463800" y="5532438"/>
          <p14:tracePt t="112812" x="2473325" y="5540375"/>
          <p14:tracePt t="112820" x="2481263" y="5549900"/>
          <p14:tracePt t="112826" x="2489200" y="5549900"/>
          <p14:tracePt t="112834" x="2506663" y="5557838"/>
          <p14:tracePt t="112842" x="2524125" y="5575300"/>
          <p14:tracePt t="112850" x="2532063" y="5591175"/>
          <p14:tracePt t="112858" x="2549525" y="5600700"/>
          <p14:tracePt t="112866" x="2566988" y="5608638"/>
          <p14:tracePt t="112874" x="2582863" y="5616575"/>
          <p14:tracePt t="112882" x="2592388" y="5634038"/>
          <p14:tracePt t="112889" x="2617788" y="5651500"/>
          <p14:tracePt t="112898" x="2633663" y="5668963"/>
          <p14:tracePt t="112914" x="2676525" y="5694363"/>
          <p14:tracePt t="112922" x="2686050" y="5710238"/>
          <p14:tracePt t="112930" x="2701925" y="5727700"/>
          <p14:tracePt t="112936" x="2719388" y="5735638"/>
          <p14:tracePt t="112944" x="2727325" y="5745163"/>
          <p14:tracePt t="112952" x="2727325" y="5753100"/>
          <p14:tracePt t="112960" x="2736850" y="5761038"/>
          <p14:tracePt t="112972" x="2744788" y="5761038"/>
          <p14:tracePt t="112980" x="2744788" y="5770563"/>
          <p14:tracePt t="112988" x="2752725" y="5770563"/>
          <p14:tracePt t="112996" x="2752725" y="5778500"/>
          <p14:tracePt t="113042" x="2752725" y="5788025"/>
          <p14:tracePt t="113066" x="2762250" y="5788025"/>
          <p14:tracePt t="113082" x="2762250" y="5795963"/>
          <p14:tracePt t="113090" x="2762250" y="5813425"/>
          <p14:tracePt t="113098" x="2762250" y="5821363"/>
          <p14:tracePt t="113106" x="2762250" y="5829300"/>
          <p14:tracePt t="113122" x="2762250" y="5838825"/>
          <p14:tracePt t="113144" x="2762250" y="5846763"/>
          <p14:tracePt t="113204" x="2752725" y="5854700"/>
          <p14:tracePt t="113228" x="2752725" y="5864225"/>
          <p14:tracePt t="113261" x="2744788" y="5864225"/>
          <p14:tracePt t="125620" x="2813050" y="5846763"/>
          <p14:tracePt t="125628" x="2914650" y="5821363"/>
          <p14:tracePt t="125636" x="3016250" y="5788025"/>
          <p14:tracePt t="125644" x="3135313" y="5753100"/>
          <p14:tracePt t="125652" x="3271838" y="5727700"/>
          <p14:tracePt t="125660" x="3433763" y="5702300"/>
          <p14:tracePt t="125668" x="3586163" y="5702300"/>
          <p14:tracePt t="125674" x="3748088" y="5694363"/>
          <p14:tracePt t="125682" x="3900488" y="5676900"/>
          <p14:tracePt t="125690" x="4037013" y="5668963"/>
          <p14:tracePt t="125698" x="4181475" y="5641975"/>
          <p14:tracePt t="125706" x="4325938" y="5616575"/>
          <p14:tracePt t="125714" x="4470400" y="5591175"/>
          <p14:tracePt t="125722" x="4605338" y="5575300"/>
          <p14:tracePt t="125730" x="4749800" y="5549900"/>
          <p14:tracePt t="125738" x="4894263" y="5549900"/>
          <p14:tracePt t="125746" x="5030788" y="5549900"/>
          <p14:tracePt t="125754" x="5149850" y="5549900"/>
          <p14:tracePt t="125762" x="5235575" y="5540375"/>
          <p14:tracePt t="125770" x="5319713" y="5514975"/>
          <p14:tracePt t="125778" x="5370513" y="5497513"/>
          <p14:tracePt t="125784" x="5395913" y="5481638"/>
          <p14:tracePt t="125793" x="5405438" y="5464175"/>
          <p14:tracePt t="125800" x="5421313" y="5446713"/>
          <p14:tracePt t="125809" x="5456238" y="5421313"/>
          <p14:tracePt t="125816" x="5489575" y="5405438"/>
          <p14:tracePt t="125824" x="5557838" y="5380038"/>
          <p14:tracePt t="125832" x="5616575" y="5327650"/>
          <p14:tracePt t="125840" x="5702300" y="5268913"/>
          <p14:tracePt t="125848" x="5778500" y="5208588"/>
          <p14:tracePt t="125856" x="5838825" y="5175250"/>
          <p14:tracePt t="125864" x="5905500" y="5149850"/>
          <p14:tracePt t="125872" x="5948363" y="5124450"/>
          <p14:tracePt t="125880" x="5973763" y="5106988"/>
          <p14:tracePt t="125888" x="5991225" y="5099050"/>
          <p14:tracePt t="125895" x="6016625" y="5081588"/>
          <p14:tracePt t="125902" x="6049963" y="5064125"/>
          <p14:tracePt t="125911" x="6110288" y="5038725"/>
          <p14:tracePt t="125918" x="6186488" y="4997450"/>
          <p14:tracePt t="125926" x="6305550" y="4937125"/>
          <p14:tracePt t="125934" x="6457950" y="4860925"/>
          <p14:tracePt t="125944" x="6662738" y="4784725"/>
          <p14:tracePt t="125950" x="6865938" y="4733925"/>
          <p14:tracePt t="125959" x="7019925" y="4683125"/>
          <p14:tracePt t="125966" x="7138988" y="4630738"/>
          <p14:tracePt t="125974" x="7232650" y="4572000"/>
          <p14:tracePt t="125982" x="7308850" y="4521200"/>
          <p14:tracePt t="125988" x="7367588" y="4478338"/>
          <p14:tracePt t="125996" x="7443788" y="4435475"/>
          <p14:tracePt t="126004" x="7537450" y="4384675"/>
          <p14:tracePt t="126012" x="7666038" y="4325938"/>
          <p14:tracePt t="126019" x="7835900" y="4275138"/>
          <p14:tracePt t="126028" x="8031163" y="4249738"/>
          <p14:tracePt t="126036" x="8269288" y="4224338"/>
          <p14:tracePt t="126044" x="8489950" y="4189413"/>
          <p14:tracePt t="126052" x="8634413" y="4181475"/>
          <p14:tracePt t="126060" x="8769350" y="4164013"/>
          <p14:tracePt t="126068" x="8863013" y="4146550"/>
          <p14:tracePt t="126076" x="8940800" y="4121150"/>
          <p14:tracePt t="126084" x="8999538" y="4095750"/>
          <p14:tracePt t="126092" x="9058275" y="4070350"/>
          <p14:tracePt t="126098" x="9118600" y="4052888"/>
        </p14:tracePtLst>
      </p14:laserTrace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23" y="651046"/>
            <a:ext cx="8165354" cy="1143948"/>
          </a:xfrm>
          <a:effectLst/>
        </p:spPr>
        <p:txBody>
          <a:bodyPr vert="horz" lIns="91440" tIns="0" rIns="91440" bIns="0" rtlCol="0" anchor="b" anchorCtr="0">
            <a:noAutofit/>
          </a:bodyPr>
          <a:lstStyle/>
          <a:p>
            <a:r>
              <a:rPr lang="en-US" b="1" dirty="0">
                <a:ln w="1905"/>
                <a:solidFill>
                  <a:schemeClr val="tx1"/>
                </a:solidFill>
                <a:effectLst>
                  <a:innerShdw blurRad="69850" dist="43180" dir="5400000">
                    <a:srgbClr val="000000">
                      <a:alpha val="65000"/>
                    </a:srgbClr>
                  </a:innerShdw>
                </a:effectLst>
              </a:rPr>
              <a:t>Launch the local blockchain</a:t>
            </a:r>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5</a:t>
            </a:fld>
            <a:endParaRPr lang="en-US" dirty="0"/>
          </a:p>
        </p:txBody>
      </p:sp>
      <p:pic>
        <p:nvPicPr>
          <p:cNvPr id="7" name="Picture 6">
            <a:extLst>
              <a:ext uri="{FF2B5EF4-FFF2-40B4-BE49-F238E27FC236}">
                <a16:creationId xmlns:a16="http://schemas.microsoft.com/office/drawing/2014/main" id="{A291CA5E-F6A5-47B2-8FF3-E25B16E02008}"/>
              </a:ext>
            </a:extLst>
          </p:cNvPr>
          <p:cNvPicPr>
            <a:picLocks noChangeAspect="1"/>
          </p:cNvPicPr>
          <p:nvPr/>
        </p:nvPicPr>
        <p:blipFill>
          <a:blip r:embed="rId3"/>
          <a:stretch>
            <a:fillRect/>
          </a:stretch>
        </p:blipFill>
        <p:spPr>
          <a:xfrm>
            <a:off x="1447800" y="1970224"/>
            <a:ext cx="6487407" cy="4804901"/>
          </a:xfrm>
          <a:prstGeom prst="rect">
            <a:avLst/>
          </a:prstGeom>
        </p:spPr>
      </p:pic>
    </p:spTree>
    <p:extLst>
      <p:ext uri="{BB962C8B-B14F-4D97-AF65-F5344CB8AC3E}">
        <p14:creationId xmlns:p14="http://schemas.microsoft.com/office/powerpoint/2010/main" val="41094172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28718">
        <p15:prstTrans prst="drape"/>
      </p:transition>
    </mc:Choice>
    <mc:Fallback xmlns="">
      <p:transition spd="slow" advTm="128718">
        <p:fade/>
      </p:transition>
    </mc:Fallback>
  </mc:AlternateContent>
  <p:extLst>
    <p:ext uri="{3A86A75C-4F4B-4683-9AE1-C65F6400EC91}">
      <p14:laserTraceLst xmlns:p14="http://schemas.microsoft.com/office/powerpoint/2010/main">
        <p14:tracePtLst>
          <p14:tracePt t="4715" x="8991600" y="3305175"/>
          <p14:tracePt t="4724" x="8863013" y="3297238"/>
          <p14:tracePt t="4732" x="8753475" y="3297238"/>
          <p14:tracePt t="4740" x="8616950" y="3297238"/>
          <p14:tracePt t="4748" x="8472488" y="3297238"/>
          <p14:tracePt t="4756" x="8335963" y="3297238"/>
          <p14:tracePt t="4764" x="8175625" y="3297238"/>
          <p14:tracePt t="4772" x="8021638" y="3297238"/>
          <p14:tracePt t="4780" x="7835900" y="3297238"/>
          <p14:tracePt t="4786" x="7639050" y="3263900"/>
          <p14:tracePt t="4794" x="7486650" y="3254375"/>
          <p14:tracePt t="4802" x="7342188" y="3228975"/>
          <p14:tracePt t="4809" x="7215188" y="3221038"/>
          <p14:tracePt t="4818" x="7088188" y="3203575"/>
          <p14:tracePt t="4826" x="6977063" y="3203575"/>
          <p14:tracePt t="4834" x="6858000" y="3195638"/>
          <p14:tracePt t="4842" x="6731000" y="3195638"/>
          <p14:tracePt t="4850" x="6602413" y="3186113"/>
          <p14:tracePt t="4858" x="6467475" y="3186113"/>
          <p14:tracePt t="4866" x="6323013" y="3186113"/>
          <p14:tracePt t="4874" x="6186488" y="3186113"/>
          <p14:tracePt t="4883" x="6042025" y="3211513"/>
          <p14:tracePt t="4888" x="5897563" y="3238500"/>
          <p14:tracePt t="4896" x="5735638" y="3263900"/>
          <p14:tracePt t="4920" x="5175250" y="3322638"/>
          <p14:tracePt t="4928" x="4954588" y="3355975"/>
          <p14:tracePt t="4936" x="4741863" y="3382963"/>
          <p14:tracePt t="4944" x="4521200" y="3416300"/>
          <p14:tracePt t="4952" x="4333875" y="3441700"/>
          <p14:tracePt t="4960" x="4189413" y="3467100"/>
          <p14:tracePt t="4968" x="4044950" y="3492500"/>
          <p14:tracePt t="4976" x="3917950" y="3509963"/>
          <p14:tracePt t="4984" x="3790950" y="3535363"/>
          <p14:tracePt t="4992" x="3662363" y="3560763"/>
          <p14:tracePt t="4999" x="3543300" y="3578225"/>
          <p14:tracePt t="5006" x="3433763" y="3619500"/>
          <p14:tracePt t="5014" x="3297238" y="3636963"/>
          <p14:tracePt t="5022" x="3160713" y="3679825"/>
          <p14:tracePt t="5029" x="3008313" y="3722688"/>
          <p14:tracePt t="5038" x="2863850" y="3773488"/>
          <p14:tracePt t="5046" x="2660650" y="3816350"/>
          <p14:tracePt t="5053" x="2524125" y="3841750"/>
          <p14:tracePt t="5062" x="2362200" y="3867150"/>
          <p14:tracePt t="5070" x="2217738" y="3867150"/>
          <p14:tracePt t="5078" x="2065338" y="3867150"/>
          <p14:tracePt t="5085" x="1911350" y="3867150"/>
          <p14:tracePt t="5092" x="1690688" y="3857625"/>
          <p14:tracePt t="5100" x="1444625" y="3832225"/>
          <p14:tracePt t="5108" x="1173163" y="3798888"/>
          <p14:tracePt t="5115" x="892175" y="3748088"/>
          <p14:tracePt t="5124" x="603250" y="3662363"/>
          <p14:tracePt t="5132" x="288925" y="3552825"/>
          <p14:tracePt t="9414" x="33338" y="3781425"/>
          <p14:tracePt t="9422" x="58738" y="3781425"/>
          <p14:tracePt t="9430" x="93663" y="3773488"/>
          <p14:tracePt t="9438" x="152400" y="3763963"/>
          <p14:tracePt t="9446" x="212725" y="3738563"/>
          <p14:tracePt t="9454" x="271463" y="3722688"/>
          <p14:tracePt t="9462" x="331788" y="3705225"/>
          <p14:tracePt t="9470" x="390525" y="3697288"/>
          <p14:tracePt t="9478" x="433388" y="3697288"/>
          <p14:tracePt t="9486" x="484188" y="3697288"/>
          <p14:tracePt t="9494" x="501650" y="3697288"/>
          <p14:tracePt t="9502" x="519113" y="3697288"/>
          <p14:tracePt t="9508" x="527050" y="3697288"/>
          <p14:tracePt t="9520" x="534988" y="3697288"/>
          <p14:tracePt t="9753" x="534988" y="3687763"/>
          <p14:tracePt t="9772" x="527050" y="3679825"/>
          <p14:tracePt t="9780" x="509588" y="3671888"/>
          <p14:tracePt t="9788" x="501650" y="3662363"/>
          <p14:tracePt t="9796" x="484188" y="3662363"/>
          <p14:tracePt t="9804" x="458788" y="3654425"/>
          <p14:tracePt t="9812" x="425450" y="3636963"/>
          <p14:tracePt t="9818" x="390525" y="3619500"/>
          <p14:tracePt t="9826" x="365125" y="3611563"/>
          <p14:tracePt t="9834" x="322263" y="3594100"/>
          <p14:tracePt t="9842" x="288925" y="3586163"/>
          <p14:tracePt t="9850" x="246063" y="3560763"/>
          <p14:tracePt t="9858" x="195263" y="3543300"/>
          <p14:tracePt t="9867" x="152400" y="3535363"/>
          <p14:tracePt t="9874" x="85725" y="3517900"/>
          <p14:tracePt t="9882" x="42863" y="3509963"/>
          <p14:tracePt t="10234" x="68263" y="3279775"/>
          <p14:tracePt t="10242" x="127000" y="3254375"/>
          <p14:tracePt t="10251" x="187325" y="3238500"/>
          <p14:tracePt t="10258" x="255588" y="3211513"/>
          <p14:tracePt t="10266" x="296863" y="3203575"/>
          <p14:tracePt t="10274" x="357188" y="3186113"/>
          <p14:tracePt t="10284" x="415925" y="3170238"/>
          <p14:tracePt t="10290" x="476250" y="3152775"/>
          <p14:tracePt t="10299" x="552450" y="3135313"/>
          <p14:tracePt t="10306" x="628650" y="3109913"/>
          <p14:tracePt t="10315" x="714375" y="3094038"/>
          <p14:tracePt t="10322" x="815975" y="3059113"/>
          <p14:tracePt t="10330" x="935038" y="3025775"/>
          <p14:tracePt t="10336" x="1079500" y="2982913"/>
          <p14:tracePt t="10344" x="1223963" y="2965450"/>
          <p14:tracePt t="10352" x="1401763" y="2940050"/>
          <p14:tracePt t="10360" x="1581150" y="2922588"/>
          <p14:tracePt t="10368" x="1725613" y="2914650"/>
          <p14:tracePt t="10376" x="1870075" y="2914650"/>
          <p14:tracePt t="10385" x="1979613" y="2922588"/>
          <p14:tracePt t="10392" x="2098675" y="2940050"/>
          <p14:tracePt t="10401" x="2184400" y="2949575"/>
          <p14:tracePt t="10408" x="2268538" y="2949575"/>
          <p14:tracePt t="10416" x="2371725" y="2949575"/>
          <p14:tracePt t="10424" x="2455863" y="2949575"/>
          <p14:tracePt t="10432" x="2549525" y="2949575"/>
          <p14:tracePt t="10438" x="2668588" y="2932113"/>
          <p14:tracePt t="10446" x="2795588" y="2922588"/>
          <p14:tracePt t="10454" x="2940050" y="2897188"/>
          <p14:tracePt t="10462" x="3076575" y="2897188"/>
          <p14:tracePt t="10470" x="3221038" y="2897188"/>
          <p14:tracePt t="10478" x="3348038" y="2897188"/>
          <p14:tracePt t="10486" x="3441700" y="2914650"/>
          <p14:tracePt t="10494" x="3517900" y="2932113"/>
          <p14:tracePt t="10502" x="3578225" y="2957513"/>
          <p14:tracePt t="10510" x="3629025" y="2974975"/>
          <p14:tracePt t="10518" x="3646488" y="2982913"/>
          <p14:tracePt t="10526" x="3662363" y="2990850"/>
          <p14:tracePt t="10534" x="3671888" y="2990850"/>
          <p14:tracePt t="10542" x="3687763" y="2990850"/>
          <p14:tracePt t="10548" x="3697288" y="2990850"/>
          <p14:tracePt t="10556" x="3713163" y="2990850"/>
          <p14:tracePt t="10565" x="3738563" y="2990850"/>
          <p14:tracePt t="10572" x="3756025" y="2990850"/>
          <p14:tracePt t="10580" x="3790950" y="2982913"/>
          <p14:tracePt t="10587" x="3841750" y="2974975"/>
          <p14:tracePt t="10596" x="3883025" y="2965450"/>
          <p14:tracePt t="10603" x="3908425" y="2965450"/>
          <p14:tracePt t="10612" x="3925888" y="2965450"/>
          <p14:tracePt t="10620" x="3943350" y="2965450"/>
          <p14:tracePt t="10628" x="3960813" y="2965450"/>
          <p14:tracePt t="10643" x="3960813" y="2957513"/>
          <p14:tracePt t="10653" x="3968750" y="2957513"/>
          <p14:tracePt t="10730" x="3960813" y="2957513"/>
          <p14:tracePt t="10738" x="3925888" y="2974975"/>
          <p14:tracePt t="10746" x="3883025" y="2990850"/>
          <p14:tracePt t="10754" x="3824288" y="3008313"/>
          <p14:tracePt t="10760" x="3756025" y="3033713"/>
          <p14:tracePt t="10767" x="3697288" y="3041650"/>
          <p14:tracePt t="10776" x="3636963" y="3051175"/>
          <p14:tracePt t="10784" x="3578225" y="3076575"/>
          <p14:tracePt t="10792" x="3517900" y="3084513"/>
          <p14:tracePt t="10800" x="3449638" y="3094038"/>
          <p14:tracePt t="10808" x="3373438" y="3109913"/>
          <p14:tracePt t="10816" x="3297238" y="3109913"/>
          <p14:tracePt t="10824" x="3211513" y="3127375"/>
          <p14:tracePt t="10832" x="3144838" y="3127375"/>
          <p14:tracePt t="10839" x="3067050" y="3109913"/>
          <p14:tracePt t="10848" x="2990850" y="3101975"/>
          <p14:tracePt t="10854" x="2932113" y="3084513"/>
          <p14:tracePt t="10862" x="2871788" y="3059113"/>
          <p14:tracePt t="10869" x="2813050" y="3041650"/>
          <p14:tracePt t="10878" x="2752725" y="3033713"/>
          <p14:tracePt t="10886" x="2701925" y="3008313"/>
          <p14:tracePt t="10893" x="2676525" y="3000375"/>
          <p14:tracePt t="10902" x="2660650" y="2990850"/>
          <p14:tracePt t="10909" x="2643188" y="2982913"/>
          <p14:tracePt t="10931" x="2608263" y="2965450"/>
          <p14:tracePt t="10935" x="2600325" y="2957513"/>
          <p14:tracePt t="10942" x="2582863" y="2957513"/>
          <p14:tracePt t="10950" x="2574925" y="2957513"/>
          <p14:tracePt t="10958" x="2557463" y="2957513"/>
          <p14:tracePt t="10965" x="2541588" y="2957513"/>
          <p14:tracePt t="10972" x="2532063" y="2949575"/>
          <p14:tracePt t="10980" x="2516188" y="2949575"/>
          <p14:tracePt t="10988" x="2506663" y="2949575"/>
          <p14:tracePt t="18351" x="2516188" y="2940050"/>
          <p14:tracePt t="18359" x="2524125" y="2922588"/>
          <p14:tracePt t="18367" x="2532063" y="2922588"/>
          <p14:tracePt t="18374" x="2541588" y="2914650"/>
          <p14:tracePt t="18472" x="2549525" y="2906713"/>
          <p14:tracePt t="18484" x="2557463" y="2897188"/>
          <p14:tracePt t="18530" x="2566988" y="2897188"/>
          <p14:tracePt t="18542" x="2566988" y="2889250"/>
          <p14:tracePt t="18550" x="2582863" y="2871788"/>
          <p14:tracePt t="18558" x="2600325" y="2863850"/>
          <p14:tracePt t="18567" x="2608263" y="2855913"/>
          <p14:tracePt t="18574" x="2625725" y="2838450"/>
          <p14:tracePt t="18582" x="2633663" y="2830513"/>
          <p14:tracePt t="18652" x="2643188" y="2830513"/>
          <p14:tracePt t="18664" x="2643188" y="2820988"/>
          <p14:tracePt t="18672" x="2651125" y="2805113"/>
          <p14:tracePt t="18680" x="2668588" y="2795588"/>
          <p14:tracePt t="18688" x="2676525" y="2778125"/>
          <p14:tracePt t="18696" x="2686050" y="2762250"/>
          <p14:tracePt t="18704" x="2693988" y="2752725"/>
          <p14:tracePt t="18713" x="2701925" y="2752725"/>
          <p14:tracePt t="18728" x="2701925" y="2744788"/>
          <p14:tracePt t="18738" x="2711450" y="2744788"/>
          <p14:tracePt t="18750" x="2711450" y="2736850"/>
          <p14:tracePt t="18758" x="2727325" y="2727325"/>
          <p14:tracePt t="18766" x="2744788" y="2711450"/>
          <p14:tracePt t="18773" x="2752725" y="2693988"/>
          <p14:tracePt t="18782" x="2762250" y="2676525"/>
          <p14:tracePt t="18789" x="2778125" y="2668588"/>
          <p14:tracePt t="18798" x="2787650" y="2651125"/>
          <p14:tracePt t="18806" x="2805113" y="2633663"/>
          <p14:tracePt t="18814" x="2805113" y="2625725"/>
          <p14:tracePt t="18822" x="2820988" y="2617788"/>
          <p14:tracePt t="18828" x="2820988" y="2608263"/>
          <p14:tracePt t="18836" x="2830513" y="2600325"/>
          <p14:tracePt t="18932" x="2838450" y="2600325"/>
          <p14:tracePt t="18942" x="2846388" y="2592388"/>
          <p14:tracePt t="18949" x="2855913" y="2582863"/>
          <p14:tracePt t="18966" x="2863850" y="2582863"/>
          <p14:tracePt t="19002" x="2871788" y="2574925"/>
          <p14:tracePt t="19014" x="2871788" y="2566988"/>
          <p14:tracePt t="19022" x="2881313" y="2557463"/>
          <p14:tracePt t="19029" x="2889250" y="2557463"/>
          <p14:tracePt t="19038" x="2897188" y="2549525"/>
          <p14:tracePt t="19044" x="2897188" y="2541588"/>
          <p14:tracePt t="19052" x="2906713" y="2541588"/>
          <p14:tracePt t="19060" x="2914650" y="2532063"/>
          <p14:tracePt t="19080" x="2914650" y="2524125"/>
          <p14:tracePt t="19124" x="2922588" y="2516188"/>
          <p14:tracePt t="19136" x="2932113" y="2516188"/>
          <p14:tracePt t="19144" x="2940050" y="2506663"/>
          <p14:tracePt t="19242" x="2949575" y="2498725"/>
          <p14:tracePt t="19254" x="2957513" y="2498725"/>
          <p14:tracePt t="21923" x="2974975" y="2532063"/>
          <p14:tracePt t="21931" x="2982913" y="2541588"/>
          <p14:tracePt t="21938" x="2990850" y="2557463"/>
          <p14:tracePt t="21946" x="2990850" y="2574925"/>
          <p14:tracePt t="21955" x="3000375" y="2592388"/>
          <p14:tracePt t="21965" x="3008313" y="2608263"/>
          <p14:tracePt t="21970" x="3008313" y="2625725"/>
          <p14:tracePt t="21979" x="3016250" y="2633663"/>
          <p14:tracePt t="21986" x="3025775" y="2651125"/>
          <p14:tracePt t="21994" x="3033713" y="2660650"/>
          <p14:tracePt t="22002" x="3041650" y="2668588"/>
          <p14:tracePt t="22009" x="3051175" y="2686050"/>
          <p14:tracePt t="22016" x="3059113" y="2701925"/>
          <p14:tracePt t="22024" x="3076575" y="2719388"/>
          <p14:tracePt t="22032" x="3084513" y="2727325"/>
          <p14:tracePt t="22040" x="3094038" y="2744788"/>
          <p14:tracePt t="22048" x="3109913" y="2762250"/>
          <p14:tracePt t="22056" x="3109913" y="2778125"/>
          <p14:tracePt t="22064" x="3119438" y="2787650"/>
          <p14:tracePt t="22072" x="3127375" y="2795588"/>
          <p14:tracePt t="22081" x="3135313" y="2813050"/>
          <p14:tracePt t="22088" x="3144838" y="2820988"/>
          <p14:tracePt t="22096" x="3152775" y="2838450"/>
          <p14:tracePt t="22104" x="3160713" y="2855913"/>
          <p14:tracePt t="22113" x="3170238" y="2855913"/>
          <p14:tracePt t="22118" x="3178175" y="2871788"/>
          <p14:tracePt t="22126" x="3186113" y="2889250"/>
          <p14:tracePt t="22134" x="3186113" y="2897188"/>
          <p14:tracePt t="22142" x="3195638" y="2914650"/>
          <p14:tracePt t="22150" x="3195638" y="2922588"/>
          <p14:tracePt t="22158" x="3195638" y="2932113"/>
          <p14:tracePt t="22166" x="3203575" y="2940050"/>
          <p14:tracePt t="22872" x="3211513" y="2949575"/>
          <p14:tracePt t="22884" x="3221038" y="2957513"/>
          <p14:tracePt t="22892" x="3238500" y="2974975"/>
          <p14:tracePt t="22900" x="3254375" y="2990850"/>
          <p14:tracePt t="22912" x="3271838" y="3008313"/>
          <p14:tracePt t="22916" x="3279775" y="3025775"/>
          <p14:tracePt t="22924" x="3297238" y="3033713"/>
          <p14:tracePt t="22932" x="3314700" y="3051175"/>
          <p14:tracePt t="22940" x="3340100" y="3059113"/>
          <p14:tracePt t="22948" x="3365500" y="3076575"/>
          <p14:tracePt t="22956" x="3382963" y="3094038"/>
          <p14:tracePt t="22964" x="3408363" y="3101975"/>
          <p14:tracePt t="22972" x="3441700" y="3109913"/>
          <p14:tracePt t="22979" x="3459163" y="3109913"/>
          <p14:tracePt t="22986" x="3467100" y="3109913"/>
          <p14:tracePt t="22994" x="3484563" y="3109913"/>
          <p14:tracePt t="23002" x="3492500" y="3119438"/>
          <p14:tracePt t="23010" x="3502025" y="3119438"/>
          <p14:tracePt t="23018" x="3517900" y="3127375"/>
          <p14:tracePt t="23034" x="3535363" y="3127375"/>
          <p14:tracePt t="23042" x="3552825" y="3127375"/>
          <p14:tracePt t="23050" x="3560763" y="3127375"/>
          <p14:tracePt t="23058" x="3578225" y="3127375"/>
          <p14:tracePt t="23066" x="3586163" y="3127375"/>
          <p14:tracePt t="23136" x="3594100" y="3127375"/>
          <p14:tracePt t="23148" x="3603625" y="3119438"/>
          <p14:tracePt t="23156" x="3611563" y="3109913"/>
          <p14:tracePt t="23164" x="3629025" y="3094038"/>
          <p14:tracePt t="23172" x="3646488" y="3084513"/>
          <p14:tracePt t="23181" x="3654425" y="3076575"/>
          <p14:tracePt t="23186" x="3671888" y="3067050"/>
          <p14:tracePt t="23194" x="3687763" y="3059113"/>
          <p14:tracePt t="23202" x="3697288" y="3051175"/>
          <p14:tracePt t="23218" x="3705225" y="3051175"/>
          <p14:tracePt t="23230" x="3713163" y="3051175"/>
          <p14:tracePt t="23261" x="3722688" y="3041650"/>
          <p14:tracePt t="23270" x="3730625" y="3033713"/>
          <p14:tracePt t="23281" x="3738563" y="3025775"/>
          <p14:tracePt t="23284" x="3756025" y="3008313"/>
          <p14:tracePt t="23292" x="3773488" y="2990850"/>
          <p14:tracePt t="23300" x="3790950" y="2974975"/>
          <p14:tracePt t="23308" x="3798888" y="2965450"/>
          <p14:tracePt t="23316" x="3806825" y="2949575"/>
          <p14:tracePt t="23324" x="3816350" y="2949575"/>
          <p14:tracePt t="23360" x="3824288" y="2940050"/>
          <p14:tracePt t="23368" x="3832225" y="2932113"/>
          <p14:tracePt t="23376" x="3832225" y="2922588"/>
          <p14:tracePt t="23384" x="3849688" y="2914650"/>
          <p14:tracePt t="23389" x="3857625" y="2906713"/>
          <p14:tracePt t="23398" x="3867150" y="2897188"/>
          <p14:tracePt t="23564" x="3867150" y="2889250"/>
          <p14:tracePt t="23744" x="3875088" y="2889250"/>
          <p14:tracePt t="23756" x="3883025" y="2889250"/>
          <p14:tracePt t="23765" x="3892550" y="2889250"/>
          <p14:tracePt t="23772" x="3900488" y="2889250"/>
          <p14:tracePt t="23797" x="3908425" y="2889250"/>
          <p14:tracePt t="23984" x="3917950" y="2889250"/>
          <p14:tracePt t="24033" x="3925888" y="2889250"/>
          <p14:tracePt t="24054" x="3935413" y="2889250"/>
          <p14:tracePt t="24063" x="3943350" y="2889250"/>
          <p14:tracePt t="24082" x="3951288" y="2889250"/>
          <p14:tracePt t="24098" x="3968750" y="2889250"/>
          <p14:tracePt t="24106" x="3976688" y="2889250"/>
          <p14:tracePt t="24114" x="3994150" y="2889250"/>
          <p14:tracePt t="24122" x="4011613" y="2889250"/>
          <p14:tracePt t="24130" x="4019550" y="2889250"/>
          <p14:tracePt t="24136" x="4027488" y="2889250"/>
          <p14:tracePt t="24144" x="4037013" y="2889250"/>
          <p14:tracePt t="24152" x="4044950" y="2889250"/>
          <p14:tracePt t="24160" x="4052888" y="2889250"/>
          <p14:tracePt t="24168" x="4062413" y="2889250"/>
          <p14:tracePt t="24176" x="4079875" y="2889250"/>
          <p14:tracePt t="24184" x="4087813" y="2889250"/>
          <p14:tracePt t="24192" x="4095750" y="2889250"/>
          <p14:tracePt t="24200" x="4113213" y="2889250"/>
          <p14:tracePt t="24208" x="4130675" y="2881313"/>
          <p14:tracePt t="24224" x="4138613" y="2881313"/>
          <p14:tracePt t="24270" x="4146550" y="2881313"/>
          <p14:tracePt t="24547" x="4156075" y="2881313"/>
          <p14:tracePt t="24554" x="4181475" y="2881313"/>
          <p14:tracePt t="24561" x="4197350" y="2889250"/>
          <p14:tracePt t="24569" x="4206875" y="2889250"/>
          <p14:tracePt t="24577" x="4224338" y="2897188"/>
          <p14:tracePt t="24584" x="4240213" y="2906713"/>
          <p14:tracePt t="24592" x="4249738" y="2906713"/>
          <p14:tracePt t="24599" x="4265613" y="2906713"/>
          <p14:tracePt t="24608" x="4283075" y="2906713"/>
          <p14:tracePt t="24616" x="4291013" y="2906713"/>
          <p14:tracePt t="24624" x="4300538" y="2906713"/>
          <p14:tracePt t="24632" x="4308475" y="2914650"/>
          <p14:tracePt t="24845" x="4308475" y="2922588"/>
          <p14:tracePt t="24856" x="4308475" y="2932113"/>
          <p14:tracePt t="24872" x="4300538" y="2940050"/>
          <p14:tracePt t="24879" x="4291013" y="2957513"/>
          <p14:tracePt t="24886" x="4283075" y="2957513"/>
          <p14:tracePt t="24894" x="4275138" y="2974975"/>
          <p14:tracePt t="24902" x="4257675" y="2982913"/>
          <p14:tracePt t="24922" x="4240213" y="3000375"/>
          <p14:tracePt t="24926" x="4224338" y="3008313"/>
          <p14:tracePt t="24934" x="4214813" y="3008313"/>
          <p14:tracePt t="24942" x="4214813" y="3016250"/>
          <p14:tracePt t="24950" x="4206875" y="3016250"/>
          <p14:tracePt t="24958" x="4197350" y="3025775"/>
          <p14:tracePt t="24966" x="4189413" y="3025775"/>
          <p14:tracePt t="24988" x="4181475" y="3025775"/>
          <p14:tracePt t="24996" x="4171950" y="3033713"/>
          <p14:tracePt t="25012" x="4164013" y="3033713"/>
          <p14:tracePt t="25019" x="4146550" y="3033713"/>
          <p14:tracePt t="25028" x="4138613" y="3041650"/>
          <p14:tracePt t="25036" x="4121150" y="3041650"/>
          <p14:tracePt t="25044" x="4113213" y="3041650"/>
          <p14:tracePt t="25052" x="4095750" y="3051175"/>
          <p14:tracePt t="25060" x="4079875" y="3051175"/>
          <p14:tracePt t="25068" x="4070350" y="3059113"/>
          <p14:tracePt t="25076" x="4044950" y="3059113"/>
          <p14:tracePt t="25082" x="4027488" y="3059113"/>
          <p14:tracePt t="25089" x="4019550" y="3059113"/>
          <p14:tracePt t="25098" x="4002088" y="3059113"/>
          <p14:tracePt t="25106" x="3976688" y="3059113"/>
          <p14:tracePt t="25114" x="3960813" y="3059113"/>
          <p14:tracePt t="25122" x="3935413" y="3059113"/>
          <p14:tracePt t="25130" x="3908425" y="3059113"/>
          <p14:tracePt t="25138" x="3867150" y="3059113"/>
          <p14:tracePt t="25146" x="3841750" y="3059113"/>
          <p14:tracePt t="25154" x="3798888" y="3059113"/>
          <p14:tracePt t="25162" x="3738563" y="3059113"/>
          <p14:tracePt t="25170" x="3687763" y="3076575"/>
          <p14:tracePt t="25178" x="3636963" y="3076575"/>
          <p14:tracePt t="25184" x="3586163" y="3076575"/>
          <p14:tracePt t="25192" x="3560763" y="3076575"/>
          <p14:tracePt t="25200" x="3517900" y="3076575"/>
          <p14:tracePt t="25208" x="3459163" y="3084513"/>
          <p14:tracePt t="25216" x="3416300" y="3084513"/>
          <p14:tracePt t="25224" x="3355975" y="3094038"/>
          <p14:tracePt t="25232" x="3305175" y="3101975"/>
          <p14:tracePt t="25240" x="3263900" y="3101975"/>
          <p14:tracePt t="25248" x="3238500" y="3101975"/>
          <p14:tracePt t="25256" x="3221038" y="3101975"/>
          <p14:tracePt t="25264" x="3195638" y="3101975"/>
          <p14:tracePt t="25271" x="3178175" y="3101975"/>
          <p14:tracePt t="25280" x="3170238" y="3101975"/>
          <p14:tracePt t="25288" x="3152775" y="3101975"/>
          <p14:tracePt t="25294" x="3144838" y="3101975"/>
          <p14:tracePt t="25302" x="3135313" y="3101975"/>
          <p14:tracePt t="25314" x="3127375" y="3101975"/>
          <p14:tracePt t="25330" x="3109913" y="3101975"/>
          <p14:tracePt t="25338" x="3094038" y="3101975"/>
          <p14:tracePt t="25346" x="3084513" y="3101975"/>
          <p14:tracePt t="25354" x="3067050" y="3101975"/>
          <p14:tracePt t="25362" x="3059113" y="3101975"/>
          <p14:tracePt t="25370" x="3041650" y="3101975"/>
          <p14:tracePt t="25378" x="3025775" y="3101975"/>
          <p14:tracePt t="25392" x="3016250" y="3101975"/>
          <p14:tracePt t="25408" x="3008313" y="3101975"/>
          <p14:tracePt t="26324" x="3016250" y="3101975"/>
          <p14:tracePt t="26721" x="3016250" y="3094038"/>
          <p14:tracePt t="26733" x="3025775" y="3084513"/>
          <p14:tracePt t="26752" x="3033713" y="3084513"/>
          <p14:tracePt t="26776" x="3033713" y="3076575"/>
          <p14:tracePt t="26786" x="3041650" y="3076575"/>
          <p14:tracePt t="26795" x="3051175" y="3059113"/>
          <p14:tracePt t="26802" x="3059113" y="3041650"/>
          <p14:tracePt t="26810" x="3076575" y="3041650"/>
          <p14:tracePt t="26826" x="3076575" y="3033713"/>
          <p14:tracePt t="26838" x="3084513" y="3025775"/>
          <p14:tracePt t="26900" x="3094038" y="3025775"/>
          <p14:tracePt t="26914" x="3094038" y="3008313"/>
          <p14:tracePt t="26920" x="3101975" y="3000375"/>
          <p14:tracePt t="26928" x="3119438" y="2982913"/>
          <p14:tracePt t="26936" x="3127375" y="2965450"/>
          <p14:tracePt t="26944" x="3135313" y="2949575"/>
          <p14:tracePt t="26952" x="3144838" y="2949575"/>
          <p14:tracePt t="26960" x="3152775" y="2940050"/>
          <p14:tracePt t="26968" x="3160713" y="2932113"/>
          <p14:tracePt t="26984" x="3160713" y="2922588"/>
          <p14:tracePt t="26990" x="3170238" y="2922588"/>
          <p14:tracePt t="26998" x="3178175" y="2914650"/>
          <p14:tracePt t="27006" x="3178175" y="2906713"/>
          <p14:tracePt t="27014" x="3186113" y="2906713"/>
          <p14:tracePt t="27034" x="3195638" y="2897188"/>
          <p14:tracePt t="27054" x="3203575" y="2897188"/>
          <p14:tracePt t="27063" x="3203575" y="2889250"/>
          <p14:tracePt t="27462" x="3228975" y="2881313"/>
          <p14:tracePt t="27470" x="3238500" y="2881313"/>
          <p14:tracePt t="27478" x="3263900" y="2881313"/>
          <p14:tracePt t="27486" x="3289300" y="2881313"/>
          <p14:tracePt t="27496" x="3297238" y="2881313"/>
          <p14:tracePt t="27502" x="3305175" y="2881313"/>
          <p14:tracePt t="27510" x="3314700" y="2881313"/>
          <p14:tracePt t="27518" x="3322638" y="2881313"/>
          <p14:tracePt t="27526" x="3330575" y="2881313"/>
          <p14:tracePt t="27532" x="3340100" y="2881313"/>
          <p14:tracePt t="27540" x="3355975" y="2881313"/>
          <p14:tracePt t="27548" x="3365500" y="2881313"/>
          <p14:tracePt t="27556" x="3373438" y="2881313"/>
          <p14:tracePt t="27564" x="3382963" y="2881313"/>
          <p14:tracePt t="27571" x="3390900" y="2881313"/>
          <p14:tracePt t="27580" x="3398838" y="2881313"/>
          <p14:tracePt t="27588" x="3408363" y="2881313"/>
          <p14:tracePt t="27596" x="3416300" y="2881313"/>
          <p14:tracePt t="27604" x="3424238" y="2889250"/>
          <p14:tracePt t="27612" x="3441700" y="2889250"/>
          <p14:tracePt t="27627" x="3459163" y="2889250"/>
          <p14:tracePt t="27633" x="3475038" y="2889250"/>
          <p14:tracePt t="27642" x="3484563" y="2889250"/>
          <p14:tracePt t="27650" x="3502025" y="2897188"/>
          <p14:tracePt t="27658" x="3517900" y="2897188"/>
          <p14:tracePt t="27666" x="3527425" y="2897188"/>
          <p14:tracePt t="27673" x="3543300" y="2897188"/>
          <p14:tracePt t="27682" x="3552825" y="2897188"/>
          <p14:tracePt t="27690" x="3568700" y="2897188"/>
          <p14:tracePt t="27698" x="3586163" y="2897188"/>
          <p14:tracePt t="27706" x="3594100" y="2897188"/>
          <p14:tracePt t="27714" x="3611563" y="2897188"/>
          <p14:tracePt t="27722" x="3619500" y="2897188"/>
          <p14:tracePt t="27730" x="3636963" y="2897188"/>
          <p14:tracePt t="27735" x="3671888" y="2897188"/>
          <p14:tracePt t="27745" x="3697288" y="2897188"/>
          <p14:tracePt t="27752" x="3730625" y="2897188"/>
          <p14:tracePt t="27760" x="3763963" y="2897188"/>
          <p14:tracePt t="27768" x="3798888" y="2897188"/>
          <p14:tracePt t="27776" x="3824288" y="2897188"/>
          <p14:tracePt t="27784" x="3849688" y="2906713"/>
          <p14:tracePt t="27792" x="3875088" y="2906713"/>
          <p14:tracePt t="27800" x="3883025" y="2906713"/>
          <p14:tracePt t="27808" x="3900488" y="2906713"/>
          <p14:tracePt t="27816" x="3917950" y="2906713"/>
          <p14:tracePt t="27824" x="3925888" y="2906713"/>
          <p14:tracePt t="27832" x="3951288" y="2906713"/>
          <p14:tracePt t="27838" x="3968750" y="2906713"/>
          <p14:tracePt t="27846" x="3994150" y="2906713"/>
          <p14:tracePt t="27854" x="4019550" y="2906713"/>
          <p14:tracePt t="27862" x="4044950" y="2906713"/>
          <p14:tracePt t="27869" x="4070350" y="2906713"/>
          <p14:tracePt t="27878" x="4095750" y="2906713"/>
          <p14:tracePt t="27885" x="4121150" y="2906713"/>
          <p14:tracePt t="27894" x="4130675" y="2906713"/>
          <p14:tracePt t="27902" x="4146550" y="2906713"/>
          <p14:tracePt t="27910" x="4164013" y="2906713"/>
          <p14:tracePt t="27930" x="4189413" y="2906713"/>
          <p14:tracePt t="27933" x="4206875" y="2897188"/>
          <p14:tracePt t="27942" x="4224338" y="2889250"/>
          <p14:tracePt t="27948" x="4240213" y="2889250"/>
          <p14:tracePt t="27956" x="4257675" y="2881313"/>
          <p14:tracePt t="27963" x="4265613" y="2881313"/>
          <p14:tracePt t="27972" x="4283075" y="2871788"/>
          <p14:tracePt t="27980" x="4300538" y="2871788"/>
          <p14:tracePt t="27988" x="4308475" y="2871788"/>
          <p14:tracePt t="27996" x="4325938" y="2871788"/>
          <p14:tracePt t="28012" x="4341813" y="2871788"/>
          <p14:tracePt t="28020" x="4359275" y="2871788"/>
          <p14:tracePt t="28028" x="4368800" y="2871788"/>
          <p14:tracePt t="28036" x="4384675" y="2871788"/>
          <p14:tracePt t="28042" x="4394200" y="2871788"/>
          <p14:tracePt t="28049" x="4410075" y="2871788"/>
          <p14:tracePt t="28058" x="4427538" y="2871788"/>
          <p14:tracePt t="28065" x="4435475" y="2871788"/>
          <p14:tracePt t="28074" x="4452938" y="2863850"/>
          <p14:tracePt t="28082" x="4478338" y="2863850"/>
          <p14:tracePt t="28089" x="4486275" y="2863850"/>
          <p14:tracePt t="28098" x="4503738" y="2863850"/>
          <p14:tracePt t="28106" x="4513263" y="2863850"/>
          <p14:tracePt t="28114" x="4529138" y="2871788"/>
          <p14:tracePt t="28122" x="4546600" y="2881313"/>
          <p14:tracePt t="28130" x="4554538" y="2881313"/>
          <p14:tracePt t="28138" x="4572000" y="2889250"/>
          <p14:tracePt t="28146" x="4589463" y="2897188"/>
          <p14:tracePt t="28152" x="4597400" y="2897188"/>
          <p14:tracePt t="28160" x="4605338" y="2897188"/>
          <p14:tracePt t="28168" x="4622800" y="2897188"/>
          <p14:tracePt t="28176" x="4630738" y="2906713"/>
          <p14:tracePt t="28184" x="4640263" y="2906713"/>
          <p14:tracePt t="28192" x="4648200" y="2906713"/>
          <p14:tracePt t="28200" x="4657725" y="2906713"/>
          <p14:tracePt t="28216" x="4665663" y="2914650"/>
          <p14:tracePt t="28224" x="4673600" y="2914650"/>
          <p14:tracePt t="28232" x="4683125" y="2914650"/>
          <p14:tracePt t="28239" x="4691063" y="2922588"/>
          <p14:tracePt t="28248" x="4699000" y="2922588"/>
          <p14:tracePt t="28256" x="4716463" y="2922588"/>
          <p14:tracePt t="28262" x="4733925" y="2932113"/>
          <p14:tracePt t="28270" x="4741863" y="2932113"/>
          <p14:tracePt t="28278" x="4749800" y="2932113"/>
          <p14:tracePt t="28286" x="4759325" y="2932113"/>
          <p14:tracePt t="28294" x="4767263" y="2932113"/>
          <p14:tracePt t="28310" x="4775200" y="2932113"/>
          <p14:tracePt t="28322" x="4784725" y="2932113"/>
          <p14:tracePt t="28342" x="4792663" y="2932113"/>
          <p14:tracePt t="28350" x="4802188" y="2932113"/>
          <p14:tracePt t="28366" x="4810125" y="2940050"/>
          <p14:tracePt t="28372" x="4827588" y="2940050"/>
          <p14:tracePt t="28384" x="4827588" y="2949575"/>
          <p14:tracePt t="28404" x="4835525" y="2949575"/>
          <p14:tracePt t="28420" x="4843463" y="2949575"/>
          <p14:tracePt t="28452" x="4852988" y="2949575"/>
          <p14:tracePt t="28468" x="4860925" y="2949575"/>
          <p14:tracePt t="28473" x="4868863" y="2949575"/>
          <p14:tracePt t="28482" x="4886325" y="2949575"/>
          <p14:tracePt t="28489" x="4903788" y="2949575"/>
          <p14:tracePt t="28498" x="4911725" y="2957513"/>
          <p14:tracePt t="28506" x="4929188" y="2957513"/>
          <p14:tracePt t="28514" x="4946650" y="2957513"/>
          <p14:tracePt t="28530" x="4962525" y="2957513"/>
          <p14:tracePt t="28538" x="4972050" y="2957513"/>
          <p14:tracePt t="28546" x="4979988" y="2957513"/>
          <p14:tracePt t="28554" x="4997450" y="2957513"/>
          <p14:tracePt t="28562" x="5005388" y="2965450"/>
          <p14:tracePt t="28570" x="5022850" y="2965450"/>
          <p14:tracePt t="28576" x="5038725" y="2965450"/>
          <p14:tracePt t="28592" x="5038725" y="2974975"/>
          <p14:tracePt t="28612" x="5048250" y="2974975"/>
          <p14:tracePt t="28620" x="5064125" y="2982913"/>
          <p14:tracePt t="28628" x="5073650" y="2982913"/>
          <p14:tracePt t="28635" x="5091113" y="2982913"/>
          <p14:tracePt t="28644" x="5099050" y="2982913"/>
          <p14:tracePt t="28652" x="5116513" y="2982913"/>
          <p14:tracePt t="28660" x="5132388" y="2990850"/>
          <p14:tracePt t="28668" x="5141913" y="3000375"/>
          <p14:tracePt t="28676" x="5157788" y="3000375"/>
          <p14:tracePt t="28682" x="5175250" y="3008313"/>
          <p14:tracePt t="28690" x="5183188" y="3016250"/>
          <p14:tracePt t="28698" x="5200650" y="3016250"/>
          <p14:tracePt t="28706" x="5218113" y="3025775"/>
          <p14:tracePt t="28714" x="5226050" y="3025775"/>
          <p14:tracePt t="28722" x="5243513" y="3033713"/>
          <p14:tracePt t="28730" x="5268913" y="3033713"/>
          <p14:tracePt t="28738" x="5286375" y="3033713"/>
          <p14:tracePt t="28746" x="5302250" y="3033713"/>
          <p14:tracePt t="28754" x="5337175" y="3033713"/>
          <p14:tracePt t="28762" x="5345113" y="3033713"/>
          <p14:tracePt t="28770" x="5362575" y="3033713"/>
          <p14:tracePt t="28776" x="5380038" y="3033713"/>
          <p14:tracePt t="28784" x="5387975" y="3041650"/>
          <p14:tracePt t="28792" x="5405438" y="3041650"/>
          <p14:tracePt t="28800" x="5421313" y="3051175"/>
          <p14:tracePt t="28816" x="5438775" y="3051175"/>
          <p14:tracePt t="28824" x="5446713" y="3051175"/>
          <p14:tracePt t="28832" x="5456238" y="3051175"/>
          <p14:tracePt t="28840" x="5472113" y="3051175"/>
          <p14:tracePt t="28848" x="5481638" y="3051175"/>
          <p14:tracePt t="28856" x="5497513" y="3051175"/>
          <p14:tracePt t="28864" x="5514975" y="3051175"/>
          <p14:tracePt t="28872" x="5524500" y="3051175"/>
          <p14:tracePt t="28877" x="5549900" y="3051175"/>
          <p14:tracePt t="28886" x="5557838" y="3051175"/>
          <p14:tracePt t="28894" x="5583238" y="3051175"/>
          <p14:tracePt t="28901" x="5608638" y="3051175"/>
          <p14:tracePt t="28913" x="5626100" y="3051175"/>
          <p14:tracePt t="28918" x="5651500" y="3051175"/>
          <p14:tracePt t="28926" x="5676900" y="3051175"/>
          <p14:tracePt t="28934" x="5702300" y="3051175"/>
          <p14:tracePt t="28942" x="5727700" y="3041650"/>
          <p14:tracePt t="28950" x="5761038" y="3033713"/>
          <p14:tracePt t="28958" x="5788025" y="3016250"/>
          <p14:tracePt t="28966" x="5821363" y="3008313"/>
          <p14:tracePt t="28973" x="5838825" y="3000375"/>
          <p14:tracePt t="28982" x="5846763" y="2990850"/>
          <p14:tracePt t="28990" x="5864225" y="2982913"/>
          <p14:tracePt t="28996" x="5880100" y="2974975"/>
          <p14:tracePt t="29004" x="5889625" y="2974975"/>
          <p14:tracePt t="29013" x="5905500" y="2965450"/>
          <p14:tracePt t="29019" x="5932488" y="2949575"/>
          <p14:tracePt t="29029" x="5957888" y="2940050"/>
          <p14:tracePt t="29036" x="5973763" y="2932113"/>
          <p14:tracePt t="29046" x="5999163" y="2914650"/>
          <p14:tracePt t="29052" x="6016625" y="2897188"/>
          <p14:tracePt t="29060" x="6042025" y="2881313"/>
          <p14:tracePt t="29068" x="6067425" y="2863850"/>
          <p14:tracePt t="29076" x="6076950" y="2855913"/>
          <p14:tracePt t="29084" x="6092825" y="2855913"/>
          <p14:tracePt t="29089" x="6110288" y="2855913"/>
          <p14:tracePt t="29098" x="6118225" y="2846388"/>
          <p14:tracePt t="29106" x="6127750" y="2846388"/>
          <p14:tracePt t="29125" x="6135688" y="2846388"/>
          <p14:tracePt t="29220" x="6143625" y="2846388"/>
          <p14:tracePt t="29229" x="6153150" y="2846388"/>
          <p14:tracePt t="29237" x="6161088" y="2846388"/>
          <p14:tracePt t="29249" x="6161088" y="2838450"/>
          <p14:tracePt t="29257" x="6169025" y="2838450"/>
          <p14:tracePt t="29268" x="6178550" y="2838450"/>
          <p14:tracePt t="29432" x="6186488" y="2838450"/>
          <p14:tracePt t="29444" x="6194425" y="2838450"/>
          <p14:tracePt t="29452" x="6203950" y="2838450"/>
          <p14:tracePt t="29476" x="6211888" y="2846388"/>
          <p14:tracePt t="29484" x="6221413" y="2846388"/>
          <p14:tracePt t="29504" x="6229350" y="2846388"/>
          <p14:tracePt t="29514" x="6237288" y="2846388"/>
          <p14:tracePt t="29522" x="6246813" y="2846388"/>
          <p14:tracePt t="29538" x="6254750" y="2855913"/>
          <p14:tracePt t="29547" x="6262688" y="2855913"/>
          <p14:tracePt t="29564" x="6272213" y="2855913"/>
          <p14:tracePt t="29574" x="6272213" y="2863850"/>
          <p14:tracePt t="29582" x="6280150" y="2863850"/>
          <p14:tracePt t="29602" x="6288088" y="2863850"/>
          <p14:tracePt t="29632" x="6297613" y="2863850"/>
          <p14:tracePt t="29640" x="6305550" y="2871788"/>
          <p14:tracePt t="29648" x="6305550" y="2881313"/>
          <p14:tracePt t="29656" x="6313488" y="2881313"/>
          <p14:tracePt t="29664" x="6330950" y="2889250"/>
          <p14:tracePt t="29672" x="6330950" y="2897188"/>
          <p14:tracePt t="29680" x="6348413" y="2906713"/>
          <p14:tracePt t="29688" x="6356350" y="2906713"/>
          <p14:tracePt t="29696" x="6356350" y="2914650"/>
          <p14:tracePt t="29704" x="6373813" y="2922588"/>
          <p14:tracePt t="29713" x="6391275" y="2932113"/>
          <p14:tracePt t="29728" x="6407150" y="2932113"/>
          <p14:tracePt t="29734" x="6416675" y="2932113"/>
          <p14:tracePt t="29742" x="6424613" y="2932113"/>
          <p14:tracePt t="29750" x="6424613" y="2940050"/>
          <p14:tracePt t="29758" x="6432550" y="2940050"/>
          <p14:tracePt t="29786" x="6442075" y="2940050"/>
          <p14:tracePt t="29802" x="6450013" y="2940050"/>
          <p14:tracePt t="29810" x="6457950" y="2940050"/>
          <p14:tracePt t="29826" x="6475413" y="2940050"/>
          <p14:tracePt t="29834" x="6483350" y="2940050"/>
          <p14:tracePt t="29848" x="6492875" y="2940050"/>
          <p14:tracePt t="29856" x="6500813" y="2940050"/>
          <p14:tracePt t="29864" x="6510338" y="2940050"/>
          <p14:tracePt t="30574" x="6526213" y="2940050"/>
          <p14:tracePt t="30582" x="6543675" y="2932113"/>
          <p14:tracePt t="30589" x="6551613" y="2922588"/>
          <p14:tracePt t="30598" x="6577013" y="2914650"/>
          <p14:tracePt t="30606" x="6611938" y="2906713"/>
          <p14:tracePt t="30614" x="6645275" y="2897188"/>
          <p14:tracePt t="30622" x="6705600" y="2889250"/>
          <p14:tracePt t="30630" x="6746875" y="2881313"/>
          <p14:tracePt t="30637" x="6781800" y="2881313"/>
          <p14:tracePt t="30646" x="6815138" y="2881313"/>
          <p14:tracePt t="30654" x="6824663" y="2881313"/>
          <p14:tracePt t="30663" x="6840538" y="2881313"/>
          <p14:tracePt t="30712" x="6850063" y="2881313"/>
          <p14:tracePt t="30724" x="6875463" y="2881313"/>
          <p14:tracePt t="30732" x="6883400" y="2889250"/>
          <p14:tracePt t="30740" x="6900863" y="2889250"/>
          <p14:tracePt t="30748" x="6926263" y="2889250"/>
          <p14:tracePt t="30756" x="6934200" y="2889250"/>
          <p14:tracePt t="30764" x="6951663" y="2889250"/>
          <p14:tracePt t="30772" x="6969125" y="2889250"/>
          <p14:tracePt t="30780" x="6977063" y="2889250"/>
          <p14:tracePt t="30786" x="6994525" y="2889250"/>
          <p14:tracePt t="30794" x="6994525" y="2897188"/>
          <p14:tracePt t="30802" x="7010400" y="2897188"/>
          <p14:tracePt t="30812" x="7019925" y="2897188"/>
          <p14:tracePt t="30826" x="7035800" y="2897188"/>
          <p14:tracePt t="30834" x="7045325" y="2897188"/>
          <p14:tracePt t="30842" x="7061200" y="2897188"/>
          <p14:tracePt t="30849" x="7078663" y="2897188"/>
          <p14:tracePt t="30858" x="7088188" y="2897188"/>
          <p14:tracePt t="30866" x="7104063" y="2897188"/>
          <p14:tracePt t="30874" x="7113588" y="2897188"/>
          <p14:tracePt t="30882" x="7129463" y="2897188"/>
          <p14:tracePt t="30888" x="7146925" y="2897188"/>
          <p14:tracePt t="30896" x="7154863" y="2897188"/>
          <p14:tracePt t="30904" x="7172325" y="2897188"/>
          <p14:tracePt t="30912" x="7180263" y="2897188"/>
          <p14:tracePt t="30920" x="7197725" y="2906713"/>
          <p14:tracePt t="30928" x="7215188" y="2914650"/>
          <p14:tracePt t="30936" x="7223125" y="2914650"/>
          <p14:tracePt t="30945" x="7232650" y="2914650"/>
          <p14:tracePt t="30952" x="7240588" y="2914650"/>
          <p14:tracePt t="30962" x="7248525" y="2914650"/>
          <p14:tracePt t="30976" x="7265988" y="2914650"/>
          <p14:tracePt t="30992" x="7283450" y="2914650"/>
          <p14:tracePt t="30998" x="7291388" y="2914650"/>
          <p14:tracePt t="31013" x="7308850" y="2906713"/>
          <p14:tracePt t="31022" x="7316788" y="2906713"/>
          <p14:tracePt t="31038" x="7324725" y="2906713"/>
          <p14:tracePt t="31050" x="7334250" y="2906713"/>
          <p14:tracePt t="31070" x="7342188" y="2906713"/>
          <p14:tracePt t="31086" x="7350125" y="2906713"/>
          <p14:tracePt t="31094" x="7359650" y="2897188"/>
          <p14:tracePt t="31108" x="7377113" y="2889250"/>
          <p14:tracePt t="31115" x="7385050" y="2881313"/>
          <p14:tracePt t="31124" x="7392988" y="2881313"/>
          <p14:tracePt t="31132" x="7402513" y="2881313"/>
          <p14:tracePt t="31726" x="7418388" y="2871788"/>
          <p14:tracePt t="31734" x="7453313" y="2855913"/>
          <p14:tracePt t="31743" x="7486650" y="2838450"/>
          <p14:tracePt t="31748" x="7521575" y="2830513"/>
          <p14:tracePt t="31756" x="7546975" y="2830513"/>
          <p14:tracePt t="31766" x="7562850" y="2820988"/>
          <p14:tracePt t="31780" x="7580313" y="2820988"/>
          <p14:tracePt t="31788" x="7588250" y="2820988"/>
          <p14:tracePt t="31796" x="7597775" y="2820988"/>
          <p14:tracePt t="31804" x="7613650" y="2820988"/>
          <p14:tracePt t="31812" x="7623175" y="2820988"/>
          <p14:tracePt t="31819" x="7639050" y="2820988"/>
          <p14:tracePt t="31828" x="7648575" y="2820988"/>
          <p14:tracePt t="31836" x="7666038" y="2820988"/>
          <p14:tracePt t="31844" x="7673975" y="2820988"/>
          <p14:tracePt t="31849" x="7681913" y="2820988"/>
          <p14:tracePt t="31858" x="7691438" y="2820988"/>
          <p14:tracePt t="31866" x="7699375" y="2820988"/>
          <p14:tracePt t="31874" x="7707313" y="2820988"/>
          <p14:tracePt t="31882" x="7724775" y="2820988"/>
          <p14:tracePt t="31889" x="7732713" y="2820988"/>
          <p14:tracePt t="31906" x="7750175" y="2820988"/>
          <p14:tracePt t="31926" x="7758113" y="2813050"/>
          <p14:tracePt t="31934" x="7767638" y="2813050"/>
          <p14:tracePt t="31942" x="7775575" y="2813050"/>
          <p14:tracePt t="31947" x="7793038" y="2813050"/>
          <p14:tracePt t="31956" x="7800975" y="2813050"/>
          <p14:tracePt t="32351" x="7810500" y="2813050"/>
          <p14:tracePt t="32360" x="7818438" y="2813050"/>
          <p14:tracePt t="32367" x="7826375" y="2813050"/>
          <p14:tracePt t="32373" x="7835900" y="2813050"/>
          <p14:tracePt t="32382" x="7843838" y="2813050"/>
          <p14:tracePt t="32392" x="7851775" y="2813050"/>
          <p14:tracePt t="32648" x="7851775" y="2820988"/>
          <p14:tracePt t="32943" x="7843838" y="2830513"/>
          <p14:tracePt t="32950" x="7835900" y="2838450"/>
          <p14:tracePt t="32958" x="7826375" y="2846388"/>
          <p14:tracePt t="32966" x="7826375" y="2855913"/>
          <p14:tracePt t="32974" x="7810500" y="2871788"/>
          <p14:tracePt t="32990" x="7800975" y="2881313"/>
          <p14:tracePt t="33016" x="7800975" y="2889250"/>
          <p14:tracePt t="33512" x="7800975" y="2897188"/>
          <p14:tracePt t="33868" x="7783513" y="2897188"/>
          <p14:tracePt t="33877" x="7732713" y="2906713"/>
          <p14:tracePt t="33884" x="7656513" y="2922588"/>
          <p14:tracePt t="33892" x="7554913" y="2949575"/>
          <p14:tracePt t="33914" x="7367588" y="2982913"/>
          <p14:tracePt t="33925" x="7205663" y="2982913"/>
          <p14:tracePt t="33932" x="7121525" y="2990850"/>
          <p14:tracePt t="33940" x="7045325" y="3000375"/>
          <p14:tracePt t="33948" x="6959600" y="3016250"/>
          <p14:tracePt t="33956" x="6832600" y="3025775"/>
          <p14:tracePt t="33962" x="6696075" y="3033713"/>
          <p14:tracePt t="33970" x="6518275" y="3033713"/>
          <p14:tracePt t="33978" x="6313488" y="3033713"/>
          <p14:tracePt t="33986" x="6076950" y="3051175"/>
          <p14:tracePt t="33994" x="5846763" y="3051175"/>
          <p14:tracePt t="34002" x="5608638" y="3041650"/>
          <p14:tracePt t="34010" x="5446713" y="3033713"/>
          <p14:tracePt t="34018" x="5311775" y="3033713"/>
          <p14:tracePt t="34027" x="5183188" y="3025775"/>
          <p14:tracePt t="34034" x="5081588" y="3025775"/>
          <p14:tracePt t="34042" x="4997450" y="3025775"/>
          <p14:tracePt t="34050" x="4929188" y="3025775"/>
          <p14:tracePt t="34057" x="4868863" y="3025775"/>
          <p14:tracePt t="34065" x="4810125" y="3025775"/>
          <p14:tracePt t="34072" x="4749800" y="3025775"/>
          <p14:tracePt t="34080" x="4708525" y="3025775"/>
          <p14:tracePt t="34088" x="4665663" y="3025775"/>
          <p14:tracePt t="34096" x="4630738" y="3025775"/>
          <p14:tracePt t="34103" x="4597400" y="3025775"/>
          <p14:tracePt t="34112" x="4554538" y="3041650"/>
          <p14:tracePt t="34120" x="4521200" y="3059113"/>
          <p14:tracePt t="34129" x="4470400" y="3076575"/>
          <p14:tracePt t="34136" x="4427538" y="3094038"/>
          <p14:tracePt t="34143" x="4376738" y="3101975"/>
          <p14:tracePt t="34152" x="4333875" y="3127375"/>
          <p14:tracePt t="34162" x="4283075" y="3135313"/>
          <p14:tracePt t="34168" x="4240213" y="3144838"/>
          <p14:tracePt t="34174" x="4206875" y="3152775"/>
          <p14:tracePt t="34182" x="4181475" y="3170238"/>
          <p14:tracePt t="34190" x="4156075" y="3170238"/>
          <p14:tracePt t="34198" x="4146550" y="3178175"/>
          <p14:tracePt t="34206" x="4113213" y="3186113"/>
          <p14:tracePt t="34214" x="4087813" y="3195638"/>
          <p14:tracePt t="34222" x="4062413" y="3203575"/>
          <p14:tracePt t="34230" x="4037013" y="3211513"/>
          <p14:tracePt t="34238" x="3994150" y="3228975"/>
          <p14:tracePt t="34246" x="3960813" y="3246438"/>
          <p14:tracePt t="34254" x="3908425" y="3263900"/>
          <p14:tracePt t="34262" x="3867150" y="3279775"/>
          <p14:tracePt t="34270" x="3806825" y="3297238"/>
          <p14:tracePt t="34276" x="3748088" y="3305175"/>
          <p14:tracePt t="34284" x="3697288" y="3314700"/>
          <p14:tracePt t="34292" x="3636963" y="3322638"/>
          <p14:tracePt t="34300" x="3578225" y="3330575"/>
          <p14:tracePt t="34308" x="3517900" y="3348038"/>
          <p14:tracePt t="34316" x="3459163" y="3355975"/>
          <p14:tracePt t="34324" x="3398838" y="3373438"/>
          <p14:tracePt t="34332" x="3340100" y="3382963"/>
          <p14:tracePt t="34340" x="3279775" y="3408363"/>
          <p14:tracePt t="34348" x="3221038" y="3408363"/>
          <p14:tracePt t="34356" x="3160713" y="3424238"/>
          <p14:tracePt t="34364" x="3101975" y="3433763"/>
          <p14:tracePt t="34372" x="3041650" y="3449638"/>
          <p14:tracePt t="34378" x="2982913" y="3459163"/>
          <p14:tracePt t="34386" x="2922588" y="3467100"/>
          <p14:tracePt t="34394" x="2897188" y="3467100"/>
          <p14:tracePt t="34402" x="2881313" y="3467100"/>
          <p14:tracePt t="34411" x="2863850" y="3467100"/>
          <p14:tracePt t="34418" x="2846388" y="3475038"/>
          <p14:tracePt t="34427" x="2838450" y="3475038"/>
          <p14:tracePt t="34434" x="2820988" y="3475038"/>
          <p14:tracePt t="34442" x="2813050" y="3475038"/>
          <p14:tracePt t="34462" x="2805113" y="3475038"/>
          <p14:tracePt t="34670" x="2805113" y="3484563"/>
          <p14:tracePt t="34683" x="2805113" y="3492500"/>
          <p14:tracePt t="34690" x="2795588" y="3492500"/>
          <p14:tracePt t="34698" x="2795588" y="3502025"/>
          <p14:tracePt t="34716" x="2787650" y="3517900"/>
          <p14:tracePt t="34724" x="2787650" y="3527425"/>
          <p14:tracePt t="34732" x="2787650" y="3535363"/>
          <p14:tracePt t="34740" x="2787650" y="3552825"/>
          <p14:tracePt t="34748" x="2787650" y="3560763"/>
          <p14:tracePt t="34756" x="2787650" y="3568700"/>
          <p14:tracePt t="34764" x="2787650" y="3578225"/>
          <p14:tracePt t="34906" x="2795588" y="3586163"/>
          <p14:tracePt t="34918" x="2805113" y="3594100"/>
          <p14:tracePt t="34920" x="2813050" y="3603625"/>
          <p14:tracePt t="34928" x="2830513" y="3603625"/>
          <p14:tracePt t="34936" x="2838450" y="3603625"/>
          <p14:tracePt t="34944" x="2846388" y="3611563"/>
          <p14:tracePt t="34952" x="2863850" y="3611563"/>
          <p14:tracePt t="34960" x="2871788" y="3619500"/>
          <p14:tracePt t="34968" x="2889250" y="3619500"/>
          <p14:tracePt t="34976" x="2897188" y="3619500"/>
          <p14:tracePt t="34984" x="2914650" y="3629025"/>
          <p14:tracePt t="34992" x="2940050" y="3629025"/>
          <p14:tracePt t="35000" x="2949575" y="3629025"/>
          <p14:tracePt t="35008" x="2965450" y="3636963"/>
          <p14:tracePt t="35016" x="2982913" y="3636963"/>
          <p14:tracePt t="35022" x="2990850" y="3636963"/>
          <p14:tracePt t="35030" x="3008313" y="3646488"/>
          <p14:tracePt t="35038" x="3025775" y="3646488"/>
          <p14:tracePt t="35046" x="3033713" y="3646488"/>
          <p14:tracePt t="35054" x="3051175" y="3654425"/>
          <p14:tracePt t="35062" x="3067050" y="3662363"/>
          <p14:tracePt t="35070" x="3076575" y="3662363"/>
          <p14:tracePt t="35078" x="3101975" y="3671888"/>
          <p14:tracePt t="35086" x="3119438" y="3679825"/>
          <p14:tracePt t="35094" x="3135313" y="3687763"/>
          <p14:tracePt t="35102" x="3144838" y="3687763"/>
          <p14:tracePt t="35110" x="3170238" y="3687763"/>
          <p14:tracePt t="35118" x="3178175" y="3697288"/>
          <p14:tracePt t="35124" x="3195638" y="3697288"/>
          <p14:tracePt t="35132" x="3211513" y="3697288"/>
          <p14:tracePt t="35148" x="3221038" y="3697288"/>
          <p14:tracePt t="35156" x="3238500" y="3697288"/>
          <p14:tracePt t="35172" x="3246438" y="3697288"/>
          <p14:tracePt t="35180" x="3263900" y="3697288"/>
          <p14:tracePt t="35196" x="3271838" y="3697288"/>
          <p14:tracePt t="35204" x="3279775" y="3697288"/>
          <p14:tracePt t="35220" x="3297238" y="3697288"/>
          <p14:tracePt t="35226" x="3314700" y="3697288"/>
          <p14:tracePt t="35242" x="3330575" y="3697288"/>
          <p14:tracePt t="35250" x="3348038" y="3697288"/>
          <p14:tracePt t="35258" x="3355975" y="3687763"/>
          <p14:tracePt t="35266" x="3365500" y="3687763"/>
          <p14:tracePt t="35274" x="3382963" y="3679825"/>
          <p14:tracePt t="35282" x="3390900" y="3671888"/>
          <p14:tracePt t="35290" x="3408363" y="3671888"/>
          <p14:tracePt t="35298" x="3424238" y="3662363"/>
          <p14:tracePt t="35306" x="3433763" y="3654425"/>
          <p14:tracePt t="35314" x="3449638" y="3654425"/>
          <p14:tracePt t="35322" x="3467100" y="3654425"/>
          <p14:tracePt t="35348" x="3475038" y="3654425"/>
          <p14:tracePt t="35420" x="3484563" y="3654425"/>
          <p14:tracePt t="35438" x="3484563" y="3646488"/>
          <p14:tracePt t="35478" x="3492500" y="3646488"/>
          <p14:tracePt t="35498" x="3502025" y="3646488"/>
          <p14:tracePt t="35506" x="3509963" y="3646488"/>
          <p14:tracePt t="35522" x="3517900" y="3646488"/>
          <p14:tracePt t="35530" x="3527425" y="3646488"/>
          <p14:tracePt t="35538" x="3535363" y="3636963"/>
          <p14:tracePt t="35544" x="3543300" y="3636963"/>
          <p14:tracePt t="35552" x="3552825" y="3636963"/>
          <p14:tracePt t="35568" x="3560763" y="3636963"/>
          <p14:tracePt t="35578" x="3578225" y="3636963"/>
          <p14:tracePt t="35592" x="3594100" y="3636963"/>
          <p14:tracePt t="35599" x="3603625" y="3636963"/>
          <p14:tracePt t="35608" x="3619500" y="3636963"/>
          <p14:tracePt t="35616" x="3636963" y="3636963"/>
          <p14:tracePt t="35624" x="3646488" y="3636963"/>
          <p14:tracePt t="35632" x="3671888" y="3636963"/>
          <p14:tracePt t="35640" x="3687763" y="3629025"/>
          <p14:tracePt t="35645" x="3697288" y="3629025"/>
          <p14:tracePt t="35653" x="3713163" y="3619500"/>
          <p14:tracePt t="35662" x="3730625" y="3619500"/>
          <p14:tracePt t="35670" x="3738563" y="3619500"/>
          <p14:tracePt t="35679" x="3756025" y="3619500"/>
          <p14:tracePt t="35686" x="3763963" y="3619500"/>
          <p14:tracePt t="35694" x="3781425" y="3611563"/>
          <p14:tracePt t="35702" x="3790950" y="3611563"/>
          <p14:tracePt t="35710" x="3798888" y="3611563"/>
          <p14:tracePt t="35718" x="3806825" y="3611563"/>
          <p14:tracePt t="35726" x="3824288" y="3611563"/>
          <p14:tracePt t="35743" x="3832225" y="3611563"/>
          <p14:tracePt t="35748" x="3841750" y="3611563"/>
          <p14:tracePt t="36008" x="3841750" y="3603625"/>
          <p14:tracePt t="36032" x="3849688" y="3603625"/>
          <p14:tracePt t="62533" x="3857625" y="3603625"/>
          <p14:tracePt t="62538" x="3857625" y="3594100"/>
          <p14:tracePt t="62546" x="3867150" y="3594100"/>
          <p14:tracePt t="62554" x="3867150" y="3586163"/>
          <p14:tracePt t="62562" x="3875088" y="3578225"/>
          <p14:tracePt t="62571" x="3883025" y="3568700"/>
          <p14:tracePt t="62578" x="3892550" y="3568700"/>
          <p14:tracePt t="62586" x="3900488" y="3552825"/>
          <p14:tracePt t="62594" x="3908425" y="3552825"/>
          <p14:tracePt t="62602" x="3917950" y="3535363"/>
          <p14:tracePt t="62618" x="3925888" y="3535363"/>
          <p14:tracePt t="62634" x="3925888" y="3527425"/>
          <p14:tracePt t="63403" x="3935413" y="3517900"/>
          <p14:tracePt t="63414" x="3951288" y="3509963"/>
          <p14:tracePt t="63422" x="3968750" y="3509963"/>
          <p14:tracePt t="63430" x="3986213" y="3502025"/>
          <p14:tracePt t="63440" x="3994150" y="3492500"/>
          <p14:tracePt t="63446" x="4011613" y="3492500"/>
          <p14:tracePt t="63455" x="4027488" y="3484563"/>
          <p14:tracePt t="63470" x="4037013" y="3475038"/>
          <p14:tracePt t="63478" x="4044950" y="3475038"/>
          <p14:tracePt t="63486" x="4052888" y="3475038"/>
          <p14:tracePt t="63492" x="4062413" y="3475038"/>
          <p14:tracePt t="63500" x="4070350" y="3475038"/>
          <p14:tracePt t="63516" x="4079875" y="3475038"/>
          <p14:tracePt t="63524" x="4087813" y="3475038"/>
          <p14:tracePt t="63532" x="4095750" y="3475038"/>
          <p14:tracePt t="63540" x="4105275" y="3475038"/>
          <p14:tracePt t="63548" x="4113213" y="3475038"/>
          <p14:tracePt t="63556" x="4121150" y="3467100"/>
          <p14:tracePt t="63564" x="4138613" y="3467100"/>
          <p14:tracePt t="63572" x="4146550" y="3467100"/>
          <p14:tracePt t="63580" x="4164013" y="3467100"/>
          <p14:tracePt t="63588" x="4181475" y="3467100"/>
          <p14:tracePt t="63594" x="4189413" y="3467100"/>
          <p14:tracePt t="63602" x="4206875" y="3467100"/>
          <p14:tracePt t="63610" x="4214813" y="3467100"/>
          <p14:tracePt t="63618" x="4232275" y="3459163"/>
          <p14:tracePt t="63626" x="4249738" y="3459163"/>
          <p14:tracePt t="63634" x="4257675" y="3459163"/>
          <p14:tracePt t="63642" x="4275138" y="3459163"/>
          <p14:tracePt t="63650" x="4291013" y="3459163"/>
          <p14:tracePt t="63658" x="4300538" y="3459163"/>
          <p14:tracePt t="63666" x="4316413" y="3459163"/>
          <p14:tracePt t="63673" x="4325938" y="3459163"/>
          <p14:tracePt t="63682" x="4333875" y="3459163"/>
          <p14:tracePt t="63690" x="4351338" y="3459163"/>
          <p14:tracePt t="63704" x="4359275" y="3459163"/>
          <p14:tracePt t="63712" x="4368800" y="3459163"/>
          <p14:tracePt t="63784" x="4376738" y="3459163"/>
          <p14:tracePt t="63830" x="4384675" y="3459163"/>
          <p14:tracePt t="63842" x="4394200" y="3459163"/>
          <p14:tracePt t="63850" x="4402138" y="3459163"/>
          <p14:tracePt t="63858" x="4410075" y="3467100"/>
          <p14:tracePt t="63866" x="4419600" y="3467100"/>
          <p14:tracePt t="63956" x="4427538" y="3475038"/>
          <p14:tracePt t="63968" x="4435475" y="3475038"/>
          <p14:tracePt t="63984" x="4452938" y="3484563"/>
          <p14:tracePt t="63992" x="4470400" y="3484563"/>
          <p14:tracePt t="64000" x="4470400" y="3492500"/>
          <p14:tracePt t="64008" x="4486275" y="3502025"/>
          <p14:tracePt t="64016" x="4495800" y="3502025"/>
          <p14:tracePt t="64022" x="4503738" y="3509963"/>
          <p14:tracePt t="64030" x="4521200" y="3509963"/>
          <p14:tracePt t="64037" x="4529138" y="3509963"/>
          <p14:tracePt t="64046" x="4546600" y="3517900"/>
          <p14:tracePt t="64054" x="4564063" y="3527425"/>
          <p14:tracePt t="64062" x="4579938" y="3535363"/>
          <p14:tracePt t="64071" x="4589463" y="3543300"/>
          <p14:tracePt t="64078" x="4605338" y="3552825"/>
          <p14:tracePt t="64086" x="4614863" y="3552825"/>
          <p14:tracePt t="64102" x="4630738" y="3560763"/>
          <p14:tracePt t="64110" x="4640263" y="3560763"/>
          <p14:tracePt t="64116" x="4648200" y="3568700"/>
          <p14:tracePt t="64124" x="4657725" y="3578225"/>
          <p14:tracePt t="64132" x="4665663" y="3578225"/>
          <p14:tracePt t="64140" x="4683125" y="3578225"/>
          <p14:tracePt t="64148" x="4699000" y="3586163"/>
          <p14:tracePt t="64156" x="4708525" y="3594100"/>
          <p14:tracePt t="64164" x="4724400" y="3594100"/>
          <p14:tracePt t="64173" x="4733925" y="3603625"/>
          <p14:tracePt t="64180" x="4741863" y="3611563"/>
          <p14:tracePt t="64188" x="4749800" y="3611563"/>
          <p14:tracePt t="64196" x="4767263" y="3619500"/>
          <p14:tracePt t="64204" x="4775200" y="3629025"/>
          <p14:tracePt t="64212" x="4792663" y="3636963"/>
          <p14:tracePt t="64222" x="4810125" y="3654425"/>
          <p14:tracePt t="64226" x="4818063" y="3654425"/>
          <p14:tracePt t="64234" x="4827588" y="3654425"/>
          <p14:tracePt t="64242" x="4843463" y="3662363"/>
          <p14:tracePt t="64250" x="4852988" y="3679825"/>
          <p14:tracePt t="64258" x="4860925" y="3687763"/>
          <p14:tracePt t="64266" x="4878388" y="3697288"/>
          <p14:tracePt t="64274" x="4894263" y="3697288"/>
          <p14:tracePt t="64283" x="4903788" y="3705225"/>
          <p14:tracePt t="64290" x="4919663" y="3713163"/>
          <p14:tracePt t="64298" x="4937125" y="3713163"/>
          <p14:tracePt t="64306" x="4946650" y="3713163"/>
          <p14:tracePt t="64314" x="4962525" y="3722688"/>
          <p14:tracePt t="64323" x="4979988" y="3722688"/>
          <p14:tracePt t="64328" x="4987925" y="3722688"/>
          <p14:tracePt t="64336" x="5005388" y="3722688"/>
          <p14:tracePt t="64344" x="5030788" y="3722688"/>
          <p14:tracePt t="64352" x="5048250" y="3722688"/>
          <p14:tracePt t="64360" x="5064125" y="3722688"/>
          <p14:tracePt t="64368" x="5073650" y="3722688"/>
          <p14:tracePt t="64376" x="5091113" y="3730625"/>
          <p14:tracePt t="64384" x="5106988" y="3730625"/>
          <p14:tracePt t="64470" x="5116513" y="3730625"/>
          <p14:tracePt t="64518" x="5124450" y="3722688"/>
          <p14:tracePt t="64530" x="5132388" y="3722688"/>
          <p14:tracePt t="64544" x="5132388" y="3713163"/>
          <p14:tracePt t="64552" x="5141913" y="3713163"/>
          <p14:tracePt t="64568" x="5141913" y="3705225"/>
          <p14:tracePt t="64576" x="5149850" y="3705225"/>
          <p14:tracePt t="65428" x="5157788" y="3697288"/>
          <p14:tracePt t="65437" x="5167313" y="3687763"/>
          <p14:tracePt t="65445" x="5175250" y="3687763"/>
          <p14:tracePt t="65453" x="5175250" y="3679825"/>
          <p14:tracePt t="65461" x="5183188" y="3679825"/>
          <p14:tracePt t="65468" x="5192713" y="3671888"/>
          <p14:tracePt t="65476" x="5192713" y="3662363"/>
          <p14:tracePt t="65482" x="5200650" y="3662363"/>
          <p14:tracePt t="65490" x="5218113" y="3646488"/>
          <p14:tracePt t="65498" x="5226050" y="3636963"/>
          <p14:tracePt t="65506" x="5243513" y="3619500"/>
          <p14:tracePt t="65514" x="5260975" y="3619500"/>
          <p14:tracePt t="65522" x="5276850" y="3603625"/>
          <p14:tracePt t="65530" x="5286375" y="3594100"/>
          <p14:tracePt t="65539" x="5302250" y="3578225"/>
          <p14:tracePt t="65546" x="5319713" y="3560763"/>
          <p14:tracePt t="65554" x="5337175" y="3552825"/>
          <p14:tracePt t="65562" x="5345113" y="3552825"/>
          <p14:tracePt t="65572" x="5362575" y="3552825"/>
          <p14:tracePt t="65578" x="5380038" y="3543300"/>
          <p14:tracePt t="65586" x="5387975" y="3543300"/>
          <p14:tracePt t="65592" x="5395913" y="3543300"/>
          <p14:tracePt t="65600" x="5405438" y="3543300"/>
          <p14:tracePt t="65608" x="5405438" y="3535363"/>
          <p14:tracePt t="65636" x="5413375" y="3535363"/>
          <p14:tracePt t="65657" x="5421313" y="3535363"/>
          <p14:tracePt t="65664" x="5430838" y="3535363"/>
          <p14:tracePt t="65674" x="5430838" y="3527425"/>
          <p14:tracePt t="65680" x="5438775" y="3527425"/>
          <p14:tracePt t="65688" x="5446713" y="3527425"/>
          <p14:tracePt t="65896" x="5456238" y="3527425"/>
          <p14:tracePt t="65918" x="5464175" y="3527425"/>
          <p14:tracePt t="65926" x="5472113" y="3527425"/>
          <p14:tracePt t="65942" x="5481638" y="3527425"/>
          <p14:tracePt t="65950" x="5489575" y="3535363"/>
          <p14:tracePt t="65966" x="5497513" y="3535363"/>
          <p14:tracePt t="65973" x="5507038" y="3535363"/>
          <p14:tracePt t="65982" x="5514975" y="3543300"/>
          <p14:tracePt t="65998" x="5524500" y="3552825"/>
          <p14:tracePt t="66006" x="5532438" y="3552825"/>
          <p14:tracePt t="66012" x="5532438" y="3560763"/>
          <p14:tracePt t="66020" x="5540375" y="3560763"/>
          <p14:tracePt t="66036" x="5549900" y="3560763"/>
          <p14:tracePt t="66044" x="5557838" y="3560763"/>
          <p14:tracePt t="66060" x="5565775" y="3560763"/>
          <p14:tracePt t="66068" x="5565775" y="3568700"/>
          <p14:tracePt t="66075" x="5575300" y="3568700"/>
          <p14:tracePt t="66092" x="5583238" y="3578225"/>
          <p14:tracePt t="66103" x="5591175" y="3578225"/>
          <p14:tracePt t="66112" x="5600700" y="3578225"/>
          <p14:tracePt t="66130" x="5608638" y="3586163"/>
          <p14:tracePt t="66138" x="5616575" y="3586163"/>
          <p14:tracePt t="66146" x="5616575" y="3594100"/>
          <p14:tracePt t="66948" x="5626100" y="3594100"/>
          <p14:tracePt t="66960" x="5634038" y="3586163"/>
          <p14:tracePt t="66966" x="5641975" y="3586163"/>
          <p14:tracePt t="66982" x="5676900" y="3578225"/>
          <p14:tracePt t="66990" x="5684838" y="3568700"/>
          <p14:tracePt t="66999" x="5702300" y="3560763"/>
          <p14:tracePt t="67006" x="5719763" y="3552825"/>
          <p14:tracePt t="67014" x="5735638" y="3543300"/>
          <p14:tracePt t="67023" x="5753100" y="3543300"/>
          <p14:tracePt t="67030" x="5778500" y="3535363"/>
          <p14:tracePt t="67038" x="5803900" y="3517900"/>
          <p14:tracePt t="67047" x="5829300" y="3509963"/>
          <p14:tracePt t="67054" x="5846763" y="3502025"/>
          <p14:tracePt t="67060" x="5880100" y="3492500"/>
          <p14:tracePt t="67068" x="5905500" y="3492500"/>
          <p14:tracePt t="67076" x="5922963" y="3484563"/>
          <p14:tracePt t="67084" x="5932488" y="3467100"/>
          <p14:tracePt t="67093" x="5965825" y="3449638"/>
          <p14:tracePt t="67100" x="6016625" y="3441700"/>
          <p14:tracePt t="67108" x="6059488" y="3424238"/>
          <p14:tracePt t="67116" x="6118225" y="3416300"/>
          <p14:tracePt t="67124" x="6178550" y="3408363"/>
          <p14:tracePt t="67132" x="6229350" y="3408363"/>
          <p14:tracePt t="67140" x="6272213" y="3408363"/>
          <p14:tracePt t="67148" x="6288088" y="3408363"/>
          <p14:tracePt t="67156" x="6305550" y="3408363"/>
          <p14:tracePt t="67162" x="6323013" y="3408363"/>
          <p14:tracePt t="67178" x="6330950" y="3408363"/>
          <p14:tracePt t="67189" x="6338888" y="3408363"/>
          <p14:tracePt t="67202" x="6348413" y="3408363"/>
          <p14:tracePt t="67214" x="6356350" y="3408363"/>
          <p14:tracePt t="67222" x="6365875" y="3408363"/>
          <p14:tracePt t="67239" x="6373813" y="3408363"/>
          <p14:tracePt t="67246" x="6381750" y="3408363"/>
          <p14:tracePt t="67280" x="6391275" y="3408363"/>
          <p14:tracePt t="67288" x="6407150" y="3416300"/>
          <p14:tracePt t="67296" x="6416675" y="3416300"/>
          <p14:tracePt t="67305" x="6432550" y="3416300"/>
          <p14:tracePt t="67312" x="6450013" y="3424238"/>
          <p14:tracePt t="68050" x="6450013" y="3433763"/>
          <p14:tracePt t="68058" x="6432550" y="3433763"/>
          <p14:tracePt t="68066" x="6416675" y="3449638"/>
          <p14:tracePt t="68074" x="6407150" y="3459163"/>
          <p14:tracePt t="68082" x="6391275" y="3475038"/>
          <p14:tracePt t="68090" x="6373813" y="3484563"/>
          <p14:tracePt t="68098" x="6356350" y="3502025"/>
          <p14:tracePt t="68106" x="6348413" y="3502025"/>
          <p14:tracePt t="68114" x="6330950" y="3509963"/>
          <p14:tracePt t="68121" x="6313488" y="3517900"/>
          <p14:tracePt t="68128" x="6313488" y="3527425"/>
          <p14:tracePt t="68138" x="6297613" y="3535363"/>
          <p14:tracePt t="68144" x="6280150" y="3535363"/>
          <p14:tracePt t="68152" x="6272213" y="3543300"/>
          <p14:tracePt t="68160" x="6254750" y="3560763"/>
          <p14:tracePt t="68168" x="6237288" y="3568700"/>
          <p14:tracePt t="68176" x="6221413" y="3586163"/>
          <p14:tracePt t="68184" x="6211888" y="3594100"/>
          <p14:tracePt t="68192" x="6194425" y="3603625"/>
          <p14:tracePt t="68200" x="6178550" y="3611563"/>
          <p14:tracePt t="68208" x="6161088" y="3619500"/>
          <p14:tracePt t="68223" x="6143625" y="3629025"/>
          <p14:tracePt t="68230" x="6135688" y="3629025"/>
          <p14:tracePt t="68239" x="6135688" y="3636963"/>
          <p14:tracePt t="68246" x="6118225" y="3636963"/>
          <p14:tracePt t="68254" x="6102350" y="3636963"/>
          <p14:tracePt t="68262" x="6102350" y="3646488"/>
          <p14:tracePt t="68271" x="6084888" y="3662363"/>
          <p14:tracePt t="68278" x="6067425" y="3662363"/>
          <p14:tracePt t="68287" x="6059488" y="3671888"/>
          <p14:tracePt t="68294" x="6042025" y="3679825"/>
          <p14:tracePt t="68302" x="6034088" y="3687763"/>
          <p14:tracePt t="68310" x="6034088" y="3697288"/>
          <p14:tracePt t="68318" x="6024563" y="3697288"/>
          <p14:tracePt t="69171" x="6016625" y="3705225"/>
          <p14:tracePt t="69180" x="6016625" y="3713163"/>
          <p14:tracePt t="69189" x="6008688" y="3713163"/>
          <p14:tracePt t="69196" x="5999163" y="3722688"/>
          <p14:tracePt t="69207" x="5991225" y="3722688"/>
          <p14:tracePt t="69213" x="5991225" y="3730625"/>
          <p14:tracePt t="69223" x="5983288" y="3738563"/>
          <p14:tracePt t="69228" x="5973763" y="3748088"/>
          <p14:tracePt t="69239" x="5957888" y="3756025"/>
          <p14:tracePt t="69244" x="5948363" y="3773488"/>
          <p14:tracePt t="69253" x="5932488" y="3781425"/>
          <p14:tracePt t="69260" x="5915025" y="3781425"/>
          <p14:tracePt t="69268" x="5905500" y="3790950"/>
          <p14:tracePt t="69276" x="5889625" y="3790950"/>
          <p14:tracePt t="69284" x="5872163" y="3790950"/>
          <p14:tracePt t="69290" x="5872163" y="3798888"/>
          <p14:tracePt t="69298" x="5864225" y="3798888"/>
          <p14:tracePt t="69306" x="5846763" y="3798888"/>
          <p14:tracePt t="69314" x="5846763" y="3806825"/>
          <p14:tracePt t="69322" x="5829300" y="3806825"/>
          <p14:tracePt t="69330" x="5821363" y="3806825"/>
          <p14:tracePt t="69339" x="5813425" y="3816350"/>
          <p14:tracePt t="69346" x="5795963" y="3816350"/>
          <p14:tracePt t="69355" x="5788025" y="3824288"/>
          <p14:tracePt t="69362" x="5770563" y="3832225"/>
          <p14:tracePt t="69371" x="5753100" y="3832225"/>
          <p14:tracePt t="69378" x="5745163" y="3841750"/>
          <p14:tracePt t="69386" x="5727700" y="3841750"/>
          <p14:tracePt t="69392" x="5710238" y="3841750"/>
          <p14:tracePt t="69400" x="5702300" y="3841750"/>
          <p14:tracePt t="69408" x="5684838" y="3849688"/>
          <p14:tracePt t="69416" x="5676900" y="3849688"/>
          <p14:tracePt t="69432" x="5659438" y="3849688"/>
          <p14:tracePt t="69440" x="5651500" y="3849688"/>
          <p14:tracePt t="69448" x="5641975" y="3849688"/>
          <p14:tracePt t="69456" x="5634038" y="3849688"/>
          <p14:tracePt t="69464" x="5626100" y="3849688"/>
          <p14:tracePt t="69472" x="5608638" y="3849688"/>
          <p14:tracePt t="69480" x="5591175" y="3849688"/>
          <p14:tracePt t="69487" x="5583238" y="3849688"/>
          <p14:tracePt t="69494" x="5565775" y="3841750"/>
          <p14:tracePt t="69502" x="5549900" y="3832225"/>
          <p14:tracePt t="69510" x="5532438" y="3816350"/>
          <p14:tracePt t="69518" x="5514975" y="3798888"/>
          <p14:tracePt t="69526" x="5497513" y="3798888"/>
          <p14:tracePt t="69534" x="5481638" y="3781425"/>
          <p14:tracePt t="69542" x="5472113" y="3773488"/>
          <p14:tracePt t="69550" x="5456238" y="3763963"/>
          <p14:tracePt t="69558" x="5438775" y="3756025"/>
          <p14:tracePt t="69566" x="5421313" y="3748088"/>
          <p14:tracePt t="69582" x="5413375" y="3748088"/>
          <p14:tracePt t="69590" x="5405438" y="3748088"/>
          <p14:tracePt t="69596" x="5395913" y="3748088"/>
          <p14:tracePt t="69604" x="5387975" y="3738563"/>
          <p14:tracePt t="69612" x="5380038" y="3738563"/>
          <p14:tracePt t="69620" x="5362575" y="3738563"/>
          <p14:tracePt t="69628" x="5345113" y="3730625"/>
          <p14:tracePt t="69644" x="5327650" y="3730625"/>
          <p14:tracePt t="69652" x="5311775" y="3730625"/>
          <p14:tracePt t="69659" x="5311775" y="3722688"/>
          <p14:tracePt t="69668" x="5294313" y="3722688"/>
          <p14:tracePt t="69676" x="5286375" y="3722688"/>
          <p14:tracePt t="69684" x="5268913" y="3722688"/>
          <p14:tracePt t="69692" x="5251450" y="3722688"/>
          <p14:tracePt t="69698" x="5243513" y="3722688"/>
          <p14:tracePt t="69706" x="5226050" y="3713163"/>
          <p14:tracePt t="69714" x="5208588" y="3713163"/>
          <p14:tracePt t="69722" x="5200650" y="3713163"/>
          <p14:tracePt t="69730" x="5183188" y="3705225"/>
          <p14:tracePt t="69738" x="5167313" y="3697288"/>
          <p14:tracePt t="69746" x="5157788" y="3687763"/>
          <p14:tracePt t="69754" x="5141913" y="3687763"/>
          <p14:tracePt t="69762" x="5116513" y="3679825"/>
          <p14:tracePt t="69770" x="5106988" y="3679825"/>
          <p14:tracePt t="69778" x="5091113" y="3671888"/>
          <p14:tracePt t="69786" x="5073650" y="3671888"/>
          <p14:tracePt t="69794" x="5056188" y="3662363"/>
          <p14:tracePt t="69803" x="5030788" y="3662363"/>
          <p14:tracePt t="69808" x="4997450" y="3662363"/>
          <p14:tracePt t="69816" x="4972050" y="3662363"/>
          <p14:tracePt t="69824" x="4937125" y="3662363"/>
          <p14:tracePt t="69832" x="4903788" y="3662363"/>
          <p14:tracePt t="69840" x="4878388" y="3662363"/>
          <p14:tracePt t="69848" x="4852988" y="3662363"/>
          <p14:tracePt t="69856" x="4818063" y="3662363"/>
          <p14:tracePt t="69864" x="4802188" y="3662363"/>
          <p14:tracePt t="69872" x="4784725" y="3662363"/>
          <p14:tracePt t="69880" x="4759325" y="3662363"/>
          <p14:tracePt t="69889" x="4733925" y="3662363"/>
          <p14:tracePt t="69896" x="4716463" y="3662363"/>
          <p14:tracePt t="69903" x="4691063" y="3662363"/>
          <p14:tracePt t="69910" x="4673600" y="3671888"/>
          <p14:tracePt t="69918" x="4640263" y="3679825"/>
          <p14:tracePt t="69926" x="4622800" y="3687763"/>
          <p14:tracePt t="69934" x="4597400" y="3687763"/>
          <p14:tracePt t="69942" x="4572000" y="3697288"/>
          <p14:tracePt t="69949" x="4546600" y="3705225"/>
          <p14:tracePt t="69958" x="4529138" y="3713163"/>
          <p14:tracePt t="69966" x="4513263" y="3722688"/>
          <p14:tracePt t="69974" x="4495800" y="3730625"/>
          <p14:tracePt t="69982" x="4486275" y="3730625"/>
          <p14:tracePt t="69990" x="4470400" y="3730625"/>
          <p14:tracePt t="69998" x="4460875" y="3730625"/>
          <p14:tracePt t="70006" x="4452938" y="3730625"/>
          <p14:tracePt t="70012" x="4435475" y="3738563"/>
          <p14:tracePt t="70019" x="4427538" y="3738563"/>
          <p14:tracePt t="70028" x="4419600" y="3748088"/>
          <p14:tracePt t="70036" x="4402138" y="3756025"/>
          <p14:tracePt t="70043" x="4384675" y="3756025"/>
          <p14:tracePt t="70052" x="4376738" y="3763963"/>
          <p14:tracePt t="70059" x="4359275" y="3773488"/>
          <p14:tracePt t="70068" x="4341813" y="3773488"/>
          <p14:tracePt t="70076" x="4333875" y="3773488"/>
          <p14:tracePt t="70084" x="4316413" y="3781425"/>
          <p14:tracePt t="70092" x="4300538" y="3790950"/>
          <p14:tracePt t="70100" x="4291013" y="3798888"/>
          <p14:tracePt t="70108" x="4275138" y="3798888"/>
          <p14:tracePt t="70114" x="4257675" y="3806825"/>
          <p14:tracePt t="70122" x="4249738" y="3806825"/>
          <p14:tracePt t="70129" x="4232275" y="3806825"/>
          <p14:tracePt t="70138" x="4214813" y="3816350"/>
          <p14:tracePt t="70146" x="4206875" y="3816350"/>
          <p14:tracePt t="70154" x="4189413" y="3824288"/>
          <p14:tracePt t="70162" x="4171950" y="3824288"/>
          <p14:tracePt t="70172" x="4164013" y="3824288"/>
          <p14:tracePt t="70178" x="4146550" y="3832225"/>
          <p14:tracePt t="70187" x="4130675" y="3841750"/>
          <p14:tracePt t="70203" x="4113213" y="3841750"/>
          <p14:tracePt t="70210" x="4105275" y="3849688"/>
          <p14:tracePt t="70296" x="4105275" y="3841750"/>
          <p14:tracePt t="70304" x="4121150" y="3806825"/>
          <p14:tracePt t="70312" x="4130675" y="3790950"/>
          <p14:tracePt t="70320" x="4146550" y="3773488"/>
          <p14:tracePt t="70328" x="4164013" y="3756025"/>
          <p14:tracePt t="70334" x="4181475" y="3738563"/>
          <p14:tracePt t="70342" x="4189413" y="3722688"/>
          <p14:tracePt t="70349" x="4197350" y="3713163"/>
          <p14:tracePt t="70358" x="4214813" y="3697288"/>
          <p14:tracePt t="70366" x="4232275" y="3671888"/>
          <p14:tracePt t="70374" x="4249738" y="3636963"/>
          <p14:tracePt t="70382" x="4275138" y="3603625"/>
          <p14:tracePt t="70390" x="4316413" y="3560763"/>
          <p14:tracePt t="70398" x="4333875" y="3527425"/>
          <p14:tracePt t="70405" x="4351338" y="3502025"/>
          <p14:tracePt t="70414" x="4368800" y="3492500"/>
          <p14:tracePt t="70422" x="4368800" y="3484563"/>
          <p14:tracePt t="70430" x="4376738" y="3475038"/>
          <p14:tracePt t="70528" x="4376738" y="3484563"/>
          <p14:tracePt t="70534" x="4368800" y="3492500"/>
          <p14:tracePt t="70542" x="4351338" y="3509963"/>
          <p14:tracePt t="70550" x="4333875" y="3527425"/>
          <p14:tracePt t="70558" x="4316413" y="3535363"/>
          <p14:tracePt t="70566" x="4308475" y="3552825"/>
          <p14:tracePt t="70574" x="4291013" y="3568700"/>
          <p14:tracePt t="70583" x="4275138" y="3578225"/>
          <p14:tracePt t="70590" x="4257675" y="3594100"/>
          <p14:tracePt t="70598" x="4249738" y="3603625"/>
          <p14:tracePt t="70605" x="4232275" y="3619500"/>
          <p14:tracePt t="70614" x="4214813" y="3629025"/>
          <p14:tracePt t="70622" x="4197350" y="3646488"/>
          <p14:tracePt t="70629" x="4189413" y="3662363"/>
          <p14:tracePt t="70636" x="4171950" y="3662363"/>
          <p14:tracePt t="70644" x="4156075" y="3679825"/>
          <p14:tracePt t="70653" x="4138613" y="3697288"/>
          <p14:tracePt t="70660" x="4121150" y="3713163"/>
          <p14:tracePt t="70668" x="4113213" y="3730625"/>
          <p14:tracePt t="70676" x="4095750" y="3738563"/>
          <p14:tracePt t="70684" x="4079875" y="3756025"/>
          <p14:tracePt t="70692" x="4062413" y="3773488"/>
          <p14:tracePt t="70700" x="4052888" y="3790950"/>
          <p14:tracePt t="70708" x="4037013" y="3798888"/>
          <p14:tracePt t="70716" x="4019550" y="3816350"/>
          <p14:tracePt t="70723" x="4002088" y="3832225"/>
          <p14:tracePt t="70732" x="3986213" y="3849688"/>
          <p14:tracePt t="70738" x="3976688" y="3867150"/>
          <p14:tracePt t="70746" x="3968750" y="3875088"/>
          <p14:tracePt t="70755" x="3960813" y="3875088"/>
          <p14:tracePt t="70762" x="3951288" y="3883025"/>
          <p14:tracePt t="70806" x="3951288" y="3892550"/>
          <p14:tracePt t="70838" x="3943350" y="3908425"/>
          <p14:tracePt t="70846" x="3925888" y="3925888"/>
          <p14:tracePt t="70853" x="3908425" y="3943350"/>
          <p14:tracePt t="70860" x="3900488" y="3951288"/>
          <p14:tracePt t="70868" x="3900488" y="3968750"/>
          <p14:tracePt t="70876" x="3883025" y="3994150"/>
          <p14:tracePt t="70884" x="3875088" y="4002088"/>
          <p14:tracePt t="70892" x="3867150" y="4019550"/>
          <p14:tracePt t="70906" x="3857625" y="4044950"/>
          <p14:tracePt t="70908" x="3849688" y="4070350"/>
          <p14:tracePt t="70916" x="3849688" y="4113213"/>
          <p14:tracePt t="70924" x="3841750" y="4146550"/>
          <p14:tracePt t="70932" x="3841750" y="4171950"/>
          <p14:tracePt t="70940" x="3841750" y="4206875"/>
          <p14:tracePt t="70948" x="3841750" y="4232275"/>
          <p14:tracePt t="70954" x="3841750" y="4240213"/>
          <p14:tracePt t="70962" x="3841750" y="4257675"/>
          <p14:tracePt t="70970" x="3841750" y="4265613"/>
          <p14:tracePt t="70986" x="3849688" y="4275138"/>
          <p14:tracePt t="70994" x="3849688" y="4283075"/>
          <p14:tracePt t="71010" x="3849688" y="4291013"/>
          <p14:tracePt t="71022" x="3857625" y="4300538"/>
          <p14:tracePt t="71068" x="3867150" y="4300538"/>
          <p14:tracePt t="71080" x="3867150" y="4308475"/>
          <p14:tracePt t="71088" x="3883025" y="4308475"/>
          <p14:tracePt t="71096" x="3892550" y="4308475"/>
          <p14:tracePt t="71112" x="3900488" y="4308475"/>
          <p14:tracePt t="71120" x="3917950" y="4308475"/>
          <p14:tracePt t="71128" x="3925888" y="4308475"/>
          <p14:tracePt t="71136" x="3943350" y="4308475"/>
          <p14:tracePt t="71144" x="3968750" y="4300538"/>
          <p14:tracePt t="71153" x="3976688" y="4300538"/>
          <p14:tracePt t="71160" x="4002088" y="4300538"/>
          <p14:tracePt t="71166" x="4019550" y="4300538"/>
          <p14:tracePt t="71174" x="4037013" y="4300538"/>
          <p14:tracePt t="71182" x="4052888" y="4300538"/>
          <p14:tracePt t="71190" x="4070350" y="4300538"/>
          <p14:tracePt t="71198" x="4079875" y="4300538"/>
          <p14:tracePt t="71206" x="4095750" y="4300538"/>
          <p14:tracePt t="71214" x="4105275" y="4300538"/>
          <p14:tracePt t="71222" x="4113213" y="4300538"/>
          <p14:tracePt t="71230" x="4130675" y="4300538"/>
          <p14:tracePt t="71238" x="4138613" y="4300538"/>
          <p14:tracePt t="71246" x="4156075" y="4300538"/>
          <p14:tracePt t="71254" x="4164013" y="4300538"/>
          <p14:tracePt t="71262" x="4171950" y="4300538"/>
          <p14:tracePt t="71268" x="4189413" y="4300538"/>
          <p14:tracePt t="71276" x="4197350" y="4300538"/>
          <p14:tracePt t="71284" x="4214813" y="4300538"/>
          <p14:tracePt t="71292" x="4232275" y="4300538"/>
          <p14:tracePt t="71308" x="4249738" y="4300538"/>
          <p14:tracePt t="71324" x="4249738" y="4308475"/>
          <p14:tracePt t="71332" x="4257675" y="4308475"/>
          <p14:tracePt t="71340" x="4265613" y="4308475"/>
          <p14:tracePt t="71356" x="4275138" y="4308475"/>
          <p14:tracePt t="71374" x="4283075" y="4308475"/>
          <p14:tracePt t="71382" x="4291013" y="4308475"/>
          <p14:tracePt t="71390" x="4300538" y="4308475"/>
          <p14:tracePt t="71398" x="4316413" y="4308475"/>
          <p14:tracePt t="71406" x="4325938" y="4308475"/>
          <p14:tracePt t="71414" x="4341813" y="4308475"/>
          <p14:tracePt t="71422" x="4359275" y="4308475"/>
          <p14:tracePt t="71430" x="4368800" y="4308475"/>
          <p14:tracePt t="71438" x="4384675" y="4300538"/>
          <p14:tracePt t="71446" x="4402138" y="4300538"/>
          <p14:tracePt t="71462" x="4410075" y="4300538"/>
          <p14:tracePt t="71471" x="4419600" y="4300538"/>
          <p14:tracePt t="71492" x="4427538" y="4300538"/>
          <p14:tracePt t="71508" x="4435475" y="4300538"/>
          <p14:tracePt t="71940" x="4452938" y="4291013"/>
          <p14:tracePt t="71948" x="4460875" y="4283075"/>
          <p14:tracePt t="71956" x="4478338" y="4283075"/>
          <p14:tracePt t="71972" x="4486275" y="4283075"/>
          <p14:tracePt t="71980" x="4503738" y="4283075"/>
          <p14:tracePt t="71989" x="4513263" y="4275138"/>
          <p14:tracePt t="71996" x="4529138" y="4275138"/>
          <p14:tracePt t="72004" x="4546600" y="4265613"/>
          <p14:tracePt t="72010" x="4554538" y="4265613"/>
          <p14:tracePt t="72018" x="4572000" y="4265613"/>
          <p14:tracePt t="72026" x="4579938" y="4265613"/>
          <p14:tracePt t="72034" x="4597400" y="4257675"/>
          <p14:tracePt t="72042" x="4605338" y="4257675"/>
          <p14:tracePt t="72058" x="4622800" y="4257675"/>
          <p14:tracePt t="72066" x="4640263" y="4257675"/>
          <p14:tracePt t="72074" x="4648200" y="4257675"/>
          <p14:tracePt t="72082" x="4673600" y="4249738"/>
          <p14:tracePt t="72090" x="4691063" y="4240213"/>
          <p14:tracePt t="72098" x="4733925" y="4224338"/>
          <p14:tracePt t="72106" x="4767263" y="4214813"/>
          <p14:tracePt t="72114" x="4802188" y="4214813"/>
          <p14:tracePt t="72120" x="4810125" y="4214813"/>
          <p14:tracePt t="72129" x="4827588" y="4214813"/>
          <p14:tracePt t="72136" x="4835525" y="4214813"/>
          <p14:tracePt t="72144" x="4843463" y="4214813"/>
          <p14:tracePt t="72188" x="4852988" y="4214813"/>
          <p14:tracePt t="72200" x="4860925" y="4214813"/>
          <p14:tracePt t="72216" x="4878388" y="4206875"/>
          <p14:tracePt t="72222" x="4886325" y="4206875"/>
          <p14:tracePt t="72230" x="4903788" y="4197350"/>
          <p14:tracePt t="72238" x="4911725" y="4189413"/>
          <p14:tracePt t="72246" x="4919663" y="4189413"/>
          <p14:tracePt t="72384" x="4911725" y="4197350"/>
          <p14:tracePt t="72392" x="4903788" y="4206875"/>
          <p14:tracePt t="72400" x="4886325" y="4224338"/>
          <p14:tracePt t="72408" x="4860925" y="4240213"/>
          <p14:tracePt t="72416" x="4818063" y="4257675"/>
          <p14:tracePt t="72424" x="4767263" y="4275138"/>
          <p14:tracePt t="72430" x="4708525" y="4291013"/>
          <p14:tracePt t="72439" x="4648200" y="4300538"/>
          <p14:tracePt t="72446" x="4572000" y="4308475"/>
          <p14:tracePt t="72455" x="4486275" y="4316413"/>
          <p14:tracePt t="72462" x="4402138" y="4316413"/>
          <p14:tracePt t="72472" x="4300538" y="4316413"/>
          <p14:tracePt t="72478" x="4214813" y="4316413"/>
          <p14:tracePt t="72488" x="4130675" y="4341813"/>
          <p14:tracePt t="72494" x="4044950" y="4341813"/>
          <p14:tracePt t="72505" x="3960813" y="4359275"/>
          <p14:tracePt t="72510" x="3867150" y="4376738"/>
          <p14:tracePt t="72518" x="3781425" y="4384675"/>
          <p14:tracePt t="72527" x="3679825" y="4410075"/>
          <p14:tracePt t="72534" x="3594100" y="4419600"/>
          <p14:tracePt t="72540" x="3509963" y="4445000"/>
          <p14:tracePt t="72548" x="3433763" y="4460875"/>
          <p14:tracePt t="72556" x="3373438" y="4470400"/>
          <p14:tracePt t="72564" x="3314700" y="4495800"/>
          <p14:tracePt t="72573" x="3254375" y="4513263"/>
          <p14:tracePt t="72580" x="3228975" y="4521200"/>
          <p14:tracePt t="72588" x="3195638" y="4529138"/>
          <p14:tracePt t="72596" x="3178175" y="4546600"/>
          <p14:tracePt t="72604" x="3170238" y="4554538"/>
          <p14:tracePt t="72612" x="3152775" y="4564063"/>
          <p14:tracePt t="72620" x="3135313" y="4572000"/>
          <p14:tracePt t="72628" x="3119438" y="4579938"/>
          <p14:tracePt t="72635" x="3109913" y="4589463"/>
          <p14:tracePt t="72642" x="3101975" y="4589463"/>
          <p14:tracePt t="72649" x="3094038" y="4589463"/>
          <p14:tracePt t="72671" x="3094038" y="4597400"/>
          <p14:tracePt t="72682" x="3084513" y="4597400"/>
          <p14:tracePt t="72698" x="3076575" y="4597400"/>
          <p14:tracePt t="72706" x="3067050" y="4605338"/>
          <p14:tracePt t="72722" x="3059113" y="4605338"/>
          <p14:tracePt t="72729" x="3051175" y="4605338"/>
          <p14:tracePt t="72742" x="3041650" y="4605338"/>
          <p14:tracePt t="73130" x="3041650" y="4597400"/>
          <p14:tracePt t="73143" x="3041650" y="4589463"/>
          <p14:tracePt t="73150" x="3051175" y="4579938"/>
          <p14:tracePt t="73158" x="3059113" y="4579938"/>
          <p14:tracePt t="73166" x="3059113" y="4564063"/>
          <p14:tracePt t="73173" x="3067050" y="4564063"/>
          <p14:tracePt t="73180" x="3067050" y="4554538"/>
          <p14:tracePt t="73188" x="3076575" y="4554538"/>
          <p14:tracePt t="73200" x="3076575" y="4546600"/>
          <p14:tracePt t="73208" x="3084513" y="4538663"/>
          <p14:tracePt t="73216" x="3084513" y="4529138"/>
          <p14:tracePt t="73224" x="3094038" y="4521200"/>
          <p14:tracePt t="73232" x="3101975" y="4513263"/>
          <p14:tracePt t="73240" x="3109913" y="4503738"/>
          <p14:tracePt t="73248" x="3109913" y="4495800"/>
          <p14:tracePt t="73256" x="3119438" y="4486275"/>
          <p14:tracePt t="73264" x="3127375" y="4486275"/>
          <p14:tracePt t="73272" x="3127375" y="4470400"/>
          <p14:tracePt t="73278" x="3135313" y="4452938"/>
          <p14:tracePt t="73287" x="3144838" y="4452938"/>
          <p14:tracePt t="73550" x="3144838" y="4445000"/>
          <p14:tracePt t="74120" x="3152775" y="4445000"/>
          <p14:tracePt t="74130" x="3152775" y="4435475"/>
          <p14:tracePt t="74138" x="3160713" y="4435475"/>
          <p14:tracePt t="74146" x="3170238" y="4427538"/>
          <p14:tracePt t="74218" x="3178175" y="4427538"/>
          <p14:tracePt t="74312" x="3178175" y="4419600"/>
          <p14:tracePt t="74324" x="3186113" y="4410075"/>
          <p14:tracePt t="74332" x="3195638" y="4410075"/>
          <p14:tracePt t="74426" x="3203575" y="4402138"/>
          <p14:tracePt t="74438" x="3203575" y="4394200"/>
          <p14:tracePt t="74444" x="3211513" y="4394200"/>
          <p14:tracePt t="74452" x="3221038" y="4394200"/>
          <p14:tracePt t="74460" x="3221038" y="4384675"/>
          <p14:tracePt t="74480" x="3228975" y="4376738"/>
          <p14:tracePt t="74492" x="3238500" y="4376738"/>
          <p14:tracePt t="74500" x="3238500" y="4368800"/>
          <p14:tracePt t="74524" x="3246438" y="4368800"/>
          <p14:tracePt t="74532" x="3254375" y="4368800"/>
          <p14:tracePt t="74540" x="3263900" y="4359275"/>
          <p14:tracePt t="74554" x="3263900" y="4351338"/>
          <p14:tracePt t="74558" x="3271838" y="4351338"/>
          <p14:tracePt t="74566" x="3289300" y="4341813"/>
          <p14:tracePt t="74574" x="3297238" y="4325938"/>
          <p14:tracePt t="74582" x="3314700" y="4316413"/>
          <p14:tracePt t="74590" x="3330575" y="4300538"/>
          <p14:tracePt t="74598" x="3355975" y="4291013"/>
          <p14:tracePt t="74606" x="3390900" y="4275138"/>
          <p14:tracePt t="74614" x="3424238" y="4249738"/>
          <p14:tracePt t="74622" x="3441700" y="4249738"/>
          <p14:tracePt t="74630" x="3475038" y="4232275"/>
          <p14:tracePt t="74638" x="3492500" y="4232275"/>
          <p14:tracePt t="74646" x="3517900" y="4224338"/>
          <p14:tracePt t="74654" x="3527425" y="4224338"/>
          <p14:tracePt t="74659" x="3535363" y="4224338"/>
          <p14:tracePt t="74669" x="3543300" y="4224338"/>
          <p14:tracePt t="74676" x="3552825" y="4224338"/>
          <p14:tracePt t="74684" x="3568700" y="4224338"/>
          <p14:tracePt t="74692" x="3586163" y="4224338"/>
          <p14:tracePt t="74700" x="3594100" y="4224338"/>
          <p14:tracePt t="74708" x="3611563" y="4224338"/>
          <p14:tracePt t="74716" x="3619500" y="4224338"/>
          <p14:tracePt t="74724" x="3636963" y="4224338"/>
          <p14:tracePt t="74732" x="3654425" y="4224338"/>
          <p14:tracePt t="74739" x="3662363" y="4224338"/>
          <p14:tracePt t="74748" x="3687763" y="4214813"/>
          <p14:tracePt t="74756" x="3697288" y="4214813"/>
          <p14:tracePt t="74762" x="3722688" y="4214813"/>
          <p14:tracePt t="74770" x="3738563" y="4214813"/>
          <p14:tracePt t="74778" x="3748088" y="4214813"/>
          <p14:tracePt t="74786" x="3763963" y="4214813"/>
          <p14:tracePt t="74794" x="3781425" y="4214813"/>
          <p14:tracePt t="74814" x="3790950" y="4214813"/>
          <p14:tracePt t="74822" x="3798888" y="4214813"/>
          <p14:tracePt t="74838" x="3806825" y="4214813"/>
          <p14:tracePt t="74846" x="3816350" y="4214813"/>
          <p14:tracePt t="74862" x="3824288" y="4214813"/>
          <p14:tracePt t="74868" x="3832225" y="4214813"/>
          <p14:tracePt t="74876" x="3841750" y="4214813"/>
          <p14:tracePt t="74892" x="3849688" y="4214813"/>
          <p14:tracePt t="74904" x="3857625" y="4214813"/>
          <p14:tracePt t="74916" x="3867150" y="4214813"/>
          <p14:tracePt t="74925" x="3883025" y="4214813"/>
          <p14:tracePt t="74932" x="3892550" y="4214813"/>
          <p14:tracePt t="74940" x="3908425" y="4214813"/>
          <p14:tracePt t="74948" x="3917950" y="4214813"/>
          <p14:tracePt t="74956" x="3925888" y="4214813"/>
          <p14:tracePt t="74964" x="3935413" y="4214813"/>
          <p14:tracePt t="74978" x="3943350" y="4214813"/>
          <p14:tracePt t="75396" x="3943350" y="4206875"/>
          <p14:tracePt t="75407" x="3951288" y="4197350"/>
          <p14:tracePt t="75414" x="3960813" y="4197350"/>
          <p14:tracePt t="75548" x="3968750" y="4197350"/>
          <p14:tracePt t="75572" x="3968750" y="4189413"/>
          <p14:tracePt t="75596" x="3976688" y="4189413"/>
          <p14:tracePt t="75606" x="3986213" y="4181475"/>
          <p14:tracePt t="75622" x="3994150" y="4171950"/>
          <p14:tracePt t="75634" x="4002088" y="4171950"/>
          <p14:tracePt t="76254" x="4019550" y="4164013"/>
          <p14:tracePt t="76262" x="4037013" y="4164013"/>
          <p14:tracePt t="76271" x="4044950" y="4164013"/>
          <p14:tracePt t="76278" x="4062413" y="4156075"/>
          <p14:tracePt t="76288" x="4079875" y="4156075"/>
          <p14:tracePt t="76294" x="4079875" y="4146550"/>
          <p14:tracePt t="76304" x="4095750" y="4146550"/>
          <p14:tracePt t="76319" x="4105275" y="4146550"/>
          <p14:tracePt t="76326" x="4113213" y="4146550"/>
          <p14:tracePt t="76338" x="4121150" y="4146550"/>
          <p14:tracePt t="77897" x="4130675" y="4146550"/>
          <p14:tracePt t="77923" x="4138613" y="4146550"/>
          <p14:tracePt t="77932" x="4146550" y="4146550"/>
          <p14:tracePt t="77944" x="4156075" y="4146550"/>
          <p14:tracePt t="77952" x="4164013" y="4156075"/>
          <p14:tracePt t="77982" x="4171950" y="4164013"/>
          <p14:tracePt t="77994" x="4181475" y="4164013"/>
          <p14:tracePt t="78014" x="4189413" y="4164013"/>
          <p14:tracePt t="78034" x="4197350" y="4164013"/>
          <p14:tracePt t="78042" x="4197350" y="4171950"/>
          <p14:tracePt t="78050" x="4206875" y="4171950"/>
          <p14:tracePt t="78064" x="4206875" y="4181475"/>
          <p14:tracePt t="78072" x="4214813" y="4181475"/>
          <p14:tracePt t="78116" x="4224338" y="4181475"/>
          <p14:tracePt t="78128" x="4224338" y="4189413"/>
          <p14:tracePt t="78136" x="4232275" y="4197350"/>
          <p14:tracePt t="78144" x="4240213" y="4206875"/>
          <p14:tracePt t="78152" x="4249738" y="4206875"/>
          <p14:tracePt t="78166" x="4257675" y="4214813"/>
          <p14:tracePt t="78173" x="4265613" y="4214813"/>
          <p14:tracePt t="78182" x="4265613" y="4224338"/>
          <p14:tracePt t="78203" x="4275138" y="4224338"/>
          <p14:tracePt t="78214" x="4283075" y="4224338"/>
          <p14:tracePt t="78254" x="4283075" y="4232275"/>
          <p14:tracePt t="78266" x="4291013" y="4232275"/>
          <p14:tracePt t="78288" x="4291013" y="4240213"/>
          <p14:tracePt t="78320" x="4300538" y="4240213"/>
          <p14:tracePt t="78356" x="4308475" y="4240213"/>
          <p14:tracePt t="78368" x="4308475" y="4249738"/>
          <p14:tracePt t="78463" x="4316413" y="4249738"/>
          <p14:tracePt t="78487" x="4325938" y="4257675"/>
          <p14:tracePt t="78504" x="4333875" y="4257675"/>
          <p14:tracePt t="78512" x="4351338" y="4257675"/>
          <p14:tracePt t="78520" x="4359275" y="4257675"/>
          <p14:tracePt t="78528" x="4368800" y="4257675"/>
          <p14:tracePt t="78536" x="4376738" y="4265613"/>
          <p14:tracePt t="78543" x="4384675" y="4265613"/>
          <p14:tracePt t="78552" x="4394200" y="4265613"/>
          <p14:tracePt t="78560" x="4402138" y="4265613"/>
          <p14:tracePt t="78598" x="4410075" y="4265613"/>
          <p14:tracePt t="78670" x="4419600" y="4265613"/>
          <p14:tracePt t="78682" x="4427538" y="4265613"/>
          <p14:tracePt t="79026" x="4419600" y="4265613"/>
          <p14:tracePt t="79034" x="4410075" y="4265613"/>
          <p14:tracePt t="79042" x="4402138" y="4265613"/>
          <p14:tracePt t="79050" x="4394200" y="4265613"/>
          <p14:tracePt t="79058" x="4384675" y="4265613"/>
          <p14:tracePt t="79074" x="4376738" y="4265613"/>
          <p14:tracePt t="79082" x="4368800" y="4265613"/>
          <p14:tracePt t="79090" x="4368800" y="4257675"/>
          <p14:tracePt t="79110" x="4368800" y="4249738"/>
          <p14:tracePt t="79121" x="4359275" y="4249738"/>
          <p14:tracePt t="79140" x="4351338" y="4249738"/>
          <p14:tracePt t="79152" x="4351338" y="4240213"/>
          <p14:tracePt t="79164" x="4351338" y="4232275"/>
          <p14:tracePt t="79200" x="4351338" y="4224338"/>
          <p14:tracePt t="79212" x="4351338" y="4214813"/>
          <p14:tracePt t="79542" x="4341813" y="4214813"/>
          <p14:tracePt t="79560" x="4333875" y="4214813"/>
          <p14:tracePt t="79568" x="4325938" y="4214813"/>
          <p14:tracePt t="79588" x="4316413" y="4214813"/>
          <p14:tracePt t="79596" x="4308475" y="4214813"/>
          <p14:tracePt t="79608" x="4300538" y="4214813"/>
          <p14:tracePt t="79636" x="4291013" y="4214813"/>
          <p14:tracePt t="79666" x="4283075" y="4214813"/>
          <p14:tracePt t="79722" x="4275138" y="4214813"/>
          <p14:tracePt t="79734" x="4265613" y="4214813"/>
          <p14:tracePt t="79754" x="4257675" y="4214813"/>
          <p14:tracePt t="79764" x="4249738" y="4214813"/>
          <p14:tracePt t="79772" x="4249738" y="4206875"/>
          <p14:tracePt t="79780" x="4240213" y="4206875"/>
          <p14:tracePt t="79874" x="4232275" y="4206875"/>
          <p14:tracePt t="79899" x="4224338" y="4206875"/>
          <p14:tracePt t="79922" x="4214813" y="4206875"/>
          <p14:tracePt t="80016" x="4206875" y="4206875"/>
          <p14:tracePt t="80067" x="4197350" y="4206875"/>
          <p14:tracePt t="80126" x="4189413" y="4206875"/>
          <p14:tracePt t="80187" x="4181475" y="4206875"/>
          <p14:tracePt t="80620" x="4171950" y="4206875"/>
          <p14:tracePt t="80656" x="4164013" y="4206875"/>
          <p14:tracePt t="80664" x="4156075" y="4206875"/>
          <p14:tracePt t="80754" x="4146550" y="4206875"/>
          <p14:tracePt t="80978" x="4146550" y="4197350"/>
          <p14:tracePt t="80986" x="4146550" y="4189413"/>
          <p14:tracePt t="81003" x="4146550" y="4181475"/>
          <p14:tracePt t="81019" x="4146550" y="4171950"/>
          <p14:tracePt t="81048" x="4146550" y="4164013"/>
          <p14:tracePt t="81056" x="4146550" y="4156075"/>
          <p14:tracePt t="81072" x="4146550" y="4146550"/>
          <p14:tracePt t="82349" x="4156075" y="4138613"/>
          <p14:tracePt t="82360" x="4164013" y="4138613"/>
          <p14:tracePt t="82369" x="4171950" y="4130675"/>
          <p14:tracePt t="82385" x="4189413" y="4130675"/>
          <p14:tracePt t="82401" x="4197350" y="4130675"/>
          <p14:tracePt t="82409" x="4206875" y="4130675"/>
          <p14:tracePt t="82414" x="4214813" y="4121150"/>
          <p14:tracePt t="82422" x="4232275" y="4121150"/>
          <p14:tracePt t="82430" x="4249738" y="4113213"/>
          <p14:tracePt t="82446" x="4265613" y="4113213"/>
          <p14:tracePt t="82454" x="4275138" y="4105275"/>
          <p14:tracePt t="82470" x="4283075" y="4105275"/>
          <p14:tracePt t="82522" x="4291013" y="4105275"/>
          <p14:tracePt t="83421" x="4308475" y="4095750"/>
          <p14:tracePt t="83428" x="4325938" y="4087813"/>
          <p14:tracePt t="83436" x="4341813" y="4079875"/>
          <p14:tracePt t="83534" x="4359275" y="4070350"/>
          <p14:tracePt t="83542" x="4384675" y="4062413"/>
          <p14:tracePt t="83550" x="4402138" y="4062413"/>
          <p14:tracePt t="83558" x="4435475" y="4062413"/>
          <p14:tracePt t="83566" x="4452938" y="4062413"/>
          <p14:tracePt t="83574" x="4470400" y="4062413"/>
          <p14:tracePt t="83582" x="4486275" y="4062413"/>
          <p14:tracePt t="83588" x="4503738" y="4062413"/>
          <p14:tracePt t="83596" x="4513263" y="4070350"/>
          <p14:tracePt t="83604" x="4529138" y="4070350"/>
          <p14:tracePt t="83612" x="4554538" y="4070350"/>
          <p14:tracePt t="83620" x="4564063" y="4079875"/>
          <p14:tracePt t="83628" x="4579938" y="4079875"/>
          <p14:tracePt t="83636" x="4614863" y="4079875"/>
          <p14:tracePt t="83644" x="4648200" y="4079875"/>
          <p14:tracePt t="83652" x="4673600" y="4070350"/>
          <p14:tracePt t="83660" x="4724400" y="4062413"/>
          <p14:tracePt t="83668" x="4759325" y="4062413"/>
          <p14:tracePt t="83676" x="4802188" y="4062413"/>
          <p14:tracePt t="83684" x="4818063" y="4062413"/>
          <p14:tracePt t="83689" x="4852988" y="4062413"/>
          <p14:tracePt t="83698" x="4894263" y="4062413"/>
          <p14:tracePt t="83706" x="4929188" y="4070350"/>
          <p14:tracePt t="83714" x="4962525" y="4079875"/>
          <p14:tracePt t="83722" x="5005388" y="4095750"/>
          <p14:tracePt t="83730" x="5038725" y="4105275"/>
          <p14:tracePt t="83738" x="5073650" y="4105275"/>
          <p14:tracePt t="83746" x="5106988" y="4113213"/>
          <p14:tracePt t="83754" x="5141913" y="4113213"/>
          <p14:tracePt t="83762" x="5183188" y="4113213"/>
          <p14:tracePt t="83770" x="5208588" y="4113213"/>
          <p14:tracePt t="83778" x="5268913" y="4113213"/>
          <p14:tracePt t="83786" x="5311775" y="4105275"/>
          <p14:tracePt t="83794" x="5370513" y="4079875"/>
          <p14:tracePt t="83801" x="5438775" y="4062413"/>
          <p14:tracePt t="83808" x="5497513" y="4052888"/>
          <p14:tracePt t="83817" x="5557838" y="4044950"/>
          <p14:tracePt t="83824" x="5616575" y="4019550"/>
          <p14:tracePt t="83832" x="5659438" y="4019550"/>
          <p14:tracePt t="83840" x="5710238" y="4002088"/>
          <p14:tracePt t="83848" x="5753100" y="3994150"/>
          <p14:tracePt t="83856" x="5778500" y="3976688"/>
          <p14:tracePt t="83864" x="5813425" y="3968750"/>
          <p14:tracePt t="83872" x="5829300" y="3968750"/>
          <p14:tracePt t="83880" x="5864225" y="3960813"/>
          <p14:tracePt t="83888" x="5897563" y="3951288"/>
          <p14:tracePt t="83894" x="5932488" y="3935413"/>
          <p14:tracePt t="83902" x="5983288" y="3925888"/>
          <p14:tracePt t="83910" x="6016625" y="3917950"/>
          <p14:tracePt t="83918" x="6076950" y="3908425"/>
          <p14:tracePt t="83926" x="6135688" y="3883025"/>
          <p14:tracePt t="83933" x="6194425" y="3867150"/>
          <p14:tracePt t="83942" x="6254750" y="3849688"/>
          <p14:tracePt t="83950" x="6313488" y="3849688"/>
          <p14:tracePt t="83958" x="6348413" y="3849688"/>
          <p14:tracePt t="83966" x="6373813" y="3849688"/>
          <p14:tracePt t="83974" x="6391275" y="3849688"/>
          <p14:tracePt t="83982" x="6407150" y="3849688"/>
          <p14:tracePt t="83990" x="6424613" y="3857625"/>
          <p14:tracePt t="84004" x="6442075" y="3857625"/>
          <p14:tracePt t="84012" x="6442075" y="3867150"/>
          <p14:tracePt t="84020" x="6457950" y="3867150"/>
          <p14:tracePt t="84028" x="6475413" y="3867150"/>
          <p14:tracePt t="84036" x="6483350" y="3867150"/>
          <p14:tracePt t="84043" x="6510338" y="3867150"/>
          <p14:tracePt t="84053" x="6535738" y="3867150"/>
          <p14:tracePt t="84060" x="6543675" y="3857625"/>
          <p14:tracePt t="84068" x="6569075" y="3849688"/>
          <p14:tracePt t="84076" x="6594475" y="3841750"/>
          <p14:tracePt t="84084" x="6637338" y="3824288"/>
          <p14:tracePt t="84092" x="6696075" y="3806825"/>
          <p14:tracePt t="84100" x="6756400" y="3781425"/>
          <p14:tracePt t="84108" x="6850063" y="3763963"/>
          <p14:tracePt t="84113" x="6926263" y="3738563"/>
          <p14:tracePt t="84122" x="7010400" y="3730625"/>
          <p14:tracePt t="84129" x="7096125" y="3730625"/>
          <p14:tracePt t="84138" x="7164388" y="3730625"/>
          <p14:tracePt t="84146" x="7223125" y="3730625"/>
          <p14:tracePt t="84154" x="7265988" y="3730625"/>
          <p14:tracePt t="84162" x="7283450" y="3738563"/>
          <p14:tracePt t="84183" x="7299325" y="3738563"/>
          <p14:tracePt t="84358" x="7299325" y="3748088"/>
          <p14:tracePt t="84390" x="7291388" y="3763963"/>
          <p14:tracePt t="84398" x="7283450" y="3781425"/>
          <p14:tracePt t="84406" x="7273925" y="3790950"/>
          <p14:tracePt t="84414" x="7258050" y="3806825"/>
          <p14:tracePt t="84422" x="7240588" y="3824288"/>
          <p14:tracePt t="84428" x="7223125" y="3841750"/>
          <p14:tracePt t="84436" x="7205663" y="3849688"/>
          <p14:tracePt t="84453" x="7197725" y="3857625"/>
          <p14:tracePt t="84460" x="7189788" y="3867150"/>
          <p14:tracePt t="84469" x="7180263" y="3875088"/>
          <p14:tracePt t="84476" x="7172325" y="3883025"/>
          <p14:tracePt t="84484" x="7164388" y="3892550"/>
          <p14:tracePt t="84492" x="7154863" y="3908425"/>
          <p14:tracePt t="84501" x="7146925" y="3908425"/>
          <p14:tracePt t="84508" x="7129463" y="3925888"/>
          <p14:tracePt t="84517" x="7121525" y="3943350"/>
          <p14:tracePt t="84524" x="7104063" y="3951288"/>
          <p14:tracePt t="84530" x="7088188" y="3968750"/>
          <p14:tracePt t="84538" x="7070725" y="3986213"/>
          <p14:tracePt t="84546" x="7053263" y="4002088"/>
          <p14:tracePt t="84554" x="7045325" y="4019550"/>
          <p14:tracePt t="84562" x="7027863" y="4019550"/>
          <p14:tracePt t="84570" x="7010400" y="4037013"/>
          <p14:tracePt t="84578" x="6994525" y="4044950"/>
          <p14:tracePt t="84586" x="6985000" y="4062413"/>
          <p14:tracePt t="84594" x="6969125" y="4070350"/>
          <p14:tracePt t="84602" x="6951663" y="4079875"/>
          <p14:tracePt t="84610" x="6934200" y="4087813"/>
          <p14:tracePt t="84619" x="6926263" y="4095750"/>
          <p14:tracePt t="84626" x="6908800" y="4113213"/>
          <p14:tracePt t="84632" x="6891338" y="4121150"/>
          <p14:tracePt t="84640" x="6875463" y="4138613"/>
          <p14:tracePt t="84648" x="6865938" y="4138613"/>
          <p14:tracePt t="84656" x="6850063" y="4156075"/>
          <p14:tracePt t="84664" x="6832600" y="4164013"/>
          <p14:tracePt t="84672" x="6824663" y="4181475"/>
          <p14:tracePt t="84680" x="6807200" y="4189413"/>
          <p14:tracePt t="84688" x="6789738" y="4197350"/>
          <p14:tracePt t="84696" x="6772275" y="4197350"/>
          <p14:tracePt t="84704" x="6772275" y="4206875"/>
          <p14:tracePt t="84712" x="6764338" y="4206875"/>
          <p14:tracePt t="84720" x="6756400" y="4206875"/>
          <p14:tracePt t="84758" x="6756400" y="4214813"/>
          <p14:tracePt t="84770" x="6746875" y="4224338"/>
          <p14:tracePt t="84778" x="6738938" y="4224338"/>
          <p14:tracePt t="84786" x="6731000" y="4232275"/>
          <p14:tracePt t="84794" x="6713538" y="4249738"/>
          <p14:tracePt t="84802" x="6696075" y="4257675"/>
          <p14:tracePt t="84809" x="6680200" y="4265613"/>
          <p14:tracePt t="84819" x="6670675" y="4275138"/>
          <p14:tracePt t="84826" x="6654800" y="4283075"/>
          <p14:tracePt t="84834" x="6637338" y="4291013"/>
          <p14:tracePt t="84842" x="6627813" y="4300538"/>
          <p14:tracePt t="84848" x="6619875" y="4308475"/>
          <p14:tracePt t="84856" x="6611938" y="4308475"/>
          <p14:tracePt t="84868" x="6602413" y="4308475"/>
          <p14:tracePt t="84880" x="6602413" y="4316413"/>
          <p14:tracePt t="84896" x="6594475" y="4316413"/>
          <p14:tracePt t="84990" x="6586538" y="4316413"/>
          <p14:tracePt t="85394" x="6577013" y="4325938"/>
          <p14:tracePt t="85403" x="6561138" y="4341813"/>
          <p14:tracePt t="85410" x="6543675" y="4351338"/>
          <p14:tracePt t="85419" x="6526213" y="4368800"/>
          <p14:tracePt t="85426" x="6518275" y="4376738"/>
          <p14:tracePt t="85436" x="6500813" y="4394200"/>
          <p14:tracePt t="85443" x="6483350" y="4402138"/>
          <p14:tracePt t="85459" x="6467475" y="4410075"/>
          <p14:tracePt t="85467" x="6457950" y="4410075"/>
          <p14:tracePt t="85473" x="6457950" y="4419600"/>
          <p14:tracePt t="85557" x="6467475" y="4402138"/>
          <p14:tracePt t="85566" x="6483350" y="4394200"/>
          <p14:tracePt t="85574" x="6500813" y="4376738"/>
          <p14:tracePt t="85578" x="6518275" y="4351338"/>
          <p14:tracePt t="85586" x="6551613" y="4333875"/>
          <p14:tracePt t="85594" x="6594475" y="4308475"/>
          <p14:tracePt t="85602" x="6637338" y="4283075"/>
          <p14:tracePt t="85610" x="6688138" y="4257675"/>
          <p14:tracePt t="85618" x="6746875" y="4232275"/>
          <p14:tracePt t="85626" x="6815138" y="4214813"/>
          <p14:tracePt t="85634" x="6875463" y="4206875"/>
          <p14:tracePt t="85642" x="6934200" y="4197350"/>
          <p14:tracePt t="85650" x="6959600" y="4197350"/>
          <p14:tracePt t="85658" x="6977063" y="4197350"/>
          <p14:tracePt t="85668" x="6994525" y="4197350"/>
          <p14:tracePt t="85674" x="7002463" y="4197350"/>
          <p14:tracePt t="85682" x="7019925" y="4197350"/>
          <p14:tracePt t="85688" x="7027863" y="4197350"/>
          <p14:tracePt t="85696" x="7045325" y="4189413"/>
          <p14:tracePt t="85704" x="7053263" y="4189413"/>
          <p14:tracePt t="85712" x="7061200" y="4181475"/>
          <p14:tracePt t="85720" x="7078663" y="4171950"/>
          <p14:tracePt t="85728" x="7096125" y="4171950"/>
          <p14:tracePt t="85736" x="7104063" y="4164013"/>
          <p14:tracePt t="85744" x="7121525" y="4164013"/>
          <p14:tracePt t="85752" x="7129463" y="4164013"/>
          <p14:tracePt t="85760" x="7138988" y="4156075"/>
          <p14:tracePt t="85768" x="7154863" y="4156075"/>
          <p14:tracePt t="85776" x="7172325" y="4146550"/>
          <p14:tracePt t="85784" x="7180263" y="4146550"/>
          <p14:tracePt t="85792" x="7197725" y="4138613"/>
          <p14:tracePt t="85798" x="7223125" y="4130675"/>
          <p14:tracePt t="85806" x="7240588" y="4130675"/>
          <p14:tracePt t="85814" x="7258050" y="4130675"/>
          <p14:tracePt t="85822" x="7283450" y="4130675"/>
          <p14:tracePt t="85830" x="7291388" y="4121150"/>
          <p14:tracePt t="85838" x="7308850" y="4121150"/>
          <p14:tracePt t="85846" x="7316788" y="4121150"/>
          <p14:tracePt t="86193" x="7324725" y="4121150"/>
          <p14:tracePt t="86593" x="7316788" y="4121150"/>
          <p14:tracePt t="87374" x="7308850" y="4130675"/>
          <p14:tracePt t="87394" x="7299325" y="4138613"/>
          <p14:tracePt t="87400" x="7299325" y="4146550"/>
          <p14:tracePt t="87408" x="7291388" y="4156075"/>
          <p14:tracePt t="87416" x="7283450" y="4156075"/>
          <p14:tracePt t="87424" x="7283450" y="4164013"/>
          <p14:tracePt t="87433" x="7273925" y="4164013"/>
          <p14:tracePt t="87440" x="7265988" y="4171950"/>
          <p14:tracePt t="87460" x="7258050" y="4171950"/>
          <p14:tracePt t="87664" x="7240588" y="4181475"/>
          <p14:tracePt t="87676" x="7240588" y="4189413"/>
          <p14:tracePt t="87684" x="7189788" y="4206875"/>
          <p14:tracePt t="87692" x="7138988" y="4224338"/>
          <p14:tracePt t="87700" x="7096125" y="4240213"/>
          <p14:tracePt t="87706" x="7045325" y="4265613"/>
          <p14:tracePt t="87714" x="6994525" y="4283075"/>
          <p14:tracePt t="87722" x="6934200" y="4300538"/>
          <p14:tracePt t="87730" x="6875463" y="4325938"/>
          <p14:tracePt t="87738" x="6815138" y="4341813"/>
          <p14:tracePt t="87746" x="6756400" y="4351338"/>
          <p14:tracePt t="87754" x="6662738" y="4376738"/>
          <p14:tracePt t="87762" x="6577013" y="4394200"/>
          <p14:tracePt t="87770" x="6475413" y="4419600"/>
          <p14:tracePt t="87778" x="6356350" y="4445000"/>
          <p14:tracePt t="87786" x="6246813" y="4460875"/>
          <p14:tracePt t="87793" x="6102350" y="4486275"/>
          <p14:tracePt t="87802" x="5957888" y="4513263"/>
          <p14:tracePt t="87808" x="5778500" y="4538663"/>
          <p14:tracePt t="87816" x="5591175" y="4564063"/>
          <p14:tracePt t="87824" x="5370513" y="4597400"/>
          <p14:tracePt t="87832" x="5124450" y="4622800"/>
          <p14:tracePt t="87840" x="4878388" y="4657725"/>
          <p14:tracePt t="87848" x="4630738" y="4691063"/>
          <p14:tracePt t="87856" x="4384675" y="4716463"/>
          <p14:tracePt t="87864" x="4171950" y="4749800"/>
          <p14:tracePt t="87872" x="4019550" y="4759325"/>
          <p14:tracePt t="87880" x="3857625" y="4784725"/>
          <p14:tracePt t="87888" x="3713163" y="4792663"/>
          <p14:tracePt t="87896" x="3578225" y="4810125"/>
          <p14:tracePt t="87904" x="3433763" y="4827588"/>
          <p14:tracePt t="87920" x="3186113" y="4878388"/>
          <p14:tracePt t="87926" x="3059113" y="4903788"/>
          <p14:tracePt t="87934" x="2957513" y="4919663"/>
          <p14:tracePt t="87942" x="2871788" y="4946650"/>
          <p14:tracePt t="87950" x="2778125" y="4962525"/>
          <p14:tracePt t="87958" x="2693988" y="4979988"/>
          <p14:tracePt t="87966" x="2633663" y="4997450"/>
          <p14:tracePt t="87974" x="2574925" y="5005388"/>
          <p14:tracePt t="87983" x="2516188" y="5013325"/>
          <p14:tracePt t="87990" x="2463800" y="5038725"/>
          <p14:tracePt t="87998" x="2430463" y="5048250"/>
          <p14:tracePt t="88006" x="2387600" y="5064125"/>
          <p14:tracePt t="88014" x="2354263" y="5081588"/>
          <p14:tracePt t="88020" x="2311400" y="5099050"/>
          <p14:tracePt t="88028" x="2293938" y="5116513"/>
          <p14:tracePt t="88036" x="2260600" y="5132388"/>
          <p14:tracePt t="88044" x="2235200" y="5141913"/>
          <p14:tracePt t="88052" x="2200275" y="5157788"/>
          <p14:tracePt t="88060" x="2174875" y="5167313"/>
          <p14:tracePt t="88069" x="2159000" y="5175250"/>
          <p14:tracePt t="88075" x="2149475" y="5175250"/>
          <p14:tracePt t="88084" x="2133600" y="5175250"/>
          <p14:tracePt t="88092" x="2124075" y="5175250"/>
          <p14:tracePt t="88100" x="2116138" y="5175250"/>
          <p14:tracePt t="88108" x="2098675" y="5175250"/>
          <p14:tracePt t="88124" x="2082800" y="5175250"/>
          <p14:tracePt t="88129" x="2073275" y="5175250"/>
          <p14:tracePt t="88138" x="2065338" y="5175250"/>
          <p14:tracePt t="88146" x="2047875" y="5183188"/>
          <p14:tracePt t="88154" x="2039938" y="5183188"/>
          <p14:tracePt t="88162" x="2030413" y="5192713"/>
          <p14:tracePt t="88170" x="2014538" y="5192713"/>
          <p14:tracePt t="88178" x="2014538" y="5200650"/>
          <p14:tracePt t="88186" x="2005013" y="5200650"/>
          <p14:tracePt t="88194" x="1997075" y="5200650"/>
          <p14:tracePt t="88260" x="1997075" y="5208588"/>
          <p14:tracePt t="88452" x="1997075" y="5218113"/>
          <p14:tracePt t="88464" x="2014538" y="5226050"/>
          <p14:tracePt t="88472" x="2039938" y="5235575"/>
          <p14:tracePt t="88480" x="2065338" y="5251450"/>
          <p14:tracePt t="88488" x="2090738" y="5260975"/>
          <p14:tracePt t="88496" x="2108200" y="5276850"/>
          <p14:tracePt t="88504" x="2116138" y="5286375"/>
          <p14:tracePt t="88512" x="2133600" y="5294313"/>
          <p14:tracePt t="88520" x="2149475" y="5302250"/>
          <p14:tracePt t="88529" x="2159000" y="5311775"/>
          <p14:tracePt t="88536" x="2174875" y="5327650"/>
          <p14:tracePt t="88542" x="2192338" y="5327650"/>
          <p14:tracePt t="88550" x="2209800" y="5345113"/>
          <p14:tracePt t="88558" x="2227263" y="5353050"/>
          <p14:tracePt t="88568" x="2243138" y="5353050"/>
          <p14:tracePt t="88574" x="2260600" y="5362575"/>
          <p14:tracePt t="88583" x="2268538" y="5362575"/>
          <p14:tracePt t="88590" x="2286000" y="5362575"/>
          <p14:tracePt t="88598" x="2303463" y="5370513"/>
          <p14:tracePt t="88606" x="2311400" y="5370513"/>
          <p14:tracePt t="88614" x="2328863" y="5370513"/>
          <p14:tracePt t="88622" x="2336800" y="5370513"/>
          <p14:tracePt t="88630" x="2354263" y="5370513"/>
          <p14:tracePt t="88638" x="2371725" y="5370513"/>
          <p14:tracePt t="88646" x="2379663" y="5380038"/>
          <p14:tracePt t="88652" x="2397125" y="5380038"/>
          <p14:tracePt t="88660" x="2413000" y="5380038"/>
          <p14:tracePt t="88680" x="2422525" y="5380038"/>
          <p14:tracePt t="88692" x="2430463" y="5380038"/>
          <p14:tracePt t="88700" x="2430463" y="5387975"/>
          <p14:tracePt t="88794" x="2438400" y="5387975"/>
          <p14:tracePt t="88814" x="2447925" y="5387975"/>
          <p14:tracePt t="88822" x="2455863" y="5387975"/>
          <p14:tracePt t="88839" x="2473325" y="5387975"/>
          <p14:tracePt t="88854" x="2481263" y="5387975"/>
          <p14:tracePt t="88860" x="2498725" y="5380038"/>
          <p14:tracePt t="88869" x="2506663" y="5380038"/>
          <p14:tracePt t="88877" x="2516188" y="5380038"/>
          <p14:tracePt t="88885" x="2532063" y="5380038"/>
          <p14:tracePt t="88892" x="2532063" y="5370513"/>
          <p14:tracePt t="88902" x="2549525" y="5370513"/>
          <p14:tracePt t="88916" x="2557463" y="5370513"/>
          <p14:tracePt t="88924" x="2566988" y="5362575"/>
          <p14:tracePt t="88933" x="2574925" y="5362575"/>
          <p14:tracePt t="88940" x="2582863" y="5353050"/>
          <p14:tracePt t="88948" x="2600325" y="5353050"/>
          <p14:tracePt t="88956" x="2608263" y="5353050"/>
          <p14:tracePt t="88962" x="2625725" y="5353050"/>
          <p14:tracePt t="88970" x="2633663" y="5353050"/>
          <p14:tracePt t="88986" x="2643188" y="5353050"/>
          <p14:tracePt t="89002" x="2651125" y="5353050"/>
          <p14:tracePt t="89246" x="2660650" y="5353050"/>
          <p14:tracePt t="89254" x="2676525" y="5353050"/>
          <p14:tracePt t="89270" x="2693988" y="5353050"/>
          <p14:tracePt t="89276" x="2711450" y="5345113"/>
          <p14:tracePt t="89285" x="2719388" y="5337175"/>
          <p14:tracePt t="89292" x="2744788" y="5327650"/>
          <p14:tracePt t="89300" x="2770188" y="5319713"/>
          <p14:tracePt t="89308" x="2795588" y="5311775"/>
          <p14:tracePt t="89316" x="2805113" y="5302250"/>
          <p14:tracePt t="89324" x="2830513" y="5294313"/>
          <p14:tracePt t="89332" x="2846388" y="5294313"/>
          <p14:tracePt t="89340" x="2855913" y="5286375"/>
          <p14:tracePt t="89348" x="2871788" y="5276850"/>
          <p14:tracePt t="89356" x="2881313" y="5276850"/>
          <p14:tracePt t="89364" x="2889250" y="5268913"/>
          <p14:tracePt t="89372" x="2906713" y="5260975"/>
          <p14:tracePt t="89378" x="2922588" y="5260975"/>
          <p14:tracePt t="89394" x="2932113" y="5260975"/>
          <p14:tracePt t="89406" x="2940050" y="5260975"/>
          <p14:tracePt t="89470" x="2949575" y="5260975"/>
          <p14:tracePt t="89516" x="2949575" y="5251450"/>
          <p14:tracePt t="89564" x="2957513" y="5243513"/>
          <p14:tracePt t="89764" x="2965450" y="5243513"/>
          <p14:tracePt t="89776" x="2965450" y="5235575"/>
          <p14:tracePt t="89784" x="2974975" y="5235575"/>
          <p14:tracePt t="89796" x="2982913" y="5235575"/>
          <p14:tracePt t="89812" x="2990850" y="5235575"/>
          <p14:tracePt t="89826" x="2990850" y="5226050"/>
          <p14:tracePt t="89838" x="3000375" y="5226050"/>
          <p14:tracePt t="89898" x="3008313" y="5226050"/>
          <p14:tracePt t="89906" x="3016250" y="5226050"/>
          <p14:tracePt t="89914" x="3025775" y="5226050"/>
          <p14:tracePt t="89933" x="3041650" y="5226050"/>
          <p14:tracePt t="89939" x="3059113" y="5226050"/>
          <p14:tracePt t="89952" x="3067050" y="5226050"/>
          <p14:tracePt t="89960" x="3076575" y="5218113"/>
          <p14:tracePt t="89976" x="3084513" y="5218113"/>
          <p14:tracePt t="89984" x="3094038" y="5218113"/>
          <p14:tracePt t="89992" x="3101975" y="5218113"/>
          <p14:tracePt t="90008" x="3109913" y="5218113"/>
          <p14:tracePt t="90014" x="3119438" y="5218113"/>
          <p14:tracePt t="90030" x="3127375" y="5218113"/>
          <p14:tracePt t="90038" x="3144838" y="5218113"/>
          <p14:tracePt t="90144" x="3152775" y="5218113"/>
          <p14:tracePt t="90334" x="3160713" y="5218113"/>
          <p14:tracePt t="90352" x="3186113" y="5218113"/>
          <p14:tracePt t="90360" x="3211513" y="5218113"/>
          <p14:tracePt t="90368" x="3221038" y="5226050"/>
          <p14:tracePt t="90376" x="3246438" y="5243513"/>
          <p14:tracePt t="90384" x="3279775" y="5251450"/>
          <p14:tracePt t="90392" x="3297238" y="5260975"/>
          <p14:tracePt t="90400" x="3305175" y="5276850"/>
          <p14:tracePt t="90408" x="3322638" y="5276850"/>
          <p14:tracePt t="90416" x="3340100" y="5276850"/>
          <p14:tracePt t="90424" x="3348038" y="5276850"/>
          <p14:tracePt t="90433" x="3355975" y="5276850"/>
          <p14:tracePt t="90440" x="3355975" y="5286375"/>
          <p14:tracePt t="90450" x="3365500" y="5286375"/>
          <p14:tracePt t="90656" x="3373438" y="5286375"/>
          <p14:tracePt t="90666" x="3390900" y="5286375"/>
          <p14:tracePt t="90674" x="3398838" y="5286375"/>
          <p14:tracePt t="90690" x="3408363" y="5286375"/>
          <p14:tracePt t="90710" x="3416300" y="5286375"/>
          <p14:tracePt t="90726" x="3416300" y="5276850"/>
          <p14:tracePt t="90856" x="3424238" y="5276850"/>
          <p14:tracePt t="90938" x="3433763" y="5276850"/>
          <p14:tracePt t="90946" x="3441700" y="5268913"/>
          <p14:tracePt t="90954" x="3449638" y="5268913"/>
          <p14:tracePt t="90962" x="3467100" y="5260975"/>
          <p14:tracePt t="90970" x="3475038" y="5260975"/>
          <p14:tracePt t="90988" x="3484563" y="5260975"/>
          <p14:tracePt t="91008" x="3492500" y="5260975"/>
          <p14:tracePt t="91024" x="3502025" y="5260975"/>
          <p14:tracePt t="91040" x="3517900" y="5260975"/>
          <p14:tracePt t="91049" x="3527425" y="5260975"/>
          <p14:tracePt t="91056" x="3543300" y="5260975"/>
          <p14:tracePt t="91064" x="3560763" y="5260975"/>
          <p14:tracePt t="91072" x="3568700" y="5260975"/>
          <p14:tracePt t="91078" x="3578225" y="5260975"/>
          <p14:tracePt t="91086" x="3586163" y="5260975"/>
          <p14:tracePt t="91094" x="3594100" y="5260975"/>
          <p14:tracePt t="91102" x="3611563" y="5260975"/>
          <p14:tracePt t="91110" x="3619500" y="5260975"/>
          <p14:tracePt t="91119" x="3636963" y="5260975"/>
          <p14:tracePt t="91126" x="3654425" y="5251450"/>
          <p14:tracePt t="91134" x="3662363" y="5251450"/>
          <p14:tracePt t="91142" x="3679825" y="5243513"/>
          <p14:tracePt t="91150" x="3705225" y="5235575"/>
          <p14:tracePt t="91158" x="3713163" y="5235575"/>
          <p14:tracePt t="91166" x="3730625" y="5235575"/>
          <p14:tracePt t="91174" x="3738563" y="5235575"/>
          <p14:tracePt t="91182" x="3756025" y="5235575"/>
          <p14:tracePt t="91188" x="3773488" y="5226050"/>
          <p14:tracePt t="91196" x="3781425" y="5226050"/>
          <p14:tracePt t="91204" x="3798888" y="5226050"/>
          <p14:tracePt t="91212" x="3816350" y="5218113"/>
          <p14:tracePt t="91220" x="3824288" y="5218113"/>
          <p14:tracePt t="91228" x="3841750" y="5208588"/>
          <p14:tracePt t="91236" x="3857625" y="5208588"/>
          <p14:tracePt t="91244" x="3867150" y="5208588"/>
          <p14:tracePt t="91252" x="3883025" y="5200650"/>
          <p14:tracePt t="91260" x="3892550" y="5200650"/>
          <p14:tracePt t="91268" x="3908425" y="5192713"/>
          <p14:tracePt t="91276" x="3925888" y="5192713"/>
          <p14:tracePt t="91284" x="3935413" y="5192713"/>
          <p14:tracePt t="91290" x="3951288" y="5192713"/>
          <p14:tracePt t="91300" x="3968750" y="5192713"/>
          <p14:tracePt t="91306" x="3976688" y="5183188"/>
          <p14:tracePt t="91314" x="3994150" y="5183188"/>
          <p14:tracePt t="91322" x="4011613" y="5183188"/>
          <p14:tracePt t="91330" x="4019550" y="5183188"/>
          <p14:tracePt t="91338" x="4037013" y="5183188"/>
          <p14:tracePt t="91346" x="4044950" y="5183188"/>
          <p14:tracePt t="91354" x="4062413" y="5183188"/>
          <p14:tracePt t="91362" x="4079875" y="5175250"/>
          <p14:tracePt t="91370" x="4087813" y="5175250"/>
          <p14:tracePt t="91378" x="4105275" y="5175250"/>
          <p14:tracePt t="91386" x="4121150" y="5167313"/>
          <p14:tracePt t="91394" x="4130675" y="5167313"/>
          <p14:tracePt t="91401" x="4146550" y="5167313"/>
          <p14:tracePt t="91416" x="4156075" y="5167313"/>
          <p14:tracePt t="91433" x="4164013" y="5167313"/>
          <p14:tracePt t="91451" x="4171950" y="5167313"/>
          <p14:tracePt t="91476" x="4181475" y="5167313"/>
          <p14:tracePt t="91485" x="4197350" y="5157788"/>
          <p14:tracePt t="91502" x="4206875" y="5157788"/>
          <p14:tracePt t="91506" x="4214813" y="5157788"/>
          <p14:tracePt t="91514" x="4232275" y="5157788"/>
          <p14:tracePt t="91522" x="4240213" y="5157788"/>
          <p14:tracePt t="91530" x="4249738" y="5157788"/>
          <p14:tracePt t="91538" x="4257675" y="5157788"/>
          <p14:tracePt t="91546" x="4265613" y="5157788"/>
          <p14:tracePt t="92678" x="4275138" y="5157788"/>
          <p14:tracePt t="92684" x="4283075" y="5157788"/>
          <p14:tracePt t="92692" x="4300538" y="5157788"/>
          <p14:tracePt t="92712" x="4308475" y="5157788"/>
          <p14:tracePt t="92993" x="4316413" y="5149850"/>
          <p14:tracePt t="93000" x="4325938" y="5132388"/>
          <p14:tracePt t="93007" x="4341813" y="5124450"/>
          <p14:tracePt t="93018" x="4359275" y="5106988"/>
          <p14:tracePt t="93022" x="4376738" y="5099050"/>
          <p14:tracePt t="93030" x="4384675" y="5081588"/>
          <p14:tracePt t="93038" x="4402138" y="5064125"/>
          <p14:tracePt t="93046" x="4419600" y="5056188"/>
          <p14:tracePt t="93054" x="4435475" y="5038725"/>
          <p14:tracePt t="93062" x="4445000" y="5022850"/>
          <p14:tracePt t="93070" x="4460875" y="5005388"/>
          <p14:tracePt t="93078" x="4478338" y="4997450"/>
          <p14:tracePt t="93086" x="4503738" y="4979988"/>
          <p14:tracePt t="93094" x="4513263" y="4972050"/>
          <p14:tracePt t="93101" x="4529138" y="4962525"/>
          <p14:tracePt t="93108" x="4546600" y="4962525"/>
          <p14:tracePt t="93116" x="4554538" y="4962525"/>
          <p14:tracePt t="93124" x="4564063" y="4962525"/>
          <p14:tracePt t="93132" x="4579938" y="4962525"/>
          <p14:tracePt t="93139" x="4579938" y="4954588"/>
          <p14:tracePt t="93155" x="4589463" y="4954588"/>
          <p14:tracePt t="93164" x="4597400" y="4954588"/>
          <p14:tracePt t="93172" x="4605338" y="4954588"/>
          <p14:tracePt t="93179" x="4622800" y="4946650"/>
          <p14:tracePt t="93188" x="4640263" y="4946650"/>
          <p14:tracePt t="93196" x="4648200" y="4937125"/>
          <p14:tracePt t="93202" x="4665663" y="4929188"/>
          <p14:tracePt t="93210" x="4691063" y="4911725"/>
          <p14:tracePt t="93218" x="4716463" y="4903788"/>
          <p14:tracePt t="93226" x="4733925" y="4894263"/>
          <p14:tracePt t="93234" x="4749800" y="4886325"/>
          <p14:tracePt t="93242" x="4767263" y="4886325"/>
          <p14:tracePt t="93250" x="4775200" y="4878388"/>
          <p14:tracePt t="93258" x="4792663" y="4878388"/>
          <p14:tracePt t="93266" x="4810125" y="4878388"/>
          <p14:tracePt t="93274" x="4818063" y="4878388"/>
          <p14:tracePt t="93282" x="4835525" y="4878388"/>
          <p14:tracePt t="93290" x="4843463" y="4868863"/>
          <p14:tracePt t="93299" x="4860925" y="4868863"/>
          <p14:tracePt t="93306" x="4878388" y="4860925"/>
          <p14:tracePt t="93314" x="4903788" y="4852988"/>
          <p14:tracePt t="93320" x="4911725" y="4843463"/>
          <p14:tracePt t="93328" x="4937125" y="4835525"/>
          <p14:tracePt t="93336" x="4972050" y="4818063"/>
          <p14:tracePt t="93344" x="5005388" y="4802188"/>
          <p14:tracePt t="93352" x="5056188" y="4792663"/>
          <p14:tracePt t="93360" x="5116513" y="4784725"/>
          <p14:tracePt t="93368" x="5175250" y="4775200"/>
          <p14:tracePt t="93376" x="5226050" y="4775200"/>
          <p14:tracePt t="93384" x="5286375" y="4759325"/>
          <p14:tracePt t="93392" x="5362575" y="4759325"/>
          <p14:tracePt t="93400" x="5430838" y="4759325"/>
          <p14:tracePt t="93408" x="5514975" y="4759325"/>
          <p14:tracePt t="93414" x="5591175" y="4759325"/>
          <p14:tracePt t="93422" x="5676900" y="4759325"/>
          <p14:tracePt t="93429" x="5761038" y="4767263"/>
          <p14:tracePt t="93438" x="5846763" y="4767263"/>
          <p14:tracePt t="93446" x="5915025" y="4767263"/>
          <p14:tracePt t="93454" x="6008688" y="4775200"/>
          <p14:tracePt t="93462" x="6092825" y="4802188"/>
          <p14:tracePt t="93470" x="6153150" y="4810125"/>
          <p14:tracePt t="93478" x="6211888" y="4818063"/>
          <p14:tracePt t="93486" x="6254750" y="4827588"/>
          <p14:tracePt t="93494" x="6288088" y="4827588"/>
          <p14:tracePt t="93502" x="6313488" y="4827588"/>
          <p14:tracePt t="93510" x="6348413" y="4827588"/>
          <p14:tracePt t="93518" x="6365875" y="4827588"/>
          <p14:tracePt t="93524" x="6381750" y="4827588"/>
          <p14:tracePt t="93532" x="6399213" y="4827588"/>
          <p14:tracePt t="93540" x="6424613" y="4827588"/>
          <p14:tracePt t="93548" x="6457950" y="4827588"/>
          <p14:tracePt t="93556" x="6483350" y="4818063"/>
          <p14:tracePt t="93564" x="6510338" y="4818063"/>
          <p14:tracePt t="93572" x="6543675" y="4818063"/>
          <p14:tracePt t="93580" x="6586538" y="4818063"/>
          <p14:tracePt t="93588" x="6619875" y="4818063"/>
          <p14:tracePt t="93596" x="6645275" y="4827588"/>
          <p14:tracePt t="93604" x="6670675" y="4843463"/>
          <p14:tracePt t="93612" x="6688138" y="4852988"/>
          <p14:tracePt t="93620" x="6713538" y="4868863"/>
          <p14:tracePt t="93628" x="6731000" y="4878388"/>
          <p14:tracePt t="93634" x="6764338" y="4886325"/>
          <p14:tracePt t="93642" x="6799263" y="4903788"/>
          <p14:tracePt t="93650" x="6832600" y="4929188"/>
          <p14:tracePt t="93658" x="6865938" y="4929188"/>
          <p14:tracePt t="93666" x="6916738" y="4954588"/>
          <p14:tracePt t="93674" x="6959600" y="4962525"/>
          <p14:tracePt t="93682" x="6994525" y="4972050"/>
          <p14:tracePt t="93690" x="7053263" y="4979988"/>
          <p14:tracePt t="93699" x="7121525" y="4987925"/>
          <p14:tracePt t="93706" x="7189788" y="5013325"/>
          <p14:tracePt t="93714" x="7258050" y="5022850"/>
          <p14:tracePt t="93722" x="7334250" y="5030788"/>
          <p14:tracePt t="93730" x="7418388" y="5038725"/>
          <p14:tracePt t="93736" x="7486650" y="5038725"/>
          <p14:tracePt t="93744" x="7562850" y="5038725"/>
          <p14:tracePt t="93752" x="7631113" y="5038725"/>
          <p14:tracePt t="93760" x="7716838" y="5038725"/>
          <p14:tracePt t="93768" x="7810500" y="5030788"/>
          <p14:tracePt t="93776" x="7894638" y="5005388"/>
          <p14:tracePt t="93784" x="7980363" y="4987925"/>
          <p14:tracePt t="93792" x="8056563" y="4972050"/>
          <p14:tracePt t="93801" x="8115300" y="4962525"/>
          <p14:tracePt t="93808" x="8175625" y="4954588"/>
          <p14:tracePt t="93816" x="8191500" y="4954588"/>
          <p14:tracePt t="93824" x="8201025" y="4954588"/>
          <p14:tracePt t="93869" x="8201025" y="4946650"/>
          <p14:tracePt t="93942" x="8175625" y="4962525"/>
          <p14:tracePt t="93948" x="8158163" y="4962525"/>
          <p14:tracePt t="93956" x="8132763" y="4972050"/>
          <p14:tracePt t="93964" x="8089900" y="4972050"/>
          <p14:tracePt t="93972" x="8047038" y="4972050"/>
          <p14:tracePt t="93980" x="7988300" y="4972050"/>
          <p14:tracePt t="93988" x="7927975" y="4972050"/>
          <p14:tracePt t="93996" x="7869238" y="4972050"/>
          <p14:tracePt t="94004" x="7800975" y="4972050"/>
          <p14:tracePt t="94012" x="7742238" y="4972050"/>
          <p14:tracePt t="94020" x="7673975" y="4962525"/>
          <p14:tracePt t="94028" x="7597775" y="4954588"/>
          <p14:tracePt t="94036" x="7537450" y="4946650"/>
          <p14:tracePt t="94044" x="7478713" y="4937125"/>
          <p14:tracePt t="94052" x="7418388" y="4929188"/>
          <p14:tracePt t="94058" x="7359650" y="4929188"/>
          <p14:tracePt t="94067" x="7316788" y="4919663"/>
          <p14:tracePt t="94074" x="7283450" y="4911725"/>
          <p14:tracePt t="94082" x="7258050" y="4911725"/>
          <p14:tracePt t="94089" x="7215188" y="4911725"/>
          <p14:tracePt t="94098" x="7189788" y="4911725"/>
          <p14:tracePt t="94106" x="7129463" y="4911725"/>
          <p14:tracePt t="94114" x="7070725" y="4911725"/>
          <p14:tracePt t="94122" x="7010400" y="4894263"/>
          <p14:tracePt t="94129" x="6959600" y="4894263"/>
          <p14:tracePt t="94138" x="6908800" y="4886325"/>
          <p14:tracePt t="94146" x="6850063" y="4878388"/>
          <p14:tracePt t="94152" x="6789738" y="4868863"/>
          <p14:tracePt t="94160" x="6731000" y="4860925"/>
          <p14:tracePt t="94168" x="6670675" y="4835525"/>
          <p14:tracePt t="94176" x="6611938" y="4827588"/>
          <p14:tracePt t="94184" x="6535738" y="4818063"/>
          <p14:tracePt t="94192" x="6475413" y="4810125"/>
          <p14:tracePt t="94200" x="6416675" y="4784725"/>
          <p14:tracePt t="94208" x="6356350" y="4767263"/>
          <p14:tracePt t="94216" x="6280150" y="4749800"/>
          <p14:tracePt t="94224" x="6221413" y="4733925"/>
          <p14:tracePt t="94232" x="6161088" y="4716463"/>
          <p14:tracePt t="94240" x="6118225" y="4708525"/>
          <p14:tracePt t="94248" x="6084888" y="4699000"/>
          <p14:tracePt t="94256" x="6049963" y="4691063"/>
          <p14:tracePt t="94265" x="6016625" y="4683125"/>
          <p14:tracePt t="94270" x="5991225" y="4683125"/>
          <p14:tracePt t="94278" x="5973763" y="4683125"/>
          <p14:tracePt t="94286" x="5940425" y="4683125"/>
          <p14:tracePt t="94294" x="5897563" y="4683125"/>
          <p14:tracePt t="94302" x="5864225" y="4673600"/>
          <p14:tracePt t="94310" x="5821363" y="4673600"/>
          <p14:tracePt t="94318" x="5778500" y="4673600"/>
          <p14:tracePt t="94326" x="5719763" y="4665663"/>
          <p14:tracePt t="94334" x="5668963" y="4657725"/>
          <p14:tracePt t="94342" x="5608638" y="4657725"/>
          <p14:tracePt t="94350" x="5549900" y="4648200"/>
          <p14:tracePt t="94358" x="5524500" y="4640263"/>
          <p14:tracePt t="94367" x="5489575" y="4640263"/>
          <p14:tracePt t="94372" x="5464175" y="4630738"/>
          <p14:tracePt t="94380" x="5438775" y="4622800"/>
          <p14:tracePt t="94388" x="5430838" y="4614863"/>
          <p14:tracePt t="94396" x="5413375" y="4605338"/>
          <p14:tracePt t="94404" x="5387975" y="4597400"/>
          <p14:tracePt t="94412" x="5370513" y="4589463"/>
          <p14:tracePt t="94420" x="5362575" y="4579938"/>
          <p14:tracePt t="94428" x="5345113" y="4572000"/>
          <p14:tracePt t="94436" x="5327650" y="4564063"/>
          <p14:tracePt t="94444" x="5319713" y="4564063"/>
          <p14:tracePt t="94452" x="5302250" y="4554538"/>
          <p14:tracePt t="94460" x="5286375" y="4546600"/>
          <p14:tracePt t="94468" x="5276850" y="4546600"/>
          <p14:tracePt t="94473" x="5260975" y="4538663"/>
          <p14:tracePt t="94482" x="5243513" y="4538663"/>
          <p14:tracePt t="94490" x="5235575" y="4538663"/>
          <p14:tracePt t="94498" x="5218113" y="4538663"/>
          <p14:tracePt t="94506" x="5208588" y="4538663"/>
          <p14:tracePt t="94515" x="5192713" y="4538663"/>
          <p14:tracePt t="94522" x="5183188" y="4538663"/>
          <p14:tracePt t="94892" x="5157788" y="4546600"/>
          <p14:tracePt t="94900" x="5106988" y="4564063"/>
          <p14:tracePt t="94907" x="5038725" y="4579938"/>
          <p14:tracePt t="94922" x="4987925" y="4589463"/>
          <p14:tracePt t="94930" x="4962525" y="4589463"/>
          <p14:tracePt t="94938" x="4954588" y="4589463"/>
          <p14:tracePt t="94946" x="4937125" y="4589463"/>
          <p14:tracePt t="94954" x="4919663" y="4589463"/>
          <p14:tracePt t="94962" x="4911725" y="4589463"/>
          <p14:tracePt t="94970" x="4894263" y="4589463"/>
          <p14:tracePt t="94978" x="4878388" y="4579938"/>
          <p14:tracePt t="94986" x="4868863" y="4579938"/>
          <p14:tracePt t="94994" x="4852988" y="4579938"/>
          <p14:tracePt t="95000" x="4835525" y="4572000"/>
          <p14:tracePt t="95008" x="4827588" y="4572000"/>
          <p14:tracePt t="95016" x="4810125" y="4572000"/>
          <p14:tracePt t="95024" x="4792663" y="4564063"/>
          <p14:tracePt t="95031" x="4784725" y="4564063"/>
          <p14:tracePt t="95040" x="4767263" y="4554538"/>
          <p14:tracePt t="95048" x="4749800" y="4554538"/>
          <p14:tracePt t="95056" x="4741863" y="4546600"/>
          <p14:tracePt t="95064" x="4724400" y="4546600"/>
          <p14:tracePt t="95072" x="4699000" y="4538663"/>
          <p14:tracePt t="95080" x="4691063" y="4538663"/>
          <p14:tracePt t="95088" x="4665663" y="4529138"/>
          <p14:tracePt t="95096" x="4640263" y="4521200"/>
          <p14:tracePt t="95102" x="4630738" y="4513263"/>
          <p14:tracePt t="95110" x="4605338" y="4495800"/>
          <p14:tracePt t="95118" x="4579938" y="4486275"/>
          <p14:tracePt t="95126" x="4554538" y="4478338"/>
          <p14:tracePt t="95134" x="4521200" y="4470400"/>
          <p14:tracePt t="95142" x="4495800" y="4460875"/>
          <p14:tracePt t="95150" x="4460875" y="4452938"/>
          <p14:tracePt t="95158" x="4410075" y="4445000"/>
          <p14:tracePt t="95166" x="4351338" y="4435475"/>
          <p14:tracePt t="95173" x="4308475" y="4427538"/>
          <p14:tracePt t="95182" x="4249738" y="4419600"/>
          <p14:tracePt t="95189" x="4189413" y="4419600"/>
          <p14:tracePt t="95198" x="4146550" y="4410075"/>
          <p14:tracePt t="95206" x="4095750" y="4410075"/>
          <p14:tracePt t="95212" x="4070350" y="4410075"/>
          <p14:tracePt t="95220" x="4044950" y="4410075"/>
          <p14:tracePt t="95228" x="4019550" y="4410075"/>
          <p14:tracePt t="95236" x="4002088" y="4410075"/>
          <p14:tracePt t="95244" x="3986213" y="4410075"/>
          <p14:tracePt t="95252" x="3968750" y="4419600"/>
          <p14:tracePt t="95260" x="3960813" y="4419600"/>
          <p14:tracePt t="95268" x="3935413" y="4427538"/>
          <p14:tracePt t="95276" x="3917950" y="4427538"/>
          <p14:tracePt t="95284" x="3908425" y="4435475"/>
          <p14:tracePt t="95292" x="3900488" y="4445000"/>
          <p14:tracePt t="95300" x="3883025" y="4445000"/>
          <p14:tracePt t="95316" x="3875088" y="4452938"/>
          <p14:tracePt t="95334" x="3867150" y="4452938"/>
          <p14:tracePt t="95346" x="3857625" y="4452938"/>
          <p14:tracePt t="95362" x="3849688" y="4460875"/>
          <p14:tracePt t="95370" x="3832225" y="4470400"/>
          <p14:tracePt t="95386" x="3824288" y="4478338"/>
          <p14:tracePt t="95406" x="3816350" y="4486275"/>
          <p14:tracePt t="95436" x="3816350" y="4495800"/>
          <p14:tracePt t="95444" x="3806825" y="4495800"/>
          <p14:tracePt t="95452" x="3806825" y="4503738"/>
          <p14:tracePt t="95460" x="3790950" y="4521200"/>
          <p14:tracePt t="95476" x="3781425" y="4538663"/>
          <p14:tracePt t="95484" x="3773488" y="4554538"/>
          <p14:tracePt t="95492" x="3756025" y="4564063"/>
          <p14:tracePt t="95500" x="3748088" y="4579938"/>
          <p14:tracePt t="95508" x="3738563" y="4597400"/>
          <p14:tracePt t="95517" x="3738563" y="4605338"/>
          <p14:tracePt t="95524" x="3738563" y="4622800"/>
          <p14:tracePt t="95530" x="3730625" y="4640263"/>
          <p14:tracePt t="95538" x="3722688" y="4657725"/>
          <p14:tracePt t="95554" x="3722688" y="4673600"/>
          <p14:tracePt t="95562" x="3722688" y="4683125"/>
          <p14:tracePt t="95570" x="3713163" y="4691063"/>
          <p14:tracePt t="95578" x="3713163" y="4708525"/>
          <p14:tracePt t="95822" x="3713163" y="4716463"/>
          <p14:tracePt t="95835" x="3722688" y="4716463"/>
          <p14:tracePt t="95842" x="3730625" y="4716463"/>
          <p14:tracePt t="95852" x="3738563" y="4724400"/>
          <p14:tracePt t="95861" x="3748088" y="4724400"/>
          <p14:tracePt t="95868" x="3756025" y="4724400"/>
          <p14:tracePt t="95876" x="3773488" y="4724400"/>
          <p14:tracePt t="95884" x="3781425" y="4724400"/>
          <p14:tracePt t="95892" x="3798888" y="4724400"/>
          <p14:tracePt t="95900" x="3806825" y="4724400"/>
          <p14:tracePt t="95921" x="3841750" y="4733925"/>
          <p14:tracePt t="95924" x="3849688" y="4733925"/>
          <p14:tracePt t="95932" x="3867150" y="4733925"/>
          <p14:tracePt t="95940" x="3883025" y="4733925"/>
          <p14:tracePt t="95948" x="3892550" y="4741863"/>
          <p14:tracePt t="95954" x="3908425" y="4741863"/>
          <p14:tracePt t="95962" x="3925888" y="4741863"/>
          <p14:tracePt t="95970" x="3943350" y="4749800"/>
          <p14:tracePt t="95978" x="3976688" y="4749800"/>
          <p14:tracePt t="95986" x="4002088" y="4767263"/>
          <p14:tracePt t="95994" x="4019550" y="4775200"/>
          <p14:tracePt t="96002" x="4027488" y="4784725"/>
          <p14:tracePt t="96010" x="4037013" y="4784725"/>
          <p14:tracePt t="96018" x="4044950" y="4784725"/>
          <p14:tracePt t="96038" x="4052888" y="4784725"/>
          <p14:tracePt t="96050" x="4052888" y="4792663"/>
          <p14:tracePt t="96096" x="4062413" y="4802188"/>
          <p14:tracePt t="96108" x="4070350" y="4810125"/>
          <p14:tracePt t="96116" x="4079875" y="4818063"/>
          <p14:tracePt t="96124" x="4087813" y="4827588"/>
          <p14:tracePt t="96132" x="4095750" y="4827588"/>
          <p14:tracePt t="96140" x="4095750" y="4835525"/>
          <p14:tracePt t="96158" x="4105275" y="4835525"/>
          <p14:tracePt t="96250" x="4113213" y="4835525"/>
          <p14:tracePt t="96262" x="4113213" y="4843463"/>
          <p14:tracePt t="96288" x="4121150" y="4852988"/>
          <p14:tracePt t="96348" x="4130675" y="4852988"/>
          <p14:tracePt t="96360" x="4138613" y="4860925"/>
          <p14:tracePt t="96372" x="4138613" y="4868863"/>
          <p14:tracePt t="96484" x="4138613" y="4878388"/>
          <p14:tracePt t="96512" x="4138613" y="4886325"/>
          <p14:tracePt t="96520" x="4130675" y="4894263"/>
          <p14:tracePt t="96528" x="4121150" y="4903788"/>
          <p14:tracePt t="96536" x="4121150" y="4911725"/>
          <p14:tracePt t="96544" x="4113213" y="4929188"/>
          <p14:tracePt t="96552" x="4095750" y="4937125"/>
          <p14:tracePt t="96560" x="4087813" y="4946650"/>
          <p14:tracePt t="96568" x="4079875" y="4946650"/>
          <p14:tracePt t="96578" x="4079875" y="4954588"/>
          <p14:tracePt t="96586" x="4070350" y="4954588"/>
          <p14:tracePt t="96594" x="4062413" y="4954588"/>
          <p14:tracePt t="96614" x="4062413" y="4962525"/>
          <p14:tracePt t="96630" x="4052888" y="4962525"/>
          <p14:tracePt t="96638" x="4052888" y="4972050"/>
          <p14:tracePt t="96646" x="4044950" y="4972050"/>
          <p14:tracePt t="96654" x="4044950" y="4979988"/>
          <p14:tracePt t="96662" x="4037013" y="4979988"/>
          <p14:tracePt t="96670" x="4027488" y="4979988"/>
          <p14:tracePt t="96678" x="4019550" y="4987925"/>
          <p14:tracePt t="96683" x="4002088" y="5005388"/>
          <p14:tracePt t="96692" x="3986213" y="5013325"/>
          <p14:tracePt t="96700" x="3976688" y="5013325"/>
          <p14:tracePt t="96708" x="3968750" y="5013325"/>
          <p14:tracePt t="96716" x="3960813" y="5022850"/>
          <p14:tracePt t="96724" x="3951288" y="5022850"/>
          <p14:tracePt t="96794" x="3951288" y="5030788"/>
          <p14:tracePt t="96806" x="3943350" y="5038725"/>
          <p14:tracePt t="96814" x="3935413" y="5038725"/>
          <p14:tracePt t="96822" x="3925888" y="5056188"/>
          <p14:tracePt t="96830" x="3917950" y="5064125"/>
          <p14:tracePt t="96838" x="3908425" y="5064125"/>
          <p14:tracePt t="96846" x="3900488" y="5073650"/>
          <p14:tracePt t="96854" x="3892550" y="5081588"/>
          <p14:tracePt t="96862" x="3892550" y="5091113"/>
          <p14:tracePt t="96870" x="3875088" y="5091113"/>
          <p14:tracePt t="96886" x="3875088" y="5099050"/>
          <p14:tracePt t="96900" x="3867150" y="5099050"/>
          <p14:tracePt t="96913" x="3867150" y="5106988"/>
          <p14:tracePt t="96931" x="3857625" y="5106988"/>
          <p14:tracePt t="96936" x="3849688" y="5116513"/>
          <p14:tracePt t="97514" x="3849688" y="5124450"/>
          <p14:tracePt t="97522" x="3832225" y="5132388"/>
          <p14:tracePt t="97530" x="3816350" y="5141913"/>
          <p14:tracePt t="97536" x="3806825" y="5149850"/>
          <p14:tracePt t="97544" x="3790950" y="5167313"/>
          <p14:tracePt t="97553" x="3773488" y="5183188"/>
          <p14:tracePt t="97560" x="3756025" y="5200650"/>
          <p14:tracePt t="97568" x="3748088" y="5200650"/>
          <p14:tracePt t="97576" x="3738563" y="5200650"/>
          <p14:tracePt t="97588" x="3730625" y="5200650"/>
          <p14:tracePt t="97620" x="3722688" y="5200650"/>
          <p14:tracePt t="97628" x="3705225" y="5200650"/>
          <p14:tracePt t="97636" x="3697288" y="5208588"/>
          <p14:tracePt t="97644" x="3671888" y="5218113"/>
          <p14:tracePt t="97650" x="3646488" y="5218113"/>
          <p14:tracePt t="97658" x="3629025" y="5218113"/>
          <p14:tracePt t="97666" x="3603625" y="5218113"/>
          <p14:tracePt t="97674" x="3586163" y="5218113"/>
          <p14:tracePt t="97683" x="3578225" y="5218113"/>
          <p14:tracePt t="97690" x="3560763" y="5226050"/>
          <p14:tracePt t="97698" x="3543300" y="5226050"/>
          <p14:tracePt t="97706" x="3535363" y="5226050"/>
          <p14:tracePt t="97715" x="3527425" y="5226050"/>
          <p14:tracePt t="97722" x="3517900" y="5226050"/>
          <p14:tracePt t="97731" x="3509963" y="5235575"/>
          <p14:tracePt t="97738" x="3492500" y="5235575"/>
          <p14:tracePt t="97752" x="3484563" y="5235575"/>
          <p14:tracePt t="97760" x="3475038" y="5235575"/>
          <p14:tracePt t="98531" x="3484563" y="5243513"/>
          <p14:tracePt t="98539" x="3492500" y="5243513"/>
          <p14:tracePt t="98548" x="3502025" y="5251450"/>
          <p14:tracePt t="98554" x="3509963" y="5260975"/>
          <p14:tracePt t="98672" x="3517900" y="5260975"/>
          <p14:tracePt t="99312" x="3509963" y="5260975"/>
          <p14:tracePt t="99320" x="3492500" y="5260975"/>
          <p14:tracePt t="99328" x="3467100" y="5260975"/>
          <p14:tracePt t="99336" x="3441700" y="5260975"/>
          <p14:tracePt t="99342" x="3424238" y="5260975"/>
          <p14:tracePt t="99350" x="3398838" y="5251450"/>
          <p14:tracePt t="99358" x="3382963" y="5251450"/>
          <p14:tracePt t="99366" x="3373438" y="5251450"/>
          <p14:tracePt t="99374" x="3355975" y="5243513"/>
          <p14:tracePt t="99382" x="3340100" y="5243513"/>
          <p14:tracePt t="99390" x="3330575" y="5235575"/>
          <p14:tracePt t="99398" x="3314700" y="5235575"/>
          <p14:tracePt t="99406" x="3297238" y="5235575"/>
          <p14:tracePt t="99414" x="3289300" y="5235575"/>
          <p14:tracePt t="99422" x="3271838" y="5235575"/>
          <p14:tracePt t="99430" x="3263900" y="5235575"/>
          <p14:tracePt t="99438" x="3246438" y="5235575"/>
          <p14:tracePt t="99444" x="3238500" y="5235575"/>
          <p14:tracePt t="99452" x="3228975" y="5235575"/>
          <p14:tracePt t="99460" x="3221038" y="5235575"/>
          <p14:tracePt t="99468" x="3211513" y="5235575"/>
          <p14:tracePt t="99476" x="3203575" y="5235575"/>
          <p14:tracePt t="99484" x="3186113" y="5226050"/>
          <p14:tracePt t="99492" x="3178175" y="5226050"/>
          <p14:tracePt t="99500" x="3170238" y="5226050"/>
          <p14:tracePt t="99508" x="3160713" y="5218113"/>
          <p14:tracePt t="99516" x="3152775" y="5218113"/>
          <p14:tracePt t="99524" x="3144838" y="5218113"/>
          <p14:tracePt t="99532" x="3135313" y="5218113"/>
          <p14:tracePt t="99548" x="3127375" y="5218113"/>
          <p14:tracePt t="99554" x="3119438" y="5218113"/>
          <p14:tracePt t="99562" x="3109913" y="5218113"/>
          <p14:tracePt t="99810" x="3127375" y="5218113"/>
          <p14:tracePt t="99826" x="3144838" y="5235575"/>
          <p14:tracePt t="99834" x="3152775" y="5235575"/>
          <p14:tracePt t="99847" x="3152775" y="5243513"/>
          <p14:tracePt t="99858" x="3152775" y="5251450"/>
          <p14:tracePt t="99866" x="3152775" y="5260975"/>
          <p14:tracePt t="99872" x="3160713" y="5268913"/>
          <p14:tracePt t="99884" x="3170238" y="5286375"/>
          <p14:tracePt t="99888" x="3170238" y="5294313"/>
          <p14:tracePt t="99896" x="3178175" y="5311775"/>
          <p14:tracePt t="99916" x="3178175" y="5337175"/>
          <p14:tracePt t="99920" x="3178175" y="5353050"/>
          <p14:tracePt t="99928" x="3170238" y="5370513"/>
          <p14:tracePt t="99936" x="3152775" y="5395913"/>
          <p14:tracePt t="99944" x="3135313" y="5413375"/>
          <p14:tracePt t="99952" x="3119438" y="5446713"/>
          <p14:tracePt t="99960" x="3101975" y="5472113"/>
          <p14:tracePt t="99968" x="3084513" y="5497513"/>
          <p14:tracePt t="99974" x="3067050" y="5514975"/>
          <p14:tracePt t="99983" x="3051175" y="5532438"/>
          <p14:tracePt t="99990" x="3033713" y="5540375"/>
          <p14:tracePt t="99998" x="3025775" y="5549900"/>
          <p14:tracePt t="100006" x="3016250" y="5565775"/>
          <p14:tracePt t="100014" x="3000375" y="5575300"/>
          <p14:tracePt t="100022" x="2990850" y="5583238"/>
          <p14:tracePt t="100050" x="2982913" y="5583238"/>
          <p14:tracePt t="100069" x="2965450" y="5583238"/>
          <p14:tracePt t="100076" x="2957513" y="5583238"/>
          <p14:tracePt t="100084" x="2940050" y="5591175"/>
          <p14:tracePt t="100092" x="2932113" y="5591175"/>
          <p14:tracePt t="100099" x="2922588" y="5591175"/>
          <p14:tracePt t="100108" x="2906713" y="5591175"/>
          <p14:tracePt t="100116" x="2897188" y="5591175"/>
          <p14:tracePt t="100123" x="2871788" y="5591175"/>
          <p14:tracePt t="100133" x="2855913" y="5591175"/>
          <p14:tracePt t="100140" x="2846388" y="5575300"/>
          <p14:tracePt t="100148" x="2820988" y="5575300"/>
          <p14:tracePt t="100155" x="2805113" y="5557838"/>
          <p14:tracePt t="100163" x="2778125" y="5540375"/>
          <p14:tracePt t="100172" x="2752725" y="5524500"/>
          <p14:tracePt t="100180" x="2719388" y="5507038"/>
          <p14:tracePt t="100186" x="2701925" y="5489575"/>
          <p14:tracePt t="100194" x="2668588" y="5472113"/>
          <p14:tracePt t="100202" x="2617788" y="5456238"/>
          <p14:tracePt t="100210" x="2566988" y="5438775"/>
          <p14:tracePt t="100218" x="2506663" y="5413375"/>
          <p14:tracePt t="100226" x="2455863" y="5395913"/>
          <p14:tracePt t="100233" x="2413000" y="5380038"/>
          <p14:tracePt t="100242" x="2362200" y="5353050"/>
          <p14:tracePt t="100249" x="2328863" y="5337175"/>
          <p14:tracePt t="100258" x="2293938" y="5319713"/>
          <p14:tracePt t="100266" x="2268538" y="5302250"/>
          <p14:tracePt t="100274" x="2252663" y="5294313"/>
          <p14:tracePt t="100280" x="2243138" y="5276850"/>
          <p14:tracePt t="100288" x="2227263" y="5260975"/>
          <p14:tracePt t="100296" x="2209800" y="5243513"/>
          <p14:tracePt t="100304" x="2192338" y="5235575"/>
          <p14:tracePt t="100312" x="2174875" y="5218113"/>
          <p14:tracePt t="100320" x="2166938" y="5200650"/>
          <p14:tracePt t="100328" x="2149475" y="5183188"/>
          <p14:tracePt t="100336" x="2133600" y="5175250"/>
          <p14:tracePt t="100345" x="2116138" y="5167313"/>
          <p14:tracePt t="100352" x="2108200" y="5157788"/>
          <p14:tracePt t="100360" x="2090738" y="5149850"/>
          <p14:tracePt t="100368" x="2073275" y="5132388"/>
          <p14:tracePt t="100376" x="2055813" y="5116513"/>
          <p14:tracePt t="100384" x="2047875" y="5116513"/>
          <p14:tracePt t="100390" x="2030413" y="5106988"/>
          <p14:tracePt t="100398" x="2014538" y="5099050"/>
          <p14:tracePt t="100405" x="2005013" y="5099050"/>
          <p14:tracePt t="100414" x="1989138" y="5081588"/>
          <p14:tracePt t="100422" x="1971675" y="5081588"/>
          <p14:tracePt t="100430" x="1963738" y="5073650"/>
          <p14:tracePt t="100438" x="1946275" y="5073650"/>
          <p14:tracePt t="100446" x="1938338" y="5073650"/>
          <p14:tracePt t="100466" x="1928813" y="5073650"/>
          <p14:tracePt t="100474" x="1920875" y="5073650"/>
          <p14:tracePt t="100482" x="1911350" y="5073650"/>
          <p14:tracePt t="100540" x="1903413" y="5073650"/>
          <p14:tracePt t="100549" x="1895475" y="5073650"/>
          <p14:tracePt t="100556" x="1885950" y="5081588"/>
          <p14:tracePt t="100564" x="1878013" y="5081588"/>
          <p14:tracePt t="100572" x="1870075" y="5081588"/>
          <p14:tracePt t="100580" x="1870075" y="5091113"/>
          <p14:tracePt t="100588" x="1860550" y="5091113"/>
          <p14:tracePt t="100598" x="1852613" y="5091113"/>
          <p14:tracePt t="100610" x="1852613" y="5099050"/>
          <p14:tracePt t="100626" x="1844675" y="5099050"/>
          <p14:tracePt t="100634" x="1835150" y="5106988"/>
          <p14:tracePt t="100642" x="1827213" y="5106988"/>
          <p14:tracePt t="100650" x="1827213" y="5116513"/>
          <p14:tracePt t="101051" x="1819275" y="5124450"/>
          <p14:tracePt t="101062" x="1809750" y="5124450"/>
          <p14:tracePt t="101070" x="1801813" y="5132388"/>
          <p14:tracePt t="101078" x="1801813" y="5141913"/>
          <p14:tracePt t="101086" x="1793875" y="5141913"/>
          <p14:tracePt t="101106" x="1784350" y="5141913"/>
          <p14:tracePt t="101114" x="1784350" y="5149850"/>
          <p14:tracePt t="101128" x="1784350" y="5157788"/>
          <p14:tracePt t="102040" x="1784350" y="5167313"/>
          <p14:tracePt t="102052" x="1793875" y="5167313"/>
          <p14:tracePt t="102060" x="1827213" y="5183188"/>
          <p14:tracePt t="102068" x="1852613" y="5208588"/>
          <p14:tracePt t="102076" x="1878013" y="5235575"/>
          <p14:tracePt t="102082" x="1911350" y="5260975"/>
          <p14:tracePt t="102090" x="1954213" y="5311775"/>
          <p14:tracePt t="102098" x="1979613" y="5327650"/>
          <p14:tracePt t="102106" x="2014538" y="5353050"/>
          <p14:tracePt t="102114" x="2030413" y="5370513"/>
          <p14:tracePt t="102122" x="2047875" y="5387975"/>
          <p14:tracePt t="102130" x="2065338" y="5405438"/>
          <p14:tracePt t="102138" x="2082800" y="5421313"/>
          <p14:tracePt t="102146" x="2098675" y="5430838"/>
          <p14:tracePt t="102154" x="2108200" y="5438775"/>
          <p14:tracePt t="102162" x="2124075" y="5446713"/>
          <p14:tracePt t="102170" x="2141538" y="5464175"/>
          <p14:tracePt t="102178" x="2166938" y="5472113"/>
          <p14:tracePt t="102186" x="2174875" y="5472113"/>
          <p14:tracePt t="102192" x="2200275" y="5481638"/>
          <p14:tracePt t="102199" x="2227263" y="5489575"/>
          <p14:tracePt t="102208" x="2252663" y="5497513"/>
          <p14:tracePt t="102216" x="2278063" y="5497513"/>
          <p14:tracePt t="102223" x="2303463" y="5514975"/>
          <p14:tracePt t="102232" x="2328863" y="5532438"/>
          <p14:tracePt t="102240" x="2354263" y="5540375"/>
          <p14:tracePt t="102248" x="2371725" y="5549900"/>
          <p14:tracePt t="102256" x="2387600" y="5557838"/>
          <p14:tracePt t="102264" x="2422525" y="5565775"/>
          <p14:tracePt t="102272" x="2438400" y="5575300"/>
          <p14:tracePt t="102280" x="2455863" y="5583238"/>
          <p14:tracePt t="102288" x="2481263" y="5583238"/>
          <p14:tracePt t="102294" x="2506663" y="5591175"/>
          <p14:tracePt t="102302" x="2524125" y="5591175"/>
          <p14:tracePt t="102309" x="2549525" y="5591175"/>
          <p14:tracePt t="102318" x="2566988" y="5591175"/>
          <p14:tracePt t="102326" x="2574925" y="5591175"/>
          <p14:tracePt t="102334" x="2592388" y="5591175"/>
          <p14:tracePt t="102342" x="2608263" y="5591175"/>
          <p14:tracePt t="102349" x="2617788" y="5591175"/>
          <p14:tracePt t="102358" x="2633663" y="5591175"/>
          <p14:tracePt t="102366" x="2651125" y="5591175"/>
          <p14:tracePt t="102374" x="2660650" y="5583238"/>
          <p14:tracePt t="102382" x="2676525" y="5565775"/>
          <p14:tracePt t="102390" x="2693988" y="5549900"/>
          <p14:tracePt t="102398" x="2701925" y="5549900"/>
          <p14:tracePt t="102404" x="2711450" y="5532438"/>
          <p14:tracePt t="102412" x="2719388" y="5524500"/>
          <p14:tracePt t="102420" x="2727325" y="5514975"/>
          <p14:tracePt t="102428" x="2736850" y="5497513"/>
          <p14:tracePt t="102436" x="2744788" y="5481638"/>
          <p14:tracePt t="102444" x="2752725" y="5472113"/>
          <p14:tracePt t="102452" x="2752725" y="5456238"/>
          <p14:tracePt t="102460" x="2752725" y="5438775"/>
          <p14:tracePt t="102484" x="2752725" y="5430838"/>
          <p14:tracePt t="102492" x="2752725" y="5421313"/>
          <p14:tracePt t="102510" x="2752725" y="5405438"/>
          <p14:tracePt t="102518" x="2736850" y="5387975"/>
          <p14:tracePt t="102526" x="2727325" y="5370513"/>
          <p14:tracePt t="102534" x="2701925" y="5362575"/>
          <p14:tracePt t="102542" x="2686050" y="5345113"/>
          <p14:tracePt t="102549" x="2668588" y="5327650"/>
          <p14:tracePt t="102558" x="2643188" y="5311775"/>
          <p14:tracePt t="102566" x="2625725" y="5294313"/>
          <p14:tracePt t="102574" x="2600325" y="5286375"/>
          <p14:tracePt t="102582" x="2574925" y="5276850"/>
          <p14:tracePt t="102590" x="2549525" y="5268913"/>
          <p14:tracePt t="102598" x="2516188" y="5251450"/>
          <p14:tracePt t="102604" x="2489200" y="5251450"/>
          <p14:tracePt t="102612" x="2463800" y="5251450"/>
          <p14:tracePt t="102620" x="2438400" y="5243513"/>
          <p14:tracePt t="102628" x="2430463" y="5235575"/>
          <p14:tracePt t="102636" x="2413000" y="5235575"/>
          <p14:tracePt t="102644" x="2397125" y="5235575"/>
          <p14:tracePt t="102652" x="2397125" y="5226050"/>
          <p14:tracePt t="102660" x="2387600" y="5226050"/>
          <p14:tracePt t="102668" x="2379663" y="5226050"/>
          <p14:tracePt t="102829" x="2371725" y="5226050"/>
          <p14:tracePt t="102840" x="2362200" y="5226050"/>
          <p14:tracePt t="102850" x="2354263" y="5226050"/>
          <p14:tracePt t="102998" x="2344738" y="5226050"/>
          <p14:tracePt t="103010" x="2336800" y="5226050"/>
          <p14:tracePt t="103018" x="2328863" y="5226050"/>
          <p14:tracePt t="103026" x="2311400" y="5235575"/>
          <p14:tracePt t="103032" x="2293938" y="5235575"/>
          <p14:tracePt t="103039" x="2278063" y="5243513"/>
          <p14:tracePt t="103048" x="2268538" y="5251450"/>
          <p14:tracePt t="103056" x="2252663" y="5268913"/>
          <p14:tracePt t="103064" x="2235200" y="5286375"/>
          <p14:tracePt t="103072" x="2217738" y="5302250"/>
          <p14:tracePt t="103080" x="2209800" y="5311775"/>
          <p14:tracePt t="103088" x="2200275" y="5327650"/>
          <p14:tracePt t="103097" x="2192338" y="5345113"/>
          <p14:tracePt t="103104" x="2184400" y="5345113"/>
          <p14:tracePt t="103112" x="2174875" y="5362575"/>
          <p14:tracePt t="103120" x="2166938" y="5370513"/>
          <p14:tracePt t="103128" x="2159000" y="5370513"/>
          <p14:tracePt t="103134" x="2149475" y="5380038"/>
          <p14:tracePt t="103142" x="2149475" y="5387975"/>
          <p14:tracePt t="103149" x="2133600" y="5395913"/>
          <p14:tracePt t="103166" x="2124075" y="5413375"/>
          <p14:tracePt t="103174" x="2116138" y="5421313"/>
          <p14:tracePt t="103183" x="2108200" y="5421313"/>
          <p14:tracePt t="103414" x="2116138" y="5413375"/>
          <p14:tracePt t="103423" x="2133600" y="5395913"/>
          <p14:tracePt t="103430" x="2141538" y="5387975"/>
          <p14:tracePt t="103439" x="2149475" y="5370513"/>
          <p14:tracePt t="103451" x="2159000" y="5353050"/>
          <p14:tracePt t="103453" x="2174875" y="5337175"/>
          <p14:tracePt t="103460" x="2184400" y="5327650"/>
          <p14:tracePt t="103468" x="2200275" y="5311775"/>
          <p14:tracePt t="103476" x="2200275" y="5302250"/>
          <p14:tracePt t="103484" x="2209800" y="5294313"/>
          <p14:tracePt t="103496" x="2217738" y="5294313"/>
          <p14:tracePt t="103504" x="2217738" y="5286375"/>
          <p14:tracePt t="103512" x="2217738" y="5276850"/>
          <p14:tracePt t="103520" x="2227263" y="5276850"/>
          <p14:tracePt t="103528" x="2243138" y="5268913"/>
          <p14:tracePt t="103536" x="2252663" y="5260975"/>
          <p14:tracePt t="103544" x="2268538" y="5243513"/>
          <p14:tracePt t="103552" x="2286000" y="5235575"/>
          <p14:tracePt t="103558" x="2303463" y="5226050"/>
          <p14:tracePt t="103566" x="2311400" y="5208588"/>
          <p14:tracePt t="103574" x="2319338" y="5200650"/>
          <p14:tracePt t="103582" x="2336800" y="5200650"/>
          <p14:tracePt t="103590" x="2344738" y="5192713"/>
          <p14:tracePt t="103740" x="2344738" y="5208588"/>
          <p14:tracePt t="103756" x="2344738" y="5226050"/>
          <p14:tracePt t="103764" x="2336800" y="5235575"/>
          <p14:tracePt t="103770" x="2328863" y="5243513"/>
          <p14:tracePt t="103778" x="2328863" y="5251450"/>
          <p14:tracePt t="103786" x="2319338" y="5260975"/>
          <p14:tracePt t="103794" x="2319338" y="5268913"/>
          <p14:tracePt t="103802" x="2319338" y="5276850"/>
          <p14:tracePt t="103810" x="2311400" y="5286375"/>
          <p14:tracePt t="103834" x="2311400" y="5294313"/>
          <p14:tracePt t="103870" x="2303463" y="5302250"/>
          <p14:tracePt t="104164" x="2311400" y="5302250"/>
          <p14:tracePt t="104180" x="2319338" y="5302250"/>
          <p14:tracePt t="104190" x="2328863" y="5302250"/>
          <p14:tracePt t="104199" x="2336800" y="5302250"/>
          <p14:tracePt t="104439" x="2354263" y="5302250"/>
          <p14:tracePt t="104447" x="2362200" y="5302250"/>
          <p14:tracePt t="104454" x="2379663" y="5294313"/>
          <p14:tracePt t="104464" x="2397125" y="5294313"/>
          <p14:tracePt t="104470" x="2405063" y="5294313"/>
          <p14:tracePt t="104478" x="2422525" y="5294313"/>
          <p14:tracePt t="104486" x="2430463" y="5294313"/>
          <p14:tracePt t="104494" x="2438400" y="5286375"/>
          <p14:tracePt t="104502" x="2455863" y="5286375"/>
          <p14:tracePt t="104508" x="2463800" y="5286375"/>
          <p14:tracePt t="104516" x="2473325" y="5286375"/>
          <p14:tracePt t="104524" x="2481263" y="5286375"/>
          <p14:tracePt t="104540" x="2489200" y="5286375"/>
          <p14:tracePt t="104552" x="2498725" y="5286375"/>
          <p14:tracePt t="104968" x="2489200" y="5294313"/>
          <p14:tracePt t="105066" x="2489200" y="5302250"/>
          <p14:tracePt t="105090" x="2481263" y="5311775"/>
          <p14:tracePt t="105102" x="2473325" y="5319713"/>
          <p14:tracePt t="105424" x="2473325" y="5311775"/>
          <p14:tracePt t="105432" x="2481263" y="5302250"/>
          <p14:tracePt t="105449" x="2481263" y="5294313"/>
          <p14:tracePt t="105456" x="2489200" y="5294313"/>
          <p14:tracePt t="107834" x="2498725" y="5276850"/>
          <p14:tracePt t="107842" x="2506663" y="5276850"/>
          <p14:tracePt t="107921" x="2516188" y="5268913"/>
          <p14:tracePt t="107928" x="2524125" y="5260975"/>
          <p14:tracePt t="107936" x="2532063" y="5260975"/>
          <p14:tracePt t="107952" x="2541588" y="5251450"/>
          <p14:tracePt t="107960" x="2549525" y="5243513"/>
          <p14:tracePt t="108030" x="2557463" y="5243513"/>
          <p14:tracePt t="108038" x="2557463" y="5235575"/>
          <p14:tracePt t="108046" x="2566988" y="5235575"/>
          <p14:tracePt t="108070" x="2574925" y="5235575"/>
          <p14:tracePt t="108078" x="2574925" y="5226050"/>
          <p14:tracePt t="108094" x="2582863" y="5218113"/>
          <p14:tracePt t="108184" x="2592388" y="5218113"/>
          <p14:tracePt t="108243" x="2592388" y="5208588"/>
          <p14:tracePt t="108251" x="2600325" y="5200650"/>
          <p14:tracePt t="108258" x="2608263" y="5200650"/>
          <p14:tracePt t="108267" x="2608263" y="5192713"/>
          <p14:tracePt t="108275" x="2617788" y="5175250"/>
          <p14:tracePt t="108283" x="2617788" y="5167313"/>
          <p14:tracePt t="108290" x="2633663" y="5149850"/>
          <p14:tracePt t="108299" x="2651125" y="5132388"/>
          <p14:tracePt t="108306" x="2668588" y="5116513"/>
          <p14:tracePt t="108314" x="2676525" y="5091113"/>
          <p14:tracePt t="108322" x="2686050" y="5081588"/>
          <p14:tracePt t="108331" x="2686050" y="5073650"/>
          <p14:tracePt t="108336" x="2686050" y="5064125"/>
          <p14:tracePt t="108444" x="2676525" y="5064125"/>
          <p14:tracePt t="108450" x="2660650" y="5064125"/>
          <p14:tracePt t="108458" x="2633663" y="5064125"/>
          <p14:tracePt t="108466" x="2617788" y="5081588"/>
          <p14:tracePt t="108474" x="2582863" y="5099050"/>
          <p14:tracePt t="108482" x="2549525" y="5116513"/>
          <p14:tracePt t="108490" x="2498725" y="5132388"/>
          <p14:tracePt t="108498" x="2455863" y="5157788"/>
          <p14:tracePt t="108506" x="2387600" y="5175250"/>
          <p14:tracePt t="108514" x="2328863" y="5192713"/>
          <p14:tracePt t="108522" x="2293938" y="5226050"/>
          <p14:tracePt t="108531" x="2278063" y="5243513"/>
          <p14:tracePt t="108538" x="2260600" y="5260975"/>
          <p14:tracePt t="108544" x="2260600" y="5276850"/>
          <p14:tracePt t="108552" x="2260600" y="5286375"/>
          <p14:tracePt t="108560" x="2260600" y="5302250"/>
          <p14:tracePt t="108568" x="2268538" y="5327650"/>
          <p14:tracePt t="108576" x="2293938" y="5353050"/>
          <p14:tracePt t="108584" x="2344738" y="5387975"/>
          <p14:tracePt t="108592" x="2405063" y="5421313"/>
          <p14:tracePt t="108600" x="2473325" y="5456238"/>
          <p14:tracePt t="108608" x="2549525" y="5489575"/>
          <p14:tracePt t="108616" x="2617788" y="5507038"/>
          <p14:tracePt t="108624" x="2711450" y="5532438"/>
          <p14:tracePt t="108632" x="2838450" y="5540375"/>
          <p14:tracePt t="108640" x="2974975" y="5540375"/>
          <p14:tracePt t="108648" x="3144838" y="5514975"/>
          <p14:tracePt t="108654" x="3340100" y="5472113"/>
          <p14:tracePt t="108662" x="3552825" y="5380038"/>
          <p14:tracePt t="108670" x="3713163" y="5311775"/>
          <p14:tracePt t="108680" x="3867150" y="5243513"/>
          <p14:tracePt t="108686" x="3960813" y="5192713"/>
          <p14:tracePt t="108694" x="4019550" y="5149850"/>
          <p14:tracePt t="108702" x="4052888" y="5106988"/>
          <p14:tracePt t="108710" x="4062413" y="5091113"/>
          <p14:tracePt t="108718" x="4079875" y="5064125"/>
          <p14:tracePt t="108726" x="4087813" y="5038725"/>
          <p14:tracePt t="108734" x="4095750" y="5022850"/>
          <p14:tracePt t="108742" x="4095750" y="5005388"/>
          <p14:tracePt t="108750" x="4095750" y="4987925"/>
          <p14:tracePt t="108756" x="4095750" y="4962525"/>
          <p14:tracePt t="108764" x="4087813" y="4954588"/>
          <p14:tracePt t="108772" x="4062413" y="4937125"/>
          <p14:tracePt t="108780" x="4052888" y="4919663"/>
          <p14:tracePt t="108788" x="4002088" y="4903788"/>
          <p14:tracePt t="108796" x="3943350" y="4894263"/>
          <p14:tracePt t="108804" x="3892550" y="4894263"/>
          <p14:tracePt t="108813" x="3806825" y="4894263"/>
          <p14:tracePt t="108820" x="3722688" y="4894263"/>
          <p14:tracePt t="108829" x="3629025" y="4903788"/>
          <p14:tracePt t="108836" x="3527425" y="4937125"/>
          <p14:tracePt t="108844" x="3441700" y="4972050"/>
          <p14:tracePt t="108852" x="3365500" y="5013325"/>
          <p14:tracePt t="108860" x="3289300" y="5048250"/>
          <p14:tracePt t="108866" x="3221038" y="5091113"/>
          <p14:tracePt t="108874" x="3195638" y="5116513"/>
          <p14:tracePt t="108882" x="3170238" y="5141913"/>
          <p14:tracePt t="108890" x="3160713" y="5157788"/>
          <p14:tracePt t="108914" x="3160713" y="5175250"/>
          <p14:tracePt t="108930" x="3195638" y="5175250"/>
          <p14:tracePt t="108938" x="3246438" y="5175250"/>
          <p14:tracePt t="108946" x="3322638" y="5175250"/>
          <p14:tracePt t="108954" x="3390900" y="5175250"/>
          <p14:tracePt t="108960" x="3449638" y="5167313"/>
          <p14:tracePt t="108968" x="3509963" y="5141913"/>
          <p14:tracePt t="108976" x="3560763" y="5124450"/>
          <p14:tracePt t="108984" x="3586163" y="5106988"/>
          <p14:tracePt t="108992" x="3611563" y="5091113"/>
          <p14:tracePt t="109000" x="3619500" y="5081588"/>
          <p14:tracePt t="109008" x="3636963" y="5064125"/>
          <p14:tracePt t="109016" x="3646488" y="5056188"/>
          <p14:tracePt t="109024" x="3654425" y="5048250"/>
          <p14:tracePt t="109032" x="3654425" y="5030788"/>
          <p14:tracePt t="109040" x="3654425" y="5022850"/>
          <p14:tracePt t="109056" x="3646488" y="5013325"/>
          <p14:tracePt t="109062" x="3619500" y="5005388"/>
          <p14:tracePt t="109070" x="3594100" y="5005388"/>
          <p14:tracePt t="109079" x="3552825" y="5005388"/>
          <p14:tracePt t="109086" x="3475038" y="5005388"/>
          <p14:tracePt t="109094" x="3398838" y="5030788"/>
          <p14:tracePt t="109102" x="3314700" y="5064125"/>
          <p14:tracePt t="109110" x="3211513" y="5099050"/>
          <p14:tracePt t="109118" x="3119438" y="5141913"/>
          <p14:tracePt t="109126" x="3025775" y="5200650"/>
          <p14:tracePt t="109134" x="2965450" y="5243513"/>
          <p14:tracePt t="109142" x="2914650" y="5260975"/>
          <p14:tracePt t="109150" x="2889250" y="5276850"/>
          <p14:tracePt t="109196" x="2914650" y="5276850"/>
          <p14:tracePt t="109204" x="2965450" y="5268913"/>
          <p14:tracePt t="109212" x="3025775" y="5251450"/>
          <p14:tracePt t="109220" x="3094038" y="5226050"/>
          <p14:tracePt t="109228" x="3127375" y="5208588"/>
          <p14:tracePt t="109236" x="3160713" y="5192713"/>
          <p14:tracePt t="109244" x="3178175" y="5183188"/>
          <p14:tracePt t="109252" x="3186113" y="5167313"/>
          <p14:tracePt t="109260" x="3203575" y="5149850"/>
          <p14:tracePt t="109268" x="3221038" y="5132388"/>
          <p14:tracePt t="109273" x="3228975" y="5116513"/>
          <p14:tracePt t="109282" x="3228975" y="5106988"/>
          <p14:tracePt t="109290" x="3228975" y="5091113"/>
          <p14:tracePt t="109298" x="3211513" y="5073650"/>
          <p14:tracePt t="109306" x="3203575" y="5073650"/>
          <p14:tracePt t="109314" x="3178175" y="5073650"/>
          <p14:tracePt t="109322" x="3144838" y="5073650"/>
          <p14:tracePt t="109330" x="3109913" y="5073650"/>
          <p14:tracePt t="109338" x="3084513" y="5081588"/>
          <p14:tracePt t="109346" x="3067050" y="5099050"/>
          <p14:tracePt t="109354" x="3051175" y="5116513"/>
          <p14:tracePt t="109362" x="3033713" y="5132388"/>
          <p14:tracePt t="109370" x="3025775" y="5149850"/>
          <p14:tracePt t="109404" x="3051175" y="5149850"/>
          <p14:tracePt t="109412" x="3101975" y="5141913"/>
          <p14:tracePt t="109420" x="3178175" y="5124450"/>
          <p14:tracePt t="109429" x="3238500" y="5099050"/>
          <p14:tracePt t="109436" x="3289300" y="5081588"/>
          <p14:tracePt t="109444" x="3322638" y="5064125"/>
          <p14:tracePt t="109452" x="3348038" y="5048250"/>
          <p14:tracePt t="109460" x="3355975" y="5030788"/>
          <p14:tracePt t="109468" x="3365500" y="5013325"/>
          <p14:tracePt t="109476" x="3373438" y="5005388"/>
          <p14:tracePt t="109484" x="3382963" y="4987925"/>
          <p14:tracePt t="109490" x="3382963" y="4972050"/>
          <p14:tracePt t="109498" x="3373438" y="4962525"/>
          <p14:tracePt t="109506" x="3348038" y="4946650"/>
          <p14:tracePt t="109514" x="3305175" y="4937125"/>
          <p14:tracePt t="109522" x="3238500" y="4929188"/>
          <p14:tracePt t="109531" x="3160713" y="4929188"/>
          <p14:tracePt t="109538" x="3094038" y="4929188"/>
          <p14:tracePt t="109546" x="3025775" y="4946650"/>
          <p14:tracePt t="109554" x="2957513" y="4972050"/>
          <p14:tracePt t="109563" x="2889250" y="4997450"/>
          <p14:tracePt t="109570" x="2838450" y="5030788"/>
          <p14:tracePt t="109581" x="2830513" y="5048250"/>
          <p14:tracePt t="109584" x="2813050" y="5056188"/>
          <p14:tracePt t="109592" x="2813050" y="5064125"/>
          <p14:tracePt t="109612" x="2830513" y="5064125"/>
          <p14:tracePt t="109620" x="2863850" y="5064125"/>
          <p14:tracePt t="109628" x="2914650" y="5056188"/>
          <p14:tracePt t="109636" x="2982913" y="5038725"/>
          <p14:tracePt t="109644" x="3041650" y="5013325"/>
          <p14:tracePt t="109652" x="3084513" y="4997450"/>
          <p14:tracePt t="109661" x="3127375" y="4979988"/>
          <p14:tracePt t="109668" x="3144838" y="4962525"/>
          <p14:tracePt t="109676" x="3160713" y="4946650"/>
          <p14:tracePt t="109684" x="3178175" y="4929188"/>
          <p14:tracePt t="109692" x="3195638" y="4919663"/>
          <p14:tracePt t="109698" x="3195638" y="4911725"/>
          <p14:tracePt t="109706" x="3203575" y="4894263"/>
          <p14:tracePt t="109714" x="3211513" y="4894263"/>
          <p14:tracePt t="109722" x="3211513" y="4886325"/>
          <p14:tracePt t="109730" x="3203575" y="4878388"/>
          <p14:tracePt t="109738" x="3195638" y="4878388"/>
          <p14:tracePt t="109746" x="3170238" y="4878388"/>
          <p14:tracePt t="109754" x="3144838" y="4878388"/>
          <p14:tracePt t="109763" x="3135313" y="4894263"/>
          <p14:tracePt t="109770" x="3119438" y="4911725"/>
          <p14:tracePt t="109779" x="3101975" y="4919663"/>
          <p14:tracePt t="109786" x="3084513" y="4937125"/>
          <p14:tracePt t="109792" x="3067050" y="4972050"/>
          <p14:tracePt t="109800" x="3059113" y="4997450"/>
          <p14:tracePt t="109808" x="3051175" y="5013325"/>
          <p14:tracePt t="109816" x="3051175" y="5022850"/>
          <p14:tracePt t="109824" x="3051175" y="5038725"/>
          <p14:tracePt t="109832" x="3067050" y="5048250"/>
          <p14:tracePt t="109840" x="3094038" y="5056188"/>
          <p14:tracePt t="109848" x="3144838" y="5056188"/>
          <p14:tracePt t="109856" x="3211513" y="5056188"/>
          <p14:tracePt t="109864" x="3314700" y="5038725"/>
          <p14:tracePt t="109872" x="3433763" y="5013325"/>
          <p14:tracePt t="109881" x="3552825" y="4979988"/>
          <p14:tracePt t="109888" x="3636963" y="4962525"/>
          <p14:tracePt t="109896" x="3713163" y="4911725"/>
          <p14:tracePt t="109902" x="3781425" y="4860925"/>
          <p14:tracePt t="109913" x="3824288" y="4810125"/>
          <p14:tracePt t="109918" x="3849688" y="4759325"/>
          <p14:tracePt t="109926" x="3867150" y="4699000"/>
          <p14:tracePt t="109934" x="3867150" y="4640263"/>
          <p14:tracePt t="109942" x="3867150" y="4579938"/>
          <p14:tracePt t="109950" x="3867150" y="4538663"/>
          <p14:tracePt t="109958" x="3849688" y="4486275"/>
          <p14:tracePt t="109966" x="3824288" y="4445000"/>
          <p14:tracePt t="109974" x="3781425" y="4394200"/>
          <p14:tracePt t="109982" x="3713163" y="4341813"/>
          <p14:tracePt t="109990" x="3654425" y="4316413"/>
          <p14:tracePt t="109998" x="3594100" y="4291013"/>
          <p14:tracePt t="110004" x="3527425" y="4275138"/>
          <p14:tracePt t="110012" x="3467100" y="4257675"/>
          <p14:tracePt t="110020" x="3408363" y="4232275"/>
          <p14:tracePt t="110028" x="3348038" y="4232275"/>
          <p14:tracePt t="110036" x="3289300" y="4232275"/>
          <p14:tracePt t="110044" x="3238500" y="4232275"/>
          <p14:tracePt t="110052" x="3186113" y="4240213"/>
          <p14:tracePt t="110060" x="3135313" y="4265613"/>
          <p14:tracePt t="110068" x="3119438" y="4283075"/>
          <p14:tracePt t="110076" x="3094038" y="4291013"/>
          <p14:tracePt t="110084" x="3059113" y="4308475"/>
          <p14:tracePt t="110092" x="3041650" y="4333875"/>
          <p14:tracePt t="110100" x="3025775" y="4359275"/>
          <p14:tracePt t="110106" x="3008313" y="4376738"/>
          <p14:tracePt t="110114" x="3000375" y="4394200"/>
          <p14:tracePt t="110134" x="3000375" y="4402138"/>
          <p14:tracePt t="110194" x="3008313" y="4402138"/>
          <p14:tracePt t="110202" x="3008313" y="4384675"/>
          <p14:tracePt t="110208" x="3008313" y="4368800"/>
          <p14:tracePt t="110216" x="3008313" y="4351338"/>
          <p14:tracePt t="110224" x="2990850" y="4325938"/>
          <p14:tracePt t="110232" x="2974975" y="4308475"/>
          <p14:tracePt t="110240" x="2965450" y="4300538"/>
          <p14:tracePt t="110248" x="2949575" y="4300538"/>
          <p14:tracePt t="110256" x="2914650" y="4300538"/>
          <p14:tracePt t="110264" x="2871788" y="4300538"/>
          <p14:tracePt t="110272" x="2795588" y="4333875"/>
          <p14:tracePt t="110280" x="2701925" y="4394200"/>
          <p14:tracePt t="110288" x="2617788" y="4470400"/>
          <p14:tracePt t="110297" x="2516188" y="4564063"/>
          <p14:tracePt t="110304" x="2447925" y="4683125"/>
          <p14:tracePt t="110310" x="2405063" y="4802188"/>
          <p14:tracePt t="110318" x="2371725" y="4919663"/>
          <p14:tracePt t="110326" x="2354263" y="5005388"/>
          <p14:tracePt t="110334" x="2354263" y="5081588"/>
          <p14:tracePt t="110342" x="2379663" y="5149850"/>
          <p14:tracePt t="110350" x="2447925" y="5218113"/>
          <p14:tracePt t="110358" x="2524125" y="5276850"/>
          <p14:tracePt t="110366" x="2608263" y="5311775"/>
          <p14:tracePt t="110374" x="2727325" y="5327650"/>
          <p14:tracePt t="110382" x="2871788" y="5353050"/>
          <p14:tracePt t="110390" x="3000375" y="5380038"/>
          <p14:tracePt t="110398" x="3127375" y="5387975"/>
          <p14:tracePt t="110406" x="3228975" y="5387975"/>
          <p14:tracePt t="110414" x="3314700" y="5380038"/>
          <p14:tracePt t="110420" x="3373438" y="5345113"/>
          <p14:tracePt t="110429" x="3441700" y="5294313"/>
          <p14:tracePt t="110436" x="3492500" y="5226050"/>
          <p14:tracePt t="110444" x="3535363" y="5157788"/>
          <p14:tracePt t="110452" x="3560763" y="5099050"/>
          <p14:tracePt t="110460" x="3578225" y="5056188"/>
          <p14:tracePt t="110468" x="3586163" y="4997450"/>
          <p14:tracePt t="110476" x="3594100" y="4972050"/>
          <p14:tracePt t="110484" x="3603625" y="4954588"/>
          <p14:tracePt t="110492" x="3603625" y="4946650"/>
          <p14:tracePt t="110500" x="3603625" y="4937125"/>
          <p14:tracePt t="110508" x="3603625" y="4929188"/>
          <p14:tracePt t="110522" x="3594100" y="4929188"/>
          <p14:tracePt t="110531" x="3578225" y="4929188"/>
          <p14:tracePt t="110538" x="3560763" y="4929188"/>
          <p14:tracePt t="110546" x="3552825" y="4946650"/>
          <p14:tracePt t="110554" x="3535363" y="4954588"/>
          <p14:tracePt t="110562" x="3517900" y="4962525"/>
          <p14:tracePt t="110570" x="3509963" y="4972050"/>
          <p14:tracePt t="110579" x="3509963" y="4979988"/>
          <p14:tracePt t="110586" x="3502025" y="4987925"/>
          <p14:tracePt t="110920" x="3492500" y="4987925"/>
          <p14:tracePt t="110932" x="3492500" y="4997450"/>
          <p14:tracePt t="110940" x="3484563" y="5005388"/>
          <p14:tracePt t="110946" x="3475038" y="5005388"/>
          <p14:tracePt t="110954" x="3467100" y="5013325"/>
          <p14:tracePt t="110963" x="3459163" y="5022850"/>
          <p14:tracePt t="110970" x="3449638" y="5030788"/>
          <p14:tracePt t="110979" x="3441700" y="5030788"/>
          <p14:tracePt t="110995" x="3441700" y="5038725"/>
          <p14:tracePt t="111010" x="3433763" y="5038725"/>
          <p14:tracePt t="111046" x="3424238" y="5048250"/>
          <p14:tracePt t="111084" x="3416300" y="5048250"/>
          <p14:tracePt t="111140" x="3408363" y="5048250"/>
          <p14:tracePt t="111158" x="3390900" y="5056188"/>
          <p14:tracePt t="111166" x="3382963" y="5056188"/>
          <p14:tracePt t="111174" x="3373438" y="5056188"/>
          <p14:tracePt t="111182" x="3365500" y="5056188"/>
          <p14:tracePt t="111190" x="3355975" y="5064125"/>
          <p14:tracePt t="111206" x="3348038" y="5064125"/>
          <p14:tracePt t="111214" x="3340100" y="5064125"/>
          <p14:tracePt t="111222" x="3330575" y="5064125"/>
          <p14:tracePt t="111230" x="3322638" y="5064125"/>
          <p14:tracePt t="111238" x="3305175" y="5073650"/>
          <p14:tracePt t="111254" x="3289300" y="5073650"/>
          <p14:tracePt t="111260" x="3279775" y="5073650"/>
          <p14:tracePt t="111268" x="3271838" y="5081588"/>
          <p14:tracePt t="111276" x="3254375" y="5081588"/>
          <p14:tracePt t="111284" x="3246438" y="5081588"/>
          <p14:tracePt t="111292" x="3228975" y="5081588"/>
          <p14:tracePt t="111300" x="3211513" y="5081588"/>
          <p14:tracePt t="111316" x="3203575" y="5081588"/>
          <p14:tracePt t="111324" x="3195638" y="5081588"/>
          <p14:tracePt t="111390" x="3186113" y="5081588"/>
          <p14:tracePt t="111402" x="3178175" y="5081588"/>
          <p14:tracePt t="111410" x="3170238" y="5081588"/>
          <p14:tracePt t="111418" x="3160713" y="5081588"/>
          <p14:tracePt t="111426" x="3144838" y="5081588"/>
          <p14:tracePt t="111434" x="3127375" y="5081588"/>
          <p14:tracePt t="111442" x="3119438" y="5081588"/>
          <p14:tracePt t="111450" x="3101975" y="5081588"/>
          <p14:tracePt t="111458" x="3094038" y="5081588"/>
          <p14:tracePt t="111466" x="3076575" y="5081588"/>
          <p14:tracePt t="111472" x="3059113" y="5091113"/>
          <p14:tracePt t="111481" x="3051175" y="5091113"/>
          <p14:tracePt t="111488" x="3033713" y="5091113"/>
          <p14:tracePt t="111496" x="3008313" y="5091113"/>
          <p14:tracePt t="111504" x="2990850" y="5099050"/>
          <p14:tracePt t="111512" x="2974975" y="5099050"/>
          <p14:tracePt t="111520" x="2965450" y="5099050"/>
          <p14:tracePt t="111528" x="2949575" y="5106988"/>
          <p14:tracePt t="111536" x="2932113" y="5106988"/>
          <p14:tracePt t="111545" x="2922588" y="5106988"/>
          <p14:tracePt t="111552" x="2906713" y="5106988"/>
          <p14:tracePt t="111646" x="2897188" y="5116513"/>
          <p14:tracePt t="111870" x="2889250" y="5124450"/>
          <p14:tracePt t="111882" x="2871788" y="5132388"/>
          <p14:tracePt t="111890" x="2863850" y="5132388"/>
          <p14:tracePt t="111896" x="2846388" y="5141913"/>
          <p14:tracePt t="111916" x="2820988" y="5141913"/>
          <p14:tracePt t="111920" x="2805113" y="5149850"/>
          <p14:tracePt t="111929" x="2795588" y="5149850"/>
          <p14:tracePt t="111936" x="2778125" y="5149850"/>
          <p14:tracePt t="111944" x="2762250" y="5157788"/>
          <p14:tracePt t="111952" x="2752725" y="5157788"/>
          <p14:tracePt t="111960" x="2736850" y="5157788"/>
          <p14:tracePt t="111968" x="2719388" y="5157788"/>
          <p14:tracePt t="111976" x="2711450" y="5157788"/>
          <p14:tracePt t="111984" x="2686050" y="5167313"/>
          <p14:tracePt t="111990" x="2668588" y="5167313"/>
          <p14:tracePt t="111998" x="2660650" y="5167313"/>
          <p14:tracePt t="112006" x="2643188" y="5167313"/>
          <p14:tracePt t="112022" x="2633663" y="5167313"/>
          <p14:tracePt t="112054" x="2617788" y="5183188"/>
          <p14:tracePt t="112062" x="2608263" y="5183188"/>
          <p14:tracePt t="112070" x="2592388" y="5192713"/>
          <p14:tracePt t="112078" x="2574925" y="5192713"/>
          <p14:tracePt t="112086" x="2566988" y="5200650"/>
          <p14:tracePt t="112094" x="2549525" y="5200650"/>
          <p14:tracePt t="112099" x="2532063" y="5200650"/>
          <p14:tracePt t="112108" x="2524125" y="5200650"/>
          <p14:tracePt t="112124" x="2516188" y="5200650"/>
          <p14:tracePt t="112136" x="2506663" y="5200650"/>
          <p14:tracePt t="112145" x="2506663" y="5208588"/>
          <p14:tracePt t="112152" x="2498725" y="5208588"/>
          <p14:tracePt t="112160" x="2481263" y="5208588"/>
          <p14:tracePt t="112168" x="2473325" y="5218113"/>
          <p14:tracePt t="112176" x="2455863" y="5218113"/>
          <p14:tracePt t="112184" x="2447925" y="5218113"/>
          <p14:tracePt t="112192" x="2447925" y="5226050"/>
          <p14:tracePt t="112486" x="2447925" y="5235575"/>
          <p14:tracePt t="112498" x="2447925" y="5243513"/>
          <p14:tracePt t="112506" x="2438400" y="5251450"/>
          <p14:tracePt t="112514" x="2422525" y="5260975"/>
          <p14:tracePt t="112520" x="2422525" y="5268913"/>
          <p14:tracePt t="112528" x="2422525" y="5276850"/>
          <p14:tracePt t="112536" x="2413000" y="5276850"/>
          <p14:tracePt t="112545" x="2413000" y="5286375"/>
          <p14:tracePt t="112552" x="2413000" y="5294313"/>
          <p14:tracePt t="112565" x="2405063" y="5294313"/>
          <p14:tracePt t="112572" x="2405063" y="5302250"/>
          <p14:tracePt t="112581" x="2405063" y="5311775"/>
          <p14:tracePt t="112588" x="2405063" y="5319713"/>
          <p14:tracePt t="112596" x="2405063" y="5327650"/>
          <p14:tracePt t="112604" x="2405063" y="5337175"/>
          <p14:tracePt t="112658" x="2405063" y="5345113"/>
          <p14:tracePt t="112670" x="2405063" y="5353050"/>
          <p14:tracePt t="112677" x="2405063" y="5362575"/>
          <p14:tracePt t="112686" x="2405063" y="5370513"/>
          <p14:tracePt t="112694" x="2405063" y="5387975"/>
          <p14:tracePt t="112702" x="2405063" y="5395913"/>
          <p14:tracePt t="112710" x="2405063" y="5413375"/>
          <p14:tracePt t="112718" x="2405063" y="5430838"/>
          <p14:tracePt t="112724" x="2405063" y="5438775"/>
          <p14:tracePt t="112732" x="2413000" y="5456238"/>
          <p14:tracePt t="112740" x="2422525" y="5472113"/>
          <p14:tracePt t="112748" x="2422525" y="5481638"/>
          <p14:tracePt t="112755" x="2422525" y="5489575"/>
          <p14:tracePt t="112764" x="2430463" y="5497513"/>
          <p14:tracePt t="112772" x="2430463" y="5507038"/>
          <p14:tracePt t="112780" x="2438400" y="5514975"/>
          <p14:tracePt t="112788" x="2447925" y="5524500"/>
          <p14:tracePt t="112796" x="2455863" y="5524500"/>
          <p14:tracePt t="112804" x="2463800" y="5532438"/>
          <p14:tracePt t="112812" x="2473325" y="5540375"/>
          <p14:tracePt t="112820" x="2481263" y="5549900"/>
          <p14:tracePt t="112826" x="2489200" y="5549900"/>
          <p14:tracePt t="112834" x="2506663" y="5557838"/>
          <p14:tracePt t="112842" x="2524125" y="5575300"/>
          <p14:tracePt t="112850" x="2532063" y="5591175"/>
          <p14:tracePt t="112858" x="2549525" y="5600700"/>
          <p14:tracePt t="112866" x="2566988" y="5608638"/>
          <p14:tracePt t="112874" x="2582863" y="5616575"/>
          <p14:tracePt t="112882" x="2592388" y="5634038"/>
          <p14:tracePt t="112889" x="2617788" y="5651500"/>
          <p14:tracePt t="112898" x="2633663" y="5668963"/>
          <p14:tracePt t="112914" x="2676525" y="5694363"/>
          <p14:tracePt t="112922" x="2686050" y="5710238"/>
          <p14:tracePt t="112930" x="2701925" y="5727700"/>
          <p14:tracePt t="112936" x="2719388" y="5735638"/>
          <p14:tracePt t="112944" x="2727325" y="5745163"/>
          <p14:tracePt t="112952" x="2727325" y="5753100"/>
          <p14:tracePt t="112960" x="2736850" y="5761038"/>
          <p14:tracePt t="112972" x="2744788" y="5761038"/>
          <p14:tracePt t="112980" x="2744788" y="5770563"/>
          <p14:tracePt t="112988" x="2752725" y="5770563"/>
          <p14:tracePt t="112996" x="2752725" y="5778500"/>
          <p14:tracePt t="113042" x="2752725" y="5788025"/>
          <p14:tracePt t="113066" x="2762250" y="5788025"/>
          <p14:tracePt t="113082" x="2762250" y="5795963"/>
          <p14:tracePt t="113090" x="2762250" y="5813425"/>
          <p14:tracePt t="113098" x="2762250" y="5821363"/>
          <p14:tracePt t="113106" x="2762250" y="5829300"/>
          <p14:tracePt t="113122" x="2762250" y="5838825"/>
          <p14:tracePt t="113144" x="2762250" y="5846763"/>
          <p14:tracePt t="113204" x="2752725" y="5854700"/>
          <p14:tracePt t="113228" x="2752725" y="5864225"/>
          <p14:tracePt t="113261" x="2744788" y="5864225"/>
          <p14:tracePt t="125620" x="2813050" y="5846763"/>
          <p14:tracePt t="125628" x="2914650" y="5821363"/>
          <p14:tracePt t="125636" x="3016250" y="5788025"/>
          <p14:tracePt t="125644" x="3135313" y="5753100"/>
          <p14:tracePt t="125652" x="3271838" y="5727700"/>
          <p14:tracePt t="125660" x="3433763" y="5702300"/>
          <p14:tracePt t="125668" x="3586163" y="5702300"/>
          <p14:tracePt t="125674" x="3748088" y="5694363"/>
          <p14:tracePt t="125682" x="3900488" y="5676900"/>
          <p14:tracePt t="125690" x="4037013" y="5668963"/>
          <p14:tracePt t="125698" x="4181475" y="5641975"/>
          <p14:tracePt t="125706" x="4325938" y="5616575"/>
          <p14:tracePt t="125714" x="4470400" y="5591175"/>
          <p14:tracePt t="125722" x="4605338" y="5575300"/>
          <p14:tracePt t="125730" x="4749800" y="5549900"/>
          <p14:tracePt t="125738" x="4894263" y="5549900"/>
          <p14:tracePt t="125746" x="5030788" y="5549900"/>
          <p14:tracePt t="125754" x="5149850" y="5549900"/>
          <p14:tracePt t="125762" x="5235575" y="5540375"/>
          <p14:tracePt t="125770" x="5319713" y="5514975"/>
          <p14:tracePt t="125778" x="5370513" y="5497513"/>
          <p14:tracePt t="125784" x="5395913" y="5481638"/>
          <p14:tracePt t="125793" x="5405438" y="5464175"/>
          <p14:tracePt t="125800" x="5421313" y="5446713"/>
          <p14:tracePt t="125809" x="5456238" y="5421313"/>
          <p14:tracePt t="125816" x="5489575" y="5405438"/>
          <p14:tracePt t="125824" x="5557838" y="5380038"/>
          <p14:tracePt t="125832" x="5616575" y="5327650"/>
          <p14:tracePt t="125840" x="5702300" y="5268913"/>
          <p14:tracePt t="125848" x="5778500" y="5208588"/>
          <p14:tracePt t="125856" x="5838825" y="5175250"/>
          <p14:tracePt t="125864" x="5905500" y="5149850"/>
          <p14:tracePt t="125872" x="5948363" y="5124450"/>
          <p14:tracePt t="125880" x="5973763" y="5106988"/>
          <p14:tracePt t="125888" x="5991225" y="5099050"/>
          <p14:tracePt t="125895" x="6016625" y="5081588"/>
          <p14:tracePt t="125902" x="6049963" y="5064125"/>
          <p14:tracePt t="125911" x="6110288" y="5038725"/>
          <p14:tracePt t="125918" x="6186488" y="4997450"/>
          <p14:tracePt t="125926" x="6305550" y="4937125"/>
          <p14:tracePt t="125934" x="6457950" y="4860925"/>
          <p14:tracePt t="125944" x="6662738" y="4784725"/>
          <p14:tracePt t="125950" x="6865938" y="4733925"/>
          <p14:tracePt t="125959" x="7019925" y="4683125"/>
          <p14:tracePt t="125966" x="7138988" y="4630738"/>
          <p14:tracePt t="125974" x="7232650" y="4572000"/>
          <p14:tracePt t="125982" x="7308850" y="4521200"/>
          <p14:tracePt t="125988" x="7367588" y="4478338"/>
          <p14:tracePt t="125996" x="7443788" y="4435475"/>
          <p14:tracePt t="126004" x="7537450" y="4384675"/>
          <p14:tracePt t="126012" x="7666038" y="4325938"/>
          <p14:tracePt t="126019" x="7835900" y="4275138"/>
          <p14:tracePt t="126028" x="8031163" y="4249738"/>
          <p14:tracePt t="126036" x="8269288" y="4224338"/>
          <p14:tracePt t="126044" x="8489950" y="4189413"/>
          <p14:tracePt t="126052" x="8634413" y="4181475"/>
          <p14:tracePt t="126060" x="8769350" y="4164013"/>
          <p14:tracePt t="126068" x="8863013" y="4146550"/>
          <p14:tracePt t="126076" x="8940800" y="4121150"/>
          <p14:tracePt t="126084" x="8999538" y="4095750"/>
          <p14:tracePt t="126092" x="9058275" y="4070350"/>
          <p14:tracePt t="126098" x="9118600" y="4052888"/>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23" y="651046"/>
            <a:ext cx="8165354" cy="1143948"/>
          </a:xfrm>
        </p:spPr>
        <p:txBody>
          <a:bodyPr/>
          <a:lstStyle/>
          <a:p>
            <a:r>
              <a:rPr lang="en-US" b="1" dirty="0">
                <a:ln w="1905"/>
                <a:solidFill>
                  <a:schemeClr val="tx1"/>
                </a:solidFill>
                <a:effectLst>
                  <a:innerShdw blurRad="69850" dist="43180" dir="5400000">
                    <a:srgbClr val="000000">
                      <a:alpha val="65000"/>
                    </a:srgbClr>
                  </a:innerShdw>
                </a:effectLst>
              </a:rPr>
              <a:t>Execute truffle migrate/1</a:t>
            </a:r>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6</a:t>
            </a:fld>
            <a:endParaRPr lang="en-US" dirty="0"/>
          </a:p>
        </p:txBody>
      </p:sp>
      <p:pic>
        <p:nvPicPr>
          <p:cNvPr id="9" name="Picture 8">
            <a:extLst>
              <a:ext uri="{FF2B5EF4-FFF2-40B4-BE49-F238E27FC236}">
                <a16:creationId xmlns:a16="http://schemas.microsoft.com/office/drawing/2014/main" id="{A533A3B1-8ED0-433F-88A4-875F6FCD95EF}"/>
              </a:ext>
            </a:extLst>
          </p:cNvPr>
          <p:cNvPicPr>
            <a:picLocks noChangeAspect="1"/>
          </p:cNvPicPr>
          <p:nvPr/>
        </p:nvPicPr>
        <p:blipFill>
          <a:blip r:embed="rId3"/>
          <a:stretch>
            <a:fillRect/>
          </a:stretch>
        </p:blipFill>
        <p:spPr>
          <a:xfrm>
            <a:off x="2362200" y="1834546"/>
            <a:ext cx="6112484" cy="4840891"/>
          </a:xfrm>
          <a:prstGeom prst="rect">
            <a:avLst/>
          </a:prstGeom>
        </p:spPr>
      </p:pic>
    </p:spTree>
    <p:extLst>
      <p:ext uri="{BB962C8B-B14F-4D97-AF65-F5344CB8AC3E}">
        <p14:creationId xmlns:p14="http://schemas.microsoft.com/office/powerpoint/2010/main" val="17603384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28718">
        <p15:prstTrans prst="drape"/>
      </p:transition>
    </mc:Choice>
    <mc:Fallback xmlns="">
      <p:transition spd="slow" advTm="128718">
        <p:fade/>
      </p:transition>
    </mc:Fallback>
  </mc:AlternateContent>
  <p:extLst>
    <p:ext uri="{3A86A75C-4F4B-4683-9AE1-C65F6400EC91}">
      <p14:laserTraceLst xmlns:p14="http://schemas.microsoft.com/office/powerpoint/2010/main">
        <p14:tracePtLst>
          <p14:tracePt t="4715" x="8991600" y="3305175"/>
          <p14:tracePt t="4724" x="8863013" y="3297238"/>
          <p14:tracePt t="4732" x="8753475" y="3297238"/>
          <p14:tracePt t="4740" x="8616950" y="3297238"/>
          <p14:tracePt t="4748" x="8472488" y="3297238"/>
          <p14:tracePt t="4756" x="8335963" y="3297238"/>
          <p14:tracePt t="4764" x="8175625" y="3297238"/>
          <p14:tracePt t="4772" x="8021638" y="3297238"/>
          <p14:tracePt t="4780" x="7835900" y="3297238"/>
          <p14:tracePt t="4786" x="7639050" y="3263900"/>
          <p14:tracePt t="4794" x="7486650" y="3254375"/>
          <p14:tracePt t="4802" x="7342188" y="3228975"/>
          <p14:tracePt t="4809" x="7215188" y="3221038"/>
          <p14:tracePt t="4818" x="7088188" y="3203575"/>
          <p14:tracePt t="4826" x="6977063" y="3203575"/>
          <p14:tracePt t="4834" x="6858000" y="3195638"/>
          <p14:tracePt t="4842" x="6731000" y="3195638"/>
          <p14:tracePt t="4850" x="6602413" y="3186113"/>
          <p14:tracePt t="4858" x="6467475" y="3186113"/>
          <p14:tracePt t="4866" x="6323013" y="3186113"/>
          <p14:tracePt t="4874" x="6186488" y="3186113"/>
          <p14:tracePt t="4883" x="6042025" y="3211513"/>
          <p14:tracePt t="4888" x="5897563" y="3238500"/>
          <p14:tracePt t="4896" x="5735638" y="3263900"/>
          <p14:tracePt t="4920" x="5175250" y="3322638"/>
          <p14:tracePt t="4928" x="4954588" y="3355975"/>
          <p14:tracePt t="4936" x="4741863" y="3382963"/>
          <p14:tracePt t="4944" x="4521200" y="3416300"/>
          <p14:tracePt t="4952" x="4333875" y="3441700"/>
          <p14:tracePt t="4960" x="4189413" y="3467100"/>
          <p14:tracePt t="4968" x="4044950" y="3492500"/>
          <p14:tracePt t="4976" x="3917950" y="3509963"/>
          <p14:tracePt t="4984" x="3790950" y="3535363"/>
          <p14:tracePt t="4992" x="3662363" y="3560763"/>
          <p14:tracePt t="4999" x="3543300" y="3578225"/>
          <p14:tracePt t="5006" x="3433763" y="3619500"/>
          <p14:tracePt t="5014" x="3297238" y="3636963"/>
          <p14:tracePt t="5022" x="3160713" y="3679825"/>
          <p14:tracePt t="5029" x="3008313" y="3722688"/>
          <p14:tracePt t="5038" x="2863850" y="3773488"/>
          <p14:tracePt t="5046" x="2660650" y="3816350"/>
          <p14:tracePt t="5053" x="2524125" y="3841750"/>
          <p14:tracePt t="5062" x="2362200" y="3867150"/>
          <p14:tracePt t="5070" x="2217738" y="3867150"/>
          <p14:tracePt t="5078" x="2065338" y="3867150"/>
          <p14:tracePt t="5085" x="1911350" y="3867150"/>
          <p14:tracePt t="5092" x="1690688" y="3857625"/>
          <p14:tracePt t="5100" x="1444625" y="3832225"/>
          <p14:tracePt t="5108" x="1173163" y="3798888"/>
          <p14:tracePt t="5115" x="892175" y="3748088"/>
          <p14:tracePt t="5124" x="603250" y="3662363"/>
          <p14:tracePt t="5132" x="288925" y="3552825"/>
          <p14:tracePt t="9414" x="33338" y="3781425"/>
          <p14:tracePt t="9422" x="58738" y="3781425"/>
          <p14:tracePt t="9430" x="93663" y="3773488"/>
          <p14:tracePt t="9438" x="152400" y="3763963"/>
          <p14:tracePt t="9446" x="212725" y="3738563"/>
          <p14:tracePt t="9454" x="271463" y="3722688"/>
          <p14:tracePt t="9462" x="331788" y="3705225"/>
          <p14:tracePt t="9470" x="390525" y="3697288"/>
          <p14:tracePt t="9478" x="433388" y="3697288"/>
          <p14:tracePt t="9486" x="484188" y="3697288"/>
          <p14:tracePt t="9494" x="501650" y="3697288"/>
          <p14:tracePt t="9502" x="519113" y="3697288"/>
          <p14:tracePt t="9508" x="527050" y="3697288"/>
          <p14:tracePt t="9520" x="534988" y="3697288"/>
          <p14:tracePt t="9753" x="534988" y="3687763"/>
          <p14:tracePt t="9772" x="527050" y="3679825"/>
          <p14:tracePt t="9780" x="509588" y="3671888"/>
          <p14:tracePt t="9788" x="501650" y="3662363"/>
          <p14:tracePt t="9796" x="484188" y="3662363"/>
          <p14:tracePt t="9804" x="458788" y="3654425"/>
          <p14:tracePt t="9812" x="425450" y="3636963"/>
          <p14:tracePt t="9818" x="390525" y="3619500"/>
          <p14:tracePt t="9826" x="365125" y="3611563"/>
          <p14:tracePt t="9834" x="322263" y="3594100"/>
          <p14:tracePt t="9842" x="288925" y="3586163"/>
          <p14:tracePt t="9850" x="246063" y="3560763"/>
          <p14:tracePt t="9858" x="195263" y="3543300"/>
          <p14:tracePt t="9867" x="152400" y="3535363"/>
          <p14:tracePt t="9874" x="85725" y="3517900"/>
          <p14:tracePt t="9882" x="42863" y="3509963"/>
          <p14:tracePt t="10234" x="68263" y="3279775"/>
          <p14:tracePt t="10242" x="127000" y="3254375"/>
          <p14:tracePt t="10251" x="187325" y="3238500"/>
          <p14:tracePt t="10258" x="255588" y="3211513"/>
          <p14:tracePt t="10266" x="296863" y="3203575"/>
          <p14:tracePt t="10274" x="357188" y="3186113"/>
          <p14:tracePt t="10284" x="415925" y="3170238"/>
          <p14:tracePt t="10290" x="476250" y="3152775"/>
          <p14:tracePt t="10299" x="552450" y="3135313"/>
          <p14:tracePt t="10306" x="628650" y="3109913"/>
          <p14:tracePt t="10315" x="714375" y="3094038"/>
          <p14:tracePt t="10322" x="815975" y="3059113"/>
          <p14:tracePt t="10330" x="935038" y="3025775"/>
          <p14:tracePt t="10336" x="1079500" y="2982913"/>
          <p14:tracePt t="10344" x="1223963" y="2965450"/>
          <p14:tracePt t="10352" x="1401763" y="2940050"/>
          <p14:tracePt t="10360" x="1581150" y="2922588"/>
          <p14:tracePt t="10368" x="1725613" y="2914650"/>
          <p14:tracePt t="10376" x="1870075" y="2914650"/>
          <p14:tracePt t="10385" x="1979613" y="2922588"/>
          <p14:tracePt t="10392" x="2098675" y="2940050"/>
          <p14:tracePt t="10401" x="2184400" y="2949575"/>
          <p14:tracePt t="10408" x="2268538" y="2949575"/>
          <p14:tracePt t="10416" x="2371725" y="2949575"/>
          <p14:tracePt t="10424" x="2455863" y="2949575"/>
          <p14:tracePt t="10432" x="2549525" y="2949575"/>
          <p14:tracePt t="10438" x="2668588" y="2932113"/>
          <p14:tracePt t="10446" x="2795588" y="2922588"/>
          <p14:tracePt t="10454" x="2940050" y="2897188"/>
          <p14:tracePt t="10462" x="3076575" y="2897188"/>
          <p14:tracePt t="10470" x="3221038" y="2897188"/>
          <p14:tracePt t="10478" x="3348038" y="2897188"/>
          <p14:tracePt t="10486" x="3441700" y="2914650"/>
          <p14:tracePt t="10494" x="3517900" y="2932113"/>
          <p14:tracePt t="10502" x="3578225" y="2957513"/>
          <p14:tracePt t="10510" x="3629025" y="2974975"/>
          <p14:tracePt t="10518" x="3646488" y="2982913"/>
          <p14:tracePt t="10526" x="3662363" y="2990850"/>
          <p14:tracePt t="10534" x="3671888" y="2990850"/>
          <p14:tracePt t="10542" x="3687763" y="2990850"/>
          <p14:tracePt t="10548" x="3697288" y="2990850"/>
          <p14:tracePt t="10556" x="3713163" y="2990850"/>
          <p14:tracePt t="10565" x="3738563" y="2990850"/>
          <p14:tracePt t="10572" x="3756025" y="2990850"/>
          <p14:tracePt t="10580" x="3790950" y="2982913"/>
          <p14:tracePt t="10587" x="3841750" y="2974975"/>
          <p14:tracePt t="10596" x="3883025" y="2965450"/>
          <p14:tracePt t="10603" x="3908425" y="2965450"/>
          <p14:tracePt t="10612" x="3925888" y="2965450"/>
          <p14:tracePt t="10620" x="3943350" y="2965450"/>
          <p14:tracePt t="10628" x="3960813" y="2965450"/>
          <p14:tracePt t="10643" x="3960813" y="2957513"/>
          <p14:tracePt t="10653" x="3968750" y="2957513"/>
          <p14:tracePt t="10730" x="3960813" y="2957513"/>
          <p14:tracePt t="10738" x="3925888" y="2974975"/>
          <p14:tracePt t="10746" x="3883025" y="2990850"/>
          <p14:tracePt t="10754" x="3824288" y="3008313"/>
          <p14:tracePt t="10760" x="3756025" y="3033713"/>
          <p14:tracePt t="10767" x="3697288" y="3041650"/>
          <p14:tracePt t="10776" x="3636963" y="3051175"/>
          <p14:tracePt t="10784" x="3578225" y="3076575"/>
          <p14:tracePt t="10792" x="3517900" y="3084513"/>
          <p14:tracePt t="10800" x="3449638" y="3094038"/>
          <p14:tracePt t="10808" x="3373438" y="3109913"/>
          <p14:tracePt t="10816" x="3297238" y="3109913"/>
          <p14:tracePt t="10824" x="3211513" y="3127375"/>
          <p14:tracePt t="10832" x="3144838" y="3127375"/>
          <p14:tracePt t="10839" x="3067050" y="3109913"/>
          <p14:tracePt t="10848" x="2990850" y="3101975"/>
          <p14:tracePt t="10854" x="2932113" y="3084513"/>
          <p14:tracePt t="10862" x="2871788" y="3059113"/>
          <p14:tracePt t="10869" x="2813050" y="3041650"/>
          <p14:tracePt t="10878" x="2752725" y="3033713"/>
          <p14:tracePt t="10886" x="2701925" y="3008313"/>
          <p14:tracePt t="10893" x="2676525" y="3000375"/>
          <p14:tracePt t="10902" x="2660650" y="2990850"/>
          <p14:tracePt t="10909" x="2643188" y="2982913"/>
          <p14:tracePt t="10931" x="2608263" y="2965450"/>
          <p14:tracePt t="10935" x="2600325" y="2957513"/>
          <p14:tracePt t="10942" x="2582863" y="2957513"/>
          <p14:tracePt t="10950" x="2574925" y="2957513"/>
          <p14:tracePt t="10958" x="2557463" y="2957513"/>
          <p14:tracePt t="10965" x="2541588" y="2957513"/>
          <p14:tracePt t="10972" x="2532063" y="2949575"/>
          <p14:tracePt t="10980" x="2516188" y="2949575"/>
          <p14:tracePt t="10988" x="2506663" y="2949575"/>
          <p14:tracePt t="18351" x="2516188" y="2940050"/>
          <p14:tracePt t="18359" x="2524125" y="2922588"/>
          <p14:tracePt t="18367" x="2532063" y="2922588"/>
          <p14:tracePt t="18374" x="2541588" y="2914650"/>
          <p14:tracePt t="18472" x="2549525" y="2906713"/>
          <p14:tracePt t="18484" x="2557463" y="2897188"/>
          <p14:tracePt t="18530" x="2566988" y="2897188"/>
          <p14:tracePt t="18542" x="2566988" y="2889250"/>
          <p14:tracePt t="18550" x="2582863" y="2871788"/>
          <p14:tracePt t="18558" x="2600325" y="2863850"/>
          <p14:tracePt t="18567" x="2608263" y="2855913"/>
          <p14:tracePt t="18574" x="2625725" y="2838450"/>
          <p14:tracePt t="18582" x="2633663" y="2830513"/>
          <p14:tracePt t="18652" x="2643188" y="2830513"/>
          <p14:tracePt t="18664" x="2643188" y="2820988"/>
          <p14:tracePt t="18672" x="2651125" y="2805113"/>
          <p14:tracePt t="18680" x="2668588" y="2795588"/>
          <p14:tracePt t="18688" x="2676525" y="2778125"/>
          <p14:tracePt t="18696" x="2686050" y="2762250"/>
          <p14:tracePt t="18704" x="2693988" y="2752725"/>
          <p14:tracePt t="18713" x="2701925" y="2752725"/>
          <p14:tracePt t="18728" x="2701925" y="2744788"/>
          <p14:tracePt t="18738" x="2711450" y="2744788"/>
          <p14:tracePt t="18750" x="2711450" y="2736850"/>
          <p14:tracePt t="18758" x="2727325" y="2727325"/>
          <p14:tracePt t="18766" x="2744788" y="2711450"/>
          <p14:tracePt t="18773" x="2752725" y="2693988"/>
          <p14:tracePt t="18782" x="2762250" y="2676525"/>
          <p14:tracePt t="18789" x="2778125" y="2668588"/>
          <p14:tracePt t="18798" x="2787650" y="2651125"/>
          <p14:tracePt t="18806" x="2805113" y="2633663"/>
          <p14:tracePt t="18814" x="2805113" y="2625725"/>
          <p14:tracePt t="18822" x="2820988" y="2617788"/>
          <p14:tracePt t="18828" x="2820988" y="2608263"/>
          <p14:tracePt t="18836" x="2830513" y="2600325"/>
          <p14:tracePt t="18932" x="2838450" y="2600325"/>
          <p14:tracePt t="18942" x="2846388" y="2592388"/>
          <p14:tracePt t="18949" x="2855913" y="2582863"/>
          <p14:tracePt t="18966" x="2863850" y="2582863"/>
          <p14:tracePt t="19002" x="2871788" y="2574925"/>
          <p14:tracePt t="19014" x="2871788" y="2566988"/>
          <p14:tracePt t="19022" x="2881313" y="2557463"/>
          <p14:tracePt t="19029" x="2889250" y="2557463"/>
          <p14:tracePt t="19038" x="2897188" y="2549525"/>
          <p14:tracePt t="19044" x="2897188" y="2541588"/>
          <p14:tracePt t="19052" x="2906713" y="2541588"/>
          <p14:tracePt t="19060" x="2914650" y="2532063"/>
          <p14:tracePt t="19080" x="2914650" y="2524125"/>
          <p14:tracePt t="19124" x="2922588" y="2516188"/>
          <p14:tracePt t="19136" x="2932113" y="2516188"/>
          <p14:tracePt t="19144" x="2940050" y="2506663"/>
          <p14:tracePt t="19242" x="2949575" y="2498725"/>
          <p14:tracePt t="19254" x="2957513" y="2498725"/>
          <p14:tracePt t="21923" x="2974975" y="2532063"/>
          <p14:tracePt t="21931" x="2982913" y="2541588"/>
          <p14:tracePt t="21938" x="2990850" y="2557463"/>
          <p14:tracePt t="21946" x="2990850" y="2574925"/>
          <p14:tracePt t="21955" x="3000375" y="2592388"/>
          <p14:tracePt t="21965" x="3008313" y="2608263"/>
          <p14:tracePt t="21970" x="3008313" y="2625725"/>
          <p14:tracePt t="21979" x="3016250" y="2633663"/>
          <p14:tracePt t="21986" x="3025775" y="2651125"/>
          <p14:tracePt t="21994" x="3033713" y="2660650"/>
          <p14:tracePt t="22002" x="3041650" y="2668588"/>
          <p14:tracePt t="22009" x="3051175" y="2686050"/>
          <p14:tracePt t="22016" x="3059113" y="2701925"/>
          <p14:tracePt t="22024" x="3076575" y="2719388"/>
          <p14:tracePt t="22032" x="3084513" y="2727325"/>
          <p14:tracePt t="22040" x="3094038" y="2744788"/>
          <p14:tracePt t="22048" x="3109913" y="2762250"/>
          <p14:tracePt t="22056" x="3109913" y="2778125"/>
          <p14:tracePt t="22064" x="3119438" y="2787650"/>
          <p14:tracePt t="22072" x="3127375" y="2795588"/>
          <p14:tracePt t="22081" x="3135313" y="2813050"/>
          <p14:tracePt t="22088" x="3144838" y="2820988"/>
          <p14:tracePt t="22096" x="3152775" y="2838450"/>
          <p14:tracePt t="22104" x="3160713" y="2855913"/>
          <p14:tracePt t="22113" x="3170238" y="2855913"/>
          <p14:tracePt t="22118" x="3178175" y="2871788"/>
          <p14:tracePt t="22126" x="3186113" y="2889250"/>
          <p14:tracePt t="22134" x="3186113" y="2897188"/>
          <p14:tracePt t="22142" x="3195638" y="2914650"/>
          <p14:tracePt t="22150" x="3195638" y="2922588"/>
          <p14:tracePt t="22158" x="3195638" y="2932113"/>
          <p14:tracePt t="22166" x="3203575" y="2940050"/>
          <p14:tracePt t="22872" x="3211513" y="2949575"/>
          <p14:tracePt t="22884" x="3221038" y="2957513"/>
          <p14:tracePt t="22892" x="3238500" y="2974975"/>
          <p14:tracePt t="22900" x="3254375" y="2990850"/>
          <p14:tracePt t="22912" x="3271838" y="3008313"/>
          <p14:tracePt t="22916" x="3279775" y="3025775"/>
          <p14:tracePt t="22924" x="3297238" y="3033713"/>
          <p14:tracePt t="22932" x="3314700" y="3051175"/>
          <p14:tracePt t="22940" x="3340100" y="3059113"/>
          <p14:tracePt t="22948" x="3365500" y="3076575"/>
          <p14:tracePt t="22956" x="3382963" y="3094038"/>
          <p14:tracePt t="22964" x="3408363" y="3101975"/>
          <p14:tracePt t="22972" x="3441700" y="3109913"/>
          <p14:tracePt t="22979" x="3459163" y="3109913"/>
          <p14:tracePt t="22986" x="3467100" y="3109913"/>
          <p14:tracePt t="22994" x="3484563" y="3109913"/>
          <p14:tracePt t="23002" x="3492500" y="3119438"/>
          <p14:tracePt t="23010" x="3502025" y="3119438"/>
          <p14:tracePt t="23018" x="3517900" y="3127375"/>
          <p14:tracePt t="23034" x="3535363" y="3127375"/>
          <p14:tracePt t="23042" x="3552825" y="3127375"/>
          <p14:tracePt t="23050" x="3560763" y="3127375"/>
          <p14:tracePt t="23058" x="3578225" y="3127375"/>
          <p14:tracePt t="23066" x="3586163" y="3127375"/>
          <p14:tracePt t="23136" x="3594100" y="3127375"/>
          <p14:tracePt t="23148" x="3603625" y="3119438"/>
          <p14:tracePt t="23156" x="3611563" y="3109913"/>
          <p14:tracePt t="23164" x="3629025" y="3094038"/>
          <p14:tracePt t="23172" x="3646488" y="3084513"/>
          <p14:tracePt t="23181" x="3654425" y="3076575"/>
          <p14:tracePt t="23186" x="3671888" y="3067050"/>
          <p14:tracePt t="23194" x="3687763" y="3059113"/>
          <p14:tracePt t="23202" x="3697288" y="3051175"/>
          <p14:tracePt t="23218" x="3705225" y="3051175"/>
          <p14:tracePt t="23230" x="3713163" y="3051175"/>
          <p14:tracePt t="23261" x="3722688" y="3041650"/>
          <p14:tracePt t="23270" x="3730625" y="3033713"/>
          <p14:tracePt t="23281" x="3738563" y="3025775"/>
          <p14:tracePt t="23284" x="3756025" y="3008313"/>
          <p14:tracePt t="23292" x="3773488" y="2990850"/>
          <p14:tracePt t="23300" x="3790950" y="2974975"/>
          <p14:tracePt t="23308" x="3798888" y="2965450"/>
          <p14:tracePt t="23316" x="3806825" y="2949575"/>
          <p14:tracePt t="23324" x="3816350" y="2949575"/>
          <p14:tracePt t="23360" x="3824288" y="2940050"/>
          <p14:tracePt t="23368" x="3832225" y="2932113"/>
          <p14:tracePt t="23376" x="3832225" y="2922588"/>
          <p14:tracePt t="23384" x="3849688" y="2914650"/>
          <p14:tracePt t="23389" x="3857625" y="2906713"/>
          <p14:tracePt t="23398" x="3867150" y="2897188"/>
          <p14:tracePt t="23564" x="3867150" y="2889250"/>
          <p14:tracePt t="23744" x="3875088" y="2889250"/>
          <p14:tracePt t="23756" x="3883025" y="2889250"/>
          <p14:tracePt t="23765" x="3892550" y="2889250"/>
          <p14:tracePt t="23772" x="3900488" y="2889250"/>
          <p14:tracePt t="23797" x="3908425" y="2889250"/>
          <p14:tracePt t="23984" x="3917950" y="2889250"/>
          <p14:tracePt t="24033" x="3925888" y="2889250"/>
          <p14:tracePt t="24054" x="3935413" y="2889250"/>
          <p14:tracePt t="24063" x="3943350" y="2889250"/>
          <p14:tracePt t="24082" x="3951288" y="2889250"/>
          <p14:tracePt t="24098" x="3968750" y="2889250"/>
          <p14:tracePt t="24106" x="3976688" y="2889250"/>
          <p14:tracePt t="24114" x="3994150" y="2889250"/>
          <p14:tracePt t="24122" x="4011613" y="2889250"/>
          <p14:tracePt t="24130" x="4019550" y="2889250"/>
          <p14:tracePt t="24136" x="4027488" y="2889250"/>
          <p14:tracePt t="24144" x="4037013" y="2889250"/>
          <p14:tracePt t="24152" x="4044950" y="2889250"/>
          <p14:tracePt t="24160" x="4052888" y="2889250"/>
          <p14:tracePt t="24168" x="4062413" y="2889250"/>
          <p14:tracePt t="24176" x="4079875" y="2889250"/>
          <p14:tracePt t="24184" x="4087813" y="2889250"/>
          <p14:tracePt t="24192" x="4095750" y="2889250"/>
          <p14:tracePt t="24200" x="4113213" y="2889250"/>
          <p14:tracePt t="24208" x="4130675" y="2881313"/>
          <p14:tracePt t="24224" x="4138613" y="2881313"/>
          <p14:tracePt t="24270" x="4146550" y="2881313"/>
          <p14:tracePt t="24547" x="4156075" y="2881313"/>
          <p14:tracePt t="24554" x="4181475" y="2881313"/>
          <p14:tracePt t="24561" x="4197350" y="2889250"/>
          <p14:tracePt t="24569" x="4206875" y="2889250"/>
          <p14:tracePt t="24577" x="4224338" y="2897188"/>
          <p14:tracePt t="24584" x="4240213" y="2906713"/>
          <p14:tracePt t="24592" x="4249738" y="2906713"/>
          <p14:tracePt t="24599" x="4265613" y="2906713"/>
          <p14:tracePt t="24608" x="4283075" y="2906713"/>
          <p14:tracePt t="24616" x="4291013" y="2906713"/>
          <p14:tracePt t="24624" x="4300538" y="2906713"/>
          <p14:tracePt t="24632" x="4308475" y="2914650"/>
          <p14:tracePt t="24845" x="4308475" y="2922588"/>
          <p14:tracePt t="24856" x="4308475" y="2932113"/>
          <p14:tracePt t="24872" x="4300538" y="2940050"/>
          <p14:tracePt t="24879" x="4291013" y="2957513"/>
          <p14:tracePt t="24886" x="4283075" y="2957513"/>
          <p14:tracePt t="24894" x="4275138" y="2974975"/>
          <p14:tracePt t="24902" x="4257675" y="2982913"/>
          <p14:tracePt t="24922" x="4240213" y="3000375"/>
          <p14:tracePt t="24926" x="4224338" y="3008313"/>
          <p14:tracePt t="24934" x="4214813" y="3008313"/>
          <p14:tracePt t="24942" x="4214813" y="3016250"/>
          <p14:tracePt t="24950" x="4206875" y="3016250"/>
          <p14:tracePt t="24958" x="4197350" y="3025775"/>
          <p14:tracePt t="24966" x="4189413" y="3025775"/>
          <p14:tracePt t="24988" x="4181475" y="3025775"/>
          <p14:tracePt t="24996" x="4171950" y="3033713"/>
          <p14:tracePt t="25012" x="4164013" y="3033713"/>
          <p14:tracePt t="25019" x="4146550" y="3033713"/>
          <p14:tracePt t="25028" x="4138613" y="3041650"/>
          <p14:tracePt t="25036" x="4121150" y="3041650"/>
          <p14:tracePt t="25044" x="4113213" y="3041650"/>
          <p14:tracePt t="25052" x="4095750" y="3051175"/>
          <p14:tracePt t="25060" x="4079875" y="3051175"/>
          <p14:tracePt t="25068" x="4070350" y="3059113"/>
          <p14:tracePt t="25076" x="4044950" y="3059113"/>
          <p14:tracePt t="25082" x="4027488" y="3059113"/>
          <p14:tracePt t="25089" x="4019550" y="3059113"/>
          <p14:tracePt t="25098" x="4002088" y="3059113"/>
          <p14:tracePt t="25106" x="3976688" y="3059113"/>
          <p14:tracePt t="25114" x="3960813" y="3059113"/>
          <p14:tracePt t="25122" x="3935413" y="3059113"/>
          <p14:tracePt t="25130" x="3908425" y="3059113"/>
          <p14:tracePt t="25138" x="3867150" y="3059113"/>
          <p14:tracePt t="25146" x="3841750" y="3059113"/>
          <p14:tracePt t="25154" x="3798888" y="3059113"/>
          <p14:tracePt t="25162" x="3738563" y="3059113"/>
          <p14:tracePt t="25170" x="3687763" y="3076575"/>
          <p14:tracePt t="25178" x="3636963" y="3076575"/>
          <p14:tracePt t="25184" x="3586163" y="3076575"/>
          <p14:tracePt t="25192" x="3560763" y="3076575"/>
          <p14:tracePt t="25200" x="3517900" y="3076575"/>
          <p14:tracePt t="25208" x="3459163" y="3084513"/>
          <p14:tracePt t="25216" x="3416300" y="3084513"/>
          <p14:tracePt t="25224" x="3355975" y="3094038"/>
          <p14:tracePt t="25232" x="3305175" y="3101975"/>
          <p14:tracePt t="25240" x="3263900" y="3101975"/>
          <p14:tracePt t="25248" x="3238500" y="3101975"/>
          <p14:tracePt t="25256" x="3221038" y="3101975"/>
          <p14:tracePt t="25264" x="3195638" y="3101975"/>
          <p14:tracePt t="25271" x="3178175" y="3101975"/>
          <p14:tracePt t="25280" x="3170238" y="3101975"/>
          <p14:tracePt t="25288" x="3152775" y="3101975"/>
          <p14:tracePt t="25294" x="3144838" y="3101975"/>
          <p14:tracePt t="25302" x="3135313" y="3101975"/>
          <p14:tracePt t="25314" x="3127375" y="3101975"/>
          <p14:tracePt t="25330" x="3109913" y="3101975"/>
          <p14:tracePt t="25338" x="3094038" y="3101975"/>
          <p14:tracePt t="25346" x="3084513" y="3101975"/>
          <p14:tracePt t="25354" x="3067050" y="3101975"/>
          <p14:tracePt t="25362" x="3059113" y="3101975"/>
          <p14:tracePt t="25370" x="3041650" y="3101975"/>
          <p14:tracePt t="25378" x="3025775" y="3101975"/>
          <p14:tracePt t="25392" x="3016250" y="3101975"/>
          <p14:tracePt t="25408" x="3008313" y="3101975"/>
          <p14:tracePt t="26324" x="3016250" y="3101975"/>
          <p14:tracePt t="26721" x="3016250" y="3094038"/>
          <p14:tracePt t="26733" x="3025775" y="3084513"/>
          <p14:tracePt t="26752" x="3033713" y="3084513"/>
          <p14:tracePt t="26776" x="3033713" y="3076575"/>
          <p14:tracePt t="26786" x="3041650" y="3076575"/>
          <p14:tracePt t="26795" x="3051175" y="3059113"/>
          <p14:tracePt t="26802" x="3059113" y="3041650"/>
          <p14:tracePt t="26810" x="3076575" y="3041650"/>
          <p14:tracePt t="26826" x="3076575" y="3033713"/>
          <p14:tracePt t="26838" x="3084513" y="3025775"/>
          <p14:tracePt t="26900" x="3094038" y="3025775"/>
          <p14:tracePt t="26914" x="3094038" y="3008313"/>
          <p14:tracePt t="26920" x="3101975" y="3000375"/>
          <p14:tracePt t="26928" x="3119438" y="2982913"/>
          <p14:tracePt t="26936" x="3127375" y="2965450"/>
          <p14:tracePt t="26944" x="3135313" y="2949575"/>
          <p14:tracePt t="26952" x="3144838" y="2949575"/>
          <p14:tracePt t="26960" x="3152775" y="2940050"/>
          <p14:tracePt t="26968" x="3160713" y="2932113"/>
          <p14:tracePt t="26984" x="3160713" y="2922588"/>
          <p14:tracePt t="26990" x="3170238" y="2922588"/>
          <p14:tracePt t="26998" x="3178175" y="2914650"/>
          <p14:tracePt t="27006" x="3178175" y="2906713"/>
          <p14:tracePt t="27014" x="3186113" y="2906713"/>
          <p14:tracePt t="27034" x="3195638" y="2897188"/>
          <p14:tracePt t="27054" x="3203575" y="2897188"/>
          <p14:tracePt t="27063" x="3203575" y="2889250"/>
          <p14:tracePt t="27462" x="3228975" y="2881313"/>
          <p14:tracePt t="27470" x="3238500" y="2881313"/>
          <p14:tracePt t="27478" x="3263900" y="2881313"/>
          <p14:tracePt t="27486" x="3289300" y="2881313"/>
          <p14:tracePt t="27496" x="3297238" y="2881313"/>
          <p14:tracePt t="27502" x="3305175" y="2881313"/>
          <p14:tracePt t="27510" x="3314700" y="2881313"/>
          <p14:tracePt t="27518" x="3322638" y="2881313"/>
          <p14:tracePt t="27526" x="3330575" y="2881313"/>
          <p14:tracePt t="27532" x="3340100" y="2881313"/>
          <p14:tracePt t="27540" x="3355975" y="2881313"/>
          <p14:tracePt t="27548" x="3365500" y="2881313"/>
          <p14:tracePt t="27556" x="3373438" y="2881313"/>
          <p14:tracePt t="27564" x="3382963" y="2881313"/>
          <p14:tracePt t="27571" x="3390900" y="2881313"/>
          <p14:tracePt t="27580" x="3398838" y="2881313"/>
          <p14:tracePt t="27588" x="3408363" y="2881313"/>
          <p14:tracePt t="27596" x="3416300" y="2881313"/>
          <p14:tracePt t="27604" x="3424238" y="2889250"/>
          <p14:tracePt t="27612" x="3441700" y="2889250"/>
          <p14:tracePt t="27627" x="3459163" y="2889250"/>
          <p14:tracePt t="27633" x="3475038" y="2889250"/>
          <p14:tracePt t="27642" x="3484563" y="2889250"/>
          <p14:tracePt t="27650" x="3502025" y="2897188"/>
          <p14:tracePt t="27658" x="3517900" y="2897188"/>
          <p14:tracePt t="27666" x="3527425" y="2897188"/>
          <p14:tracePt t="27673" x="3543300" y="2897188"/>
          <p14:tracePt t="27682" x="3552825" y="2897188"/>
          <p14:tracePt t="27690" x="3568700" y="2897188"/>
          <p14:tracePt t="27698" x="3586163" y="2897188"/>
          <p14:tracePt t="27706" x="3594100" y="2897188"/>
          <p14:tracePt t="27714" x="3611563" y="2897188"/>
          <p14:tracePt t="27722" x="3619500" y="2897188"/>
          <p14:tracePt t="27730" x="3636963" y="2897188"/>
          <p14:tracePt t="27735" x="3671888" y="2897188"/>
          <p14:tracePt t="27745" x="3697288" y="2897188"/>
          <p14:tracePt t="27752" x="3730625" y="2897188"/>
          <p14:tracePt t="27760" x="3763963" y="2897188"/>
          <p14:tracePt t="27768" x="3798888" y="2897188"/>
          <p14:tracePt t="27776" x="3824288" y="2897188"/>
          <p14:tracePt t="27784" x="3849688" y="2906713"/>
          <p14:tracePt t="27792" x="3875088" y="2906713"/>
          <p14:tracePt t="27800" x="3883025" y="2906713"/>
          <p14:tracePt t="27808" x="3900488" y="2906713"/>
          <p14:tracePt t="27816" x="3917950" y="2906713"/>
          <p14:tracePt t="27824" x="3925888" y="2906713"/>
          <p14:tracePt t="27832" x="3951288" y="2906713"/>
          <p14:tracePt t="27838" x="3968750" y="2906713"/>
          <p14:tracePt t="27846" x="3994150" y="2906713"/>
          <p14:tracePt t="27854" x="4019550" y="2906713"/>
          <p14:tracePt t="27862" x="4044950" y="2906713"/>
          <p14:tracePt t="27869" x="4070350" y="2906713"/>
          <p14:tracePt t="27878" x="4095750" y="2906713"/>
          <p14:tracePt t="27885" x="4121150" y="2906713"/>
          <p14:tracePt t="27894" x="4130675" y="2906713"/>
          <p14:tracePt t="27902" x="4146550" y="2906713"/>
          <p14:tracePt t="27910" x="4164013" y="2906713"/>
          <p14:tracePt t="27930" x="4189413" y="2906713"/>
          <p14:tracePt t="27933" x="4206875" y="2897188"/>
          <p14:tracePt t="27942" x="4224338" y="2889250"/>
          <p14:tracePt t="27948" x="4240213" y="2889250"/>
          <p14:tracePt t="27956" x="4257675" y="2881313"/>
          <p14:tracePt t="27963" x="4265613" y="2881313"/>
          <p14:tracePt t="27972" x="4283075" y="2871788"/>
          <p14:tracePt t="27980" x="4300538" y="2871788"/>
          <p14:tracePt t="27988" x="4308475" y="2871788"/>
          <p14:tracePt t="27996" x="4325938" y="2871788"/>
          <p14:tracePt t="28012" x="4341813" y="2871788"/>
          <p14:tracePt t="28020" x="4359275" y="2871788"/>
          <p14:tracePt t="28028" x="4368800" y="2871788"/>
          <p14:tracePt t="28036" x="4384675" y="2871788"/>
          <p14:tracePt t="28042" x="4394200" y="2871788"/>
          <p14:tracePt t="28049" x="4410075" y="2871788"/>
          <p14:tracePt t="28058" x="4427538" y="2871788"/>
          <p14:tracePt t="28065" x="4435475" y="2871788"/>
          <p14:tracePt t="28074" x="4452938" y="2863850"/>
          <p14:tracePt t="28082" x="4478338" y="2863850"/>
          <p14:tracePt t="28089" x="4486275" y="2863850"/>
          <p14:tracePt t="28098" x="4503738" y="2863850"/>
          <p14:tracePt t="28106" x="4513263" y="2863850"/>
          <p14:tracePt t="28114" x="4529138" y="2871788"/>
          <p14:tracePt t="28122" x="4546600" y="2881313"/>
          <p14:tracePt t="28130" x="4554538" y="2881313"/>
          <p14:tracePt t="28138" x="4572000" y="2889250"/>
          <p14:tracePt t="28146" x="4589463" y="2897188"/>
          <p14:tracePt t="28152" x="4597400" y="2897188"/>
          <p14:tracePt t="28160" x="4605338" y="2897188"/>
          <p14:tracePt t="28168" x="4622800" y="2897188"/>
          <p14:tracePt t="28176" x="4630738" y="2906713"/>
          <p14:tracePt t="28184" x="4640263" y="2906713"/>
          <p14:tracePt t="28192" x="4648200" y="2906713"/>
          <p14:tracePt t="28200" x="4657725" y="2906713"/>
          <p14:tracePt t="28216" x="4665663" y="2914650"/>
          <p14:tracePt t="28224" x="4673600" y="2914650"/>
          <p14:tracePt t="28232" x="4683125" y="2914650"/>
          <p14:tracePt t="28239" x="4691063" y="2922588"/>
          <p14:tracePt t="28248" x="4699000" y="2922588"/>
          <p14:tracePt t="28256" x="4716463" y="2922588"/>
          <p14:tracePt t="28262" x="4733925" y="2932113"/>
          <p14:tracePt t="28270" x="4741863" y="2932113"/>
          <p14:tracePt t="28278" x="4749800" y="2932113"/>
          <p14:tracePt t="28286" x="4759325" y="2932113"/>
          <p14:tracePt t="28294" x="4767263" y="2932113"/>
          <p14:tracePt t="28310" x="4775200" y="2932113"/>
          <p14:tracePt t="28322" x="4784725" y="2932113"/>
          <p14:tracePt t="28342" x="4792663" y="2932113"/>
          <p14:tracePt t="28350" x="4802188" y="2932113"/>
          <p14:tracePt t="28366" x="4810125" y="2940050"/>
          <p14:tracePt t="28372" x="4827588" y="2940050"/>
          <p14:tracePt t="28384" x="4827588" y="2949575"/>
          <p14:tracePt t="28404" x="4835525" y="2949575"/>
          <p14:tracePt t="28420" x="4843463" y="2949575"/>
          <p14:tracePt t="28452" x="4852988" y="2949575"/>
          <p14:tracePt t="28468" x="4860925" y="2949575"/>
          <p14:tracePt t="28473" x="4868863" y="2949575"/>
          <p14:tracePt t="28482" x="4886325" y="2949575"/>
          <p14:tracePt t="28489" x="4903788" y="2949575"/>
          <p14:tracePt t="28498" x="4911725" y="2957513"/>
          <p14:tracePt t="28506" x="4929188" y="2957513"/>
          <p14:tracePt t="28514" x="4946650" y="2957513"/>
          <p14:tracePt t="28530" x="4962525" y="2957513"/>
          <p14:tracePt t="28538" x="4972050" y="2957513"/>
          <p14:tracePt t="28546" x="4979988" y="2957513"/>
          <p14:tracePt t="28554" x="4997450" y="2957513"/>
          <p14:tracePt t="28562" x="5005388" y="2965450"/>
          <p14:tracePt t="28570" x="5022850" y="2965450"/>
          <p14:tracePt t="28576" x="5038725" y="2965450"/>
          <p14:tracePt t="28592" x="5038725" y="2974975"/>
          <p14:tracePt t="28612" x="5048250" y="2974975"/>
          <p14:tracePt t="28620" x="5064125" y="2982913"/>
          <p14:tracePt t="28628" x="5073650" y="2982913"/>
          <p14:tracePt t="28635" x="5091113" y="2982913"/>
          <p14:tracePt t="28644" x="5099050" y="2982913"/>
          <p14:tracePt t="28652" x="5116513" y="2982913"/>
          <p14:tracePt t="28660" x="5132388" y="2990850"/>
          <p14:tracePt t="28668" x="5141913" y="3000375"/>
          <p14:tracePt t="28676" x="5157788" y="3000375"/>
          <p14:tracePt t="28682" x="5175250" y="3008313"/>
          <p14:tracePt t="28690" x="5183188" y="3016250"/>
          <p14:tracePt t="28698" x="5200650" y="3016250"/>
          <p14:tracePt t="28706" x="5218113" y="3025775"/>
          <p14:tracePt t="28714" x="5226050" y="3025775"/>
          <p14:tracePt t="28722" x="5243513" y="3033713"/>
          <p14:tracePt t="28730" x="5268913" y="3033713"/>
          <p14:tracePt t="28738" x="5286375" y="3033713"/>
          <p14:tracePt t="28746" x="5302250" y="3033713"/>
          <p14:tracePt t="28754" x="5337175" y="3033713"/>
          <p14:tracePt t="28762" x="5345113" y="3033713"/>
          <p14:tracePt t="28770" x="5362575" y="3033713"/>
          <p14:tracePt t="28776" x="5380038" y="3033713"/>
          <p14:tracePt t="28784" x="5387975" y="3041650"/>
          <p14:tracePt t="28792" x="5405438" y="3041650"/>
          <p14:tracePt t="28800" x="5421313" y="3051175"/>
          <p14:tracePt t="28816" x="5438775" y="3051175"/>
          <p14:tracePt t="28824" x="5446713" y="3051175"/>
          <p14:tracePt t="28832" x="5456238" y="3051175"/>
          <p14:tracePt t="28840" x="5472113" y="3051175"/>
          <p14:tracePt t="28848" x="5481638" y="3051175"/>
          <p14:tracePt t="28856" x="5497513" y="3051175"/>
          <p14:tracePt t="28864" x="5514975" y="3051175"/>
          <p14:tracePt t="28872" x="5524500" y="3051175"/>
          <p14:tracePt t="28877" x="5549900" y="3051175"/>
          <p14:tracePt t="28886" x="5557838" y="3051175"/>
          <p14:tracePt t="28894" x="5583238" y="3051175"/>
          <p14:tracePt t="28901" x="5608638" y="3051175"/>
          <p14:tracePt t="28913" x="5626100" y="3051175"/>
          <p14:tracePt t="28918" x="5651500" y="3051175"/>
          <p14:tracePt t="28926" x="5676900" y="3051175"/>
          <p14:tracePt t="28934" x="5702300" y="3051175"/>
          <p14:tracePt t="28942" x="5727700" y="3041650"/>
          <p14:tracePt t="28950" x="5761038" y="3033713"/>
          <p14:tracePt t="28958" x="5788025" y="3016250"/>
          <p14:tracePt t="28966" x="5821363" y="3008313"/>
          <p14:tracePt t="28973" x="5838825" y="3000375"/>
          <p14:tracePt t="28982" x="5846763" y="2990850"/>
          <p14:tracePt t="28990" x="5864225" y="2982913"/>
          <p14:tracePt t="28996" x="5880100" y="2974975"/>
          <p14:tracePt t="29004" x="5889625" y="2974975"/>
          <p14:tracePt t="29013" x="5905500" y="2965450"/>
          <p14:tracePt t="29019" x="5932488" y="2949575"/>
          <p14:tracePt t="29029" x="5957888" y="2940050"/>
          <p14:tracePt t="29036" x="5973763" y="2932113"/>
          <p14:tracePt t="29046" x="5999163" y="2914650"/>
          <p14:tracePt t="29052" x="6016625" y="2897188"/>
          <p14:tracePt t="29060" x="6042025" y="2881313"/>
          <p14:tracePt t="29068" x="6067425" y="2863850"/>
          <p14:tracePt t="29076" x="6076950" y="2855913"/>
          <p14:tracePt t="29084" x="6092825" y="2855913"/>
          <p14:tracePt t="29089" x="6110288" y="2855913"/>
          <p14:tracePt t="29098" x="6118225" y="2846388"/>
          <p14:tracePt t="29106" x="6127750" y="2846388"/>
          <p14:tracePt t="29125" x="6135688" y="2846388"/>
          <p14:tracePt t="29220" x="6143625" y="2846388"/>
          <p14:tracePt t="29229" x="6153150" y="2846388"/>
          <p14:tracePt t="29237" x="6161088" y="2846388"/>
          <p14:tracePt t="29249" x="6161088" y="2838450"/>
          <p14:tracePt t="29257" x="6169025" y="2838450"/>
          <p14:tracePt t="29268" x="6178550" y="2838450"/>
          <p14:tracePt t="29432" x="6186488" y="2838450"/>
          <p14:tracePt t="29444" x="6194425" y="2838450"/>
          <p14:tracePt t="29452" x="6203950" y="2838450"/>
          <p14:tracePt t="29476" x="6211888" y="2846388"/>
          <p14:tracePt t="29484" x="6221413" y="2846388"/>
          <p14:tracePt t="29504" x="6229350" y="2846388"/>
          <p14:tracePt t="29514" x="6237288" y="2846388"/>
          <p14:tracePt t="29522" x="6246813" y="2846388"/>
          <p14:tracePt t="29538" x="6254750" y="2855913"/>
          <p14:tracePt t="29547" x="6262688" y="2855913"/>
          <p14:tracePt t="29564" x="6272213" y="2855913"/>
          <p14:tracePt t="29574" x="6272213" y="2863850"/>
          <p14:tracePt t="29582" x="6280150" y="2863850"/>
          <p14:tracePt t="29602" x="6288088" y="2863850"/>
          <p14:tracePt t="29632" x="6297613" y="2863850"/>
          <p14:tracePt t="29640" x="6305550" y="2871788"/>
          <p14:tracePt t="29648" x="6305550" y="2881313"/>
          <p14:tracePt t="29656" x="6313488" y="2881313"/>
          <p14:tracePt t="29664" x="6330950" y="2889250"/>
          <p14:tracePt t="29672" x="6330950" y="2897188"/>
          <p14:tracePt t="29680" x="6348413" y="2906713"/>
          <p14:tracePt t="29688" x="6356350" y="2906713"/>
          <p14:tracePt t="29696" x="6356350" y="2914650"/>
          <p14:tracePt t="29704" x="6373813" y="2922588"/>
          <p14:tracePt t="29713" x="6391275" y="2932113"/>
          <p14:tracePt t="29728" x="6407150" y="2932113"/>
          <p14:tracePt t="29734" x="6416675" y="2932113"/>
          <p14:tracePt t="29742" x="6424613" y="2932113"/>
          <p14:tracePt t="29750" x="6424613" y="2940050"/>
          <p14:tracePt t="29758" x="6432550" y="2940050"/>
          <p14:tracePt t="29786" x="6442075" y="2940050"/>
          <p14:tracePt t="29802" x="6450013" y="2940050"/>
          <p14:tracePt t="29810" x="6457950" y="2940050"/>
          <p14:tracePt t="29826" x="6475413" y="2940050"/>
          <p14:tracePt t="29834" x="6483350" y="2940050"/>
          <p14:tracePt t="29848" x="6492875" y="2940050"/>
          <p14:tracePt t="29856" x="6500813" y="2940050"/>
          <p14:tracePt t="29864" x="6510338" y="2940050"/>
          <p14:tracePt t="30574" x="6526213" y="2940050"/>
          <p14:tracePt t="30582" x="6543675" y="2932113"/>
          <p14:tracePt t="30589" x="6551613" y="2922588"/>
          <p14:tracePt t="30598" x="6577013" y="2914650"/>
          <p14:tracePt t="30606" x="6611938" y="2906713"/>
          <p14:tracePt t="30614" x="6645275" y="2897188"/>
          <p14:tracePt t="30622" x="6705600" y="2889250"/>
          <p14:tracePt t="30630" x="6746875" y="2881313"/>
          <p14:tracePt t="30637" x="6781800" y="2881313"/>
          <p14:tracePt t="30646" x="6815138" y="2881313"/>
          <p14:tracePt t="30654" x="6824663" y="2881313"/>
          <p14:tracePt t="30663" x="6840538" y="2881313"/>
          <p14:tracePt t="30712" x="6850063" y="2881313"/>
          <p14:tracePt t="30724" x="6875463" y="2881313"/>
          <p14:tracePt t="30732" x="6883400" y="2889250"/>
          <p14:tracePt t="30740" x="6900863" y="2889250"/>
          <p14:tracePt t="30748" x="6926263" y="2889250"/>
          <p14:tracePt t="30756" x="6934200" y="2889250"/>
          <p14:tracePt t="30764" x="6951663" y="2889250"/>
          <p14:tracePt t="30772" x="6969125" y="2889250"/>
          <p14:tracePt t="30780" x="6977063" y="2889250"/>
          <p14:tracePt t="30786" x="6994525" y="2889250"/>
          <p14:tracePt t="30794" x="6994525" y="2897188"/>
          <p14:tracePt t="30802" x="7010400" y="2897188"/>
          <p14:tracePt t="30812" x="7019925" y="2897188"/>
          <p14:tracePt t="30826" x="7035800" y="2897188"/>
          <p14:tracePt t="30834" x="7045325" y="2897188"/>
          <p14:tracePt t="30842" x="7061200" y="2897188"/>
          <p14:tracePt t="30849" x="7078663" y="2897188"/>
          <p14:tracePt t="30858" x="7088188" y="2897188"/>
          <p14:tracePt t="30866" x="7104063" y="2897188"/>
          <p14:tracePt t="30874" x="7113588" y="2897188"/>
          <p14:tracePt t="30882" x="7129463" y="2897188"/>
          <p14:tracePt t="30888" x="7146925" y="2897188"/>
          <p14:tracePt t="30896" x="7154863" y="2897188"/>
          <p14:tracePt t="30904" x="7172325" y="2897188"/>
          <p14:tracePt t="30912" x="7180263" y="2897188"/>
          <p14:tracePt t="30920" x="7197725" y="2906713"/>
          <p14:tracePt t="30928" x="7215188" y="2914650"/>
          <p14:tracePt t="30936" x="7223125" y="2914650"/>
          <p14:tracePt t="30945" x="7232650" y="2914650"/>
          <p14:tracePt t="30952" x="7240588" y="2914650"/>
          <p14:tracePt t="30962" x="7248525" y="2914650"/>
          <p14:tracePt t="30976" x="7265988" y="2914650"/>
          <p14:tracePt t="30992" x="7283450" y="2914650"/>
          <p14:tracePt t="30998" x="7291388" y="2914650"/>
          <p14:tracePt t="31013" x="7308850" y="2906713"/>
          <p14:tracePt t="31022" x="7316788" y="2906713"/>
          <p14:tracePt t="31038" x="7324725" y="2906713"/>
          <p14:tracePt t="31050" x="7334250" y="2906713"/>
          <p14:tracePt t="31070" x="7342188" y="2906713"/>
          <p14:tracePt t="31086" x="7350125" y="2906713"/>
          <p14:tracePt t="31094" x="7359650" y="2897188"/>
          <p14:tracePt t="31108" x="7377113" y="2889250"/>
          <p14:tracePt t="31115" x="7385050" y="2881313"/>
          <p14:tracePt t="31124" x="7392988" y="2881313"/>
          <p14:tracePt t="31132" x="7402513" y="2881313"/>
          <p14:tracePt t="31726" x="7418388" y="2871788"/>
          <p14:tracePt t="31734" x="7453313" y="2855913"/>
          <p14:tracePt t="31743" x="7486650" y="2838450"/>
          <p14:tracePt t="31748" x="7521575" y="2830513"/>
          <p14:tracePt t="31756" x="7546975" y="2830513"/>
          <p14:tracePt t="31766" x="7562850" y="2820988"/>
          <p14:tracePt t="31780" x="7580313" y="2820988"/>
          <p14:tracePt t="31788" x="7588250" y="2820988"/>
          <p14:tracePt t="31796" x="7597775" y="2820988"/>
          <p14:tracePt t="31804" x="7613650" y="2820988"/>
          <p14:tracePt t="31812" x="7623175" y="2820988"/>
          <p14:tracePt t="31819" x="7639050" y="2820988"/>
          <p14:tracePt t="31828" x="7648575" y="2820988"/>
          <p14:tracePt t="31836" x="7666038" y="2820988"/>
          <p14:tracePt t="31844" x="7673975" y="2820988"/>
          <p14:tracePt t="31849" x="7681913" y="2820988"/>
          <p14:tracePt t="31858" x="7691438" y="2820988"/>
          <p14:tracePt t="31866" x="7699375" y="2820988"/>
          <p14:tracePt t="31874" x="7707313" y="2820988"/>
          <p14:tracePt t="31882" x="7724775" y="2820988"/>
          <p14:tracePt t="31889" x="7732713" y="2820988"/>
          <p14:tracePt t="31906" x="7750175" y="2820988"/>
          <p14:tracePt t="31926" x="7758113" y="2813050"/>
          <p14:tracePt t="31934" x="7767638" y="2813050"/>
          <p14:tracePt t="31942" x="7775575" y="2813050"/>
          <p14:tracePt t="31947" x="7793038" y="2813050"/>
          <p14:tracePt t="31956" x="7800975" y="2813050"/>
          <p14:tracePt t="32351" x="7810500" y="2813050"/>
          <p14:tracePt t="32360" x="7818438" y="2813050"/>
          <p14:tracePt t="32367" x="7826375" y="2813050"/>
          <p14:tracePt t="32373" x="7835900" y="2813050"/>
          <p14:tracePt t="32382" x="7843838" y="2813050"/>
          <p14:tracePt t="32392" x="7851775" y="2813050"/>
          <p14:tracePt t="32648" x="7851775" y="2820988"/>
          <p14:tracePt t="32943" x="7843838" y="2830513"/>
          <p14:tracePt t="32950" x="7835900" y="2838450"/>
          <p14:tracePt t="32958" x="7826375" y="2846388"/>
          <p14:tracePt t="32966" x="7826375" y="2855913"/>
          <p14:tracePt t="32974" x="7810500" y="2871788"/>
          <p14:tracePt t="32990" x="7800975" y="2881313"/>
          <p14:tracePt t="33016" x="7800975" y="2889250"/>
          <p14:tracePt t="33512" x="7800975" y="2897188"/>
          <p14:tracePt t="33868" x="7783513" y="2897188"/>
          <p14:tracePt t="33877" x="7732713" y="2906713"/>
          <p14:tracePt t="33884" x="7656513" y="2922588"/>
          <p14:tracePt t="33892" x="7554913" y="2949575"/>
          <p14:tracePt t="33914" x="7367588" y="2982913"/>
          <p14:tracePt t="33925" x="7205663" y="2982913"/>
          <p14:tracePt t="33932" x="7121525" y="2990850"/>
          <p14:tracePt t="33940" x="7045325" y="3000375"/>
          <p14:tracePt t="33948" x="6959600" y="3016250"/>
          <p14:tracePt t="33956" x="6832600" y="3025775"/>
          <p14:tracePt t="33962" x="6696075" y="3033713"/>
          <p14:tracePt t="33970" x="6518275" y="3033713"/>
          <p14:tracePt t="33978" x="6313488" y="3033713"/>
          <p14:tracePt t="33986" x="6076950" y="3051175"/>
          <p14:tracePt t="33994" x="5846763" y="3051175"/>
          <p14:tracePt t="34002" x="5608638" y="3041650"/>
          <p14:tracePt t="34010" x="5446713" y="3033713"/>
          <p14:tracePt t="34018" x="5311775" y="3033713"/>
          <p14:tracePt t="34027" x="5183188" y="3025775"/>
          <p14:tracePt t="34034" x="5081588" y="3025775"/>
          <p14:tracePt t="34042" x="4997450" y="3025775"/>
          <p14:tracePt t="34050" x="4929188" y="3025775"/>
          <p14:tracePt t="34057" x="4868863" y="3025775"/>
          <p14:tracePt t="34065" x="4810125" y="3025775"/>
          <p14:tracePt t="34072" x="4749800" y="3025775"/>
          <p14:tracePt t="34080" x="4708525" y="3025775"/>
          <p14:tracePt t="34088" x="4665663" y="3025775"/>
          <p14:tracePt t="34096" x="4630738" y="3025775"/>
          <p14:tracePt t="34103" x="4597400" y="3025775"/>
          <p14:tracePt t="34112" x="4554538" y="3041650"/>
          <p14:tracePt t="34120" x="4521200" y="3059113"/>
          <p14:tracePt t="34129" x="4470400" y="3076575"/>
          <p14:tracePt t="34136" x="4427538" y="3094038"/>
          <p14:tracePt t="34143" x="4376738" y="3101975"/>
          <p14:tracePt t="34152" x="4333875" y="3127375"/>
          <p14:tracePt t="34162" x="4283075" y="3135313"/>
          <p14:tracePt t="34168" x="4240213" y="3144838"/>
          <p14:tracePt t="34174" x="4206875" y="3152775"/>
          <p14:tracePt t="34182" x="4181475" y="3170238"/>
          <p14:tracePt t="34190" x="4156075" y="3170238"/>
          <p14:tracePt t="34198" x="4146550" y="3178175"/>
          <p14:tracePt t="34206" x="4113213" y="3186113"/>
          <p14:tracePt t="34214" x="4087813" y="3195638"/>
          <p14:tracePt t="34222" x="4062413" y="3203575"/>
          <p14:tracePt t="34230" x="4037013" y="3211513"/>
          <p14:tracePt t="34238" x="3994150" y="3228975"/>
          <p14:tracePt t="34246" x="3960813" y="3246438"/>
          <p14:tracePt t="34254" x="3908425" y="3263900"/>
          <p14:tracePt t="34262" x="3867150" y="3279775"/>
          <p14:tracePt t="34270" x="3806825" y="3297238"/>
          <p14:tracePt t="34276" x="3748088" y="3305175"/>
          <p14:tracePt t="34284" x="3697288" y="3314700"/>
          <p14:tracePt t="34292" x="3636963" y="3322638"/>
          <p14:tracePt t="34300" x="3578225" y="3330575"/>
          <p14:tracePt t="34308" x="3517900" y="3348038"/>
          <p14:tracePt t="34316" x="3459163" y="3355975"/>
          <p14:tracePt t="34324" x="3398838" y="3373438"/>
          <p14:tracePt t="34332" x="3340100" y="3382963"/>
          <p14:tracePt t="34340" x="3279775" y="3408363"/>
          <p14:tracePt t="34348" x="3221038" y="3408363"/>
          <p14:tracePt t="34356" x="3160713" y="3424238"/>
          <p14:tracePt t="34364" x="3101975" y="3433763"/>
          <p14:tracePt t="34372" x="3041650" y="3449638"/>
          <p14:tracePt t="34378" x="2982913" y="3459163"/>
          <p14:tracePt t="34386" x="2922588" y="3467100"/>
          <p14:tracePt t="34394" x="2897188" y="3467100"/>
          <p14:tracePt t="34402" x="2881313" y="3467100"/>
          <p14:tracePt t="34411" x="2863850" y="3467100"/>
          <p14:tracePt t="34418" x="2846388" y="3475038"/>
          <p14:tracePt t="34427" x="2838450" y="3475038"/>
          <p14:tracePt t="34434" x="2820988" y="3475038"/>
          <p14:tracePt t="34442" x="2813050" y="3475038"/>
          <p14:tracePt t="34462" x="2805113" y="3475038"/>
          <p14:tracePt t="34670" x="2805113" y="3484563"/>
          <p14:tracePt t="34683" x="2805113" y="3492500"/>
          <p14:tracePt t="34690" x="2795588" y="3492500"/>
          <p14:tracePt t="34698" x="2795588" y="3502025"/>
          <p14:tracePt t="34716" x="2787650" y="3517900"/>
          <p14:tracePt t="34724" x="2787650" y="3527425"/>
          <p14:tracePt t="34732" x="2787650" y="3535363"/>
          <p14:tracePt t="34740" x="2787650" y="3552825"/>
          <p14:tracePt t="34748" x="2787650" y="3560763"/>
          <p14:tracePt t="34756" x="2787650" y="3568700"/>
          <p14:tracePt t="34764" x="2787650" y="3578225"/>
          <p14:tracePt t="34906" x="2795588" y="3586163"/>
          <p14:tracePt t="34918" x="2805113" y="3594100"/>
          <p14:tracePt t="34920" x="2813050" y="3603625"/>
          <p14:tracePt t="34928" x="2830513" y="3603625"/>
          <p14:tracePt t="34936" x="2838450" y="3603625"/>
          <p14:tracePt t="34944" x="2846388" y="3611563"/>
          <p14:tracePt t="34952" x="2863850" y="3611563"/>
          <p14:tracePt t="34960" x="2871788" y="3619500"/>
          <p14:tracePt t="34968" x="2889250" y="3619500"/>
          <p14:tracePt t="34976" x="2897188" y="3619500"/>
          <p14:tracePt t="34984" x="2914650" y="3629025"/>
          <p14:tracePt t="34992" x="2940050" y="3629025"/>
          <p14:tracePt t="35000" x="2949575" y="3629025"/>
          <p14:tracePt t="35008" x="2965450" y="3636963"/>
          <p14:tracePt t="35016" x="2982913" y="3636963"/>
          <p14:tracePt t="35022" x="2990850" y="3636963"/>
          <p14:tracePt t="35030" x="3008313" y="3646488"/>
          <p14:tracePt t="35038" x="3025775" y="3646488"/>
          <p14:tracePt t="35046" x="3033713" y="3646488"/>
          <p14:tracePt t="35054" x="3051175" y="3654425"/>
          <p14:tracePt t="35062" x="3067050" y="3662363"/>
          <p14:tracePt t="35070" x="3076575" y="3662363"/>
          <p14:tracePt t="35078" x="3101975" y="3671888"/>
          <p14:tracePt t="35086" x="3119438" y="3679825"/>
          <p14:tracePt t="35094" x="3135313" y="3687763"/>
          <p14:tracePt t="35102" x="3144838" y="3687763"/>
          <p14:tracePt t="35110" x="3170238" y="3687763"/>
          <p14:tracePt t="35118" x="3178175" y="3697288"/>
          <p14:tracePt t="35124" x="3195638" y="3697288"/>
          <p14:tracePt t="35132" x="3211513" y="3697288"/>
          <p14:tracePt t="35148" x="3221038" y="3697288"/>
          <p14:tracePt t="35156" x="3238500" y="3697288"/>
          <p14:tracePt t="35172" x="3246438" y="3697288"/>
          <p14:tracePt t="35180" x="3263900" y="3697288"/>
          <p14:tracePt t="35196" x="3271838" y="3697288"/>
          <p14:tracePt t="35204" x="3279775" y="3697288"/>
          <p14:tracePt t="35220" x="3297238" y="3697288"/>
          <p14:tracePt t="35226" x="3314700" y="3697288"/>
          <p14:tracePt t="35242" x="3330575" y="3697288"/>
          <p14:tracePt t="35250" x="3348038" y="3697288"/>
          <p14:tracePt t="35258" x="3355975" y="3687763"/>
          <p14:tracePt t="35266" x="3365500" y="3687763"/>
          <p14:tracePt t="35274" x="3382963" y="3679825"/>
          <p14:tracePt t="35282" x="3390900" y="3671888"/>
          <p14:tracePt t="35290" x="3408363" y="3671888"/>
          <p14:tracePt t="35298" x="3424238" y="3662363"/>
          <p14:tracePt t="35306" x="3433763" y="3654425"/>
          <p14:tracePt t="35314" x="3449638" y="3654425"/>
          <p14:tracePt t="35322" x="3467100" y="3654425"/>
          <p14:tracePt t="35348" x="3475038" y="3654425"/>
          <p14:tracePt t="35420" x="3484563" y="3654425"/>
          <p14:tracePt t="35438" x="3484563" y="3646488"/>
          <p14:tracePt t="35478" x="3492500" y="3646488"/>
          <p14:tracePt t="35498" x="3502025" y="3646488"/>
          <p14:tracePt t="35506" x="3509963" y="3646488"/>
          <p14:tracePt t="35522" x="3517900" y="3646488"/>
          <p14:tracePt t="35530" x="3527425" y="3646488"/>
          <p14:tracePt t="35538" x="3535363" y="3636963"/>
          <p14:tracePt t="35544" x="3543300" y="3636963"/>
          <p14:tracePt t="35552" x="3552825" y="3636963"/>
          <p14:tracePt t="35568" x="3560763" y="3636963"/>
          <p14:tracePt t="35578" x="3578225" y="3636963"/>
          <p14:tracePt t="35592" x="3594100" y="3636963"/>
          <p14:tracePt t="35599" x="3603625" y="3636963"/>
          <p14:tracePt t="35608" x="3619500" y="3636963"/>
          <p14:tracePt t="35616" x="3636963" y="3636963"/>
          <p14:tracePt t="35624" x="3646488" y="3636963"/>
          <p14:tracePt t="35632" x="3671888" y="3636963"/>
          <p14:tracePt t="35640" x="3687763" y="3629025"/>
          <p14:tracePt t="35645" x="3697288" y="3629025"/>
          <p14:tracePt t="35653" x="3713163" y="3619500"/>
          <p14:tracePt t="35662" x="3730625" y="3619500"/>
          <p14:tracePt t="35670" x="3738563" y="3619500"/>
          <p14:tracePt t="35679" x="3756025" y="3619500"/>
          <p14:tracePt t="35686" x="3763963" y="3619500"/>
          <p14:tracePt t="35694" x="3781425" y="3611563"/>
          <p14:tracePt t="35702" x="3790950" y="3611563"/>
          <p14:tracePt t="35710" x="3798888" y="3611563"/>
          <p14:tracePt t="35718" x="3806825" y="3611563"/>
          <p14:tracePt t="35726" x="3824288" y="3611563"/>
          <p14:tracePt t="35743" x="3832225" y="3611563"/>
          <p14:tracePt t="35748" x="3841750" y="3611563"/>
          <p14:tracePt t="36008" x="3841750" y="3603625"/>
          <p14:tracePt t="36032" x="3849688" y="3603625"/>
          <p14:tracePt t="62533" x="3857625" y="3603625"/>
          <p14:tracePt t="62538" x="3857625" y="3594100"/>
          <p14:tracePt t="62546" x="3867150" y="3594100"/>
          <p14:tracePt t="62554" x="3867150" y="3586163"/>
          <p14:tracePt t="62562" x="3875088" y="3578225"/>
          <p14:tracePt t="62571" x="3883025" y="3568700"/>
          <p14:tracePt t="62578" x="3892550" y="3568700"/>
          <p14:tracePt t="62586" x="3900488" y="3552825"/>
          <p14:tracePt t="62594" x="3908425" y="3552825"/>
          <p14:tracePt t="62602" x="3917950" y="3535363"/>
          <p14:tracePt t="62618" x="3925888" y="3535363"/>
          <p14:tracePt t="62634" x="3925888" y="3527425"/>
          <p14:tracePt t="63403" x="3935413" y="3517900"/>
          <p14:tracePt t="63414" x="3951288" y="3509963"/>
          <p14:tracePt t="63422" x="3968750" y="3509963"/>
          <p14:tracePt t="63430" x="3986213" y="3502025"/>
          <p14:tracePt t="63440" x="3994150" y="3492500"/>
          <p14:tracePt t="63446" x="4011613" y="3492500"/>
          <p14:tracePt t="63455" x="4027488" y="3484563"/>
          <p14:tracePt t="63470" x="4037013" y="3475038"/>
          <p14:tracePt t="63478" x="4044950" y="3475038"/>
          <p14:tracePt t="63486" x="4052888" y="3475038"/>
          <p14:tracePt t="63492" x="4062413" y="3475038"/>
          <p14:tracePt t="63500" x="4070350" y="3475038"/>
          <p14:tracePt t="63516" x="4079875" y="3475038"/>
          <p14:tracePt t="63524" x="4087813" y="3475038"/>
          <p14:tracePt t="63532" x="4095750" y="3475038"/>
          <p14:tracePt t="63540" x="4105275" y="3475038"/>
          <p14:tracePt t="63548" x="4113213" y="3475038"/>
          <p14:tracePt t="63556" x="4121150" y="3467100"/>
          <p14:tracePt t="63564" x="4138613" y="3467100"/>
          <p14:tracePt t="63572" x="4146550" y="3467100"/>
          <p14:tracePt t="63580" x="4164013" y="3467100"/>
          <p14:tracePt t="63588" x="4181475" y="3467100"/>
          <p14:tracePt t="63594" x="4189413" y="3467100"/>
          <p14:tracePt t="63602" x="4206875" y="3467100"/>
          <p14:tracePt t="63610" x="4214813" y="3467100"/>
          <p14:tracePt t="63618" x="4232275" y="3459163"/>
          <p14:tracePt t="63626" x="4249738" y="3459163"/>
          <p14:tracePt t="63634" x="4257675" y="3459163"/>
          <p14:tracePt t="63642" x="4275138" y="3459163"/>
          <p14:tracePt t="63650" x="4291013" y="3459163"/>
          <p14:tracePt t="63658" x="4300538" y="3459163"/>
          <p14:tracePt t="63666" x="4316413" y="3459163"/>
          <p14:tracePt t="63673" x="4325938" y="3459163"/>
          <p14:tracePt t="63682" x="4333875" y="3459163"/>
          <p14:tracePt t="63690" x="4351338" y="3459163"/>
          <p14:tracePt t="63704" x="4359275" y="3459163"/>
          <p14:tracePt t="63712" x="4368800" y="3459163"/>
          <p14:tracePt t="63784" x="4376738" y="3459163"/>
          <p14:tracePt t="63830" x="4384675" y="3459163"/>
          <p14:tracePt t="63842" x="4394200" y="3459163"/>
          <p14:tracePt t="63850" x="4402138" y="3459163"/>
          <p14:tracePt t="63858" x="4410075" y="3467100"/>
          <p14:tracePt t="63866" x="4419600" y="3467100"/>
          <p14:tracePt t="63956" x="4427538" y="3475038"/>
          <p14:tracePt t="63968" x="4435475" y="3475038"/>
          <p14:tracePt t="63984" x="4452938" y="3484563"/>
          <p14:tracePt t="63992" x="4470400" y="3484563"/>
          <p14:tracePt t="64000" x="4470400" y="3492500"/>
          <p14:tracePt t="64008" x="4486275" y="3502025"/>
          <p14:tracePt t="64016" x="4495800" y="3502025"/>
          <p14:tracePt t="64022" x="4503738" y="3509963"/>
          <p14:tracePt t="64030" x="4521200" y="3509963"/>
          <p14:tracePt t="64037" x="4529138" y="3509963"/>
          <p14:tracePt t="64046" x="4546600" y="3517900"/>
          <p14:tracePt t="64054" x="4564063" y="3527425"/>
          <p14:tracePt t="64062" x="4579938" y="3535363"/>
          <p14:tracePt t="64071" x="4589463" y="3543300"/>
          <p14:tracePt t="64078" x="4605338" y="3552825"/>
          <p14:tracePt t="64086" x="4614863" y="3552825"/>
          <p14:tracePt t="64102" x="4630738" y="3560763"/>
          <p14:tracePt t="64110" x="4640263" y="3560763"/>
          <p14:tracePt t="64116" x="4648200" y="3568700"/>
          <p14:tracePt t="64124" x="4657725" y="3578225"/>
          <p14:tracePt t="64132" x="4665663" y="3578225"/>
          <p14:tracePt t="64140" x="4683125" y="3578225"/>
          <p14:tracePt t="64148" x="4699000" y="3586163"/>
          <p14:tracePt t="64156" x="4708525" y="3594100"/>
          <p14:tracePt t="64164" x="4724400" y="3594100"/>
          <p14:tracePt t="64173" x="4733925" y="3603625"/>
          <p14:tracePt t="64180" x="4741863" y="3611563"/>
          <p14:tracePt t="64188" x="4749800" y="3611563"/>
          <p14:tracePt t="64196" x="4767263" y="3619500"/>
          <p14:tracePt t="64204" x="4775200" y="3629025"/>
          <p14:tracePt t="64212" x="4792663" y="3636963"/>
          <p14:tracePt t="64222" x="4810125" y="3654425"/>
          <p14:tracePt t="64226" x="4818063" y="3654425"/>
          <p14:tracePt t="64234" x="4827588" y="3654425"/>
          <p14:tracePt t="64242" x="4843463" y="3662363"/>
          <p14:tracePt t="64250" x="4852988" y="3679825"/>
          <p14:tracePt t="64258" x="4860925" y="3687763"/>
          <p14:tracePt t="64266" x="4878388" y="3697288"/>
          <p14:tracePt t="64274" x="4894263" y="3697288"/>
          <p14:tracePt t="64283" x="4903788" y="3705225"/>
          <p14:tracePt t="64290" x="4919663" y="3713163"/>
          <p14:tracePt t="64298" x="4937125" y="3713163"/>
          <p14:tracePt t="64306" x="4946650" y="3713163"/>
          <p14:tracePt t="64314" x="4962525" y="3722688"/>
          <p14:tracePt t="64323" x="4979988" y="3722688"/>
          <p14:tracePt t="64328" x="4987925" y="3722688"/>
          <p14:tracePt t="64336" x="5005388" y="3722688"/>
          <p14:tracePt t="64344" x="5030788" y="3722688"/>
          <p14:tracePt t="64352" x="5048250" y="3722688"/>
          <p14:tracePt t="64360" x="5064125" y="3722688"/>
          <p14:tracePt t="64368" x="5073650" y="3722688"/>
          <p14:tracePt t="64376" x="5091113" y="3730625"/>
          <p14:tracePt t="64384" x="5106988" y="3730625"/>
          <p14:tracePt t="64470" x="5116513" y="3730625"/>
          <p14:tracePt t="64518" x="5124450" y="3722688"/>
          <p14:tracePt t="64530" x="5132388" y="3722688"/>
          <p14:tracePt t="64544" x="5132388" y="3713163"/>
          <p14:tracePt t="64552" x="5141913" y="3713163"/>
          <p14:tracePt t="64568" x="5141913" y="3705225"/>
          <p14:tracePt t="64576" x="5149850" y="3705225"/>
          <p14:tracePt t="65428" x="5157788" y="3697288"/>
          <p14:tracePt t="65437" x="5167313" y="3687763"/>
          <p14:tracePt t="65445" x="5175250" y="3687763"/>
          <p14:tracePt t="65453" x="5175250" y="3679825"/>
          <p14:tracePt t="65461" x="5183188" y="3679825"/>
          <p14:tracePt t="65468" x="5192713" y="3671888"/>
          <p14:tracePt t="65476" x="5192713" y="3662363"/>
          <p14:tracePt t="65482" x="5200650" y="3662363"/>
          <p14:tracePt t="65490" x="5218113" y="3646488"/>
          <p14:tracePt t="65498" x="5226050" y="3636963"/>
          <p14:tracePt t="65506" x="5243513" y="3619500"/>
          <p14:tracePt t="65514" x="5260975" y="3619500"/>
          <p14:tracePt t="65522" x="5276850" y="3603625"/>
          <p14:tracePt t="65530" x="5286375" y="3594100"/>
          <p14:tracePt t="65539" x="5302250" y="3578225"/>
          <p14:tracePt t="65546" x="5319713" y="3560763"/>
          <p14:tracePt t="65554" x="5337175" y="3552825"/>
          <p14:tracePt t="65562" x="5345113" y="3552825"/>
          <p14:tracePt t="65572" x="5362575" y="3552825"/>
          <p14:tracePt t="65578" x="5380038" y="3543300"/>
          <p14:tracePt t="65586" x="5387975" y="3543300"/>
          <p14:tracePt t="65592" x="5395913" y="3543300"/>
          <p14:tracePt t="65600" x="5405438" y="3543300"/>
          <p14:tracePt t="65608" x="5405438" y="3535363"/>
          <p14:tracePt t="65636" x="5413375" y="3535363"/>
          <p14:tracePt t="65657" x="5421313" y="3535363"/>
          <p14:tracePt t="65664" x="5430838" y="3535363"/>
          <p14:tracePt t="65674" x="5430838" y="3527425"/>
          <p14:tracePt t="65680" x="5438775" y="3527425"/>
          <p14:tracePt t="65688" x="5446713" y="3527425"/>
          <p14:tracePt t="65896" x="5456238" y="3527425"/>
          <p14:tracePt t="65918" x="5464175" y="3527425"/>
          <p14:tracePt t="65926" x="5472113" y="3527425"/>
          <p14:tracePt t="65942" x="5481638" y="3527425"/>
          <p14:tracePt t="65950" x="5489575" y="3535363"/>
          <p14:tracePt t="65966" x="5497513" y="3535363"/>
          <p14:tracePt t="65973" x="5507038" y="3535363"/>
          <p14:tracePt t="65982" x="5514975" y="3543300"/>
          <p14:tracePt t="65998" x="5524500" y="3552825"/>
          <p14:tracePt t="66006" x="5532438" y="3552825"/>
          <p14:tracePt t="66012" x="5532438" y="3560763"/>
          <p14:tracePt t="66020" x="5540375" y="3560763"/>
          <p14:tracePt t="66036" x="5549900" y="3560763"/>
          <p14:tracePt t="66044" x="5557838" y="3560763"/>
          <p14:tracePt t="66060" x="5565775" y="3560763"/>
          <p14:tracePt t="66068" x="5565775" y="3568700"/>
          <p14:tracePt t="66075" x="5575300" y="3568700"/>
          <p14:tracePt t="66092" x="5583238" y="3578225"/>
          <p14:tracePt t="66103" x="5591175" y="3578225"/>
          <p14:tracePt t="66112" x="5600700" y="3578225"/>
          <p14:tracePt t="66130" x="5608638" y="3586163"/>
          <p14:tracePt t="66138" x="5616575" y="3586163"/>
          <p14:tracePt t="66146" x="5616575" y="3594100"/>
          <p14:tracePt t="66948" x="5626100" y="3594100"/>
          <p14:tracePt t="66960" x="5634038" y="3586163"/>
          <p14:tracePt t="66966" x="5641975" y="3586163"/>
          <p14:tracePt t="66982" x="5676900" y="3578225"/>
          <p14:tracePt t="66990" x="5684838" y="3568700"/>
          <p14:tracePt t="66999" x="5702300" y="3560763"/>
          <p14:tracePt t="67006" x="5719763" y="3552825"/>
          <p14:tracePt t="67014" x="5735638" y="3543300"/>
          <p14:tracePt t="67023" x="5753100" y="3543300"/>
          <p14:tracePt t="67030" x="5778500" y="3535363"/>
          <p14:tracePt t="67038" x="5803900" y="3517900"/>
          <p14:tracePt t="67047" x="5829300" y="3509963"/>
          <p14:tracePt t="67054" x="5846763" y="3502025"/>
          <p14:tracePt t="67060" x="5880100" y="3492500"/>
          <p14:tracePt t="67068" x="5905500" y="3492500"/>
          <p14:tracePt t="67076" x="5922963" y="3484563"/>
          <p14:tracePt t="67084" x="5932488" y="3467100"/>
          <p14:tracePt t="67093" x="5965825" y="3449638"/>
          <p14:tracePt t="67100" x="6016625" y="3441700"/>
          <p14:tracePt t="67108" x="6059488" y="3424238"/>
          <p14:tracePt t="67116" x="6118225" y="3416300"/>
          <p14:tracePt t="67124" x="6178550" y="3408363"/>
          <p14:tracePt t="67132" x="6229350" y="3408363"/>
          <p14:tracePt t="67140" x="6272213" y="3408363"/>
          <p14:tracePt t="67148" x="6288088" y="3408363"/>
          <p14:tracePt t="67156" x="6305550" y="3408363"/>
          <p14:tracePt t="67162" x="6323013" y="3408363"/>
          <p14:tracePt t="67178" x="6330950" y="3408363"/>
          <p14:tracePt t="67189" x="6338888" y="3408363"/>
          <p14:tracePt t="67202" x="6348413" y="3408363"/>
          <p14:tracePt t="67214" x="6356350" y="3408363"/>
          <p14:tracePt t="67222" x="6365875" y="3408363"/>
          <p14:tracePt t="67239" x="6373813" y="3408363"/>
          <p14:tracePt t="67246" x="6381750" y="3408363"/>
          <p14:tracePt t="67280" x="6391275" y="3408363"/>
          <p14:tracePt t="67288" x="6407150" y="3416300"/>
          <p14:tracePt t="67296" x="6416675" y="3416300"/>
          <p14:tracePt t="67305" x="6432550" y="3416300"/>
          <p14:tracePt t="67312" x="6450013" y="3424238"/>
          <p14:tracePt t="68050" x="6450013" y="3433763"/>
          <p14:tracePt t="68058" x="6432550" y="3433763"/>
          <p14:tracePt t="68066" x="6416675" y="3449638"/>
          <p14:tracePt t="68074" x="6407150" y="3459163"/>
          <p14:tracePt t="68082" x="6391275" y="3475038"/>
          <p14:tracePt t="68090" x="6373813" y="3484563"/>
          <p14:tracePt t="68098" x="6356350" y="3502025"/>
          <p14:tracePt t="68106" x="6348413" y="3502025"/>
          <p14:tracePt t="68114" x="6330950" y="3509963"/>
          <p14:tracePt t="68121" x="6313488" y="3517900"/>
          <p14:tracePt t="68128" x="6313488" y="3527425"/>
          <p14:tracePt t="68138" x="6297613" y="3535363"/>
          <p14:tracePt t="68144" x="6280150" y="3535363"/>
          <p14:tracePt t="68152" x="6272213" y="3543300"/>
          <p14:tracePt t="68160" x="6254750" y="3560763"/>
          <p14:tracePt t="68168" x="6237288" y="3568700"/>
          <p14:tracePt t="68176" x="6221413" y="3586163"/>
          <p14:tracePt t="68184" x="6211888" y="3594100"/>
          <p14:tracePt t="68192" x="6194425" y="3603625"/>
          <p14:tracePt t="68200" x="6178550" y="3611563"/>
          <p14:tracePt t="68208" x="6161088" y="3619500"/>
          <p14:tracePt t="68223" x="6143625" y="3629025"/>
          <p14:tracePt t="68230" x="6135688" y="3629025"/>
          <p14:tracePt t="68239" x="6135688" y="3636963"/>
          <p14:tracePt t="68246" x="6118225" y="3636963"/>
          <p14:tracePt t="68254" x="6102350" y="3636963"/>
          <p14:tracePt t="68262" x="6102350" y="3646488"/>
          <p14:tracePt t="68271" x="6084888" y="3662363"/>
          <p14:tracePt t="68278" x="6067425" y="3662363"/>
          <p14:tracePt t="68287" x="6059488" y="3671888"/>
          <p14:tracePt t="68294" x="6042025" y="3679825"/>
          <p14:tracePt t="68302" x="6034088" y="3687763"/>
          <p14:tracePt t="68310" x="6034088" y="3697288"/>
          <p14:tracePt t="68318" x="6024563" y="3697288"/>
          <p14:tracePt t="69171" x="6016625" y="3705225"/>
          <p14:tracePt t="69180" x="6016625" y="3713163"/>
          <p14:tracePt t="69189" x="6008688" y="3713163"/>
          <p14:tracePt t="69196" x="5999163" y="3722688"/>
          <p14:tracePt t="69207" x="5991225" y="3722688"/>
          <p14:tracePt t="69213" x="5991225" y="3730625"/>
          <p14:tracePt t="69223" x="5983288" y="3738563"/>
          <p14:tracePt t="69228" x="5973763" y="3748088"/>
          <p14:tracePt t="69239" x="5957888" y="3756025"/>
          <p14:tracePt t="69244" x="5948363" y="3773488"/>
          <p14:tracePt t="69253" x="5932488" y="3781425"/>
          <p14:tracePt t="69260" x="5915025" y="3781425"/>
          <p14:tracePt t="69268" x="5905500" y="3790950"/>
          <p14:tracePt t="69276" x="5889625" y="3790950"/>
          <p14:tracePt t="69284" x="5872163" y="3790950"/>
          <p14:tracePt t="69290" x="5872163" y="3798888"/>
          <p14:tracePt t="69298" x="5864225" y="3798888"/>
          <p14:tracePt t="69306" x="5846763" y="3798888"/>
          <p14:tracePt t="69314" x="5846763" y="3806825"/>
          <p14:tracePt t="69322" x="5829300" y="3806825"/>
          <p14:tracePt t="69330" x="5821363" y="3806825"/>
          <p14:tracePt t="69339" x="5813425" y="3816350"/>
          <p14:tracePt t="69346" x="5795963" y="3816350"/>
          <p14:tracePt t="69355" x="5788025" y="3824288"/>
          <p14:tracePt t="69362" x="5770563" y="3832225"/>
          <p14:tracePt t="69371" x="5753100" y="3832225"/>
          <p14:tracePt t="69378" x="5745163" y="3841750"/>
          <p14:tracePt t="69386" x="5727700" y="3841750"/>
          <p14:tracePt t="69392" x="5710238" y="3841750"/>
          <p14:tracePt t="69400" x="5702300" y="3841750"/>
          <p14:tracePt t="69408" x="5684838" y="3849688"/>
          <p14:tracePt t="69416" x="5676900" y="3849688"/>
          <p14:tracePt t="69432" x="5659438" y="3849688"/>
          <p14:tracePt t="69440" x="5651500" y="3849688"/>
          <p14:tracePt t="69448" x="5641975" y="3849688"/>
          <p14:tracePt t="69456" x="5634038" y="3849688"/>
          <p14:tracePt t="69464" x="5626100" y="3849688"/>
          <p14:tracePt t="69472" x="5608638" y="3849688"/>
          <p14:tracePt t="69480" x="5591175" y="3849688"/>
          <p14:tracePt t="69487" x="5583238" y="3849688"/>
          <p14:tracePt t="69494" x="5565775" y="3841750"/>
          <p14:tracePt t="69502" x="5549900" y="3832225"/>
          <p14:tracePt t="69510" x="5532438" y="3816350"/>
          <p14:tracePt t="69518" x="5514975" y="3798888"/>
          <p14:tracePt t="69526" x="5497513" y="3798888"/>
          <p14:tracePt t="69534" x="5481638" y="3781425"/>
          <p14:tracePt t="69542" x="5472113" y="3773488"/>
          <p14:tracePt t="69550" x="5456238" y="3763963"/>
          <p14:tracePt t="69558" x="5438775" y="3756025"/>
          <p14:tracePt t="69566" x="5421313" y="3748088"/>
          <p14:tracePt t="69582" x="5413375" y="3748088"/>
          <p14:tracePt t="69590" x="5405438" y="3748088"/>
          <p14:tracePt t="69596" x="5395913" y="3748088"/>
          <p14:tracePt t="69604" x="5387975" y="3738563"/>
          <p14:tracePt t="69612" x="5380038" y="3738563"/>
          <p14:tracePt t="69620" x="5362575" y="3738563"/>
          <p14:tracePt t="69628" x="5345113" y="3730625"/>
          <p14:tracePt t="69644" x="5327650" y="3730625"/>
          <p14:tracePt t="69652" x="5311775" y="3730625"/>
          <p14:tracePt t="69659" x="5311775" y="3722688"/>
          <p14:tracePt t="69668" x="5294313" y="3722688"/>
          <p14:tracePt t="69676" x="5286375" y="3722688"/>
          <p14:tracePt t="69684" x="5268913" y="3722688"/>
          <p14:tracePt t="69692" x="5251450" y="3722688"/>
          <p14:tracePt t="69698" x="5243513" y="3722688"/>
          <p14:tracePt t="69706" x="5226050" y="3713163"/>
          <p14:tracePt t="69714" x="5208588" y="3713163"/>
          <p14:tracePt t="69722" x="5200650" y="3713163"/>
          <p14:tracePt t="69730" x="5183188" y="3705225"/>
          <p14:tracePt t="69738" x="5167313" y="3697288"/>
          <p14:tracePt t="69746" x="5157788" y="3687763"/>
          <p14:tracePt t="69754" x="5141913" y="3687763"/>
          <p14:tracePt t="69762" x="5116513" y="3679825"/>
          <p14:tracePt t="69770" x="5106988" y="3679825"/>
          <p14:tracePt t="69778" x="5091113" y="3671888"/>
          <p14:tracePt t="69786" x="5073650" y="3671888"/>
          <p14:tracePt t="69794" x="5056188" y="3662363"/>
          <p14:tracePt t="69803" x="5030788" y="3662363"/>
          <p14:tracePt t="69808" x="4997450" y="3662363"/>
          <p14:tracePt t="69816" x="4972050" y="3662363"/>
          <p14:tracePt t="69824" x="4937125" y="3662363"/>
          <p14:tracePt t="69832" x="4903788" y="3662363"/>
          <p14:tracePt t="69840" x="4878388" y="3662363"/>
          <p14:tracePt t="69848" x="4852988" y="3662363"/>
          <p14:tracePt t="69856" x="4818063" y="3662363"/>
          <p14:tracePt t="69864" x="4802188" y="3662363"/>
          <p14:tracePt t="69872" x="4784725" y="3662363"/>
          <p14:tracePt t="69880" x="4759325" y="3662363"/>
          <p14:tracePt t="69889" x="4733925" y="3662363"/>
          <p14:tracePt t="69896" x="4716463" y="3662363"/>
          <p14:tracePt t="69903" x="4691063" y="3662363"/>
          <p14:tracePt t="69910" x="4673600" y="3671888"/>
          <p14:tracePt t="69918" x="4640263" y="3679825"/>
          <p14:tracePt t="69926" x="4622800" y="3687763"/>
          <p14:tracePt t="69934" x="4597400" y="3687763"/>
          <p14:tracePt t="69942" x="4572000" y="3697288"/>
          <p14:tracePt t="69949" x="4546600" y="3705225"/>
          <p14:tracePt t="69958" x="4529138" y="3713163"/>
          <p14:tracePt t="69966" x="4513263" y="3722688"/>
          <p14:tracePt t="69974" x="4495800" y="3730625"/>
          <p14:tracePt t="69982" x="4486275" y="3730625"/>
          <p14:tracePt t="69990" x="4470400" y="3730625"/>
          <p14:tracePt t="69998" x="4460875" y="3730625"/>
          <p14:tracePt t="70006" x="4452938" y="3730625"/>
          <p14:tracePt t="70012" x="4435475" y="3738563"/>
          <p14:tracePt t="70019" x="4427538" y="3738563"/>
          <p14:tracePt t="70028" x="4419600" y="3748088"/>
          <p14:tracePt t="70036" x="4402138" y="3756025"/>
          <p14:tracePt t="70043" x="4384675" y="3756025"/>
          <p14:tracePt t="70052" x="4376738" y="3763963"/>
          <p14:tracePt t="70059" x="4359275" y="3773488"/>
          <p14:tracePt t="70068" x="4341813" y="3773488"/>
          <p14:tracePt t="70076" x="4333875" y="3773488"/>
          <p14:tracePt t="70084" x="4316413" y="3781425"/>
          <p14:tracePt t="70092" x="4300538" y="3790950"/>
          <p14:tracePt t="70100" x="4291013" y="3798888"/>
          <p14:tracePt t="70108" x="4275138" y="3798888"/>
          <p14:tracePt t="70114" x="4257675" y="3806825"/>
          <p14:tracePt t="70122" x="4249738" y="3806825"/>
          <p14:tracePt t="70129" x="4232275" y="3806825"/>
          <p14:tracePt t="70138" x="4214813" y="3816350"/>
          <p14:tracePt t="70146" x="4206875" y="3816350"/>
          <p14:tracePt t="70154" x="4189413" y="3824288"/>
          <p14:tracePt t="70162" x="4171950" y="3824288"/>
          <p14:tracePt t="70172" x="4164013" y="3824288"/>
          <p14:tracePt t="70178" x="4146550" y="3832225"/>
          <p14:tracePt t="70187" x="4130675" y="3841750"/>
          <p14:tracePt t="70203" x="4113213" y="3841750"/>
          <p14:tracePt t="70210" x="4105275" y="3849688"/>
          <p14:tracePt t="70296" x="4105275" y="3841750"/>
          <p14:tracePt t="70304" x="4121150" y="3806825"/>
          <p14:tracePt t="70312" x="4130675" y="3790950"/>
          <p14:tracePt t="70320" x="4146550" y="3773488"/>
          <p14:tracePt t="70328" x="4164013" y="3756025"/>
          <p14:tracePt t="70334" x="4181475" y="3738563"/>
          <p14:tracePt t="70342" x="4189413" y="3722688"/>
          <p14:tracePt t="70349" x="4197350" y="3713163"/>
          <p14:tracePt t="70358" x="4214813" y="3697288"/>
          <p14:tracePt t="70366" x="4232275" y="3671888"/>
          <p14:tracePt t="70374" x="4249738" y="3636963"/>
          <p14:tracePt t="70382" x="4275138" y="3603625"/>
          <p14:tracePt t="70390" x="4316413" y="3560763"/>
          <p14:tracePt t="70398" x="4333875" y="3527425"/>
          <p14:tracePt t="70405" x="4351338" y="3502025"/>
          <p14:tracePt t="70414" x="4368800" y="3492500"/>
          <p14:tracePt t="70422" x="4368800" y="3484563"/>
          <p14:tracePt t="70430" x="4376738" y="3475038"/>
          <p14:tracePt t="70528" x="4376738" y="3484563"/>
          <p14:tracePt t="70534" x="4368800" y="3492500"/>
          <p14:tracePt t="70542" x="4351338" y="3509963"/>
          <p14:tracePt t="70550" x="4333875" y="3527425"/>
          <p14:tracePt t="70558" x="4316413" y="3535363"/>
          <p14:tracePt t="70566" x="4308475" y="3552825"/>
          <p14:tracePt t="70574" x="4291013" y="3568700"/>
          <p14:tracePt t="70583" x="4275138" y="3578225"/>
          <p14:tracePt t="70590" x="4257675" y="3594100"/>
          <p14:tracePt t="70598" x="4249738" y="3603625"/>
          <p14:tracePt t="70605" x="4232275" y="3619500"/>
          <p14:tracePt t="70614" x="4214813" y="3629025"/>
          <p14:tracePt t="70622" x="4197350" y="3646488"/>
          <p14:tracePt t="70629" x="4189413" y="3662363"/>
          <p14:tracePt t="70636" x="4171950" y="3662363"/>
          <p14:tracePt t="70644" x="4156075" y="3679825"/>
          <p14:tracePt t="70653" x="4138613" y="3697288"/>
          <p14:tracePt t="70660" x="4121150" y="3713163"/>
          <p14:tracePt t="70668" x="4113213" y="3730625"/>
          <p14:tracePt t="70676" x="4095750" y="3738563"/>
          <p14:tracePt t="70684" x="4079875" y="3756025"/>
          <p14:tracePt t="70692" x="4062413" y="3773488"/>
          <p14:tracePt t="70700" x="4052888" y="3790950"/>
          <p14:tracePt t="70708" x="4037013" y="3798888"/>
          <p14:tracePt t="70716" x="4019550" y="3816350"/>
          <p14:tracePt t="70723" x="4002088" y="3832225"/>
          <p14:tracePt t="70732" x="3986213" y="3849688"/>
          <p14:tracePt t="70738" x="3976688" y="3867150"/>
          <p14:tracePt t="70746" x="3968750" y="3875088"/>
          <p14:tracePt t="70755" x="3960813" y="3875088"/>
          <p14:tracePt t="70762" x="3951288" y="3883025"/>
          <p14:tracePt t="70806" x="3951288" y="3892550"/>
          <p14:tracePt t="70838" x="3943350" y="3908425"/>
          <p14:tracePt t="70846" x="3925888" y="3925888"/>
          <p14:tracePt t="70853" x="3908425" y="3943350"/>
          <p14:tracePt t="70860" x="3900488" y="3951288"/>
          <p14:tracePt t="70868" x="3900488" y="3968750"/>
          <p14:tracePt t="70876" x="3883025" y="3994150"/>
          <p14:tracePt t="70884" x="3875088" y="4002088"/>
          <p14:tracePt t="70892" x="3867150" y="4019550"/>
          <p14:tracePt t="70906" x="3857625" y="4044950"/>
          <p14:tracePt t="70908" x="3849688" y="4070350"/>
          <p14:tracePt t="70916" x="3849688" y="4113213"/>
          <p14:tracePt t="70924" x="3841750" y="4146550"/>
          <p14:tracePt t="70932" x="3841750" y="4171950"/>
          <p14:tracePt t="70940" x="3841750" y="4206875"/>
          <p14:tracePt t="70948" x="3841750" y="4232275"/>
          <p14:tracePt t="70954" x="3841750" y="4240213"/>
          <p14:tracePt t="70962" x="3841750" y="4257675"/>
          <p14:tracePt t="70970" x="3841750" y="4265613"/>
          <p14:tracePt t="70986" x="3849688" y="4275138"/>
          <p14:tracePt t="70994" x="3849688" y="4283075"/>
          <p14:tracePt t="71010" x="3849688" y="4291013"/>
          <p14:tracePt t="71022" x="3857625" y="4300538"/>
          <p14:tracePt t="71068" x="3867150" y="4300538"/>
          <p14:tracePt t="71080" x="3867150" y="4308475"/>
          <p14:tracePt t="71088" x="3883025" y="4308475"/>
          <p14:tracePt t="71096" x="3892550" y="4308475"/>
          <p14:tracePt t="71112" x="3900488" y="4308475"/>
          <p14:tracePt t="71120" x="3917950" y="4308475"/>
          <p14:tracePt t="71128" x="3925888" y="4308475"/>
          <p14:tracePt t="71136" x="3943350" y="4308475"/>
          <p14:tracePt t="71144" x="3968750" y="4300538"/>
          <p14:tracePt t="71153" x="3976688" y="4300538"/>
          <p14:tracePt t="71160" x="4002088" y="4300538"/>
          <p14:tracePt t="71166" x="4019550" y="4300538"/>
          <p14:tracePt t="71174" x="4037013" y="4300538"/>
          <p14:tracePt t="71182" x="4052888" y="4300538"/>
          <p14:tracePt t="71190" x="4070350" y="4300538"/>
          <p14:tracePt t="71198" x="4079875" y="4300538"/>
          <p14:tracePt t="71206" x="4095750" y="4300538"/>
          <p14:tracePt t="71214" x="4105275" y="4300538"/>
          <p14:tracePt t="71222" x="4113213" y="4300538"/>
          <p14:tracePt t="71230" x="4130675" y="4300538"/>
          <p14:tracePt t="71238" x="4138613" y="4300538"/>
          <p14:tracePt t="71246" x="4156075" y="4300538"/>
          <p14:tracePt t="71254" x="4164013" y="4300538"/>
          <p14:tracePt t="71262" x="4171950" y="4300538"/>
          <p14:tracePt t="71268" x="4189413" y="4300538"/>
          <p14:tracePt t="71276" x="4197350" y="4300538"/>
          <p14:tracePt t="71284" x="4214813" y="4300538"/>
          <p14:tracePt t="71292" x="4232275" y="4300538"/>
          <p14:tracePt t="71308" x="4249738" y="4300538"/>
          <p14:tracePt t="71324" x="4249738" y="4308475"/>
          <p14:tracePt t="71332" x="4257675" y="4308475"/>
          <p14:tracePt t="71340" x="4265613" y="4308475"/>
          <p14:tracePt t="71356" x="4275138" y="4308475"/>
          <p14:tracePt t="71374" x="4283075" y="4308475"/>
          <p14:tracePt t="71382" x="4291013" y="4308475"/>
          <p14:tracePt t="71390" x="4300538" y="4308475"/>
          <p14:tracePt t="71398" x="4316413" y="4308475"/>
          <p14:tracePt t="71406" x="4325938" y="4308475"/>
          <p14:tracePt t="71414" x="4341813" y="4308475"/>
          <p14:tracePt t="71422" x="4359275" y="4308475"/>
          <p14:tracePt t="71430" x="4368800" y="4308475"/>
          <p14:tracePt t="71438" x="4384675" y="4300538"/>
          <p14:tracePt t="71446" x="4402138" y="4300538"/>
          <p14:tracePt t="71462" x="4410075" y="4300538"/>
          <p14:tracePt t="71471" x="4419600" y="4300538"/>
          <p14:tracePt t="71492" x="4427538" y="4300538"/>
          <p14:tracePt t="71508" x="4435475" y="4300538"/>
          <p14:tracePt t="71940" x="4452938" y="4291013"/>
          <p14:tracePt t="71948" x="4460875" y="4283075"/>
          <p14:tracePt t="71956" x="4478338" y="4283075"/>
          <p14:tracePt t="71972" x="4486275" y="4283075"/>
          <p14:tracePt t="71980" x="4503738" y="4283075"/>
          <p14:tracePt t="71989" x="4513263" y="4275138"/>
          <p14:tracePt t="71996" x="4529138" y="4275138"/>
          <p14:tracePt t="72004" x="4546600" y="4265613"/>
          <p14:tracePt t="72010" x="4554538" y="4265613"/>
          <p14:tracePt t="72018" x="4572000" y="4265613"/>
          <p14:tracePt t="72026" x="4579938" y="4265613"/>
          <p14:tracePt t="72034" x="4597400" y="4257675"/>
          <p14:tracePt t="72042" x="4605338" y="4257675"/>
          <p14:tracePt t="72058" x="4622800" y="4257675"/>
          <p14:tracePt t="72066" x="4640263" y="4257675"/>
          <p14:tracePt t="72074" x="4648200" y="4257675"/>
          <p14:tracePt t="72082" x="4673600" y="4249738"/>
          <p14:tracePt t="72090" x="4691063" y="4240213"/>
          <p14:tracePt t="72098" x="4733925" y="4224338"/>
          <p14:tracePt t="72106" x="4767263" y="4214813"/>
          <p14:tracePt t="72114" x="4802188" y="4214813"/>
          <p14:tracePt t="72120" x="4810125" y="4214813"/>
          <p14:tracePt t="72129" x="4827588" y="4214813"/>
          <p14:tracePt t="72136" x="4835525" y="4214813"/>
          <p14:tracePt t="72144" x="4843463" y="4214813"/>
          <p14:tracePt t="72188" x="4852988" y="4214813"/>
          <p14:tracePt t="72200" x="4860925" y="4214813"/>
          <p14:tracePt t="72216" x="4878388" y="4206875"/>
          <p14:tracePt t="72222" x="4886325" y="4206875"/>
          <p14:tracePt t="72230" x="4903788" y="4197350"/>
          <p14:tracePt t="72238" x="4911725" y="4189413"/>
          <p14:tracePt t="72246" x="4919663" y="4189413"/>
          <p14:tracePt t="72384" x="4911725" y="4197350"/>
          <p14:tracePt t="72392" x="4903788" y="4206875"/>
          <p14:tracePt t="72400" x="4886325" y="4224338"/>
          <p14:tracePt t="72408" x="4860925" y="4240213"/>
          <p14:tracePt t="72416" x="4818063" y="4257675"/>
          <p14:tracePt t="72424" x="4767263" y="4275138"/>
          <p14:tracePt t="72430" x="4708525" y="4291013"/>
          <p14:tracePt t="72439" x="4648200" y="4300538"/>
          <p14:tracePt t="72446" x="4572000" y="4308475"/>
          <p14:tracePt t="72455" x="4486275" y="4316413"/>
          <p14:tracePt t="72462" x="4402138" y="4316413"/>
          <p14:tracePt t="72472" x="4300538" y="4316413"/>
          <p14:tracePt t="72478" x="4214813" y="4316413"/>
          <p14:tracePt t="72488" x="4130675" y="4341813"/>
          <p14:tracePt t="72494" x="4044950" y="4341813"/>
          <p14:tracePt t="72505" x="3960813" y="4359275"/>
          <p14:tracePt t="72510" x="3867150" y="4376738"/>
          <p14:tracePt t="72518" x="3781425" y="4384675"/>
          <p14:tracePt t="72527" x="3679825" y="4410075"/>
          <p14:tracePt t="72534" x="3594100" y="4419600"/>
          <p14:tracePt t="72540" x="3509963" y="4445000"/>
          <p14:tracePt t="72548" x="3433763" y="4460875"/>
          <p14:tracePt t="72556" x="3373438" y="4470400"/>
          <p14:tracePt t="72564" x="3314700" y="4495800"/>
          <p14:tracePt t="72573" x="3254375" y="4513263"/>
          <p14:tracePt t="72580" x="3228975" y="4521200"/>
          <p14:tracePt t="72588" x="3195638" y="4529138"/>
          <p14:tracePt t="72596" x="3178175" y="4546600"/>
          <p14:tracePt t="72604" x="3170238" y="4554538"/>
          <p14:tracePt t="72612" x="3152775" y="4564063"/>
          <p14:tracePt t="72620" x="3135313" y="4572000"/>
          <p14:tracePt t="72628" x="3119438" y="4579938"/>
          <p14:tracePt t="72635" x="3109913" y="4589463"/>
          <p14:tracePt t="72642" x="3101975" y="4589463"/>
          <p14:tracePt t="72649" x="3094038" y="4589463"/>
          <p14:tracePt t="72671" x="3094038" y="4597400"/>
          <p14:tracePt t="72682" x="3084513" y="4597400"/>
          <p14:tracePt t="72698" x="3076575" y="4597400"/>
          <p14:tracePt t="72706" x="3067050" y="4605338"/>
          <p14:tracePt t="72722" x="3059113" y="4605338"/>
          <p14:tracePt t="72729" x="3051175" y="4605338"/>
          <p14:tracePt t="72742" x="3041650" y="4605338"/>
          <p14:tracePt t="73130" x="3041650" y="4597400"/>
          <p14:tracePt t="73143" x="3041650" y="4589463"/>
          <p14:tracePt t="73150" x="3051175" y="4579938"/>
          <p14:tracePt t="73158" x="3059113" y="4579938"/>
          <p14:tracePt t="73166" x="3059113" y="4564063"/>
          <p14:tracePt t="73173" x="3067050" y="4564063"/>
          <p14:tracePt t="73180" x="3067050" y="4554538"/>
          <p14:tracePt t="73188" x="3076575" y="4554538"/>
          <p14:tracePt t="73200" x="3076575" y="4546600"/>
          <p14:tracePt t="73208" x="3084513" y="4538663"/>
          <p14:tracePt t="73216" x="3084513" y="4529138"/>
          <p14:tracePt t="73224" x="3094038" y="4521200"/>
          <p14:tracePt t="73232" x="3101975" y="4513263"/>
          <p14:tracePt t="73240" x="3109913" y="4503738"/>
          <p14:tracePt t="73248" x="3109913" y="4495800"/>
          <p14:tracePt t="73256" x="3119438" y="4486275"/>
          <p14:tracePt t="73264" x="3127375" y="4486275"/>
          <p14:tracePt t="73272" x="3127375" y="4470400"/>
          <p14:tracePt t="73278" x="3135313" y="4452938"/>
          <p14:tracePt t="73287" x="3144838" y="4452938"/>
          <p14:tracePt t="73550" x="3144838" y="4445000"/>
          <p14:tracePt t="74120" x="3152775" y="4445000"/>
          <p14:tracePt t="74130" x="3152775" y="4435475"/>
          <p14:tracePt t="74138" x="3160713" y="4435475"/>
          <p14:tracePt t="74146" x="3170238" y="4427538"/>
          <p14:tracePt t="74218" x="3178175" y="4427538"/>
          <p14:tracePt t="74312" x="3178175" y="4419600"/>
          <p14:tracePt t="74324" x="3186113" y="4410075"/>
          <p14:tracePt t="74332" x="3195638" y="4410075"/>
          <p14:tracePt t="74426" x="3203575" y="4402138"/>
          <p14:tracePt t="74438" x="3203575" y="4394200"/>
          <p14:tracePt t="74444" x="3211513" y="4394200"/>
          <p14:tracePt t="74452" x="3221038" y="4394200"/>
          <p14:tracePt t="74460" x="3221038" y="4384675"/>
          <p14:tracePt t="74480" x="3228975" y="4376738"/>
          <p14:tracePt t="74492" x="3238500" y="4376738"/>
          <p14:tracePt t="74500" x="3238500" y="4368800"/>
          <p14:tracePt t="74524" x="3246438" y="4368800"/>
          <p14:tracePt t="74532" x="3254375" y="4368800"/>
          <p14:tracePt t="74540" x="3263900" y="4359275"/>
          <p14:tracePt t="74554" x="3263900" y="4351338"/>
          <p14:tracePt t="74558" x="3271838" y="4351338"/>
          <p14:tracePt t="74566" x="3289300" y="4341813"/>
          <p14:tracePt t="74574" x="3297238" y="4325938"/>
          <p14:tracePt t="74582" x="3314700" y="4316413"/>
          <p14:tracePt t="74590" x="3330575" y="4300538"/>
          <p14:tracePt t="74598" x="3355975" y="4291013"/>
          <p14:tracePt t="74606" x="3390900" y="4275138"/>
          <p14:tracePt t="74614" x="3424238" y="4249738"/>
          <p14:tracePt t="74622" x="3441700" y="4249738"/>
          <p14:tracePt t="74630" x="3475038" y="4232275"/>
          <p14:tracePt t="74638" x="3492500" y="4232275"/>
          <p14:tracePt t="74646" x="3517900" y="4224338"/>
          <p14:tracePt t="74654" x="3527425" y="4224338"/>
          <p14:tracePt t="74659" x="3535363" y="4224338"/>
          <p14:tracePt t="74669" x="3543300" y="4224338"/>
          <p14:tracePt t="74676" x="3552825" y="4224338"/>
          <p14:tracePt t="74684" x="3568700" y="4224338"/>
          <p14:tracePt t="74692" x="3586163" y="4224338"/>
          <p14:tracePt t="74700" x="3594100" y="4224338"/>
          <p14:tracePt t="74708" x="3611563" y="4224338"/>
          <p14:tracePt t="74716" x="3619500" y="4224338"/>
          <p14:tracePt t="74724" x="3636963" y="4224338"/>
          <p14:tracePt t="74732" x="3654425" y="4224338"/>
          <p14:tracePt t="74739" x="3662363" y="4224338"/>
          <p14:tracePt t="74748" x="3687763" y="4214813"/>
          <p14:tracePt t="74756" x="3697288" y="4214813"/>
          <p14:tracePt t="74762" x="3722688" y="4214813"/>
          <p14:tracePt t="74770" x="3738563" y="4214813"/>
          <p14:tracePt t="74778" x="3748088" y="4214813"/>
          <p14:tracePt t="74786" x="3763963" y="4214813"/>
          <p14:tracePt t="74794" x="3781425" y="4214813"/>
          <p14:tracePt t="74814" x="3790950" y="4214813"/>
          <p14:tracePt t="74822" x="3798888" y="4214813"/>
          <p14:tracePt t="74838" x="3806825" y="4214813"/>
          <p14:tracePt t="74846" x="3816350" y="4214813"/>
          <p14:tracePt t="74862" x="3824288" y="4214813"/>
          <p14:tracePt t="74868" x="3832225" y="4214813"/>
          <p14:tracePt t="74876" x="3841750" y="4214813"/>
          <p14:tracePt t="74892" x="3849688" y="4214813"/>
          <p14:tracePt t="74904" x="3857625" y="4214813"/>
          <p14:tracePt t="74916" x="3867150" y="4214813"/>
          <p14:tracePt t="74925" x="3883025" y="4214813"/>
          <p14:tracePt t="74932" x="3892550" y="4214813"/>
          <p14:tracePt t="74940" x="3908425" y="4214813"/>
          <p14:tracePt t="74948" x="3917950" y="4214813"/>
          <p14:tracePt t="74956" x="3925888" y="4214813"/>
          <p14:tracePt t="74964" x="3935413" y="4214813"/>
          <p14:tracePt t="74978" x="3943350" y="4214813"/>
          <p14:tracePt t="75396" x="3943350" y="4206875"/>
          <p14:tracePt t="75407" x="3951288" y="4197350"/>
          <p14:tracePt t="75414" x="3960813" y="4197350"/>
          <p14:tracePt t="75548" x="3968750" y="4197350"/>
          <p14:tracePt t="75572" x="3968750" y="4189413"/>
          <p14:tracePt t="75596" x="3976688" y="4189413"/>
          <p14:tracePt t="75606" x="3986213" y="4181475"/>
          <p14:tracePt t="75622" x="3994150" y="4171950"/>
          <p14:tracePt t="75634" x="4002088" y="4171950"/>
          <p14:tracePt t="76254" x="4019550" y="4164013"/>
          <p14:tracePt t="76262" x="4037013" y="4164013"/>
          <p14:tracePt t="76271" x="4044950" y="4164013"/>
          <p14:tracePt t="76278" x="4062413" y="4156075"/>
          <p14:tracePt t="76288" x="4079875" y="4156075"/>
          <p14:tracePt t="76294" x="4079875" y="4146550"/>
          <p14:tracePt t="76304" x="4095750" y="4146550"/>
          <p14:tracePt t="76319" x="4105275" y="4146550"/>
          <p14:tracePt t="76326" x="4113213" y="4146550"/>
          <p14:tracePt t="76338" x="4121150" y="4146550"/>
          <p14:tracePt t="77897" x="4130675" y="4146550"/>
          <p14:tracePt t="77923" x="4138613" y="4146550"/>
          <p14:tracePt t="77932" x="4146550" y="4146550"/>
          <p14:tracePt t="77944" x="4156075" y="4146550"/>
          <p14:tracePt t="77952" x="4164013" y="4156075"/>
          <p14:tracePt t="77982" x="4171950" y="4164013"/>
          <p14:tracePt t="77994" x="4181475" y="4164013"/>
          <p14:tracePt t="78014" x="4189413" y="4164013"/>
          <p14:tracePt t="78034" x="4197350" y="4164013"/>
          <p14:tracePt t="78042" x="4197350" y="4171950"/>
          <p14:tracePt t="78050" x="4206875" y="4171950"/>
          <p14:tracePt t="78064" x="4206875" y="4181475"/>
          <p14:tracePt t="78072" x="4214813" y="4181475"/>
          <p14:tracePt t="78116" x="4224338" y="4181475"/>
          <p14:tracePt t="78128" x="4224338" y="4189413"/>
          <p14:tracePt t="78136" x="4232275" y="4197350"/>
          <p14:tracePt t="78144" x="4240213" y="4206875"/>
          <p14:tracePt t="78152" x="4249738" y="4206875"/>
          <p14:tracePt t="78166" x="4257675" y="4214813"/>
          <p14:tracePt t="78173" x="4265613" y="4214813"/>
          <p14:tracePt t="78182" x="4265613" y="4224338"/>
          <p14:tracePt t="78203" x="4275138" y="4224338"/>
          <p14:tracePt t="78214" x="4283075" y="4224338"/>
          <p14:tracePt t="78254" x="4283075" y="4232275"/>
          <p14:tracePt t="78266" x="4291013" y="4232275"/>
          <p14:tracePt t="78288" x="4291013" y="4240213"/>
          <p14:tracePt t="78320" x="4300538" y="4240213"/>
          <p14:tracePt t="78356" x="4308475" y="4240213"/>
          <p14:tracePt t="78368" x="4308475" y="4249738"/>
          <p14:tracePt t="78463" x="4316413" y="4249738"/>
          <p14:tracePt t="78487" x="4325938" y="4257675"/>
          <p14:tracePt t="78504" x="4333875" y="4257675"/>
          <p14:tracePt t="78512" x="4351338" y="4257675"/>
          <p14:tracePt t="78520" x="4359275" y="4257675"/>
          <p14:tracePt t="78528" x="4368800" y="4257675"/>
          <p14:tracePt t="78536" x="4376738" y="4265613"/>
          <p14:tracePt t="78543" x="4384675" y="4265613"/>
          <p14:tracePt t="78552" x="4394200" y="4265613"/>
          <p14:tracePt t="78560" x="4402138" y="4265613"/>
          <p14:tracePt t="78598" x="4410075" y="4265613"/>
          <p14:tracePt t="78670" x="4419600" y="4265613"/>
          <p14:tracePt t="78682" x="4427538" y="4265613"/>
          <p14:tracePt t="79026" x="4419600" y="4265613"/>
          <p14:tracePt t="79034" x="4410075" y="4265613"/>
          <p14:tracePt t="79042" x="4402138" y="4265613"/>
          <p14:tracePt t="79050" x="4394200" y="4265613"/>
          <p14:tracePt t="79058" x="4384675" y="4265613"/>
          <p14:tracePt t="79074" x="4376738" y="4265613"/>
          <p14:tracePt t="79082" x="4368800" y="4265613"/>
          <p14:tracePt t="79090" x="4368800" y="4257675"/>
          <p14:tracePt t="79110" x="4368800" y="4249738"/>
          <p14:tracePt t="79121" x="4359275" y="4249738"/>
          <p14:tracePt t="79140" x="4351338" y="4249738"/>
          <p14:tracePt t="79152" x="4351338" y="4240213"/>
          <p14:tracePt t="79164" x="4351338" y="4232275"/>
          <p14:tracePt t="79200" x="4351338" y="4224338"/>
          <p14:tracePt t="79212" x="4351338" y="4214813"/>
          <p14:tracePt t="79542" x="4341813" y="4214813"/>
          <p14:tracePt t="79560" x="4333875" y="4214813"/>
          <p14:tracePt t="79568" x="4325938" y="4214813"/>
          <p14:tracePt t="79588" x="4316413" y="4214813"/>
          <p14:tracePt t="79596" x="4308475" y="4214813"/>
          <p14:tracePt t="79608" x="4300538" y="4214813"/>
          <p14:tracePt t="79636" x="4291013" y="4214813"/>
          <p14:tracePt t="79666" x="4283075" y="4214813"/>
          <p14:tracePt t="79722" x="4275138" y="4214813"/>
          <p14:tracePt t="79734" x="4265613" y="4214813"/>
          <p14:tracePt t="79754" x="4257675" y="4214813"/>
          <p14:tracePt t="79764" x="4249738" y="4214813"/>
          <p14:tracePt t="79772" x="4249738" y="4206875"/>
          <p14:tracePt t="79780" x="4240213" y="4206875"/>
          <p14:tracePt t="79874" x="4232275" y="4206875"/>
          <p14:tracePt t="79899" x="4224338" y="4206875"/>
          <p14:tracePt t="79922" x="4214813" y="4206875"/>
          <p14:tracePt t="80016" x="4206875" y="4206875"/>
          <p14:tracePt t="80067" x="4197350" y="4206875"/>
          <p14:tracePt t="80126" x="4189413" y="4206875"/>
          <p14:tracePt t="80187" x="4181475" y="4206875"/>
          <p14:tracePt t="80620" x="4171950" y="4206875"/>
          <p14:tracePt t="80656" x="4164013" y="4206875"/>
          <p14:tracePt t="80664" x="4156075" y="4206875"/>
          <p14:tracePt t="80754" x="4146550" y="4206875"/>
          <p14:tracePt t="80978" x="4146550" y="4197350"/>
          <p14:tracePt t="80986" x="4146550" y="4189413"/>
          <p14:tracePt t="81003" x="4146550" y="4181475"/>
          <p14:tracePt t="81019" x="4146550" y="4171950"/>
          <p14:tracePt t="81048" x="4146550" y="4164013"/>
          <p14:tracePt t="81056" x="4146550" y="4156075"/>
          <p14:tracePt t="81072" x="4146550" y="4146550"/>
          <p14:tracePt t="82349" x="4156075" y="4138613"/>
          <p14:tracePt t="82360" x="4164013" y="4138613"/>
          <p14:tracePt t="82369" x="4171950" y="4130675"/>
          <p14:tracePt t="82385" x="4189413" y="4130675"/>
          <p14:tracePt t="82401" x="4197350" y="4130675"/>
          <p14:tracePt t="82409" x="4206875" y="4130675"/>
          <p14:tracePt t="82414" x="4214813" y="4121150"/>
          <p14:tracePt t="82422" x="4232275" y="4121150"/>
          <p14:tracePt t="82430" x="4249738" y="4113213"/>
          <p14:tracePt t="82446" x="4265613" y="4113213"/>
          <p14:tracePt t="82454" x="4275138" y="4105275"/>
          <p14:tracePt t="82470" x="4283075" y="4105275"/>
          <p14:tracePt t="82522" x="4291013" y="4105275"/>
          <p14:tracePt t="83421" x="4308475" y="4095750"/>
          <p14:tracePt t="83428" x="4325938" y="4087813"/>
          <p14:tracePt t="83436" x="4341813" y="4079875"/>
          <p14:tracePt t="83534" x="4359275" y="4070350"/>
          <p14:tracePt t="83542" x="4384675" y="4062413"/>
          <p14:tracePt t="83550" x="4402138" y="4062413"/>
          <p14:tracePt t="83558" x="4435475" y="4062413"/>
          <p14:tracePt t="83566" x="4452938" y="4062413"/>
          <p14:tracePt t="83574" x="4470400" y="4062413"/>
          <p14:tracePt t="83582" x="4486275" y="4062413"/>
          <p14:tracePt t="83588" x="4503738" y="4062413"/>
          <p14:tracePt t="83596" x="4513263" y="4070350"/>
          <p14:tracePt t="83604" x="4529138" y="4070350"/>
          <p14:tracePt t="83612" x="4554538" y="4070350"/>
          <p14:tracePt t="83620" x="4564063" y="4079875"/>
          <p14:tracePt t="83628" x="4579938" y="4079875"/>
          <p14:tracePt t="83636" x="4614863" y="4079875"/>
          <p14:tracePt t="83644" x="4648200" y="4079875"/>
          <p14:tracePt t="83652" x="4673600" y="4070350"/>
          <p14:tracePt t="83660" x="4724400" y="4062413"/>
          <p14:tracePt t="83668" x="4759325" y="4062413"/>
          <p14:tracePt t="83676" x="4802188" y="4062413"/>
          <p14:tracePt t="83684" x="4818063" y="4062413"/>
          <p14:tracePt t="83689" x="4852988" y="4062413"/>
          <p14:tracePt t="83698" x="4894263" y="4062413"/>
          <p14:tracePt t="83706" x="4929188" y="4070350"/>
          <p14:tracePt t="83714" x="4962525" y="4079875"/>
          <p14:tracePt t="83722" x="5005388" y="4095750"/>
          <p14:tracePt t="83730" x="5038725" y="4105275"/>
          <p14:tracePt t="83738" x="5073650" y="4105275"/>
          <p14:tracePt t="83746" x="5106988" y="4113213"/>
          <p14:tracePt t="83754" x="5141913" y="4113213"/>
          <p14:tracePt t="83762" x="5183188" y="4113213"/>
          <p14:tracePt t="83770" x="5208588" y="4113213"/>
          <p14:tracePt t="83778" x="5268913" y="4113213"/>
          <p14:tracePt t="83786" x="5311775" y="4105275"/>
          <p14:tracePt t="83794" x="5370513" y="4079875"/>
          <p14:tracePt t="83801" x="5438775" y="4062413"/>
          <p14:tracePt t="83808" x="5497513" y="4052888"/>
          <p14:tracePt t="83817" x="5557838" y="4044950"/>
          <p14:tracePt t="83824" x="5616575" y="4019550"/>
          <p14:tracePt t="83832" x="5659438" y="4019550"/>
          <p14:tracePt t="83840" x="5710238" y="4002088"/>
          <p14:tracePt t="83848" x="5753100" y="3994150"/>
          <p14:tracePt t="83856" x="5778500" y="3976688"/>
          <p14:tracePt t="83864" x="5813425" y="3968750"/>
          <p14:tracePt t="83872" x="5829300" y="3968750"/>
          <p14:tracePt t="83880" x="5864225" y="3960813"/>
          <p14:tracePt t="83888" x="5897563" y="3951288"/>
          <p14:tracePt t="83894" x="5932488" y="3935413"/>
          <p14:tracePt t="83902" x="5983288" y="3925888"/>
          <p14:tracePt t="83910" x="6016625" y="3917950"/>
          <p14:tracePt t="83918" x="6076950" y="3908425"/>
          <p14:tracePt t="83926" x="6135688" y="3883025"/>
          <p14:tracePt t="83933" x="6194425" y="3867150"/>
          <p14:tracePt t="83942" x="6254750" y="3849688"/>
          <p14:tracePt t="83950" x="6313488" y="3849688"/>
          <p14:tracePt t="83958" x="6348413" y="3849688"/>
          <p14:tracePt t="83966" x="6373813" y="3849688"/>
          <p14:tracePt t="83974" x="6391275" y="3849688"/>
          <p14:tracePt t="83982" x="6407150" y="3849688"/>
          <p14:tracePt t="83990" x="6424613" y="3857625"/>
          <p14:tracePt t="84004" x="6442075" y="3857625"/>
          <p14:tracePt t="84012" x="6442075" y="3867150"/>
          <p14:tracePt t="84020" x="6457950" y="3867150"/>
          <p14:tracePt t="84028" x="6475413" y="3867150"/>
          <p14:tracePt t="84036" x="6483350" y="3867150"/>
          <p14:tracePt t="84043" x="6510338" y="3867150"/>
          <p14:tracePt t="84053" x="6535738" y="3867150"/>
          <p14:tracePt t="84060" x="6543675" y="3857625"/>
          <p14:tracePt t="84068" x="6569075" y="3849688"/>
          <p14:tracePt t="84076" x="6594475" y="3841750"/>
          <p14:tracePt t="84084" x="6637338" y="3824288"/>
          <p14:tracePt t="84092" x="6696075" y="3806825"/>
          <p14:tracePt t="84100" x="6756400" y="3781425"/>
          <p14:tracePt t="84108" x="6850063" y="3763963"/>
          <p14:tracePt t="84113" x="6926263" y="3738563"/>
          <p14:tracePt t="84122" x="7010400" y="3730625"/>
          <p14:tracePt t="84129" x="7096125" y="3730625"/>
          <p14:tracePt t="84138" x="7164388" y="3730625"/>
          <p14:tracePt t="84146" x="7223125" y="3730625"/>
          <p14:tracePt t="84154" x="7265988" y="3730625"/>
          <p14:tracePt t="84162" x="7283450" y="3738563"/>
          <p14:tracePt t="84183" x="7299325" y="3738563"/>
          <p14:tracePt t="84358" x="7299325" y="3748088"/>
          <p14:tracePt t="84390" x="7291388" y="3763963"/>
          <p14:tracePt t="84398" x="7283450" y="3781425"/>
          <p14:tracePt t="84406" x="7273925" y="3790950"/>
          <p14:tracePt t="84414" x="7258050" y="3806825"/>
          <p14:tracePt t="84422" x="7240588" y="3824288"/>
          <p14:tracePt t="84428" x="7223125" y="3841750"/>
          <p14:tracePt t="84436" x="7205663" y="3849688"/>
          <p14:tracePt t="84453" x="7197725" y="3857625"/>
          <p14:tracePt t="84460" x="7189788" y="3867150"/>
          <p14:tracePt t="84469" x="7180263" y="3875088"/>
          <p14:tracePt t="84476" x="7172325" y="3883025"/>
          <p14:tracePt t="84484" x="7164388" y="3892550"/>
          <p14:tracePt t="84492" x="7154863" y="3908425"/>
          <p14:tracePt t="84501" x="7146925" y="3908425"/>
          <p14:tracePt t="84508" x="7129463" y="3925888"/>
          <p14:tracePt t="84517" x="7121525" y="3943350"/>
          <p14:tracePt t="84524" x="7104063" y="3951288"/>
          <p14:tracePt t="84530" x="7088188" y="3968750"/>
          <p14:tracePt t="84538" x="7070725" y="3986213"/>
          <p14:tracePt t="84546" x="7053263" y="4002088"/>
          <p14:tracePt t="84554" x="7045325" y="4019550"/>
          <p14:tracePt t="84562" x="7027863" y="4019550"/>
          <p14:tracePt t="84570" x="7010400" y="4037013"/>
          <p14:tracePt t="84578" x="6994525" y="4044950"/>
          <p14:tracePt t="84586" x="6985000" y="4062413"/>
          <p14:tracePt t="84594" x="6969125" y="4070350"/>
          <p14:tracePt t="84602" x="6951663" y="4079875"/>
          <p14:tracePt t="84610" x="6934200" y="4087813"/>
          <p14:tracePt t="84619" x="6926263" y="4095750"/>
          <p14:tracePt t="84626" x="6908800" y="4113213"/>
          <p14:tracePt t="84632" x="6891338" y="4121150"/>
          <p14:tracePt t="84640" x="6875463" y="4138613"/>
          <p14:tracePt t="84648" x="6865938" y="4138613"/>
          <p14:tracePt t="84656" x="6850063" y="4156075"/>
          <p14:tracePt t="84664" x="6832600" y="4164013"/>
          <p14:tracePt t="84672" x="6824663" y="4181475"/>
          <p14:tracePt t="84680" x="6807200" y="4189413"/>
          <p14:tracePt t="84688" x="6789738" y="4197350"/>
          <p14:tracePt t="84696" x="6772275" y="4197350"/>
          <p14:tracePt t="84704" x="6772275" y="4206875"/>
          <p14:tracePt t="84712" x="6764338" y="4206875"/>
          <p14:tracePt t="84720" x="6756400" y="4206875"/>
          <p14:tracePt t="84758" x="6756400" y="4214813"/>
          <p14:tracePt t="84770" x="6746875" y="4224338"/>
          <p14:tracePt t="84778" x="6738938" y="4224338"/>
          <p14:tracePt t="84786" x="6731000" y="4232275"/>
          <p14:tracePt t="84794" x="6713538" y="4249738"/>
          <p14:tracePt t="84802" x="6696075" y="4257675"/>
          <p14:tracePt t="84809" x="6680200" y="4265613"/>
          <p14:tracePt t="84819" x="6670675" y="4275138"/>
          <p14:tracePt t="84826" x="6654800" y="4283075"/>
          <p14:tracePt t="84834" x="6637338" y="4291013"/>
          <p14:tracePt t="84842" x="6627813" y="4300538"/>
          <p14:tracePt t="84848" x="6619875" y="4308475"/>
          <p14:tracePt t="84856" x="6611938" y="4308475"/>
          <p14:tracePt t="84868" x="6602413" y="4308475"/>
          <p14:tracePt t="84880" x="6602413" y="4316413"/>
          <p14:tracePt t="84896" x="6594475" y="4316413"/>
          <p14:tracePt t="84990" x="6586538" y="4316413"/>
          <p14:tracePt t="85394" x="6577013" y="4325938"/>
          <p14:tracePt t="85403" x="6561138" y="4341813"/>
          <p14:tracePt t="85410" x="6543675" y="4351338"/>
          <p14:tracePt t="85419" x="6526213" y="4368800"/>
          <p14:tracePt t="85426" x="6518275" y="4376738"/>
          <p14:tracePt t="85436" x="6500813" y="4394200"/>
          <p14:tracePt t="85443" x="6483350" y="4402138"/>
          <p14:tracePt t="85459" x="6467475" y="4410075"/>
          <p14:tracePt t="85467" x="6457950" y="4410075"/>
          <p14:tracePt t="85473" x="6457950" y="4419600"/>
          <p14:tracePt t="85557" x="6467475" y="4402138"/>
          <p14:tracePt t="85566" x="6483350" y="4394200"/>
          <p14:tracePt t="85574" x="6500813" y="4376738"/>
          <p14:tracePt t="85578" x="6518275" y="4351338"/>
          <p14:tracePt t="85586" x="6551613" y="4333875"/>
          <p14:tracePt t="85594" x="6594475" y="4308475"/>
          <p14:tracePt t="85602" x="6637338" y="4283075"/>
          <p14:tracePt t="85610" x="6688138" y="4257675"/>
          <p14:tracePt t="85618" x="6746875" y="4232275"/>
          <p14:tracePt t="85626" x="6815138" y="4214813"/>
          <p14:tracePt t="85634" x="6875463" y="4206875"/>
          <p14:tracePt t="85642" x="6934200" y="4197350"/>
          <p14:tracePt t="85650" x="6959600" y="4197350"/>
          <p14:tracePt t="85658" x="6977063" y="4197350"/>
          <p14:tracePt t="85668" x="6994525" y="4197350"/>
          <p14:tracePt t="85674" x="7002463" y="4197350"/>
          <p14:tracePt t="85682" x="7019925" y="4197350"/>
          <p14:tracePt t="85688" x="7027863" y="4197350"/>
          <p14:tracePt t="85696" x="7045325" y="4189413"/>
          <p14:tracePt t="85704" x="7053263" y="4189413"/>
          <p14:tracePt t="85712" x="7061200" y="4181475"/>
          <p14:tracePt t="85720" x="7078663" y="4171950"/>
          <p14:tracePt t="85728" x="7096125" y="4171950"/>
          <p14:tracePt t="85736" x="7104063" y="4164013"/>
          <p14:tracePt t="85744" x="7121525" y="4164013"/>
          <p14:tracePt t="85752" x="7129463" y="4164013"/>
          <p14:tracePt t="85760" x="7138988" y="4156075"/>
          <p14:tracePt t="85768" x="7154863" y="4156075"/>
          <p14:tracePt t="85776" x="7172325" y="4146550"/>
          <p14:tracePt t="85784" x="7180263" y="4146550"/>
          <p14:tracePt t="85792" x="7197725" y="4138613"/>
          <p14:tracePt t="85798" x="7223125" y="4130675"/>
          <p14:tracePt t="85806" x="7240588" y="4130675"/>
          <p14:tracePt t="85814" x="7258050" y="4130675"/>
          <p14:tracePt t="85822" x="7283450" y="4130675"/>
          <p14:tracePt t="85830" x="7291388" y="4121150"/>
          <p14:tracePt t="85838" x="7308850" y="4121150"/>
          <p14:tracePt t="85846" x="7316788" y="4121150"/>
          <p14:tracePt t="86193" x="7324725" y="4121150"/>
          <p14:tracePt t="86593" x="7316788" y="4121150"/>
          <p14:tracePt t="87374" x="7308850" y="4130675"/>
          <p14:tracePt t="87394" x="7299325" y="4138613"/>
          <p14:tracePt t="87400" x="7299325" y="4146550"/>
          <p14:tracePt t="87408" x="7291388" y="4156075"/>
          <p14:tracePt t="87416" x="7283450" y="4156075"/>
          <p14:tracePt t="87424" x="7283450" y="4164013"/>
          <p14:tracePt t="87433" x="7273925" y="4164013"/>
          <p14:tracePt t="87440" x="7265988" y="4171950"/>
          <p14:tracePt t="87460" x="7258050" y="4171950"/>
          <p14:tracePt t="87664" x="7240588" y="4181475"/>
          <p14:tracePt t="87676" x="7240588" y="4189413"/>
          <p14:tracePt t="87684" x="7189788" y="4206875"/>
          <p14:tracePt t="87692" x="7138988" y="4224338"/>
          <p14:tracePt t="87700" x="7096125" y="4240213"/>
          <p14:tracePt t="87706" x="7045325" y="4265613"/>
          <p14:tracePt t="87714" x="6994525" y="4283075"/>
          <p14:tracePt t="87722" x="6934200" y="4300538"/>
          <p14:tracePt t="87730" x="6875463" y="4325938"/>
          <p14:tracePt t="87738" x="6815138" y="4341813"/>
          <p14:tracePt t="87746" x="6756400" y="4351338"/>
          <p14:tracePt t="87754" x="6662738" y="4376738"/>
          <p14:tracePt t="87762" x="6577013" y="4394200"/>
          <p14:tracePt t="87770" x="6475413" y="4419600"/>
          <p14:tracePt t="87778" x="6356350" y="4445000"/>
          <p14:tracePt t="87786" x="6246813" y="4460875"/>
          <p14:tracePt t="87793" x="6102350" y="4486275"/>
          <p14:tracePt t="87802" x="5957888" y="4513263"/>
          <p14:tracePt t="87808" x="5778500" y="4538663"/>
          <p14:tracePt t="87816" x="5591175" y="4564063"/>
          <p14:tracePt t="87824" x="5370513" y="4597400"/>
          <p14:tracePt t="87832" x="5124450" y="4622800"/>
          <p14:tracePt t="87840" x="4878388" y="4657725"/>
          <p14:tracePt t="87848" x="4630738" y="4691063"/>
          <p14:tracePt t="87856" x="4384675" y="4716463"/>
          <p14:tracePt t="87864" x="4171950" y="4749800"/>
          <p14:tracePt t="87872" x="4019550" y="4759325"/>
          <p14:tracePt t="87880" x="3857625" y="4784725"/>
          <p14:tracePt t="87888" x="3713163" y="4792663"/>
          <p14:tracePt t="87896" x="3578225" y="4810125"/>
          <p14:tracePt t="87904" x="3433763" y="4827588"/>
          <p14:tracePt t="87920" x="3186113" y="4878388"/>
          <p14:tracePt t="87926" x="3059113" y="4903788"/>
          <p14:tracePt t="87934" x="2957513" y="4919663"/>
          <p14:tracePt t="87942" x="2871788" y="4946650"/>
          <p14:tracePt t="87950" x="2778125" y="4962525"/>
          <p14:tracePt t="87958" x="2693988" y="4979988"/>
          <p14:tracePt t="87966" x="2633663" y="4997450"/>
          <p14:tracePt t="87974" x="2574925" y="5005388"/>
          <p14:tracePt t="87983" x="2516188" y="5013325"/>
          <p14:tracePt t="87990" x="2463800" y="5038725"/>
          <p14:tracePt t="87998" x="2430463" y="5048250"/>
          <p14:tracePt t="88006" x="2387600" y="5064125"/>
          <p14:tracePt t="88014" x="2354263" y="5081588"/>
          <p14:tracePt t="88020" x="2311400" y="5099050"/>
          <p14:tracePt t="88028" x="2293938" y="5116513"/>
          <p14:tracePt t="88036" x="2260600" y="5132388"/>
          <p14:tracePt t="88044" x="2235200" y="5141913"/>
          <p14:tracePt t="88052" x="2200275" y="5157788"/>
          <p14:tracePt t="88060" x="2174875" y="5167313"/>
          <p14:tracePt t="88069" x="2159000" y="5175250"/>
          <p14:tracePt t="88075" x="2149475" y="5175250"/>
          <p14:tracePt t="88084" x="2133600" y="5175250"/>
          <p14:tracePt t="88092" x="2124075" y="5175250"/>
          <p14:tracePt t="88100" x="2116138" y="5175250"/>
          <p14:tracePt t="88108" x="2098675" y="5175250"/>
          <p14:tracePt t="88124" x="2082800" y="5175250"/>
          <p14:tracePt t="88129" x="2073275" y="5175250"/>
          <p14:tracePt t="88138" x="2065338" y="5175250"/>
          <p14:tracePt t="88146" x="2047875" y="5183188"/>
          <p14:tracePt t="88154" x="2039938" y="5183188"/>
          <p14:tracePt t="88162" x="2030413" y="5192713"/>
          <p14:tracePt t="88170" x="2014538" y="5192713"/>
          <p14:tracePt t="88178" x="2014538" y="5200650"/>
          <p14:tracePt t="88186" x="2005013" y="5200650"/>
          <p14:tracePt t="88194" x="1997075" y="5200650"/>
          <p14:tracePt t="88260" x="1997075" y="5208588"/>
          <p14:tracePt t="88452" x="1997075" y="5218113"/>
          <p14:tracePt t="88464" x="2014538" y="5226050"/>
          <p14:tracePt t="88472" x="2039938" y="5235575"/>
          <p14:tracePt t="88480" x="2065338" y="5251450"/>
          <p14:tracePt t="88488" x="2090738" y="5260975"/>
          <p14:tracePt t="88496" x="2108200" y="5276850"/>
          <p14:tracePt t="88504" x="2116138" y="5286375"/>
          <p14:tracePt t="88512" x="2133600" y="5294313"/>
          <p14:tracePt t="88520" x="2149475" y="5302250"/>
          <p14:tracePt t="88529" x="2159000" y="5311775"/>
          <p14:tracePt t="88536" x="2174875" y="5327650"/>
          <p14:tracePt t="88542" x="2192338" y="5327650"/>
          <p14:tracePt t="88550" x="2209800" y="5345113"/>
          <p14:tracePt t="88558" x="2227263" y="5353050"/>
          <p14:tracePt t="88568" x="2243138" y="5353050"/>
          <p14:tracePt t="88574" x="2260600" y="5362575"/>
          <p14:tracePt t="88583" x="2268538" y="5362575"/>
          <p14:tracePt t="88590" x="2286000" y="5362575"/>
          <p14:tracePt t="88598" x="2303463" y="5370513"/>
          <p14:tracePt t="88606" x="2311400" y="5370513"/>
          <p14:tracePt t="88614" x="2328863" y="5370513"/>
          <p14:tracePt t="88622" x="2336800" y="5370513"/>
          <p14:tracePt t="88630" x="2354263" y="5370513"/>
          <p14:tracePt t="88638" x="2371725" y="5370513"/>
          <p14:tracePt t="88646" x="2379663" y="5380038"/>
          <p14:tracePt t="88652" x="2397125" y="5380038"/>
          <p14:tracePt t="88660" x="2413000" y="5380038"/>
          <p14:tracePt t="88680" x="2422525" y="5380038"/>
          <p14:tracePt t="88692" x="2430463" y="5380038"/>
          <p14:tracePt t="88700" x="2430463" y="5387975"/>
          <p14:tracePt t="88794" x="2438400" y="5387975"/>
          <p14:tracePt t="88814" x="2447925" y="5387975"/>
          <p14:tracePt t="88822" x="2455863" y="5387975"/>
          <p14:tracePt t="88839" x="2473325" y="5387975"/>
          <p14:tracePt t="88854" x="2481263" y="5387975"/>
          <p14:tracePt t="88860" x="2498725" y="5380038"/>
          <p14:tracePt t="88869" x="2506663" y="5380038"/>
          <p14:tracePt t="88877" x="2516188" y="5380038"/>
          <p14:tracePt t="88885" x="2532063" y="5380038"/>
          <p14:tracePt t="88892" x="2532063" y="5370513"/>
          <p14:tracePt t="88902" x="2549525" y="5370513"/>
          <p14:tracePt t="88916" x="2557463" y="5370513"/>
          <p14:tracePt t="88924" x="2566988" y="5362575"/>
          <p14:tracePt t="88933" x="2574925" y="5362575"/>
          <p14:tracePt t="88940" x="2582863" y="5353050"/>
          <p14:tracePt t="88948" x="2600325" y="5353050"/>
          <p14:tracePt t="88956" x="2608263" y="5353050"/>
          <p14:tracePt t="88962" x="2625725" y="5353050"/>
          <p14:tracePt t="88970" x="2633663" y="5353050"/>
          <p14:tracePt t="88986" x="2643188" y="5353050"/>
          <p14:tracePt t="89002" x="2651125" y="5353050"/>
          <p14:tracePt t="89246" x="2660650" y="5353050"/>
          <p14:tracePt t="89254" x="2676525" y="5353050"/>
          <p14:tracePt t="89270" x="2693988" y="5353050"/>
          <p14:tracePt t="89276" x="2711450" y="5345113"/>
          <p14:tracePt t="89285" x="2719388" y="5337175"/>
          <p14:tracePt t="89292" x="2744788" y="5327650"/>
          <p14:tracePt t="89300" x="2770188" y="5319713"/>
          <p14:tracePt t="89308" x="2795588" y="5311775"/>
          <p14:tracePt t="89316" x="2805113" y="5302250"/>
          <p14:tracePt t="89324" x="2830513" y="5294313"/>
          <p14:tracePt t="89332" x="2846388" y="5294313"/>
          <p14:tracePt t="89340" x="2855913" y="5286375"/>
          <p14:tracePt t="89348" x="2871788" y="5276850"/>
          <p14:tracePt t="89356" x="2881313" y="5276850"/>
          <p14:tracePt t="89364" x="2889250" y="5268913"/>
          <p14:tracePt t="89372" x="2906713" y="5260975"/>
          <p14:tracePt t="89378" x="2922588" y="5260975"/>
          <p14:tracePt t="89394" x="2932113" y="5260975"/>
          <p14:tracePt t="89406" x="2940050" y="5260975"/>
          <p14:tracePt t="89470" x="2949575" y="5260975"/>
          <p14:tracePt t="89516" x="2949575" y="5251450"/>
          <p14:tracePt t="89564" x="2957513" y="5243513"/>
          <p14:tracePt t="89764" x="2965450" y="5243513"/>
          <p14:tracePt t="89776" x="2965450" y="5235575"/>
          <p14:tracePt t="89784" x="2974975" y="5235575"/>
          <p14:tracePt t="89796" x="2982913" y="5235575"/>
          <p14:tracePt t="89812" x="2990850" y="5235575"/>
          <p14:tracePt t="89826" x="2990850" y="5226050"/>
          <p14:tracePt t="89838" x="3000375" y="5226050"/>
          <p14:tracePt t="89898" x="3008313" y="5226050"/>
          <p14:tracePt t="89906" x="3016250" y="5226050"/>
          <p14:tracePt t="89914" x="3025775" y="5226050"/>
          <p14:tracePt t="89933" x="3041650" y="5226050"/>
          <p14:tracePt t="89939" x="3059113" y="5226050"/>
          <p14:tracePt t="89952" x="3067050" y="5226050"/>
          <p14:tracePt t="89960" x="3076575" y="5218113"/>
          <p14:tracePt t="89976" x="3084513" y="5218113"/>
          <p14:tracePt t="89984" x="3094038" y="5218113"/>
          <p14:tracePt t="89992" x="3101975" y="5218113"/>
          <p14:tracePt t="90008" x="3109913" y="5218113"/>
          <p14:tracePt t="90014" x="3119438" y="5218113"/>
          <p14:tracePt t="90030" x="3127375" y="5218113"/>
          <p14:tracePt t="90038" x="3144838" y="5218113"/>
          <p14:tracePt t="90144" x="3152775" y="5218113"/>
          <p14:tracePt t="90334" x="3160713" y="5218113"/>
          <p14:tracePt t="90352" x="3186113" y="5218113"/>
          <p14:tracePt t="90360" x="3211513" y="5218113"/>
          <p14:tracePt t="90368" x="3221038" y="5226050"/>
          <p14:tracePt t="90376" x="3246438" y="5243513"/>
          <p14:tracePt t="90384" x="3279775" y="5251450"/>
          <p14:tracePt t="90392" x="3297238" y="5260975"/>
          <p14:tracePt t="90400" x="3305175" y="5276850"/>
          <p14:tracePt t="90408" x="3322638" y="5276850"/>
          <p14:tracePt t="90416" x="3340100" y="5276850"/>
          <p14:tracePt t="90424" x="3348038" y="5276850"/>
          <p14:tracePt t="90433" x="3355975" y="5276850"/>
          <p14:tracePt t="90440" x="3355975" y="5286375"/>
          <p14:tracePt t="90450" x="3365500" y="5286375"/>
          <p14:tracePt t="90656" x="3373438" y="5286375"/>
          <p14:tracePt t="90666" x="3390900" y="5286375"/>
          <p14:tracePt t="90674" x="3398838" y="5286375"/>
          <p14:tracePt t="90690" x="3408363" y="5286375"/>
          <p14:tracePt t="90710" x="3416300" y="5286375"/>
          <p14:tracePt t="90726" x="3416300" y="5276850"/>
          <p14:tracePt t="90856" x="3424238" y="5276850"/>
          <p14:tracePt t="90938" x="3433763" y="5276850"/>
          <p14:tracePt t="90946" x="3441700" y="5268913"/>
          <p14:tracePt t="90954" x="3449638" y="5268913"/>
          <p14:tracePt t="90962" x="3467100" y="5260975"/>
          <p14:tracePt t="90970" x="3475038" y="5260975"/>
          <p14:tracePt t="90988" x="3484563" y="5260975"/>
          <p14:tracePt t="91008" x="3492500" y="5260975"/>
          <p14:tracePt t="91024" x="3502025" y="5260975"/>
          <p14:tracePt t="91040" x="3517900" y="5260975"/>
          <p14:tracePt t="91049" x="3527425" y="5260975"/>
          <p14:tracePt t="91056" x="3543300" y="5260975"/>
          <p14:tracePt t="91064" x="3560763" y="5260975"/>
          <p14:tracePt t="91072" x="3568700" y="5260975"/>
          <p14:tracePt t="91078" x="3578225" y="5260975"/>
          <p14:tracePt t="91086" x="3586163" y="5260975"/>
          <p14:tracePt t="91094" x="3594100" y="5260975"/>
          <p14:tracePt t="91102" x="3611563" y="5260975"/>
          <p14:tracePt t="91110" x="3619500" y="5260975"/>
          <p14:tracePt t="91119" x="3636963" y="5260975"/>
          <p14:tracePt t="91126" x="3654425" y="5251450"/>
          <p14:tracePt t="91134" x="3662363" y="5251450"/>
          <p14:tracePt t="91142" x="3679825" y="5243513"/>
          <p14:tracePt t="91150" x="3705225" y="5235575"/>
          <p14:tracePt t="91158" x="3713163" y="5235575"/>
          <p14:tracePt t="91166" x="3730625" y="5235575"/>
          <p14:tracePt t="91174" x="3738563" y="5235575"/>
          <p14:tracePt t="91182" x="3756025" y="5235575"/>
          <p14:tracePt t="91188" x="3773488" y="5226050"/>
          <p14:tracePt t="91196" x="3781425" y="5226050"/>
          <p14:tracePt t="91204" x="3798888" y="5226050"/>
          <p14:tracePt t="91212" x="3816350" y="5218113"/>
          <p14:tracePt t="91220" x="3824288" y="5218113"/>
          <p14:tracePt t="91228" x="3841750" y="5208588"/>
          <p14:tracePt t="91236" x="3857625" y="5208588"/>
          <p14:tracePt t="91244" x="3867150" y="5208588"/>
          <p14:tracePt t="91252" x="3883025" y="5200650"/>
          <p14:tracePt t="91260" x="3892550" y="5200650"/>
          <p14:tracePt t="91268" x="3908425" y="5192713"/>
          <p14:tracePt t="91276" x="3925888" y="5192713"/>
          <p14:tracePt t="91284" x="3935413" y="5192713"/>
          <p14:tracePt t="91290" x="3951288" y="5192713"/>
          <p14:tracePt t="91300" x="3968750" y="5192713"/>
          <p14:tracePt t="91306" x="3976688" y="5183188"/>
          <p14:tracePt t="91314" x="3994150" y="5183188"/>
          <p14:tracePt t="91322" x="4011613" y="5183188"/>
          <p14:tracePt t="91330" x="4019550" y="5183188"/>
          <p14:tracePt t="91338" x="4037013" y="5183188"/>
          <p14:tracePt t="91346" x="4044950" y="5183188"/>
          <p14:tracePt t="91354" x="4062413" y="5183188"/>
          <p14:tracePt t="91362" x="4079875" y="5175250"/>
          <p14:tracePt t="91370" x="4087813" y="5175250"/>
          <p14:tracePt t="91378" x="4105275" y="5175250"/>
          <p14:tracePt t="91386" x="4121150" y="5167313"/>
          <p14:tracePt t="91394" x="4130675" y="5167313"/>
          <p14:tracePt t="91401" x="4146550" y="5167313"/>
          <p14:tracePt t="91416" x="4156075" y="5167313"/>
          <p14:tracePt t="91433" x="4164013" y="5167313"/>
          <p14:tracePt t="91451" x="4171950" y="5167313"/>
          <p14:tracePt t="91476" x="4181475" y="5167313"/>
          <p14:tracePt t="91485" x="4197350" y="5157788"/>
          <p14:tracePt t="91502" x="4206875" y="5157788"/>
          <p14:tracePt t="91506" x="4214813" y="5157788"/>
          <p14:tracePt t="91514" x="4232275" y="5157788"/>
          <p14:tracePt t="91522" x="4240213" y="5157788"/>
          <p14:tracePt t="91530" x="4249738" y="5157788"/>
          <p14:tracePt t="91538" x="4257675" y="5157788"/>
          <p14:tracePt t="91546" x="4265613" y="5157788"/>
          <p14:tracePt t="92678" x="4275138" y="5157788"/>
          <p14:tracePt t="92684" x="4283075" y="5157788"/>
          <p14:tracePt t="92692" x="4300538" y="5157788"/>
          <p14:tracePt t="92712" x="4308475" y="5157788"/>
          <p14:tracePt t="92993" x="4316413" y="5149850"/>
          <p14:tracePt t="93000" x="4325938" y="5132388"/>
          <p14:tracePt t="93007" x="4341813" y="5124450"/>
          <p14:tracePt t="93018" x="4359275" y="5106988"/>
          <p14:tracePt t="93022" x="4376738" y="5099050"/>
          <p14:tracePt t="93030" x="4384675" y="5081588"/>
          <p14:tracePt t="93038" x="4402138" y="5064125"/>
          <p14:tracePt t="93046" x="4419600" y="5056188"/>
          <p14:tracePt t="93054" x="4435475" y="5038725"/>
          <p14:tracePt t="93062" x="4445000" y="5022850"/>
          <p14:tracePt t="93070" x="4460875" y="5005388"/>
          <p14:tracePt t="93078" x="4478338" y="4997450"/>
          <p14:tracePt t="93086" x="4503738" y="4979988"/>
          <p14:tracePt t="93094" x="4513263" y="4972050"/>
          <p14:tracePt t="93101" x="4529138" y="4962525"/>
          <p14:tracePt t="93108" x="4546600" y="4962525"/>
          <p14:tracePt t="93116" x="4554538" y="4962525"/>
          <p14:tracePt t="93124" x="4564063" y="4962525"/>
          <p14:tracePt t="93132" x="4579938" y="4962525"/>
          <p14:tracePt t="93139" x="4579938" y="4954588"/>
          <p14:tracePt t="93155" x="4589463" y="4954588"/>
          <p14:tracePt t="93164" x="4597400" y="4954588"/>
          <p14:tracePt t="93172" x="4605338" y="4954588"/>
          <p14:tracePt t="93179" x="4622800" y="4946650"/>
          <p14:tracePt t="93188" x="4640263" y="4946650"/>
          <p14:tracePt t="93196" x="4648200" y="4937125"/>
          <p14:tracePt t="93202" x="4665663" y="4929188"/>
          <p14:tracePt t="93210" x="4691063" y="4911725"/>
          <p14:tracePt t="93218" x="4716463" y="4903788"/>
          <p14:tracePt t="93226" x="4733925" y="4894263"/>
          <p14:tracePt t="93234" x="4749800" y="4886325"/>
          <p14:tracePt t="93242" x="4767263" y="4886325"/>
          <p14:tracePt t="93250" x="4775200" y="4878388"/>
          <p14:tracePt t="93258" x="4792663" y="4878388"/>
          <p14:tracePt t="93266" x="4810125" y="4878388"/>
          <p14:tracePt t="93274" x="4818063" y="4878388"/>
          <p14:tracePt t="93282" x="4835525" y="4878388"/>
          <p14:tracePt t="93290" x="4843463" y="4868863"/>
          <p14:tracePt t="93299" x="4860925" y="4868863"/>
          <p14:tracePt t="93306" x="4878388" y="4860925"/>
          <p14:tracePt t="93314" x="4903788" y="4852988"/>
          <p14:tracePt t="93320" x="4911725" y="4843463"/>
          <p14:tracePt t="93328" x="4937125" y="4835525"/>
          <p14:tracePt t="93336" x="4972050" y="4818063"/>
          <p14:tracePt t="93344" x="5005388" y="4802188"/>
          <p14:tracePt t="93352" x="5056188" y="4792663"/>
          <p14:tracePt t="93360" x="5116513" y="4784725"/>
          <p14:tracePt t="93368" x="5175250" y="4775200"/>
          <p14:tracePt t="93376" x="5226050" y="4775200"/>
          <p14:tracePt t="93384" x="5286375" y="4759325"/>
          <p14:tracePt t="93392" x="5362575" y="4759325"/>
          <p14:tracePt t="93400" x="5430838" y="4759325"/>
          <p14:tracePt t="93408" x="5514975" y="4759325"/>
          <p14:tracePt t="93414" x="5591175" y="4759325"/>
          <p14:tracePt t="93422" x="5676900" y="4759325"/>
          <p14:tracePt t="93429" x="5761038" y="4767263"/>
          <p14:tracePt t="93438" x="5846763" y="4767263"/>
          <p14:tracePt t="93446" x="5915025" y="4767263"/>
          <p14:tracePt t="93454" x="6008688" y="4775200"/>
          <p14:tracePt t="93462" x="6092825" y="4802188"/>
          <p14:tracePt t="93470" x="6153150" y="4810125"/>
          <p14:tracePt t="93478" x="6211888" y="4818063"/>
          <p14:tracePt t="93486" x="6254750" y="4827588"/>
          <p14:tracePt t="93494" x="6288088" y="4827588"/>
          <p14:tracePt t="93502" x="6313488" y="4827588"/>
          <p14:tracePt t="93510" x="6348413" y="4827588"/>
          <p14:tracePt t="93518" x="6365875" y="4827588"/>
          <p14:tracePt t="93524" x="6381750" y="4827588"/>
          <p14:tracePt t="93532" x="6399213" y="4827588"/>
          <p14:tracePt t="93540" x="6424613" y="4827588"/>
          <p14:tracePt t="93548" x="6457950" y="4827588"/>
          <p14:tracePt t="93556" x="6483350" y="4818063"/>
          <p14:tracePt t="93564" x="6510338" y="4818063"/>
          <p14:tracePt t="93572" x="6543675" y="4818063"/>
          <p14:tracePt t="93580" x="6586538" y="4818063"/>
          <p14:tracePt t="93588" x="6619875" y="4818063"/>
          <p14:tracePt t="93596" x="6645275" y="4827588"/>
          <p14:tracePt t="93604" x="6670675" y="4843463"/>
          <p14:tracePt t="93612" x="6688138" y="4852988"/>
          <p14:tracePt t="93620" x="6713538" y="4868863"/>
          <p14:tracePt t="93628" x="6731000" y="4878388"/>
          <p14:tracePt t="93634" x="6764338" y="4886325"/>
          <p14:tracePt t="93642" x="6799263" y="4903788"/>
          <p14:tracePt t="93650" x="6832600" y="4929188"/>
          <p14:tracePt t="93658" x="6865938" y="4929188"/>
          <p14:tracePt t="93666" x="6916738" y="4954588"/>
          <p14:tracePt t="93674" x="6959600" y="4962525"/>
          <p14:tracePt t="93682" x="6994525" y="4972050"/>
          <p14:tracePt t="93690" x="7053263" y="4979988"/>
          <p14:tracePt t="93699" x="7121525" y="4987925"/>
          <p14:tracePt t="93706" x="7189788" y="5013325"/>
          <p14:tracePt t="93714" x="7258050" y="5022850"/>
          <p14:tracePt t="93722" x="7334250" y="5030788"/>
          <p14:tracePt t="93730" x="7418388" y="5038725"/>
          <p14:tracePt t="93736" x="7486650" y="5038725"/>
          <p14:tracePt t="93744" x="7562850" y="5038725"/>
          <p14:tracePt t="93752" x="7631113" y="5038725"/>
          <p14:tracePt t="93760" x="7716838" y="5038725"/>
          <p14:tracePt t="93768" x="7810500" y="5030788"/>
          <p14:tracePt t="93776" x="7894638" y="5005388"/>
          <p14:tracePt t="93784" x="7980363" y="4987925"/>
          <p14:tracePt t="93792" x="8056563" y="4972050"/>
          <p14:tracePt t="93801" x="8115300" y="4962525"/>
          <p14:tracePt t="93808" x="8175625" y="4954588"/>
          <p14:tracePt t="93816" x="8191500" y="4954588"/>
          <p14:tracePt t="93824" x="8201025" y="4954588"/>
          <p14:tracePt t="93869" x="8201025" y="4946650"/>
          <p14:tracePt t="93942" x="8175625" y="4962525"/>
          <p14:tracePt t="93948" x="8158163" y="4962525"/>
          <p14:tracePt t="93956" x="8132763" y="4972050"/>
          <p14:tracePt t="93964" x="8089900" y="4972050"/>
          <p14:tracePt t="93972" x="8047038" y="4972050"/>
          <p14:tracePt t="93980" x="7988300" y="4972050"/>
          <p14:tracePt t="93988" x="7927975" y="4972050"/>
          <p14:tracePt t="93996" x="7869238" y="4972050"/>
          <p14:tracePt t="94004" x="7800975" y="4972050"/>
          <p14:tracePt t="94012" x="7742238" y="4972050"/>
          <p14:tracePt t="94020" x="7673975" y="4962525"/>
          <p14:tracePt t="94028" x="7597775" y="4954588"/>
          <p14:tracePt t="94036" x="7537450" y="4946650"/>
          <p14:tracePt t="94044" x="7478713" y="4937125"/>
          <p14:tracePt t="94052" x="7418388" y="4929188"/>
          <p14:tracePt t="94058" x="7359650" y="4929188"/>
          <p14:tracePt t="94067" x="7316788" y="4919663"/>
          <p14:tracePt t="94074" x="7283450" y="4911725"/>
          <p14:tracePt t="94082" x="7258050" y="4911725"/>
          <p14:tracePt t="94089" x="7215188" y="4911725"/>
          <p14:tracePt t="94098" x="7189788" y="4911725"/>
          <p14:tracePt t="94106" x="7129463" y="4911725"/>
          <p14:tracePt t="94114" x="7070725" y="4911725"/>
          <p14:tracePt t="94122" x="7010400" y="4894263"/>
          <p14:tracePt t="94129" x="6959600" y="4894263"/>
          <p14:tracePt t="94138" x="6908800" y="4886325"/>
          <p14:tracePt t="94146" x="6850063" y="4878388"/>
          <p14:tracePt t="94152" x="6789738" y="4868863"/>
          <p14:tracePt t="94160" x="6731000" y="4860925"/>
          <p14:tracePt t="94168" x="6670675" y="4835525"/>
          <p14:tracePt t="94176" x="6611938" y="4827588"/>
          <p14:tracePt t="94184" x="6535738" y="4818063"/>
          <p14:tracePt t="94192" x="6475413" y="4810125"/>
          <p14:tracePt t="94200" x="6416675" y="4784725"/>
          <p14:tracePt t="94208" x="6356350" y="4767263"/>
          <p14:tracePt t="94216" x="6280150" y="4749800"/>
          <p14:tracePt t="94224" x="6221413" y="4733925"/>
          <p14:tracePt t="94232" x="6161088" y="4716463"/>
          <p14:tracePt t="94240" x="6118225" y="4708525"/>
          <p14:tracePt t="94248" x="6084888" y="4699000"/>
          <p14:tracePt t="94256" x="6049963" y="4691063"/>
          <p14:tracePt t="94265" x="6016625" y="4683125"/>
          <p14:tracePt t="94270" x="5991225" y="4683125"/>
          <p14:tracePt t="94278" x="5973763" y="4683125"/>
          <p14:tracePt t="94286" x="5940425" y="4683125"/>
          <p14:tracePt t="94294" x="5897563" y="4683125"/>
          <p14:tracePt t="94302" x="5864225" y="4673600"/>
          <p14:tracePt t="94310" x="5821363" y="4673600"/>
          <p14:tracePt t="94318" x="5778500" y="4673600"/>
          <p14:tracePt t="94326" x="5719763" y="4665663"/>
          <p14:tracePt t="94334" x="5668963" y="4657725"/>
          <p14:tracePt t="94342" x="5608638" y="4657725"/>
          <p14:tracePt t="94350" x="5549900" y="4648200"/>
          <p14:tracePt t="94358" x="5524500" y="4640263"/>
          <p14:tracePt t="94367" x="5489575" y="4640263"/>
          <p14:tracePt t="94372" x="5464175" y="4630738"/>
          <p14:tracePt t="94380" x="5438775" y="4622800"/>
          <p14:tracePt t="94388" x="5430838" y="4614863"/>
          <p14:tracePt t="94396" x="5413375" y="4605338"/>
          <p14:tracePt t="94404" x="5387975" y="4597400"/>
          <p14:tracePt t="94412" x="5370513" y="4589463"/>
          <p14:tracePt t="94420" x="5362575" y="4579938"/>
          <p14:tracePt t="94428" x="5345113" y="4572000"/>
          <p14:tracePt t="94436" x="5327650" y="4564063"/>
          <p14:tracePt t="94444" x="5319713" y="4564063"/>
          <p14:tracePt t="94452" x="5302250" y="4554538"/>
          <p14:tracePt t="94460" x="5286375" y="4546600"/>
          <p14:tracePt t="94468" x="5276850" y="4546600"/>
          <p14:tracePt t="94473" x="5260975" y="4538663"/>
          <p14:tracePt t="94482" x="5243513" y="4538663"/>
          <p14:tracePt t="94490" x="5235575" y="4538663"/>
          <p14:tracePt t="94498" x="5218113" y="4538663"/>
          <p14:tracePt t="94506" x="5208588" y="4538663"/>
          <p14:tracePt t="94515" x="5192713" y="4538663"/>
          <p14:tracePt t="94522" x="5183188" y="4538663"/>
          <p14:tracePt t="94892" x="5157788" y="4546600"/>
          <p14:tracePt t="94900" x="5106988" y="4564063"/>
          <p14:tracePt t="94907" x="5038725" y="4579938"/>
          <p14:tracePt t="94922" x="4987925" y="4589463"/>
          <p14:tracePt t="94930" x="4962525" y="4589463"/>
          <p14:tracePt t="94938" x="4954588" y="4589463"/>
          <p14:tracePt t="94946" x="4937125" y="4589463"/>
          <p14:tracePt t="94954" x="4919663" y="4589463"/>
          <p14:tracePt t="94962" x="4911725" y="4589463"/>
          <p14:tracePt t="94970" x="4894263" y="4589463"/>
          <p14:tracePt t="94978" x="4878388" y="4579938"/>
          <p14:tracePt t="94986" x="4868863" y="4579938"/>
          <p14:tracePt t="94994" x="4852988" y="4579938"/>
          <p14:tracePt t="95000" x="4835525" y="4572000"/>
          <p14:tracePt t="95008" x="4827588" y="4572000"/>
          <p14:tracePt t="95016" x="4810125" y="4572000"/>
          <p14:tracePt t="95024" x="4792663" y="4564063"/>
          <p14:tracePt t="95031" x="4784725" y="4564063"/>
          <p14:tracePt t="95040" x="4767263" y="4554538"/>
          <p14:tracePt t="95048" x="4749800" y="4554538"/>
          <p14:tracePt t="95056" x="4741863" y="4546600"/>
          <p14:tracePt t="95064" x="4724400" y="4546600"/>
          <p14:tracePt t="95072" x="4699000" y="4538663"/>
          <p14:tracePt t="95080" x="4691063" y="4538663"/>
          <p14:tracePt t="95088" x="4665663" y="4529138"/>
          <p14:tracePt t="95096" x="4640263" y="4521200"/>
          <p14:tracePt t="95102" x="4630738" y="4513263"/>
          <p14:tracePt t="95110" x="4605338" y="4495800"/>
          <p14:tracePt t="95118" x="4579938" y="4486275"/>
          <p14:tracePt t="95126" x="4554538" y="4478338"/>
          <p14:tracePt t="95134" x="4521200" y="4470400"/>
          <p14:tracePt t="95142" x="4495800" y="4460875"/>
          <p14:tracePt t="95150" x="4460875" y="4452938"/>
          <p14:tracePt t="95158" x="4410075" y="4445000"/>
          <p14:tracePt t="95166" x="4351338" y="4435475"/>
          <p14:tracePt t="95173" x="4308475" y="4427538"/>
          <p14:tracePt t="95182" x="4249738" y="4419600"/>
          <p14:tracePt t="95189" x="4189413" y="4419600"/>
          <p14:tracePt t="95198" x="4146550" y="4410075"/>
          <p14:tracePt t="95206" x="4095750" y="4410075"/>
          <p14:tracePt t="95212" x="4070350" y="4410075"/>
          <p14:tracePt t="95220" x="4044950" y="4410075"/>
          <p14:tracePt t="95228" x="4019550" y="4410075"/>
          <p14:tracePt t="95236" x="4002088" y="4410075"/>
          <p14:tracePt t="95244" x="3986213" y="4410075"/>
          <p14:tracePt t="95252" x="3968750" y="4419600"/>
          <p14:tracePt t="95260" x="3960813" y="4419600"/>
          <p14:tracePt t="95268" x="3935413" y="4427538"/>
          <p14:tracePt t="95276" x="3917950" y="4427538"/>
          <p14:tracePt t="95284" x="3908425" y="4435475"/>
          <p14:tracePt t="95292" x="3900488" y="4445000"/>
          <p14:tracePt t="95300" x="3883025" y="4445000"/>
          <p14:tracePt t="95316" x="3875088" y="4452938"/>
          <p14:tracePt t="95334" x="3867150" y="4452938"/>
          <p14:tracePt t="95346" x="3857625" y="4452938"/>
          <p14:tracePt t="95362" x="3849688" y="4460875"/>
          <p14:tracePt t="95370" x="3832225" y="4470400"/>
          <p14:tracePt t="95386" x="3824288" y="4478338"/>
          <p14:tracePt t="95406" x="3816350" y="4486275"/>
          <p14:tracePt t="95436" x="3816350" y="4495800"/>
          <p14:tracePt t="95444" x="3806825" y="4495800"/>
          <p14:tracePt t="95452" x="3806825" y="4503738"/>
          <p14:tracePt t="95460" x="3790950" y="4521200"/>
          <p14:tracePt t="95476" x="3781425" y="4538663"/>
          <p14:tracePt t="95484" x="3773488" y="4554538"/>
          <p14:tracePt t="95492" x="3756025" y="4564063"/>
          <p14:tracePt t="95500" x="3748088" y="4579938"/>
          <p14:tracePt t="95508" x="3738563" y="4597400"/>
          <p14:tracePt t="95517" x="3738563" y="4605338"/>
          <p14:tracePt t="95524" x="3738563" y="4622800"/>
          <p14:tracePt t="95530" x="3730625" y="4640263"/>
          <p14:tracePt t="95538" x="3722688" y="4657725"/>
          <p14:tracePt t="95554" x="3722688" y="4673600"/>
          <p14:tracePt t="95562" x="3722688" y="4683125"/>
          <p14:tracePt t="95570" x="3713163" y="4691063"/>
          <p14:tracePt t="95578" x="3713163" y="4708525"/>
          <p14:tracePt t="95822" x="3713163" y="4716463"/>
          <p14:tracePt t="95835" x="3722688" y="4716463"/>
          <p14:tracePt t="95842" x="3730625" y="4716463"/>
          <p14:tracePt t="95852" x="3738563" y="4724400"/>
          <p14:tracePt t="95861" x="3748088" y="4724400"/>
          <p14:tracePt t="95868" x="3756025" y="4724400"/>
          <p14:tracePt t="95876" x="3773488" y="4724400"/>
          <p14:tracePt t="95884" x="3781425" y="4724400"/>
          <p14:tracePt t="95892" x="3798888" y="4724400"/>
          <p14:tracePt t="95900" x="3806825" y="4724400"/>
          <p14:tracePt t="95921" x="3841750" y="4733925"/>
          <p14:tracePt t="95924" x="3849688" y="4733925"/>
          <p14:tracePt t="95932" x="3867150" y="4733925"/>
          <p14:tracePt t="95940" x="3883025" y="4733925"/>
          <p14:tracePt t="95948" x="3892550" y="4741863"/>
          <p14:tracePt t="95954" x="3908425" y="4741863"/>
          <p14:tracePt t="95962" x="3925888" y="4741863"/>
          <p14:tracePt t="95970" x="3943350" y="4749800"/>
          <p14:tracePt t="95978" x="3976688" y="4749800"/>
          <p14:tracePt t="95986" x="4002088" y="4767263"/>
          <p14:tracePt t="95994" x="4019550" y="4775200"/>
          <p14:tracePt t="96002" x="4027488" y="4784725"/>
          <p14:tracePt t="96010" x="4037013" y="4784725"/>
          <p14:tracePt t="96018" x="4044950" y="4784725"/>
          <p14:tracePt t="96038" x="4052888" y="4784725"/>
          <p14:tracePt t="96050" x="4052888" y="4792663"/>
          <p14:tracePt t="96096" x="4062413" y="4802188"/>
          <p14:tracePt t="96108" x="4070350" y="4810125"/>
          <p14:tracePt t="96116" x="4079875" y="4818063"/>
          <p14:tracePt t="96124" x="4087813" y="4827588"/>
          <p14:tracePt t="96132" x="4095750" y="4827588"/>
          <p14:tracePt t="96140" x="4095750" y="4835525"/>
          <p14:tracePt t="96158" x="4105275" y="4835525"/>
          <p14:tracePt t="96250" x="4113213" y="4835525"/>
          <p14:tracePt t="96262" x="4113213" y="4843463"/>
          <p14:tracePt t="96288" x="4121150" y="4852988"/>
          <p14:tracePt t="96348" x="4130675" y="4852988"/>
          <p14:tracePt t="96360" x="4138613" y="4860925"/>
          <p14:tracePt t="96372" x="4138613" y="4868863"/>
          <p14:tracePt t="96484" x="4138613" y="4878388"/>
          <p14:tracePt t="96512" x="4138613" y="4886325"/>
          <p14:tracePt t="96520" x="4130675" y="4894263"/>
          <p14:tracePt t="96528" x="4121150" y="4903788"/>
          <p14:tracePt t="96536" x="4121150" y="4911725"/>
          <p14:tracePt t="96544" x="4113213" y="4929188"/>
          <p14:tracePt t="96552" x="4095750" y="4937125"/>
          <p14:tracePt t="96560" x="4087813" y="4946650"/>
          <p14:tracePt t="96568" x="4079875" y="4946650"/>
          <p14:tracePt t="96578" x="4079875" y="4954588"/>
          <p14:tracePt t="96586" x="4070350" y="4954588"/>
          <p14:tracePt t="96594" x="4062413" y="4954588"/>
          <p14:tracePt t="96614" x="4062413" y="4962525"/>
          <p14:tracePt t="96630" x="4052888" y="4962525"/>
          <p14:tracePt t="96638" x="4052888" y="4972050"/>
          <p14:tracePt t="96646" x="4044950" y="4972050"/>
          <p14:tracePt t="96654" x="4044950" y="4979988"/>
          <p14:tracePt t="96662" x="4037013" y="4979988"/>
          <p14:tracePt t="96670" x="4027488" y="4979988"/>
          <p14:tracePt t="96678" x="4019550" y="4987925"/>
          <p14:tracePt t="96683" x="4002088" y="5005388"/>
          <p14:tracePt t="96692" x="3986213" y="5013325"/>
          <p14:tracePt t="96700" x="3976688" y="5013325"/>
          <p14:tracePt t="96708" x="3968750" y="5013325"/>
          <p14:tracePt t="96716" x="3960813" y="5022850"/>
          <p14:tracePt t="96724" x="3951288" y="5022850"/>
          <p14:tracePt t="96794" x="3951288" y="5030788"/>
          <p14:tracePt t="96806" x="3943350" y="5038725"/>
          <p14:tracePt t="96814" x="3935413" y="5038725"/>
          <p14:tracePt t="96822" x="3925888" y="5056188"/>
          <p14:tracePt t="96830" x="3917950" y="5064125"/>
          <p14:tracePt t="96838" x="3908425" y="5064125"/>
          <p14:tracePt t="96846" x="3900488" y="5073650"/>
          <p14:tracePt t="96854" x="3892550" y="5081588"/>
          <p14:tracePt t="96862" x="3892550" y="5091113"/>
          <p14:tracePt t="96870" x="3875088" y="5091113"/>
          <p14:tracePt t="96886" x="3875088" y="5099050"/>
          <p14:tracePt t="96900" x="3867150" y="5099050"/>
          <p14:tracePt t="96913" x="3867150" y="5106988"/>
          <p14:tracePt t="96931" x="3857625" y="5106988"/>
          <p14:tracePt t="96936" x="3849688" y="5116513"/>
          <p14:tracePt t="97514" x="3849688" y="5124450"/>
          <p14:tracePt t="97522" x="3832225" y="5132388"/>
          <p14:tracePt t="97530" x="3816350" y="5141913"/>
          <p14:tracePt t="97536" x="3806825" y="5149850"/>
          <p14:tracePt t="97544" x="3790950" y="5167313"/>
          <p14:tracePt t="97553" x="3773488" y="5183188"/>
          <p14:tracePt t="97560" x="3756025" y="5200650"/>
          <p14:tracePt t="97568" x="3748088" y="5200650"/>
          <p14:tracePt t="97576" x="3738563" y="5200650"/>
          <p14:tracePt t="97588" x="3730625" y="5200650"/>
          <p14:tracePt t="97620" x="3722688" y="5200650"/>
          <p14:tracePt t="97628" x="3705225" y="5200650"/>
          <p14:tracePt t="97636" x="3697288" y="5208588"/>
          <p14:tracePt t="97644" x="3671888" y="5218113"/>
          <p14:tracePt t="97650" x="3646488" y="5218113"/>
          <p14:tracePt t="97658" x="3629025" y="5218113"/>
          <p14:tracePt t="97666" x="3603625" y="5218113"/>
          <p14:tracePt t="97674" x="3586163" y="5218113"/>
          <p14:tracePt t="97683" x="3578225" y="5218113"/>
          <p14:tracePt t="97690" x="3560763" y="5226050"/>
          <p14:tracePt t="97698" x="3543300" y="5226050"/>
          <p14:tracePt t="97706" x="3535363" y="5226050"/>
          <p14:tracePt t="97715" x="3527425" y="5226050"/>
          <p14:tracePt t="97722" x="3517900" y="5226050"/>
          <p14:tracePt t="97731" x="3509963" y="5235575"/>
          <p14:tracePt t="97738" x="3492500" y="5235575"/>
          <p14:tracePt t="97752" x="3484563" y="5235575"/>
          <p14:tracePt t="97760" x="3475038" y="5235575"/>
          <p14:tracePt t="98531" x="3484563" y="5243513"/>
          <p14:tracePt t="98539" x="3492500" y="5243513"/>
          <p14:tracePt t="98548" x="3502025" y="5251450"/>
          <p14:tracePt t="98554" x="3509963" y="5260975"/>
          <p14:tracePt t="98672" x="3517900" y="5260975"/>
          <p14:tracePt t="99312" x="3509963" y="5260975"/>
          <p14:tracePt t="99320" x="3492500" y="5260975"/>
          <p14:tracePt t="99328" x="3467100" y="5260975"/>
          <p14:tracePt t="99336" x="3441700" y="5260975"/>
          <p14:tracePt t="99342" x="3424238" y="5260975"/>
          <p14:tracePt t="99350" x="3398838" y="5251450"/>
          <p14:tracePt t="99358" x="3382963" y="5251450"/>
          <p14:tracePt t="99366" x="3373438" y="5251450"/>
          <p14:tracePt t="99374" x="3355975" y="5243513"/>
          <p14:tracePt t="99382" x="3340100" y="5243513"/>
          <p14:tracePt t="99390" x="3330575" y="5235575"/>
          <p14:tracePt t="99398" x="3314700" y="5235575"/>
          <p14:tracePt t="99406" x="3297238" y="5235575"/>
          <p14:tracePt t="99414" x="3289300" y="5235575"/>
          <p14:tracePt t="99422" x="3271838" y="5235575"/>
          <p14:tracePt t="99430" x="3263900" y="5235575"/>
          <p14:tracePt t="99438" x="3246438" y="5235575"/>
          <p14:tracePt t="99444" x="3238500" y="5235575"/>
          <p14:tracePt t="99452" x="3228975" y="5235575"/>
          <p14:tracePt t="99460" x="3221038" y="5235575"/>
          <p14:tracePt t="99468" x="3211513" y="5235575"/>
          <p14:tracePt t="99476" x="3203575" y="5235575"/>
          <p14:tracePt t="99484" x="3186113" y="5226050"/>
          <p14:tracePt t="99492" x="3178175" y="5226050"/>
          <p14:tracePt t="99500" x="3170238" y="5226050"/>
          <p14:tracePt t="99508" x="3160713" y="5218113"/>
          <p14:tracePt t="99516" x="3152775" y="5218113"/>
          <p14:tracePt t="99524" x="3144838" y="5218113"/>
          <p14:tracePt t="99532" x="3135313" y="5218113"/>
          <p14:tracePt t="99548" x="3127375" y="5218113"/>
          <p14:tracePt t="99554" x="3119438" y="5218113"/>
          <p14:tracePt t="99562" x="3109913" y="5218113"/>
          <p14:tracePt t="99810" x="3127375" y="5218113"/>
          <p14:tracePt t="99826" x="3144838" y="5235575"/>
          <p14:tracePt t="99834" x="3152775" y="5235575"/>
          <p14:tracePt t="99847" x="3152775" y="5243513"/>
          <p14:tracePt t="99858" x="3152775" y="5251450"/>
          <p14:tracePt t="99866" x="3152775" y="5260975"/>
          <p14:tracePt t="99872" x="3160713" y="5268913"/>
          <p14:tracePt t="99884" x="3170238" y="5286375"/>
          <p14:tracePt t="99888" x="3170238" y="5294313"/>
          <p14:tracePt t="99896" x="3178175" y="5311775"/>
          <p14:tracePt t="99916" x="3178175" y="5337175"/>
          <p14:tracePt t="99920" x="3178175" y="5353050"/>
          <p14:tracePt t="99928" x="3170238" y="5370513"/>
          <p14:tracePt t="99936" x="3152775" y="5395913"/>
          <p14:tracePt t="99944" x="3135313" y="5413375"/>
          <p14:tracePt t="99952" x="3119438" y="5446713"/>
          <p14:tracePt t="99960" x="3101975" y="5472113"/>
          <p14:tracePt t="99968" x="3084513" y="5497513"/>
          <p14:tracePt t="99974" x="3067050" y="5514975"/>
          <p14:tracePt t="99983" x="3051175" y="5532438"/>
          <p14:tracePt t="99990" x="3033713" y="5540375"/>
          <p14:tracePt t="99998" x="3025775" y="5549900"/>
          <p14:tracePt t="100006" x="3016250" y="5565775"/>
          <p14:tracePt t="100014" x="3000375" y="5575300"/>
          <p14:tracePt t="100022" x="2990850" y="5583238"/>
          <p14:tracePt t="100050" x="2982913" y="5583238"/>
          <p14:tracePt t="100069" x="2965450" y="5583238"/>
          <p14:tracePt t="100076" x="2957513" y="5583238"/>
          <p14:tracePt t="100084" x="2940050" y="5591175"/>
          <p14:tracePt t="100092" x="2932113" y="5591175"/>
          <p14:tracePt t="100099" x="2922588" y="5591175"/>
          <p14:tracePt t="100108" x="2906713" y="5591175"/>
          <p14:tracePt t="100116" x="2897188" y="5591175"/>
          <p14:tracePt t="100123" x="2871788" y="5591175"/>
          <p14:tracePt t="100133" x="2855913" y="5591175"/>
          <p14:tracePt t="100140" x="2846388" y="5575300"/>
          <p14:tracePt t="100148" x="2820988" y="5575300"/>
          <p14:tracePt t="100155" x="2805113" y="5557838"/>
          <p14:tracePt t="100163" x="2778125" y="5540375"/>
          <p14:tracePt t="100172" x="2752725" y="5524500"/>
          <p14:tracePt t="100180" x="2719388" y="5507038"/>
          <p14:tracePt t="100186" x="2701925" y="5489575"/>
          <p14:tracePt t="100194" x="2668588" y="5472113"/>
          <p14:tracePt t="100202" x="2617788" y="5456238"/>
          <p14:tracePt t="100210" x="2566988" y="5438775"/>
          <p14:tracePt t="100218" x="2506663" y="5413375"/>
          <p14:tracePt t="100226" x="2455863" y="5395913"/>
          <p14:tracePt t="100233" x="2413000" y="5380038"/>
          <p14:tracePt t="100242" x="2362200" y="5353050"/>
          <p14:tracePt t="100249" x="2328863" y="5337175"/>
          <p14:tracePt t="100258" x="2293938" y="5319713"/>
          <p14:tracePt t="100266" x="2268538" y="5302250"/>
          <p14:tracePt t="100274" x="2252663" y="5294313"/>
          <p14:tracePt t="100280" x="2243138" y="5276850"/>
          <p14:tracePt t="100288" x="2227263" y="5260975"/>
          <p14:tracePt t="100296" x="2209800" y="5243513"/>
          <p14:tracePt t="100304" x="2192338" y="5235575"/>
          <p14:tracePt t="100312" x="2174875" y="5218113"/>
          <p14:tracePt t="100320" x="2166938" y="5200650"/>
          <p14:tracePt t="100328" x="2149475" y="5183188"/>
          <p14:tracePt t="100336" x="2133600" y="5175250"/>
          <p14:tracePt t="100345" x="2116138" y="5167313"/>
          <p14:tracePt t="100352" x="2108200" y="5157788"/>
          <p14:tracePt t="100360" x="2090738" y="5149850"/>
          <p14:tracePt t="100368" x="2073275" y="5132388"/>
          <p14:tracePt t="100376" x="2055813" y="5116513"/>
          <p14:tracePt t="100384" x="2047875" y="5116513"/>
          <p14:tracePt t="100390" x="2030413" y="5106988"/>
          <p14:tracePt t="100398" x="2014538" y="5099050"/>
          <p14:tracePt t="100405" x="2005013" y="5099050"/>
          <p14:tracePt t="100414" x="1989138" y="5081588"/>
          <p14:tracePt t="100422" x="1971675" y="5081588"/>
          <p14:tracePt t="100430" x="1963738" y="5073650"/>
          <p14:tracePt t="100438" x="1946275" y="5073650"/>
          <p14:tracePt t="100446" x="1938338" y="5073650"/>
          <p14:tracePt t="100466" x="1928813" y="5073650"/>
          <p14:tracePt t="100474" x="1920875" y="5073650"/>
          <p14:tracePt t="100482" x="1911350" y="5073650"/>
          <p14:tracePt t="100540" x="1903413" y="5073650"/>
          <p14:tracePt t="100549" x="1895475" y="5073650"/>
          <p14:tracePt t="100556" x="1885950" y="5081588"/>
          <p14:tracePt t="100564" x="1878013" y="5081588"/>
          <p14:tracePt t="100572" x="1870075" y="5081588"/>
          <p14:tracePt t="100580" x="1870075" y="5091113"/>
          <p14:tracePt t="100588" x="1860550" y="5091113"/>
          <p14:tracePt t="100598" x="1852613" y="5091113"/>
          <p14:tracePt t="100610" x="1852613" y="5099050"/>
          <p14:tracePt t="100626" x="1844675" y="5099050"/>
          <p14:tracePt t="100634" x="1835150" y="5106988"/>
          <p14:tracePt t="100642" x="1827213" y="5106988"/>
          <p14:tracePt t="100650" x="1827213" y="5116513"/>
          <p14:tracePt t="101051" x="1819275" y="5124450"/>
          <p14:tracePt t="101062" x="1809750" y="5124450"/>
          <p14:tracePt t="101070" x="1801813" y="5132388"/>
          <p14:tracePt t="101078" x="1801813" y="5141913"/>
          <p14:tracePt t="101086" x="1793875" y="5141913"/>
          <p14:tracePt t="101106" x="1784350" y="5141913"/>
          <p14:tracePt t="101114" x="1784350" y="5149850"/>
          <p14:tracePt t="101128" x="1784350" y="5157788"/>
          <p14:tracePt t="102040" x="1784350" y="5167313"/>
          <p14:tracePt t="102052" x="1793875" y="5167313"/>
          <p14:tracePt t="102060" x="1827213" y="5183188"/>
          <p14:tracePt t="102068" x="1852613" y="5208588"/>
          <p14:tracePt t="102076" x="1878013" y="5235575"/>
          <p14:tracePt t="102082" x="1911350" y="5260975"/>
          <p14:tracePt t="102090" x="1954213" y="5311775"/>
          <p14:tracePt t="102098" x="1979613" y="5327650"/>
          <p14:tracePt t="102106" x="2014538" y="5353050"/>
          <p14:tracePt t="102114" x="2030413" y="5370513"/>
          <p14:tracePt t="102122" x="2047875" y="5387975"/>
          <p14:tracePt t="102130" x="2065338" y="5405438"/>
          <p14:tracePt t="102138" x="2082800" y="5421313"/>
          <p14:tracePt t="102146" x="2098675" y="5430838"/>
          <p14:tracePt t="102154" x="2108200" y="5438775"/>
          <p14:tracePt t="102162" x="2124075" y="5446713"/>
          <p14:tracePt t="102170" x="2141538" y="5464175"/>
          <p14:tracePt t="102178" x="2166938" y="5472113"/>
          <p14:tracePt t="102186" x="2174875" y="5472113"/>
          <p14:tracePt t="102192" x="2200275" y="5481638"/>
          <p14:tracePt t="102199" x="2227263" y="5489575"/>
          <p14:tracePt t="102208" x="2252663" y="5497513"/>
          <p14:tracePt t="102216" x="2278063" y="5497513"/>
          <p14:tracePt t="102223" x="2303463" y="5514975"/>
          <p14:tracePt t="102232" x="2328863" y="5532438"/>
          <p14:tracePt t="102240" x="2354263" y="5540375"/>
          <p14:tracePt t="102248" x="2371725" y="5549900"/>
          <p14:tracePt t="102256" x="2387600" y="5557838"/>
          <p14:tracePt t="102264" x="2422525" y="5565775"/>
          <p14:tracePt t="102272" x="2438400" y="5575300"/>
          <p14:tracePt t="102280" x="2455863" y="5583238"/>
          <p14:tracePt t="102288" x="2481263" y="5583238"/>
          <p14:tracePt t="102294" x="2506663" y="5591175"/>
          <p14:tracePt t="102302" x="2524125" y="5591175"/>
          <p14:tracePt t="102309" x="2549525" y="5591175"/>
          <p14:tracePt t="102318" x="2566988" y="5591175"/>
          <p14:tracePt t="102326" x="2574925" y="5591175"/>
          <p14:tracePt t="102334" x="2592388" y="5591175"/>
          <p14:tracePt t="102342" x="2608263" y="5591175"/>
          <p14:tracePt t="102349" x="2617788" y="5591175"/>
          <p14:tracePt t="102358" x="2633663" y="5591175"/>
          <p14:tracePt t="102366" x="2651125" y="5591175"/>
          <p14:tracePt t="102374" x="2660650" y="5583238"/>
          <p14:tracePt t="102382" x="2676525" y="5565775"/>
          <p14:tracePt t="102390" x="2693988" y="5549900"/>
          <p14:tracePt t="102398" x="2701925" y="5549900"/>
          <p14:tracePt t="102404" x="2711450" y="5532438"/>
          <p14:tracePt t="102412" x="2719388" y="5524500"/>
          <p14:tracePt t="102420" x="2727325" y="5514975"/>
          <p14:tracePt t="102428" x="2736850" y="5497513"/>
          <p14:tracePt t="102436" x="2744788" y="5481638"/>
          <p14:tracePt t="102444" x="2752725" y="5472113"/>
          <p14:tracePt t="102452" x="2752725" y="5456238"/>
          <p14:tracePt t="102460" x="2752725" y="5438775"/>
          <p14:tracePt t="102484" x="2752725" y="5430838"/>
          <p14:tracePt t="102492" x="2752725" y="5421313"/>
          <p14:tracePt t="102510" x="2752725" y="5405438"/>
          <p14:tracePt t="102518" x="2736850" y="5387975"/>
          <p14:tracePt t="102526" x="2727325" y="5370513"/>
          <p14:tracePt t="102534" x="2701925" y="5362575"/>
          <p14:tracePt t="102542" x="2686050" y="5345113"/>
          <p14:tracePt t="102549" x="2668588" y="5327650"/>
          <p14:tracePt t="102558" x="2643188" y="5311775"/>
          <p14:tracePt t="102566" x="2625725" y="5294313"/>
          <p14:tracePt t="102574" x="2600325" y="5286375"/>
          <p14:tracePt t="102582" x="2574925" y="5276850"/>
          <p14:tracePt t="102590" x="2549525" y="5268913"/>
          <p14:tracePt t="102598" x="2516188" y="5251450"/>
          <p14:tracePt t="102604" x="2489200" y="5251450"/>
          <p14:tracePt t="102612" x="2463800" y="5251450"/>
          <p14:tracePt t="102620" x="2438400" y="5243513"/>
          <p14:tracePt t="102628" x="2430463" y="5235575"/>
          <p14:tracePt t="102636" x="2413000" y="5235575"/>
          <p14:tracePt t="102644" x="2397125" y="5235575"/>
          <p14:tracePt t="102652" x="2397125" y="5226050"/>
          <p14:tracePt t="102660" x="2387600" y="5226050"/>
          <p14:tracePt t="102668" x="2379663" y="5226050"/>
          <p14:tracePt t="102829" x="2371725" y="5226050"/>
          <p14:tracePt t="102840" x="2362200" y="5226050"/>
          <p14:tracePt t="102850" x="2354263" y="5226050"/>
          <p14:tracePt t="102998" x="2344738" y="5226050"/>
          <p14:tracePt t="103010" x="2336800" y="5226050"/>
          <p14:tracePt t="103018" x="2328863" y="5226050"/>
          <p14:tracePt t="103026" x="2311400" y="5235575"/>
          <p14:tracePt t="103032" x="2293938" y="5235575"/>
          <p14:tracePt t="103039" x="2278063" y="5243513"/>
          <p14:tracePt t="103048" x="2268538" y="5251450"/>
          <p14:tracePt t="103056" x="2252663" y="5268913"/>
          <p14:tracePt t="103064" x="2235200" y="5286375"/>
          <p14:tracePt t="103072" x="2217738" y="5302250"/>
          <p14:tracePt t="103080" x="2209800" y="5311775"/>
          <p14:tracePt t="103088" x="2200275" y="5327650"/>
          <p14:tracePt t="103097" x="2192338" y="5345113"/>
          <p14:tracePt t="103104" x="2184400" y="5345113"/>
          <p14:tracePt t="103112" x="2174875" y="5362575"/>
          <p14:tracePt t="103120" x="2166938" y="5370513"/>
          <p14:tracePt t="103128" x="2159000" y="5370513"/>
          <p14:tracePt t="103134" x="2149475" y="5380038"/>
          <p14:tracePt t="103142" x="2149475" y="5387975"/>
          <p14:tracePt t="103149" x="2133600" y="5395913"/>
          <p14:tracePt t="103166" x="2124075" y="5413375"/>
          <p14:tracePt t="103174" x="2116138" y="5421313"/>
          <p14:tracePt t="103183" x="2108200" y="5421313"/>
          <p14:tracePt t="103414" x="2116138" y="5413375"/>
          <p14:tracePt t="103423" x="2133600" y="5395913"/>
          <p14:tracePt t="103430" x="2141538" y="5387975"/>
          <p14:tracePt t="103439" x="2149475" y="5370513"/>
          <p14:tracePt t="103451" x="2159000" y="5353050"/>
          <p14:tracePt t="103453" x="2174875" y="5337175"/>
          <p14:tracePt t="103460" x="2184400" y="5327650"/>
          <p14:tracePt t="103468" x="2200275" y="5311775"/>
          <p14:tracePt t="103476" x="2200275" y="5302250"/>
          <p14:tracePt t="103484" x="2209800" y="5294313"/>
          <p14:tracePt t="103496" x="2217738" y="5294313"/>
          <p14:tracePt t="103504" x="2217738" y="5286375"/>
          <p14:tracePt t="103512" x="2217738" y="5276850"/>
          <p14:tracePt t="103520" x="2227263" y="5276850"/>
          <p14:tracePt t="103528" x="2243138" y="5268913"/>
          <p14:tracePt t="103536" x="2252663" y="5260975"/>
          <p14:tracePt t="103544" x="2268538" y="5243513"/>
          <p14:tracePt t="103552" x="2286000" y="5235575"/>
          <p14:tracePt t="103558" x="2303463" y="5226050"/>
          <p14:tracePt t="103566" x="2311400" y="5208588"/>
          <p14:tracePt t="103574" x="2319338" y="5200650"/>
          <p14:tracePt t="103582" x="2336800" y="5200650"/>
          <p14:tracePt t="103590" x="2344738" y="5192713"/>
          <p14:tracePt t="103740" x="2344738" y="5208588"/>
          <p14:tracePt t="103756" x="2344738" y="5226050"/>
          <p14:tracePt t="103764" x="2336800" y="5235575"/>
          <p14:tracePt t="103770" x="2328863" y="5243513"/>
          <p14:tracePt t="103778" x="2328863" y="5251450"/>
          <p14:tracePt t="103786" x="2319338" y="5260975"/>
          <p14:tracePt t="103794" x="2319338" y="5268913"/>
          <p14:tracePt t="103802" x="2319338" y="5276850"/>
          <p14:tracePt t="103810" x="2311400" y="5286375"/>
          <p14:tracePt t="103834" x="2311400" y="5294313"/>
          <p14:tracePt t="103870" x="2303463" y="5302250"/>
          <p14:tracePt t="104164" x="2311400" y="5302250"/>
          <p14:tracePt t="104180" x="2319338" y="5302250"/>
          <p14:tracePt t="104190" x="2328863" y="5302250"/>
          <p14:tracePt t="104199" x="2336800" y="5302250"/>
          <p14:tracePt t="104439" x="2354263" y="5302250"/>
          <p14:tracePt t="104447" x="2362200" y="5302250"/>
          <p14:tracePt t="104454" x="2379663" y="5294313"/>
          <p14:tracePt t="104464" x="2397125" y="5294313"/>
          <p14:tracePt t="104470" x="2405063" y="5294313"/>
          <p14:tracePt t="104478" x="2422525" y="5294313"/>
          <p14:tracePt t="104486" x="2430463" y="5294313"/>
          <p14:tracePt t="104494" x="2438400" y="5286375"/>
          <p14:tracePt t="104502" x="2455863" y="5286375"/>
          <p14:tracePt t="104508" x="2463800" y="5286375"/>
          <p14:tracePt t="104516" x="2473325" y="5286375"/>
          <p14:tracePt t="104524" x="2481263" y="5286375"/>
          <p14:tracePt t="104540" x="2489200" y="5286375"/>
          <p14:tracePt t="104552" x="2498725" y="5286375"/>
          <p14:tracePt t="104968" x="2489200" y="5294313"/>
          <p14:tracePt t="105066" x="2489200" y="5302250"/>
          <p14:tracePt t="105090" x="2481263" y="5311775"/>
          <p14:tracePt t="105102" x="2473325" y="5319713"/>
          <p14:tracePt t="105424" x="2473325" y="5311775"/>
          <p14:tracePt t="105432" x="2481263" y="5302250"/>
          <p14:tracePt t="105449" x="2481263" y="5294313"/>
          <p14:tracePt t="105456" x="2489200" y="5294313"/>
          <p14:tracePt t="107834" x="2498725" y="5276850"/>
          <p14:tracePt t="107842" x="2506663" y="5276850"/>
          <p14:tracePt t="107921" x="2516188" y="5268913"/>
          <p14:tracePt t="107928" x="2524125" y="5260975"/>
          <p14:tracePt t="107936" x="2532063" y="5260975"/>
          <p14:tracePt t="107952" x="2541588" y="5251450"/>
          <p14:tracePt t="107960" x="2549525" y="5243513"/>
          <p14:tracePt t="108030" x="2557463" y="5243513"/>
          <p14:tracePt t="108038" x="2557463" y="5235575"/>
          <p14:tracePt t="108046" x="2566988" y="5235575"/>
          <p14:tracePt t="108070" x="2574925" y="5235575"/>
          <p14:tracePt t="108078" x="2574925" y="5226050"/>
          <p14:tracePt t="108094" x="2582863" y="5218113"/>
          <p14:tracePt t="108184" x="2592388" y="5218113"/>
          <p14:tracePt t="108243" x="2592388" y="5208588"/>
          <p14:tracePt t="108251" x="2600325" y="5200650"/>
          <p14:tracePt t="108258" x="2608263" y="5200650"/>
          <p14:tracePt t="108267" x="2608263" y="5192713"/>
          <p14:tracePt t="108275" x="2617788" y="5175250"/>
          <p14:tracePt t="108283" x="2617788" y="5167313"/>
          <p14:tracePt t="108290" x="2633663" y="5149850"/>
          <p14:tracePt t="108299" x="2651125" y="5132388"/>
          <p14:tracePt t="108306" x="2668588" y="5116513"/>
          <p14:tracePt t="108314" x="2676525" y="5091113"/>
          <p14:tracePt t="108322" x="2686050" y="5081588"/>
          <p14:tracePt t="108331" x="2686050" y="5073650"/>
          <p14:tracePt t="108336" x="2686050" y="5064125"/>
          <p14:tracePt t="108444" x="2676525" y="5064125"/>
          <p14:tracePt t="108450" x="2660650" y="5064125"/>
          <p14:tracePt t="108458" x="2633663" y="5064125"/>
          <p14:tracePt t="108466" x="2617788" y="5081588"/>
          <p14:tracePt t="108474" x="2582863" y="5099050"/>
          <p14:tracePt t="108482" x="2549525" y="5116513"/>
          <p14:tracePt t="108490" x="2498725" y="5132388"/>
          <p14:tracePt t="108498" x="2455863" y="5157788"/>
          <p14:tracePt t="108506" x="2387600" y="5175250"/>
          <p14:tracePt t="108514" x="2328863" y="5192713"/>
          <p14:tracePt t="108522" x="2293938" y="5226050"/>
          <p14:tracePt t="108531" x="2278063" y="5243513"/>
          <p14:tracePt t="108538" x="2260600" y="5260975"/>
          <p14:tracePt t="108544" x="2260600" y="5276850"/>
          <p14:tracePt t="108552" x="2260600" y="5286375"/>
          <p14:tracePt t="108560" x="2260600" y="5302250"/>
          <p14:tracePt t="108568" x="2268538" y="5327650"/>
          <p14:tracePt t="108576" x="2293938" y="5353050"/>
          <p14:tracePt t="108584" x="2344738" y="5387975"/>
          <p14:tracePt t="108592" x="2405063" y="5421313"/>
          <p14:tracePt t="108600" x="2473325" y="5456238"/>
          <p14:tracePt t="108608" x="2549525" y="5489575"/>
          <p14:tracePt t="108616" x="2617788" y="5507038"/>
          <p14:tracePt t="108624" x="2711450" y="5532438"/>
          <p14:tracePt t="108632" x="2838450" y="5540375"/>
          <p14:tracePt t="108640" x="2974975" y="5540375"/>
          <p14:tracePt t="108648" x="3144838" y="5514975"/>
          <p14:tracePt t="108654" x="3340100" y="5472113"/>
          <p14:tracePt t="108662" x="3552825" y="5380038"/>
          <p14:tracePt t="108670" x="3713163" y="5311775"/>
          <p14:tracePt t="108680" x="3867150" y="5243513"/>
          <p14:tracePt t="108686" x="3960813" y="5192713"/>
          <p14:tracePt t="108694" x="4019550" y="5149850"/>
          <p14:tracePt t="108702" x="4052888" y="5106988"/>
          <p14:tracePt t="108710" x="4062413" y="5091113"/>
          <p14:tracePt t="108718" x="4079875" y="5064125"/>
          <p14:tracePt t="108726" x="4087813" y="5038725"/>
          <p14:tracePt t="108734" x="4095750" y="5022850"/>
          <p14:tracePt t="108742" x="4095750" y="5005388"/>
          <p14:tracePt t="108750" x="4095750" y="4987925"/>
          <p14:tracePt t="108756" x="4095750" y="4962525"/>
          <p14:tracePt t="108764" x="4087813" y="4954588"/>
          <p14:tracePt t="108772" x="4062413" y="4937125"/>
          <p14:tracePt t="108780" x="4052888" y="4919663"/>
          <p14:tracePt t="108788" x="4002088" y="4903788"/>
          <p14:tracePt t="108796" x="3943350" y="4894263"/>
          <p14:tracePt t="108804" x="3892550" y="4894263"/>
          <p14:tracePt t="108813" x="3806825" y="4894263"/>
          <p14:tracePt t="108820" x="3722688" y="4894263"/>
          <p14:tracePt t="108829" x="3629025" y="4903788"/>
          <p14:tracePt t="108836" x="3527425" y="4937125"/>
          <p14:tracePt t="108844" x="3441700" y="4972050"/>
          <p14:tracePt t="108852" x="3365500" y="5013325"/>
          <p14:tracePt t="108860" x="3289300" y="5048250"/>
          <p14:tracePt t="108866" x="3221038" y="5091113"/>
          <p14:tracePt t="108874" x="3195638" y="5116513"/>
          <p14:tracePt t="108882" x="3170238" y="5141913"/>
          <p14:tracePt t="108890" x="3160713" y="5157788"/>
          <p14:tracePt t="108914" x="3160713" y="5175250"/>
          <p14:tracePt t="108930" x="3195638" y="5175250"/>
          <p14:tracePt t="108938" x="3246438" y="5175250"/>
          <p14:tracePt t="108946" x="3322638" y="5175250"/>
          <p14:tracePt t="108954" x="3390900" y="5175250"/>
          <p14:tracePt t="108960" x="3449638" y="5167313"/>
          <p14:tracePt t="108968" x="3509963" y="5141913"/>
          <p14:tracePt t="108976" x="3560763" y="5124450"/>
          <p14:tracePt t="108984" x="3586163" y="5106988"/>
          <p14:tracePt t="108992" x="3611563" y="5091113"/>
          <p14:tracePt t="109000" x="3619500" y="5081588"/>
          <p14:tracePt t="109008" x="3636963" y="5064125"/>
          <p14:tracePt t="109016" x="3646488" y="5056188"/>
          <p14:tracePt t="109024" x="3654425" y="5048250"/>
          <p14:tracePt t="109032" x="3654425" y="5030788"/>
          <p14:tracePt t="109040" x="3654425" y="5022850"/>
          <p14:tracePt t="109056" x="3646488" y="5013325"/>
          <p14:tracePt t="109062" x="3619500" y="5005388"/>
          <p14:tracePt t="109070" x="3594100" y="5005388"/>
          <p14:tracePt t="109079" x="3552825" y="5005388"/>
          <p14:tracePt t="109086" x="3475038" y="5005388"/>
          <p14:tracePt t="109094" x="3398838" y="5030788"/>
          <p14:tracePt t="109102" x="3314700" y="5064125"/>
          <p14:tracePt t="109110" x="3211513" y="5099050"/>
          <p14:tracePt t="109118" x="3119438" y="5141913"/>
          <p14:tracePt t="109126" x="3025775" y="5200650"/>
          <p14:tracePt t="109134" x="2965450" y="5243513"/>
          <p14:tracePt t="109142" x="2914650" y="5260975"/>
          <p14:tracePt t="109150" x="2889250" y="5276850"/>
          <p14:tracePt t="109196" x="2914650" y="5276850"/>
          <p14:tracePt t="109204" x="2965450" y="5268913"/>
          <p14:tracePt t="109212" x="3025775" y="5251450"/>
          <p14:tracePt t="109220" x="3094038" y="5226050"/>
          <p14:tracePt t="109228" x="3127375" y="5208588"/>
          <p14:tracePt t="109236" x="3160713" y="5192713"/>
          <p14:tracePt t="109244" x="3178175" y="5183188"/>
          <p14:tracePt t="109252" x="3186113" y="5167313"/>
          <p14:tracePt t="109260" x="3203575" y="5149850"/>
          <p14:tracePt t="109268" x="3221038" y="5132388"/>
          <p14:tracePt t="109273" x="3228975" y="5116513"/>
          <p14:tracePt t="109282" x="3228975" y="5106988"/>
          <p14:tracePt t="109290" x="3228975" y="5091113"/>
          <p14:tracePt t="109298" x="3211513" y="5073650"/>
          <p14:tracePt t="109306" x="3203575" y="5073650"/>
          <p14:tracePt t="109314" x="3178175" y="5073650"/>
          <p14:tracePt t="109322" x="3144838" y="5073650"/>
          <p14:tracePt t="109330" x="3109913" y="5073650"/>
          <p14:tracePt t="109338" x="3084513" y="5081588"/>
          <p14:tracePt t="109346" x="3067050" y="5099050"/>
          <p14:tracePt t="109354" x="3051175" y="5116513"/>
          <p14:tracePt t="109362" x="3033713" y="5132388"/>
          <p14:tracePt t="109370" x="3025775" y="5149850"/>
          <p14:tracePt t="109404" x="3051175" y="5149850"/>
          <p14:tracePt t="109412" x="3101975" y="5141913"/>
          <p14:tracePt t="109420" x="3178175" y="5124450"/>
          <p14:tracePt t="109429" x="3238500" y="5099050"/>
          <p14:tracePt t="109436" x="3289300" y="5081588"/>
          <p14:tracePt t="109444" x="3322638" y="5064125"/>
          <p14:tracePt t="109452" x="3348038" y="5048250"/>
          <p14:tracePt t="109460" x="3355975" y="5030788"/>
          <p14:tracePt t="109468" x="3365500" y="5013325"/>
          <p14:tracePt t="109476" x="3373438" y="5005388"/>
          <p14:tracePt t="109484" x="3382963" y="4987925"/>
          <p14:tracePt t="109490" x="3382963" y="4972050"/>
          <p14:tracePt t="109498" x="3373438" y="4962525"/>
          <p14:tracePt t="109506" x="3348038" y="4946650"/>
          <p14:tracePt t="109514" x="3305175" y="4937125"/>
          <p14:tracePt t="109522" x="3238500" y="4929188"/>
          <p14:tracePt t="109531" x="3160713" y="4929188"/>
          <p14:tracePt t="109538" x="3094038" y="4929188"/>
          <p14:tracePt t="109546" x="3025775" y="4946650"/>
          <p14:tracePt t="109554" x="2957513" y="4972050"/>
          <p14:tracePt t="109563" x="2889250" y="4997450"/>
          <p14:tracePt t="109570" x="2838450" y="5030788"/>
          <p14:tracePt t="109581" x="2830513" y="5048250"/>
          <p14:tracePt t="109584" x="2813050" y="5056188"/>
          <p14:tracePt t="109592" x="2813050" y="5064125"/>
          <p14:tracePt t="109612" x="2830513" y="5064125"/>
          <p14:tracePt t="109620" x="2863850" y="5064125"/>
          <p14:tracePt t="109628" x="2914650" y="5056188"/>
          <p14:tracePt t="109636" x="2982913" y="5038725"/>
          <p14:tracePt t="109644" x="3041650" y="5013325"/>
          <p14:tracePt t="109652" x="3084513" y="4997450"/>
          <p14:tracePt t="109661" x="3127375" y="4979988"/>
          <p14:tracePt t="109668" x="3144838" y="4962525"/>
          <p14:tracePt t="109676" x="3160713" y="4946650"/>
          <p14:tracePt t="109684" x="3178175" y="4929188"/>
          <p14:tracePt t="109692" x="3195638" y="4919663"/>
          <p14:tracePt t="109698" x="3195638" y="4911725"/>
          <p14:tracePt t="109706" x="3203575" y="4894263"/>
          <p14:tracePt t="109714" x="3211513" y="4894263"/>
          <p14:tracePt t="109722" x="3211513" y="4886325"/>
          <p14:tracePt t="109730" x="3203575" y="4878388"/>
          <p14:tracePt t="109738" x="3195638" y="4878388"/>
          <p14:tracePt t="109746" x="3170238" y="4878388"/>
          <p14:tracePt t="109754" x="3144838" y="4878388"/>
          <p14:tracePt t="109763" x="3135313" y="4894263"/>
          <p14:tracePt t="109770" x="3119438" y="4911725"/>
          <p14:tracePt t="109779" x="3101975" y="4919663"/>
          <p14:tracePt t="109786" x="3084513" y="4937125"/>
          <p14:tracePt t="109792" x="3067050" y="4972050"/>
          <p14:tracePt t="109800" x="3059113" y="4997450"/>
          <p14:tracePt t="109808" x="3051175" y="5013325"/>
          <p14:tracePt t="109816" x="3051175" y="5022850"/>
          <p14:tracePt t="109824" x="3051175" y="5038725"/>
          <p14:tracePt t="109832" x="3067050" y="5048250"/>
          <p14:tracePt t="109840" x="3094038" y="5056188"/>
          <p14:tracePt t="109848" x="3144838" y="5056188"/>
          <p14:tracePt t="109856" x="3211513" y="5056188"/>
          <p14:tracePt t="109864" x="3314700" y="5038725"/>
          <p14:tracePt t="109872" x="3433763" y="5013325"/>
          <p14:tracePt t="109881" x="3552825" y="4979988"/>
          <p14:tracePt t="109888" x="3636963" y="4962525"/>
          <p14:tracePt t="109896" x="3713163" y="4911725"/>
          <p14:tracePt t="109902" x="3781425" y="4860925"/>
          <p14:tracePt t="109913" x="3824288" y="4810125"/>
          <p14:tracePt t="109918" x="3849688" y="4759325"/>
          <p14:tracePt t="109926" x="3867150" y="4699000"/>
          <p14:tracePt t="109934" x="3867150" y="4640263"/>
          <p14:tracePt t="109942" x="3867150" y="4579938"/>
          <p14:tracePt t="109950" x="3867150" y="4538663"/>
          <p14:tracePt t="109958" x="3849688" y="4486275"/>
          <p14:tracePt t="109966" x="3824288" y="4445000"/>
          <p14:tracePt t="109974" x="3781425" y="4394200"/>
          <p14:tracePt t="109982" x="3713163" y="4341813"/>
          <p14:tracePt t="109990" x="3654425" y="4316413"/>
          <p14:tracePt t="109998" x="3594100" y="4291013"/>
          <p14:tracePt t="110004" x="3527425" y="4275138"/>
          <p14:tracePt t="110012" x="3467100" y="4257675"/>
          <p14:tracePt t="110020" x="3408363" y="4232275"/>
          <p14:tracePt t="110028" x="3348038" y="4232275"/>
          <p14:tracePt t="110036" x="3289300" y="4232275"/>
          <p14:tracePt t="110044" x="3238500" y="4232275"/>
          <p14:tracePt t="110052" x="3186113" y="4240213"/>
          <p14:tracePt t="110060" x="3135313" y="4265613"/>
          <p14:tracePt t="110068" x="3119438" y="4283075"/>
          <p14:tracePt t="110076" x="3094038" y="4291013"/>
          <p14:tracePt t="110084" x="3059113" y="4308475"/>
          <p14:tracePt t="110092" x="3041650" y="4333875"/>
          <p14:tracePt t="110100" x="3025775" y="4359275"/>
          <p14:tracePt t="110106" x="3008313" y="4376738"/>
          <p14:tracePt t="110114" x="3000375" y="4394200"/>
          <p14:tracePt t="110134" x="3000375" y="4402138"/>
          <p14:tracePt t="110194" x="3008313" y="4402138"/>
          <p14:tracePt t="110202" x="3008313" y="4384675"/>
          <p14:tracePt t="110208" x="3008313" y="4368800"/>
          <p14:tracePt t="110216" x="3008313" y="4351338"/>
          <p14:tracePt t="110224" x="2990850" y="4325938"/>
          <p14:tracePt t="110232" x="2974975" y="4308475"/>
          <p14:tracePt t="110240" x="2965450" y="4300538"/>
          <p14:tracePt t="110248" x="2949575" y="4300538"/>
          <p14:tracePt t="110256" x="2914650" y="4300538"/>
          <p14:tracePt t="110264" x="2871788" y="4300538"/>
          <p14:tracePt t="110272" x="2795588" y="4333875"/>
          <p14:tracePt t="110280" x="2701925" y="4394200"/>
          <p14:tracePt t="110288" x="2617788" y="4470400"/>
          <p14:tracePt t="110297" x="2516188" y="4564063"/>
          <p14:tracePt t="110304" x="2447925" y="4683125"/>
          <p14:tracePt t="110310" x="2405063" y="4802188"/>
          <p14:tracePt t="110318" x="2371725" y="4919663"/>
          <p14:tracePt t="110326" x="2354263" y="5005388"/>
          <p14:tracePt t="110334" x="2354263" y="5081588"/>
          <p14:tracePt t="110342" x="2379663" y="5149850"/>
          <p14:tracePt t="110350" x="2447925" y="5218113"/>
          <p14:tracePt t="110358" x="2524125" y="5276850"/>
          <p14:tracePt t="110366" x="2608263" y="5311775"/>
          <p14:tracePt t="110374" x="2727325" y="5327650"/>
          <p14:tracePt t="110382" x="2871788" y="5353050"/>
          <p14:tracePt t="110390" x="3000375" y="5380038"/>
          <p14:tracePt t="110398" x="3127375" y="5387975"/>
          <p14:tracePt t="110406" x="3228975" y="5387975"/>
          <p14:tracePt t="110414" x="3314700" y="5380038"/>
          <p14:tracePt t="110420" x="3373438" y="5345113"/>
          <p14:tracePt t="110429" x="3441700" y="5294313"/>
          <p14:tracePt t="110436" x="3492500" y="5226050"/>
          <p14:tracePt t="110444" x="3535363" y="5157788"/>
          <p14:tracePt t="110452" x="3560763" y="5099050"/>
          <p14:tracePt t="110460" x="3578225" y="5056188"/>
          <p14:tracePt t="110468" x="3586163" y="4997450"/>
          <p14:tracePt t="110476" x="3594100" y="4972050"/>
          <p14:tracePt t="110484" x="3603625" y="4954588"/>
          <p14:tracePt t="110492" x="3603625" y="4946650"/>
          <p14:tracePt t="110500" x="3603625" y="4937125"/>
          <p14:tracePt t="110508" x="3603625" y="4929188"/>
          <p14:tracePt t="110522" x="3594100" y="4929188"/>
          <p14:tracePt t="110531" x="3578225" y="4929188"/>
          <p14:tracePt t="110538" x="3560763" y="4929188"/>
          <p14:tracePt t="110546" x="3552825" y="4946650"/>
          <p14:tracePt t="110554" x="3535363" y="4954588"/>
          <p14:tracePt t="110562" x="3517900" y="4962525"/>
          <p14:tracePt t="110570" x="3509963" y="4972050"/>
          <p14:tracePt t="110579" x="3509963" y="4979988"/>
          <p14:tracePt t="110586" x="3502025" y="4987925"/>
          <p14:tracePt t="110920" x="3492500" y="4987925"/>
          <p14:tracePt t="110932" x="3492500" y="4997450"/>
          <p14:tracePt t="110940" x="3484563" y="5005388"/>
          <p14:tracePt t="110946" x="3475038" y="5005388"/>
          <p14:tracePt t="110954" x="3467100" y="5013325"/>
          <p14:tracePt t="110963" x="3459163" y="5022850"/>
          <p14:tracePt t="110970" x="3449638" y="5030788"/>
          <p14:tracePt t="110979" x="3441700" y="5030788"/>
          <p14:tracePt t="110995" x="3441700" y="5038725"/>
          <p14:tracePt t="111010" x="3433763" y="5038725"/>
          <p14:tracePt t="111046" x="3424238" y="5048250"/>
          <p14:tracePt t="111084" x="3416300" y="5048250"/>
          <p14:tracePt t="111140" x="3408363" y="5048250"/>
          <p14:tracePt t="111158" x="3390900" y="5056188"/>
          <p14:tracePt t="111166" x="3382963" y="5056188"/>
          <p14:tracePt t="111174" x="3373438" y="5056188"/>
          <p14:tracePt t="111182" x="3365500" y="5056188"/>
          <p14:tracePt t="111190" x="3355975" y="5064125"/>
          <p14:tracePt t="111206" x="3348038" y="5064125"/>
          <p14:tracePt t="111214" x="3340100" y="5064125"/>
          <p14:tracePt t="111222" x="3330575" y="5064125"/>
          <p14:tracePt t="111230" x="3322638" y="5064125"/>
          <p14:tracePt t="111238" x="3305175" y="5073650"/>
          <p14:tracePt t="111254" x="3289300" y="5073650"/>
          <p14:tracePt t="111260" x="3279775" y="5073650"/>
          <p14:tracePt t="111268" x="3271838" y="5081588"/>
          <p14:tracePt t="111276" x="3254375" y="5081588"/>
          <p14:tracePt t="111284" x="3246438" y="5081588"/>
          <p14:tracePt t="111292" x="3228975" y="5081588"/>
          <p14:tracePt t="111300" x="3211513" y="5081588"/>
          <p14:tracePt t="111316" x="3203575" y="5081588"/>
          <p14:tracePt t="111324" x="3195638" y="5081588"/>
          <p14:tracePt t="111390" x="3186113" y="5081588"/>
          <p14:tracePt t="111402" x="3178175" y="5081588"/>
          <p14:tracePt t="111410" x="3170238" y="5081588"/>
          <p14:tracePt t="111418" x="3160713" y="5081588"/>
          <p14:tracePt t="111426" x="3144838" y="5081588"/>
          <p14:tracePt t="111434" x="3127375" y="5081588"/>
          <p14:tracePt t="111442" x="3119438" y="5081588"/>
          <p14:tracePt t="111450" x="3101975" y="5081588"/>
          <p14:tracePt t="111458" x="3094038" y="5081588"/>
          <p14:tracePt t="111466" x="3076575" y="5081588"/>
          <p14:tracePt t="111472" x="3059113" y="5091113"/>
          <p14:tracePt t="111481" x="3051175" y="5091113"/>
          <p14:tracePt t="111488" x="3033713" y="5091113"/>
          <p14:tracePt t="111496" x="3008313" y="5091113"/>
          <p14:tracePt t="111504" x="2990850" y="5099050"/>
          <p14:tracePt t="111512" x="2974975" y="5099050"/>
          <p14:tracePt t="111520" x="2965450" y="5099050"/>
          <p14:tracePt t="111528" x="2949575" y="5106988"/>
          <p14:tracePt t="111536" x="2932113" y="5106988"/>
          <p14:tracePt t="111545" x="2922588" y="5106988"/>
          <p14:tracePt t="111552" x="2906713" y="5106988"/>
          <p14:tracePt t="111646" x="2897188" y="5116513"/>
          <p14:tracePt t="111870" x="2889250" y="5124450"/>
          <p14:tracePt t="111882" x="2871788" y="5132388"/>
          <p14:tracePt t="111890" x="2863850" y="5132388"/>
          <p14:tracePt t="111896" x="2846388" y="5141913"/>
          <p14:tracePt t="111916" x="2820988" y="5141913"/>
          <p14:tracePt t="111920" x="2805113" y="5149850"/>
          <p14:tracePt t="111929" x="2795588" y="5149850"/>
          <p14:tracePt t="111936" x="2778125" y="5149850"/>
          <p14:tracePt t="111944" x="2762250" y="5157788"/>
          <p14:tracePt t="111952" x="2752725" y="5157788"/>
          <p14:tracePt t="111960" x="2736850" y="5157788"/>
          <p14:tracePt t="111968" x="2719388" y="5157788"/>
          <p14:tracePt t="111976" x="2711450" y="5157788"/>
          <p14:tracePt t="111984" x="2686050" y="5167313"/>
          <p14:tracePt t="111990" x="2668588" y="5167313"/>
          <p14:tracePt t="111998" x="2660650" y="5167313"/>
          <p14:tracePt t="112006" x="2643188" y="5167313"/>
          <p14:tracePt t="112022" x="2633663" y="5167313"/>
          <p14:tracePt t="112054" x="2617788" y="5183188"/>
          <p14:tracePt t="112062" x="2608263" y="5183188"/>
          <p14:tracePt t="112070" x="2592388" y="5192713"/>
          <p14:tracePt t="112078" x="2574925" y="5192713"/>
          <p14:tracePt t="112086" x="2566988" y="5200650"/>
          <p14:tracePt t="112094" x="2549525" y="5200650"/>
          <p14:tracePt t="112099" x="2532063" y="5200650"/>
          <p14:tracePt t="112108" x="2524125" y="5200650"/>
          <p14:tracePt t="112124" x="2516188" y="5200650"/>
          <p14:tracePt t="112136" x="2506663" y="5200650"/>
          <p14:tracePt t="112145" x="2506663" y="5208588"/>
          <p14:tracePt t="112152" x="2498725" y="5208588"/>
          <p14:tracePt t="112160" x="2481263" y="5208588"/>
          <p14:tracePt t="112168" x="2473325" y="5218113"/>
          <p14:tracePt t="112176" x="2455863" y="5218113"/>
          <p14:tracePt t="112184" x="2447925" y="5218113"/>
          <p14:tracePt t="112192" x="2447925" y="5226050"/>
          <p14:tracePt t="112486" x="2447925" y="5235575"/>
          <p14:tracePt t="112498" x="2447925" y="5243513"/>
          <p14:tracePt t="112506" x="2438400" y="5251450"/>
          <p14:tracePt t="112514" x="2422525" y="5260975"/>
          <p14:tracePt t="112520" x="2422525" y="5268913"/>
          <p14:tracePt t="112528" x="2422525" y="5276850"/>
          <p14:tracePt t="112536" x="2413000" y="5276850"/>
          <p14:tracePt t="112545" x="2413000" y="5286375"/>
          <p14:tracePt t="112552" x="2413000" y="5294313"/>
          <p14:tracePt t="112565" x="2405063" y="5294313"/>
          <p14:tracePt t="112572" x="2405063" y="5302250"/>
          <p14:tracePt t="112581" x="2405063" y="5311775"/>
          <p14:tracePt t="112588" x="2405063" y="5319713"/>
          <p14:tracePt t="112596" x="2405063" y="5327650"/>
          <p14:tracePt t="112604" x="2405063" y="5337175"/>
          <p14:tracePt t="112658" x="2405063" y="5345113"/>
          <p14:tracePt t="112670" x="2405063" y="5353050"/>
          <p14:tracePt t="112677" x="2405063" y="5362575"/>
          <p14:tracePt t="112686" x="2405063" y="5370513"/>
          <p14:tracePt t="112694" x="2405063" y="5387975"/>
          <p14:tracePt t="112702" x="2405063" y="5395913"/>
          <p14:tracePt t="112710" x="2405063" y="5413375"/>
          <p14:tracePt t="112718" x="2405063" y="5430838"/>
          <p14:tracePt t="112724" x="2405063" y="5438775"/>
          <p14:tracePt t="112732" x="2413000" y="5456238"/>
          <p14:tracePt t="112740" x="2422525" y="5472113"/>
          <p14:tracePt t="112748" x="2422525" y="5481638"/>
          <p14:tracePt t="112755" x="2422525" y="5489575"/>
          <p14:tracePt t="112764" x="2430463" y="5497513"/>
          <p14:tracePt t="112772" x="2430463" y="5507038"/>
          <p14:tracePt t="112780" x="2438400" y="5514975"/>
          <p14:tracePt t="112788" x="2447925" y="5524500"/>
          <p14:tracePt t="112796" x="2455863" y="5524500"/>
          <p14:tracePt t="112804" x="2463800" y="5532438"/>
          <p14:tracePt t="112812" x="2473325" y="5540375"/>
          <p14:tracePt t="112820" x="2481263" y="5549900"/>
          <p14:tracePt t="112826" x="2489200" y="5549900"/>
          <p14:tracePt t="112834" x="2506663" y="5557838"/>
          <p14:tracePt t="112842" x="2524125" y="5575300"/>
          <p14:tracePt t="112850" x="2532063" y="5591175"/>
          <p14:tracePt t="112858" x="2549525" y="5600700"/>
          <p14:tracePt t="112866" x="2566988" y="5608638"/>
          <p14:tracePt t="112874" x="2582863" y="5616575"/>
          <p14:tracePt t="112882" x="2592388" y="5634038"/>
          <p14:tracePt t="112889" x="2617788" y="5651500"/>
          <p14:tracePt t="112898" x="2633663" y="5668963"/>
          <p14:tracePt t="112914" x="2676525" y="5694363"/>
          <p14:tracePt t="112922" x="2686050" y="5710238"/>
          <p14:tracePt t="112930" x="2701925" y="5727700"/>
          <p14:tracePt t="112936" x="2719388" y="5735638"/>
          <p14:tracePt t="112944" x="2727325" y="5745163"/>
          <p14:tracePt t="112952" x="2727325" y="5753100"/>
          <p14:tracePt t="112960" x="2736850" y="5761038"/>
          <p14:tracePt t="112972" x="2744788" y="5761038"/>
          <p14:tracePt t="112980" x="2744788" y="5770563"/>
          <p14:tracePt t="112988" x="2752725" y="5770563"/>
          <p14:tracePt t="112996" x="2752725" y="5778500"/>
          <p14:tracePt t="113042" x="2752725" y="5788025"/>
          <p14:tracePt t="113066" x="2762250" y="5788025"/>
          <p14:tracePt t="113082" x="2762250" y="5795963"/>
          <p14:tracePt t="113090" x="2762250" y="5813425"/>
          <p14:tracePt t="113098" x="2762250" y="5821363"/>
          <p14:tracePt t="113106" x="2762250" y="5829300"/>
          <p14:tracePt t="113122" x="2762250" y="5838825"/>
          <p14:tracePt t="113144" x="2762250" y="5846763"/>
          <p14:tracePt t="113204" x="2752725" y="5854700"/>
          <p14:tracePt t="113228" x="2752725" y="5864225"/>
          <p14:tracePt t="113261" x="2744788" y="5864225"/>
          <p14:tracePt t="125620" x="2813050" y="5846763"/>
          <p14:tracePt t="125628" x="2914650" y="5821363"/>
          <p14:tracePt t="125636" x="3016250" y="5788025"/>
          <p14:tracePt t="125644" x="3135313" y="5753100"/>
          <p14:tracePt t="125652" x="3271838" y="5727700"/>
          <p14:tracePt t="125660" x="3433763" y="5702300"/>
          <p14:tracePt t="125668" x="3586163" y="5702300"/>
          <p14:tracePt t="125674" x="3748088" y="5694363"/>
          <p14:tracePt t="125682" x="3900488" y="5676900"/>
          <p14:tracePt t="125690" x="4037013" y="5668963"/>
          <p14:tracePt t="125698" x="4181475" y="5641975"/>
          <p14:tracePt t="125706" x="4325938" y="5616575"/>
          <p14:tracePt t="125714" x="4470400" y="5591175"/>
          <p14:tracePt t="125722" x="4605338" y="5575300"/>
          <p14:tracePt t="125730" x="4749800" y="5549900"/>
          <p14:tracePt t="125738" x="4894263" y="5549900"/>
          <p14:tracePt t="125746" x="5030788" y="5549900"/>
          <p14:tracePt t="125754" x="5149850" y="5549900"/>
          <p14:tracePt t="125762" x="5235575" y="5540375"/>
          <p14:tracePt t="125770" x="5319713" y="5514975"/>
          <p14:tracePt t="125778" x="5370513" y="5497513"/>
          <p14:tracePt t="125784" x="5395913" y="5481638"/>
          <p14:tracePt t="125793" x="5405438" y="5464175"/>
          <p14:tracePt t="125800" x="5421313" y="5446713"/>
          <p14:tracePt t="125809" x="5456238" y="5421313"/>
          <p14:tracePt t="125816" x="5489575" y="5405438"/>
          <p14:tracePt t="125824" x="5557838" y="5380038"/>
          <p14:tracePt t="125832" x="5616575" y="5327650"/>
          <p14:tracePt t="125840" x="5702300" y="5268913"/>
          <p14:tracePt t="125848" x="5778500" y="5208588"/>
          <p14:tracePt t="125856" x="5838825" y="5175250"/>
          <p14:tracePt t="125864" x="5905500" y="5149850"/>
          <p14:tracePt t="125872" x="5948363" y="5124450"/>
          <p14:tracePt t="125880" x="5973763" y="5106988"/>
          <p14:tracePt t="125888" x="5991225" y="5099050"/>
          <p14:tracePt t="125895" x="6016625" y="5081588"/>
          <p14:tracePt t="125902" x="6049963" y="5064125"/>
          <p14:tracePt t="125911" x="6110288" y="5038725"/>
          <p14:tracePt t="125918" x="6186488" y="4997450"/>
          <p14:tracePt t="125926" x="6305550" y="4937125"/>
          <p14:tracePt t="125934" x="6457950" y="4860925"/>
          <p14:tracePt t="125944" x="6662738" y="4784725"/>
          <p14:tracePt t="125950" x="6865938" y="4733925"/>
          <p14:tracePt t="125959" x="7019925" y="4683125"/>
          <p14:tracePt t="125966" x="7138988" y="4630738"/>
          <p14:tracePt t="125974" x="7232650" y="4572000"/>
          <p14:tracePt t="125982" x="7308850" y="4521200"/>
          <p14:tracePt t="125988" x="7367588" y="4478338"/>
          <p14:tracePt t="125996" x="7443788" y="4435475"/>
          <p14:tracePt t="126004" x="7537450" y="4384675"/>
          <p14:tracePt t="126012" x="7666038" y="4325938"/>
          <p14:tracePt t="126019" x="7835900" y="4275138"/>
          <p14:tracePt t="126028" x="8031163" y="4249738"/>
          <p14:tracePt t="126036" x="8269288" y="4224338"/>
          <p14:tracePt t="126044" x="8489950" y="4189413"/>
          <p14:tracePt t="126052" x="8634413" y="4181475"/>
          <p14:tracePt t="126060" x="8769350" y="4164013"/>
          <p14:tracePt t="126068" x="8863013" y="4146550"/>
          <p14:tracePt t="126076" x="8940800" y="4121150"/>
          <p14:tracePt t="126084" x="8999538" y="4095750"/>
          <p14:tracePt t="126092" x="9058275" y="4070350"/>
          <p14:tracePt t="126098" x="9118600" y="4052888"/>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7</a:t>
            </a:fld>
            <a:endParaRPr lang="en-US" dirty="0"/>
          </a:p>
        </p:txBody>
      </p:sp>
      <p:pic>
        <p:nvPicPr>
          <p:cNvPr id="7" name="Picture 6">
            <a:extLst>
              <a:ext uri="{FF2B5EF4-FFF2-40B4-BE49-F238E27FC236}">
                <a16:creationId xmlns:a16="http://schemas.microsoft.com/office/drawing/2014/main" id="{8F78F069-3879-4ECD-AC7F-6379691385FF}"/>
              </a:ext>
            </a:extLst>
          </p:cNvPr>
          <p:cNvPicPr>
            <a:picLocks noChangeAspect="1"/>
          </p:cNvPicPr>
          <p:nvPr/>
        </p:nvPicPr>
        <p:blipFill>
          <a:blip r:embed="rId3"/>
          <a:stretch>
            <a:fillRect/>
          </a:stretch>
        </p:blipFill>
        <p:spPr>
          <a:xfrm>
            <a:off x="2438400" y="1824491"/>
            <a:ext cx="6000011" cy="4751816"/>
          </a:xfrm>
          <a:prstGeom prst="rect">
            <a:avLst/>
          </a:prstGeom>
        </p:spPr>
      </p:pic>
      <p:sp>
        <p:nvSpPr>
          <p:cNvPr id="11" name="Title 1">
            <a:extLst>
              <a:ext uri="{FF2B5EF4-FFF2-40B4-BE49-F238E27FC236}">
                <a16:creationId xmlns:a16="http://schemas.microsoft.com/office/drawing/2014/main" id="{B54E37D5-EDBD-4874-B9BC-964362AC4435}"/>
              </a:ext>
            </a:extLst>
          </p:cNvPr>
          <p:cNvSpPr>
            <a:spLocks noGrp="1"/>
          </p:cNvSpPr>
          <p:nvPr>
            <p:ph type="title"/>
          </p:nvPr>
        </p:nvSpPr>
        <p:spPr>
          <a:xfrm>
            <a:off x="489323" y="651046"/>
            <a:ext cx="8165354" cy="1143948"/>
          </a:xfrm>
          <a:effectLst/>
        </p:spPr>
        <p:txBody>
          <a:bodyPr vert="horz" lIns="91440" tIns="0" rIns="91440" bIns="0" rtlCol="0" anchor="b" anchorCtr="0">
            <a:noAutofit/>
          </a:bodyPr>
          <a:lstStyle/>
          <a:p>
            <a:r>
              <a:rPr lang="en-US" b="1" dirty="0">
                <a:ln w="1905"/>
                <a:solidFill>
                  <a:schemeClr val="tx1"/>
                </a:solidFill>
                <a:effectLst>
                  <a:innerShdw blurRad="69850" dist="43180" dir="5400000">
                    <a:srgbClr val="000000">
                      <a:alpha val="65000"/>
                    </a:srgbClr>
                  </a:innerShdw>
                </a:effectLst>
              </a:rPr>
              <a:t>Execute truffle migrate/2</a:t>
            </a:r>
          </a:p>
        </p:txBody>
      </p:sp>
    </p:spTree>
    <p:extLst>
      <p:ext uri="{BB962C8B-B14F-4D97-AF65-F5344CB8AC3E}">
        <p14:creationId xmlns:p14="http://schemas.microsoft.com/office/powerpoint/2010/main" val="14527841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28718">
        <p15:prstTrans prst="drape"/>
      </p:transition>
    </mc:Choice>
    <mc:Fallback xmlns="">
      <p:transition spd="slow" advTm="128718">
        <p:fade/>
      </p:transition>
    </mc:Fallback>
  </mc:AlternateContent>
  <p:extLst>
    <p:ext uri="{3A86A75C-4F4B-4683-9AE1-C65F6400EC91}">
      <p14:laserTraceLst xmlns:p14="http://schemas.microsoft.com/office/powerpoint/2010/main">
        <p14:tracePtLst>
          <p14:tracePt t="4715" x="8991600" y="3305175"/>
          <p14:tracePt t="4724" x="8863013" y="3297238"/>
          <p14:tracePt t="4732" x="8753475" y="3297238"/>
          <p14:tracePt t="4740" x="8616950" y="3297238"/>
          <p14:tracePt t="4748" x="8472488" y="3297238"/>
          <p14:tracePt t="4756" x="8335963" y="3297238"/>
          <p14:tracePt t="4764" x="8175625" y="3297238"/>
          <p14:tracePt t="4772" x="8021638" y="3297238"/>
          <p14:tracePt t="4780" x="7835900" y="3297238"/>
          <p14:tracePt t="4786" x="7639050" y="3263900"/>
          <p14:tracePt t="4794" x="7486650" y="3254375"/>
          <p14:tracePt t="4802" x="7342188" y="3228975"/>
          <p14:tracePt t="4809" x="7215188" y="3221038"/>
          <p14:tracePt t="4818" x="7088188" y="3203575"/>
          <p14:tracePt t="4826" x="6977063" y="3203575"/>
          <p14:tracePt t="4834" x="6858000" y="3195638"/>
          <p14:tracePt t="4842" x="6731000" y="3195638"/>
          <p14:tracePt t="4850" x="6602413" y="3186113"/>
          <p14:tracePt t="4858" x="6467475" y="3186113"/>
          <p14:tracePt t="4866" x="6323013" y="3186113"/>
          <p14:tracePt t="4874" x="6186488" y="3186113"/>
          <p14:tracePt t="4883" x="6042025" y="3211513"/>
          <p14:tracePt t="4888" x="5897563" y="3238500"/>
          <p14:tracePt t="4896" x="5735638" y="3263900"/>
          <p14:tracePt t="4920" x="5175250" y="3322638"/>
          <p14:tracePt t="4928" x="4954588" y="3355975"/>
          <p14:tracePt t="4936" x="4741863" y="3382963"/>
          <p14:tracePt t="4944" x="4521200" y="3416300"/>
          <p14:tracePt t="4952" x="4333875" y="3441700"/>
          <p14:tracePt t="4960" x="4189413" y="3467100"/>
          <p14:tracePt t="4968" x="4044950" y="3492500"/>
          <p14:tracePt t="4976" x="3917950" y="3509963"/>
          <p14:tracePt t="4984" x="3790950" y="3535363"/>
          <p14:tracePt t="4992" x="3662363" y="3560763"/>
          <p14:tracePt t="4999" x="3543300" y="3578225"/>
          <p14:tracePt t="5006" x="3433763" y="3619500"/>
          <p14:tracePt t="5014" x="3297238" y="3636963"/>
          <p14:tracePt t="5022" x="3160713" y="3679825"/>
          <p14:tracePt t="5029" x="3008313" y="3722688"/>
          <p14:tracePt t="5038" x="2863850" y="3773488"/>
          <p14:tracePt t="5046" x="2660650" y="3816350"/>
          <p14:tracePt t="5053" x="2524125" y="3841750"/>
          <p14:tracePt t="5062" x="2362200" y="3867150"/>
          <p14:tracePt t="5070" x="2217738" y="3867150"/>
          <p14:tracePt t="5078" x="2065338" y="3867150"/>
          <p14:tracePt t="5085" x="1911350" y="3867150"/>
          <p14:tracePt t="5092" x="1690688" y="3857625"/>
          <p14:tracePt t="5100" x="1444625" y="3832225"/>
          <p14:tracePt t="5108" x="1173163" y="3798888"/>
          <p14:tracePt t="5115" x="892175" y="3748088"/>
          <p14:tracePt t="5124" x="603250" y="3662363"/>
          <p14:tracePt t="5132" x="288925" y="3552825"/>
          <p14:tracePt t="9414" x="33338" y="3781425"/>
          <p14:tracePt t="9422" x="58738" y="3781425"/>
          <p14:tracePt t="9430" x="93663" y="3773488"/>
          <p14:tracePt t="9438" x="152400" y="3763963"/>
          <p14:tracePt t="9446" x="212725" y="3738563"/>
          <p14:tracePt t="9454" x="271463" y="3722688"/>
          <p14:tracePt t="9462" x="331788" y="3705225"/>
          <p14:tracePt t="9470" x="390525" y="3697288"/>
          <p14:tracePt t="9478" x="433388" y="3697288"/>
          <p14:tracePt t="9486" x="484188" y="3697288"/>
          <p14:tracePt t="9494" x="501650" y="3697288"/>
          <p14:tracePt t="9502" x="519113" y="3697288"/>
          <p14:tracePt t="9508" x="527050" y="3697288"/>
          <p14:tracePt t="9520" x="534988" y="3697288"/>
          <p14:tracePt t="9753" x="534988" y="3687763"/>
          <p14:tracePt t="9772" x="527050" y="3679825"/>
          <p14:tracePt t="9780" x="509588" y="3671888"/>
          <p14:tracePt t="9788" x="501650" y="3662363"/>
          <p14:tracePt t="9796" x="484188" y="3662363"/>
          <p14:tracePt t="9804" x="458788" y="3654425"/>
          <p14:tracePt t="9812" x="425450" y="3636963"/>
          <p14:tracePt t="9818" x="390525" y="3619500"/>
          <p14:tracePt t="9826" x="365125" y="3611563"/>
          <p14:tracePt t="9834" x="322263" y="3594100"/>
          <p14:tracePt t="9842" x="288925" y="3586163"/>
          <p14:tracePt t="9850" x="246063" y="3560763"/>
          <p14:tracePt t="9858" x="195263" y="3543300"/>
          <p14:tracePt t="9867" x="152400" y="3535363"/>
          <p14:tracePt t="9874" x="85725" y="3517900"/>
          <p14:tracePt t="9882" x="42863" y="3509963"/>
          <p14:tracePt t="10234" x="68263" y="3279775"/>
          <p14:tracePt t="10242" x="127000" y="3254375"/>
          <p14:tracePt t="10251" x="187325" y="3238500"/>
          <p14:tracePt t="10258" x="255588" y="3211513"/>
          <p14:tracePt t="10266" x="296863" y="3203575"/>
          <p14:tracePt t="10274" x="357188" y="3186113"/>
          <p14:tracePt t="10284" x="415925" y="3170238"/>
          <p14:tracePt t="10290" x="476250" y="3152775"/>
          <p14:tracePt t="10299" x="552450" y="3135313"/>
          <p14:tracePt t="10306" x="628650" y="3109913"/>
          <p14:tracePt t="10315" x="714375" y="3094038"/>
          <p14:tracePt t="10322" x="815975" y="3059113"/>
          <p14:tracePt t="10330" x="935038" y="3025775"/>
          <p14:tracePt t="10336" x="1079500" y="2982913"/>
          <p14:tracePt t="10344" x="1223963" y="2965450"/>
          <p14:tracePt t="10352" x="1401763" y="2940050"/>
          <p14:tracePt t="10360" x="1581150" y="2922588"/>
          <p14:tracePt t="10368" x="1725613" y="2914650"/>
          <p14:tracePt t="10376" x="1870075" y="2914650"/>
          <p14:tracePt t="10385" x="1979613" y="2922588"/>
          <p14:tracePt t="10392" x="2098675" y="2940050"/>
          <p14:tracePt t="10401" x="2184400" y="2949575"/>
          <p14:tracePt t="10408" x="2268538" y="2949575"/>
          <p14:tracePt t="10416" x="2371725" y="2949575"/>
          <p14:tracePt t="10424" x="2455863" y="2949575"/>
          <p14:tracePt t="10432" x="2549525" y="2949575"/>
          <p14:tracePt t="10438" x="2668588" y="2932113"/>
          <p14:tracePt t="10446" x="2795588" y="2922588"/>
          <p14:tracePt t="10454" x="2940050" y="2897188"/>
          <p14:tracePt t="10462" x="3076575" y="2897188"/>
          <p14:tracePt t="10470" x="3221038" y="2897188"/>
          <p14:tracePt t="10478" x="3348038" y="2897188"/>
          <p14:tracePt t="10486" x="3441700" y="2914650"/>
          <p14:tracePt t="10494" x="3517900" y="2932113"/>
          <p14:tracePt t="10502" x="3578225" y="2957513"/>
          <p14:tracePt t="10510" x="3629025" y="2974975"/>
          <p14:tracePt t="10518" x="3646488" y="2982913"/>
          <p14:tracePt t="10526" x="3662363" y="2990850"/>
          <p14:tracePt t="10534" x="3671888" y="2990850"/>
          <p14:tracePt t="10542" x="3687763" y="2990850"/>
          <p14:tracePt t="10548" x="3697288" y="2990850"/>
          <p14:tracePt t="10556" x="3713163" y="2990850"/>
          <p14:tracePt t="10565" x="3738563" y="2990850"/>
          <p14:tracePt t="10572" x="3756025" y="2990850"/>
          <p14:tracePt t="10580" x="3790950" y="2982913"/>
          <p14:tracePt t="10587" x="3841750" y="2974975"/>
          <p14:tracePt t="10596" x="3883025" y="2965450"/>
          <p14:tracePt t="10603" x="3908425" y="2965450"/>
          <p14:tracePt t="10612" x="3925888" y="2965450"/>
          <p14:tracePt t="10620" x="3943350" y="2965450"/>
          <p14:tracePt t="10628" x="3960813" y="2965450"/>
          <p14:tracePt t="10643" x="3960813" y="2957513"/>
          <p14:tracePt t="10653" x="3968750" y="2957513"/>
          <p14:tracePt t="10730" x="3960813" y="2957513"/>
          <p14:tracePt t="10738" x="3925888" y="2974975"/>
          <p14:tracePt t="10746" x="3883025" y="2990850"/>
          <p14:tracePt t="10754" x="3824288" y="3008313"/>
          <p14:tracePt t="10760" x="3756025" y="3033713"/>
          <p14:tracePt t="10767" x="3697288" y="3041650"/>
          <p14:tracePt t="10776" x="3636963" y="3051175"/>
          <p14:tracePt t="10784" x="3578225" y="3076575"/>
          <p14:tracePt t="10792" x="3517900" y="3084513"/>
          <p14:tracePt t="10800" x="3449638" y="3094038"/>
          <p14:tracePt t="10808" x="3373438" y="3109913"/>
          <p14:tracePt t="10816" x="3297238" y="3109913"/>
          <p14:tracePt t="10824" x="3211513" y="3127375"/>
          <p14:tracePt t="10832" x="3144838" y="3127375"/>
          <p14:tracePt t="10839" x="3067050" y="3109913"/>
          <p14:tracePt t="10848" x="2990850" y="3101975"/>
          <p14:tracePt t="10854" x="2932113" y="3084513"/>
          <p14:tracePt t="10862" x="2871788" y="3059113"/>
          <p14:tracePt t="10869" x="2813050" y="3041650"/>
          <p14:tracePt t="10878" x="2752725" y="3033713"/>
          <p14:tracePt t="10886" x="2701925" y="3008313"/>
          <p14:tracePt t="10893" x="2676525" y="3000375"/>
          <p14:tracePt t="10902" x="2660650" y="2990850"/>
          <p14:tracePt t="10909" x="2643188" y="2982913"/>
          <p14:tracePt t="10931" x="2608263" y="2965450"/>
          <p14:tracePt t="10935" x="2600325" y="2957513"/>
          <p14:tracePt t="10942" x="2582863" y="2957513"/>
          <p14:tracePt t="10950" x="2574925" y="2957513"/>
          <p14:tracePt t="10958" x="2557463" y="2957513"/>
          <p14:tracePt t="10965" x="2541588" y="2957513"/>
          <p14:tracePt t="10972" x="2532063" y="2949575"/>
          <p14:tracePt t="10980" x="2516188" y="2949575"/>
          <p14:tracePt t="10988" x="2506663" y="2949575"/>
          <p14:tracePt t="18351" x="2516188" y="2940050"/>
          <p14:tracePt t="18359" x="2524125" y="2922588"/>
          <p14:tracePt t="18367" x="2532063" y="2922588"/>
          <p14:tracePt t="18374" x="2541588" y="2914650"/>
          <p14:tracePt t="18472" x="2549525" y="2906713"/>
          <p14:tracePt t="18484" x="2557463" y="2897188"/>
          <p14:tracePt t="18530" x="2566988" y="2897188"/>
          <p14:tracePt t="18542" x="2566988" y="2889250"/>
          <p14:tracePt t="18550" x="2582863" y="2871788"/>
          <p14:tracePt t="18558" x="2600325" y="2863850"/>
          <p14:tracePt t="18567" x="2608263" y="2855913"/>
          <p14:tracePt t="18574" x="2625725" y="2838450"/>
          <p14:tracePt t="18582" x="2633663" y="2830513"/>
          <p14:tracePt t="18652" x="2643188" y="2830513"/>
          <p14:tracePt t="18664" x="2643188" y="2820988"/>
          <p14:tracePt t="18672" x="2651125" y="2805113"/>
          <p14:tracePt t="18680" x="2668588" y="2795588"/>
          <p14:tracePt t="18688" x="2676525" y="2778125"/>
          <p14:tracePt t="18696" x="2686050" y="2762250"/>
          <p14:tracePt t="18704" x="2693988" y="2752725"/>
          <p14:tracePt t="18713" x="2701925" y="2752725"/>
          <p14:tracePt t="18728" x="2701925" y="2744788"/>
          <p14:tracePt t="18738" x="2711450" y="2744788"/>
          <p14:tracePt t="18750" x="2711450" y="2736850"/>
          <p14:tracePt t="18758" x="2727325" y="2727325"/>
          <p14:tracePt t="18766" x="2744788" y="2711450"/>
          <p14:tracePt t="18773" x="2752725" y="2693988"/>
          <p14:tracePt t="18782" x="2762250" y="2676525"/>
          <p14:tracePt t="18789" x="2778125" y="2668588"/>
          <p14:tracePt t="18798" x="2787650" y="2651125"/>
          <p14:tracePt t="18806" x="2805113" y="2633663"/>
          <p14:tracePt t="18814" x="2805113" y="2625725"/>
          <p14:tracePt t="18822" x="2820988" y="2617788"/>
          <p14:tracePt t="18828" x="2820988" y="2608263"/>
          <p14:tracePt t="18836" x="2830513" y="2600325"/>
          <p14:tracePt t="18932" x="2838450" y="2600325"/>
          <p14:tracePt t="18942" x="2846388" y="2592388"/>
          <p14:tracePt t="18949" x="2855913" y="2582863"/>
          <p14:tracePt t="18966" x="2863850" y="2582863"/>
          <p14:tracePt t="19002" x="2871788" y="2574925"/>
          <p14:tracePt t="19014" x="2871788" y="2566988"/>
          <p14:tracePt t="19022" x="2881313" y="2557463"/>
          <p14:tracePt t="19029" x="2889250" y="2557463"/>
          <p14:tracePt t="19038" x="2897188" y="2549525"/>
          <p14:tracePt t="19044" x="2897188" y="2541588"/>
          <p14:tracePt t="19052" x="2906713" y="2541588"/>
          <p14:tracePt t="19060" x="2914650" y="2532063"/>
          <p14:tracePt t="19080" x="2914650" y="2524125"/>
          <p14:tracePt t="19124" x="2922588" y="2516188"/>
          <p14:tracePt t="19136" x="2932113" y="2516188"/>
          <p14:tracePt t="19144" x="2940050" y="2506663"/>
          <p14:tracePt t="19242" x="2949575" y="2498725"/>
          <p14:tracePt t="19254" x="2957513" y="2498725"/>
          <p14:tracePt t="21923" x="2974975" y="2532063"/>
          <p14:tracePt t="21931" x="2982913" y="2541588"/>
          <p14:tracePt t="21938" x="2990850" y="2557463"/>
          <p14:tracePt t="21946" x="2990850" y="2574925"/>
          <p14:tracePt t="21955" x="3000375" y="2592388"/>
          <p14:tracePt t="21965" x="3008313" y="2608263"/>
          <p14:tracePt t="21970" x="3008313" y="2625725"/>
          <p14:tracePt t="21979" x="3016250" y="2633663"/>
          <p14:tracePt t="21986" x="3025775" y="2651125"/>
          <p14:tracePt t="21994" x="3033713" y="2660650"/>
          <p14:tracePt t="22002" x="3041650" y="2668588"/>
          <p14:tracePt t="22009" x="3051175" y="2686050"/>
          <p14:tracePt t="22016" x="3059113" y="2701925"/>
          <p14:tracePt t="22024" x="3076575" y="2719388"/>
          <p14:tracePt t="22032" x="3084513" y="2727325"/>
          <p14:tracePt t="22040" x="3094038" y="2744788"/>
          <p14:tracePt t="22048" x="3109913" y="2762250"/>
          <p14:tracePt t="22056" x="3109913" y="2778125"/>
          <p14:tracePt t="22064" x="3119438" y="2787650"/>
          <p14:tracePt t="22072" x="3127375" y="2795588"/>
          <p14:tracePt t="22081" x="3135313" y="2813050"/>
          <p14:tracePt t="22088" x="3144838" y="2820988"/>
          <p14:tracePt t="22096" x="3152775" y="2838450"/>
          <p14:tracePt t="22104" x="3160713" y="2855913"/>
          <p14:tracePt t="22113" x="3170238" y="2855913"/>
          <p14:tracePt t="22118" x="3178175" y="2871788"/>
          <p14:tracePt t="22126" x="3186113" y="2889250"/>
          <p14:tracePt t="22134" x="3186113" y="2897188"/>
          <p14:tracePt t="22142" x="3195638" y="2914650"/>
          <p14:tracePt t="22150" x="3195638" y="2922588"/>
          <p14:tracePt t="22158" x="3195638" y="2932113"/>
          <p14:tracePt t="22166" x="3203575" y="2940050"/>
          <p14:tracePt t="22872" x="3211513" y="2949575"/>
          <p14:tracePt t="22884" x="3221038" y="2957513"/>
          <p14:tracePt t="22892" x="3238500" y="2974975"/>
          <p14:tracePt t="22900" x="3254375" y="2990850"/>
          <p14:tracePt t="22912" x="3271838" y="3008313"/>
          <p14:tracePt t="22916" x="3279775" y="3025775"/>
          <p14:tracePt t="22924" x="3297238" y="3033713"/>
          <p14:tracePt t="22932" x="3314700" y="3051175"/>
          <p14:tracePt t="22940" x="3340100" y="3059113"/>
          <p14:tracePt t="22948" x="3365500" y="3076575"/>
          <p14:tracePt t="22956" x="3382963" y="3094038"/>
          <p14:tracePt t="22964" x="3408363" y="3101975"/>
          <p14:tracePt t="22972" x="3441700" y="3109913"/>
          <p14:tracePt t="22979" x="3459163" y="3109913"/>
          <p14:tracePt t="22986" x="3467100" y="3109913"/>
          <p14:tracePt t="22994" x="3484563" y="3109913"/>
          <p14:tracePt t="23002" x="3492500" y="3119438"/>
          <p14:tracePt t="23010" x="3502025" y="3119438"/>
          <p14:tracePt t="23018" x="3517900" y="3127375"/>
          <p14:tracePt t="23034" x="3535363" y="3127375"/>
          <p14:tracePt t="23042" x="3552825" y="3127375"/>
          <p14:tracePt t="23050" x="3560763" y="3127375"/>
          <p14:tracePt t="23058" x="3578225" y="3127375"/>
          <p14:tracePt t="23066" x="3586163" y="3127375"/>
          <p14:tracePt t="23136" x="3594100" y="3127375"/>
          <p14:tracePt t="23148" x="3603625" y="3119438"/>
          <p14:tracePt t="23156" x="3611563" y="3109913"/>
          <p14:tracePt t="23164" x="3629025" y="3094038"/>
          <p14:tracePt t="23172" x="3646488" y="3084513"/>
          <p14:tracePt t="23181" x="3654425" y="3076575"/>
          <p14:tracePt t="23186" x="3671888" y="3067050"/>
          <p14:tracePt t="23194" x="3687763" y="3059113"/>
          <p14:tracePt t="23202" x="3697288" y="3051175"/>
          <p14:tracePt t="23218" x="3705225" y="3051175"/>
          <p14:tracePt t="23230" x="3713163" y="3051175"/>
          <p14:tracePt t="23261" x="3722688" y="3041650"/>
          <p14:tracePt t="23270" x="3730625" y="3033713"/>
          <p14:tracePt t="23281" x="3738563" y="3025775"/>
          <p14:tracePt t="23284" x="3756025" y="3008313"/>
          <p14:tracePt t="23292" x="3773488" y="2990850"/>
          <p14:tracePt t="23300" x="3790950" y="2974975"/>
          <p14:tracePt t="23308" x="3798888" y="2965450"/>
          <p14:tracePt t="23316" x="3806825" y="2949575"/>
          <p14:tracePt t="23324" x="3816350" y="2949575"/>
          <p14:tracePt t="23360" x="3824288" y="2940050"/>
          <p14:tracePt t="23368" x="3832225" y="2932113"/>
          <p14:tracePt t="23376" x="3832225" y="2922588"/>
          <p14:tracePt t="23384" x="3849688" y="2914650"/>
          <p14:tracePt t="23389" x="3857625" y="2906713"/>
          <p14:tracePt t="23398" x="3867150" y="2897188"/>
          <p14:tracePt t="23564" x="3867150" y="2889250"/>
          <p14:tracePt t="23744" x="3875088" y="2889250"/>
          <p14:tracePt t="23756" x="3883025" y="2889250"/>
          <p14:tracePt t="23765" x="3892550" y="2889250"/>
          <p14:tracePt t="23772" x="3900488" y="2889250"/>
          <p14:tracePt t="23797" x="3908425" y="2889250"/>
          <p14:tracePt t="23984" x="3917950" y="2889250"/>
          <p14:tracePt t="24033" x="3925888" y="2889250"/>
          <p14:tracePt t="24054" x="3935413" y="2889250"/>
          <p14:tracePt t="24063" x="3943350" y="2889250"/>
          <p14:tracePt t="24082" x="3951288" y="2889250"/>
          <p14:tracePt t="24098" x="3968750" y="2889250"/>
          <p14:tracePt t="24106" x="3976688" y="2889250"/>
          <p14:tracePt t="24114" x="3994150" y="2889250"/>
          <p14:tracePt t="24122" x="4011613" y="2889250"/>
          <p14:tracePt t="24130" x="4019550" y="2889250"/>
          <p14:tracePt t="24136" x="4027488" y="2889250"/>
          <p14:tracePt t="24144" x="4037013" y="2889250"/>
          <p14:tracePt t="24152" x="4044950" y="2889250"/>
          <p14:tracePt t="24160" x="4052888" y="2889250"/>
          <p14:tracePt t="24168" x="4062413" y="2889250"/>
          <p14:tracePt t="24176" x="4079875" y="2889250"/>
          <p14:tracePt t="24184" x="4087813" y="2889250"/>
          <p14:tracePt t="24192" x="4095750" y="2889250"/>
          <p14:tracePt t="24200" x="4113213" y="2889250"/>
          <p14:tracePt t="24208" x="4130675" y="2881313"/>
          <p14:tracePt t="24224" x="4138613" y="2881313"/>
          <p14:tracePt t="24270" x="4146550" y="2881313"/>
          <p14:tracePt t="24547" x="4156075" y="2881313"/>
          <p14:tracePt t="24554" x="4181475" y="2881313"/>
          <p14:tracePt t="24561" x="4197350" y="2889250"/>
          <p14:tracePt t="24569" x="4206875" y="2889250"/>
          <p14:tracePt t="24577" x="4224338" y="2897188"/>
          <p14:tracePt t="24584" x="4240213" y="2906713"/>
          <p14:tracePt t="24592" x="4249738" y="2906713"/>
          <p14:tracePt t="24599" x="4265613" y="2906713"/>
          <p14:tracePt t="24608" x="4283075" y="2906713"/>
          <p14:tracePt t="24616" x="4291013" y="2906713"/>
          <p14:tracePt t="24624" x="4300538" y="2906713"/>
          <p14:tracePt t="24632" x="4308475" y="2914650"/>
          <p14:tracePt t="24845" x="4308475" y="2922588"/>
          <p14:tracePt t="24856" x="4308475" y="2932113"/>
          <p14:tracePt t="24872" x="4300538" y="2940050"/>
          <p14:tracePt t="24879" x="4291013" y="2957513"/>
          <p14:tracePt t="24886" x="4283075" y="2957513"/>
          <p14:tracePt t="24894" x="4275138" y="2974975"/>
          <p14:tracePt t="24902" x="4257675" y="2982913"/>
          <p14:tracePt t="24922" x="4240213" y="3000375"/>
          <p14:tracePt t="24926" x="4224338" y="3008313"/>
          <p14:tracePt t="24934" x="4214813" y="3008313"/>
          <p14:tracePt t="24942" x="4214813" y="3016250"/>
          <p14:tracePt t="24950" x="4206875" y="3016250"/>
          <p14:tracePt t="24958" x="4197350" y="3025775"/>
          <p14:tracePt t="24966" x="4189413" y="3025775"/>
          <p14:tracePt t="24988" x="4181475" y="3025775"/>
          <p14:tracePt t="24996" x="4171950" y="3033713"/>
          <p14:tracePt t="25012" x="4164013" y="3033713"/>
          <p14:tracePt t="25019" x="4146550" y="3033713"/>
          <p14:tracePt t="25028" x="4138613" y="3041650"/>
          <p14:tracePt t="25036" x="4121150" y="3041650"/>
          <p14:tracePt t="25044" x="4113213" y="3041650"/>
          <p14:tracePt t="25052" x="4095750" y="3051175"/>
          <p14:tracePt t="25060" x="4079875" y="3051175"/>
          <p14:tracePt t="25068" x="4070350" y="3059113"/>
          <p14:tracePt t="25076" x="4044950" y="3059113"/>
          <p14:tracePt t="25082" x="4027488" y="3059113"/>
          <p14:tracePt t="25089" x="4019550" y="3059113"/>
          <p14:tracePt t="25098" x="4002088" y="3059113"/>
          <p14:tracePt t="25106" x="3976688" y="3059113"/>
          <p14:tracePt t="25114" x="3960813" y="3059113"/>
          <p14:tracePt t="25122" x="3935413" y="3059113"/>
          <p14:tracePt t="25130" x="3908425" y="3059113"/>
          <p14:tracePt t="25138" x="3867150" y="3059113"/>
          <p14:tracePt t="25146" x="3841750" y="3059113"/>
          <p14:tracePt t="25154" x="3798888" y="3059113"/>
          <p14:tracePt t="25162" x="3738563" y="3059113"/>
          <p14:tracePt t="25170" x="3687763" y="3076575"/>
          <p14:tracePt t="25178" x="3636963" y="3076575"/>
          <p14:tracePt t="25184" x="3586163" y="3076575"/>
          <p14:tracePt t="25192" x="3560763" y="3076575"/>
          <p14:tracePt t="25200" x="3517900" y="3076575"/>
          <p14:tracePt t="25208" x="3459163" y="3084513"/>
          <p14:tracePt t="25216" x="3416300" y="3084513"/>
          <p14:tracePt t="25224" x="3355975" y="3094038"/>
          <p14:tracePt t="25232" x="3305175" y="3101975"/>
          <p14:tracePt t="25240" x="3263900" y="3101975"/>
          <p14:tracePt t="25248" x="3238500" y="3101975"/>
          <p14:tracePt t="25256" x="3221038" y="3101975"/>
          <p14:tracePt t="25264" x="3195638" y="3101975"/>
          <p14:tracePt t="25271" x="3178175" y="3101975"/>
          <p14:tracePt t="25280" x="3170238" y="3101975"/>
          <p14:tracePt t="25288" x="3152775" y="3101975"/>
          <p14:tracePt t="25294" x="3144838" y="3101975"/>
          <p14:tracePt t="25302" x="3135313" y="3101975"/>
          <p14:tracePt t="25314" x="3127375" y="3101975"/>
          <p14:tracePt t="25330" x="3109913" y="3101975"/>
          <p14:tracePt t="25338" x="3094038" y="3101975"/>
          <p14:tracePt t="25346" x="3084513" y="3101975"/>
          <p14:tracePt t="25354" x="3067050" y="3101975"/>
          <p14:tracePt t="25362" x="3059113" y="3101975"/>
          <p14:tracePt t="25370" x="3041650" y="3101975"/>
          <p14:tracePt t="25378" x="3025775" y="3101975"/>
          <p14:tracePt t="25392" x="3016250" y="3101975"/>
          <p14:tracePt t="25408" x="3008313" y="3101975"/>
          <p14:tracePt t="26324" x="3016250" y="3101975"/>
          <p14:tracePt t="26721" x="3016250" y="3094038"/>
          <p14:tracePt t="26733" x="3025775" y="3084513"/>
          <p14:tracePt t="26752" x="3033713" y="3084513"/>
          <p14:tracePt t="26776" x="3033713" y="3076575"/>
          <p14:tracePt t="26786" x="3041650" y="3076575"/>
          <p14:tracePt t="26795" x="3051175" y="3059113"/>
          <p14:tracePt t="26802" x="3059113" y="3041650"/>
          <p14:tracePt t="26810" x="3076575" y="3041650"/>
          <p14:tracePt t="26826" x="3076575" y="3033713"/>
          <p14:tracePt t="26838" x="3084513" y="3025775"/>
          <p14:tracePt t="26900" x="3094038" y="3025775"/>
          <p14:tracePt t="26914" x="3094038" y="3008313"/>
          <p14:tracePt t="26920" x="3101975" y="3000375"/>
          <p14:tracePt t="26928" x="3119438" y="2982913"/>
          <p14:tracePt t="26936" x="3127375" y="2965450"/>
          <p14:tracePt t="26944" x="3135313" y="2949575"/>
          <p14:tracePt t="26952" x="3144838" y="2949575"/>
          <p14:tracePt t="26960" x="3152775" y="2940050"/>
          <p14:tracePt t="26968" x="3160713" y="2932113"/>
          <p14:tracePt t="26984" x="3160713" y="2922588"/>
          <p14:tracePt t="26990" x="3170238" y="2922588"/>
          <p14:tracePt t="26998" x="3178175" y="2914650"/>
          <p14:tracePt t="27006" x="3178175" y="2906713"/>
          <p14:tracePt t="27014" x="3186113" y="2906713"/>
          <p14:tracePt t="27034" x="3195638" y="2897188"/>
          <p14:tracePt t="27054" x="3203575" y="2897188"/>
          <p14:tracePt t="27063" x="3203575" y="2889250"/>
          <p14:tracePt t="27462" x="3228975" y="2881313"/>
          <p14:tracePt t="27470" x="3238500" y="2881313"/>
          <p14:tracePt t="27478" x="3263900" y="2881313"/>
          <p14:tracePt t="27486" x="3289300" y="2881313"/>
          <p14:tracePt t="27496" x="3297238" y="2881313"/>
          <p14:tracePt t="27502" x="3305175" y="2881313"/>
          <p14:tracePt t="27510" x="3314700" y="2881313"/>
          <p14:tracePt t="27518" x="3322638" y="2881313"/>
          <p14:tracePt t="27526" x="3330575" y="2881313"/>
          <p14:tracePt t="27532" x="3340100" y="2881313"/>
          <p14:tracePt t="27540" x="3355975" y="2881313"/>
          <p14:tracePt t="27548" x="3365500" y="2881313"/>
          <p14:tracePt t="27556" x="3373438" y="2881313"/>
          <p14:tracePt t="27564" x="3382963" y="2881313"/>
          <p14:tracePt t="27571" x="3390900" y="2881313"/>
          <p14:tracePt t="27580" x="3398838" y="2881313"/>
          <p14:tracePt t="27588" x="3408363" y="2881313"/>
          <p14:tracePt t="27596" x="3416300" y="2881313"/>
          <p14:tracePt t="27604" x="3424238" y="2889250"/>
          <p14:tracePt t="27612" x="3441700" y="2889250"/>
          <p14:tracePt t="27627" x="3459163" y="2889250"/>
          <p14:tracePt t="27633" x="3475038" y="2889250"/>
          <p14:tracePt t="27642" x="3484563" y="2889250"/>
          <p14:tracePt t="27650" x="3502025" y="2897188"/>
          <p14:tracePt t="27658" x="3517900" y="2897188"/>
          <p14:tracePt t="27666" x="3527425" y="2897188"/>
          <p14:tracePt t="27673" x="3543300" y="2897188"/>
          <p14:tracePt t="27682" x="3552825" y="2897188"/>
          <p14:tracePt t="27690" x="3568700" y="2897188"/>
          <p14:tracePt t="27698" x="3586163" y="2897188"/>
          <p14:tracePt t="27706" x="3594100" y="2897188"/>
          <p14:tracePt t="27714" x="3611563" y="2897188"/>
          <p14:tracePt t="27722" x="3619500" y="2897188"/>
          <p14:tracePt t="27730" x="3636963" y="2897188"/>
          <p14:tracePt t="27735" x="3671888" y="2897188"/>
          <p14:tracePt t="27745" x="3697288" y="2897188"/>
          <p14:tracePt t="27752" x="3730625" y="2897188"/>
          <p14:tracePt t="27760" x="3763963" y="2897188"/>
          <p14:tracePt t="27768" x="3798888" y="2897188"/>
          <p14:tracePt t="27776" x="3824288" y="2897188"/>
          <p14:tracePt t="27784" x="3849688" y="2906713"/>
          <p14:tracePt t="27792" x="3875088" y="2906713"/>
          <p14:tracePt t="27800" x="3883025" y="2906713"/>
          <p14:tracePt t="27808" x="3900488" y="2906713"/>
          <p14:tracePt t="27816" x="3917950" y="2906713"/>
          <p14:tracePt t="27824" x="3925888" y="2906713"/>
          <p14:tracePt t="27832" x="3951288" y="2906713"/>
          <p14:tracePt t="27838" x="3968750" y="2906713"/>
          <p14:tracePt t="27846" x="3994150" y="2906713"/>
          <p14:tracePt t="27854" x="4019550" y="2906713"/>
          <p14:tracePt t="27862" x="4044950" y="2906713"/>
          <p14:tracePt t="27869" x="4070350" y="2906713"/>
          <p14:tracePt t="27878" x="4095750" y="2906713"/>
          <p14:tracePt t="27885" x="4121150" y="2906713"/>
          <p14:tracePt t="27894" x="4130675" y="2906713"/>
          <p14:tracePt t="27902" x="4146550" y="2906713"/>
          <p14:tracePt t="27910" x="4164013" y="2906713"/>
          <p14:tracePt t="27930" x="4189413" y="2906713"/>
          <p14:tracePt t="27933" x="4206875" y="2897188"/>
          <p14:tracePt t="27942" x="4224338" y="2889250"/>
          <p14:tracePt t="27948" x="4240213" y="2889250"/>
          <p14:tracePt t="27956" x="4257675" y="2881313"/>
          <p14:tracePt t="27963" x="4265613" y="2881313"/>
          <p14:tracePt t="27972" x="4283075" y="2871788"/>
          <p14:tracePt t="27980" x="4300538" y="2871788"/>
          <p14:tracePt t="27988" x="4308475" y="2871788"/>
          <p14:tracePt t="27996" x="4325938" y="2871788"/>
          <p14:tracePt t="28012" x="4341813" y="2871788"/>
          <p14:tracePt t="28020" x="4359275" y="2871788"/>
          <p14:tracePt t="28028" x="4368800" y="2871788"/>
          <p14:tracePt t="28036" x="4384675" y="2871788"/>
          <p14:tracePt t="28042" x="4394200" y="2871788"/>
          <p14:tracePt t="28049" x="4410075" y="2871788"/>
          <p14:tracePt t="28058" x="4427538" y="2871788"/>
          <p14:tracePt t="28065" x="4435475" y="2871788"/>
          <p14:tracePt t="28074" x="4452938" y="2863850"/>
          <p14:tracePt t="28082" x="4478338" y="2863850"/>
          <p14:tracePt t="28089" x="4486275" y="2863850"/>
          <p14:tracePt t="28098" x="4503738" y="2863850"/>
          <p14:tracePt t="28106" x="4513263" y="2863850"/>
          <p14:tracePt t="28114" x="4529138" y="2871788"/>
          <p14:tracePt t="28122" x="4546600" y="2881313"/>
          <p14:tracePt t="28130" x="4554538" y="2881313"/>
          <p14:tracePt t="28138" x="4572000" y="2889250"/>
          <p14:tracePt t="28146" x="4589463" y="2897188"/>
          <p14:tracePt t="28152" x="4597400" y="2897188"/>
          <p14:tracePt t="28160" x="4605338" y="2897188"/>
          <p14:tracePt t="28168" x="4622800" y="2897188"/>
          <p14:tracePt t="28176" x="4630738" y="2906713"/>
          <p14:tracePt t="28184" x="4640263" y="2906713"/>
          <p14:tracePt t="28192" x="4648200" y="2906713"/>
          <p14:tracePt t="28200" x="4657725" y="2906713"/>
          <p14:tracePt t="28216" x="4665663" y="2914650"/>
          <p14:tracePt t="28224" x="4673600" y="2914650"/>
          <p14:tracePt t="28232" x="4683125" y="2914650"/>
          <p14:tracePt t="28239" x="4691063" y="2922588"/>
          <p14:tracePt t="28248" x="4699000" y="2922588"/>
          <p14:tracePt t="28256" x="4716463" y="2922588"/>
          <p14:tracePt t="28262" x="4733925" y="2932113"/>
          <p14:tracePt t="28270" x="4741863" y="2932113"/>
          <p14:tracePt t="28278" x="4749800" y="2932113"/>
          <p14:tracePt t="28286" x="4759325" y="2932113"/>
          <p14:tracePt t="28294" x="4767263" y="2932113"/>
          <p14:tracePt t="28310" x="4775200" y="2932113"/>
          <p14:tracePt t="28322" x="4784725" y="2932113"/>
          <p14:tracePt t="28342" x="4792663" y="2932113"/>
          <p14:tracePt t="28350" x="4802188" y="2932113"/>
          <p14:tracePt t="28366" x="4810125" y="2940050"/>
          <p14:tracePt t="28372" x="4827588" y="2940050"/>
          <p14:tracePt t="28384" x="4827588" y="2949575"/>
          <p14:tracePt t="28404" x="4835525" y="2949575"/>
          <p14:tracePt t="28420" x="4843463" y="2949575"/>
          <p14:tracePt t="28452" x="4852988" y="2949575"/>
          <p14:tracePt t="28468" x="4860925" y="2949575"/>
          <p14:tracePt t="28473" x="4868863" y="2949575"/>
          <p14:tracePt t="28482" x="4886325" y="2949575"/>
          <p14:tracePt t="28489" x="4903788" y="2949575"/>
          <p14:tracePt t="28498" x="4911725" y="2957513"/>
          <p14:tracePt t="28506" x="4929188" y="2957513"/>
          <p14:tracePt t="28514" x="4946650" y="2957513"/>
          <p14:tracePt t="28530" x="4962525" y="2957513"/>
          <p14:tracePt t="28538" x="4972050" y="2957513"/>
          <p14:tracePt t="28546" x="4979988" y="2957513"/>
          <p14:tracePt t="28554" x="4997450" y="2957513"/>
          <p14:tracePt t="28562" x="5005388" y="2965450"/>
          <p14:tracePt t="28570" x="5022850" y="2965450"/>
          <p14:tracePt t="28576" x="5038725" y="2965450"/>
          <p14:tracePt t="28592" x="5038725" y="2974975"/>
          <p14:tracePt t="28612" x="5048250" y="2974975"/>
          <p14:tracePt t="28620" x="5064125" y="2982913"/>
          <p14:tracePt t="28628" x="5073650" y="2982913"/>
          <p14:tracePt t="28635" x="5091113" y="2982913"/>
          <p14:tracePt t="28644" x="5099050" y="2982913"/>
          <p14:tracePt t="28652" x="5116513" y="2982913"/>
          <p14:tracePt t="28660" x="5132388" y="2990850"/>
          <p14:tracePt t="28668" x="5141913" y="3000375"/>
          <p14:tracePt t="28676" x="5157788" y="3000375"/>
          <p14:tracePt t="28682" x="5175250" y="3008313"/>
          <p14:tracePt t="28690" x="5183188" y="3016250"/>
          <p14:tracePt t="28698" x="5200650" y="3016250"/>
          <p14:tracePt t="28706" x="5218113" y="3025775"/>
          <p14:tracePt t="28714" x="5226050" y="3025775"/>
          <p14:tracePt t="28722" x="5243513" y="3033713"/>
          <p14:tracePt t="28730" x="5268913" y="3033713"/>
          <p14:tracePt t="28738" x="5286375" y="3033713"/>
          <p14:tracePt t="28746" x="5302250" y="3033713"/>
          <p14:tracePt t="28754" x="5337175" y="3033713"/>
          <p14:tracePt t="28762" x="5345113" y="3033713"/>
          <p14:tracePt t="28770" x="5362575" y="3033713"/>
          <p14:tracePt t="28776" x="5380038" y="3033713"/>
          <p14:tracePt t="28784" x="5387975" y="3041650"/>
          <p14:tracePt t="28792" x="5405438" y="3041650"/>
          <p14:tracePt t="28800" x="5421313" y="3051175"/>
          <p14:tracePt t="28816" x="5438775" y="3051175"/>
          <p14:tracePt t="28824" x="5446713" y="3051175"/>
          <p14:tracePt t="28832" x="5456238" y="3051175"/>
          <p14:tracePt t="28840" x="5472113" y="3051175"/>
          <p14:tracePt t="28848" x="5481638" y="3051175"/>
          <p14:tracePt t="28856" x="5497513" y="3051175"/>
          <p14:tracePt t="28864" x="5514975" y="3051175"/>
          <p14:tracePt t="28872" x="5524500" y="3051175"/>
          <p14:tracePt t="28877" x="5549900" y="3051175"/>
          <p14:tracePt t="28886" x="5557838" y="3051175"/>
          <p14:tracePt t="28894" x="5583238" y="3051175"/>
          <p14:tracePt t="28901" x="5608638" y="3051175"/>
          <p14:tracePt t="28913" x="5626100" y="3051175"/>
          <p14:tracePt t="28918" x="5651500" y="3051175"/>
          <p14:tracePt t="28926" x="5676900" y="3051175"/>
          <p14:tracePt t="28934" x="5702300" y="3051175"/>
          <p14:tracePt t="28942" x="5727700" y="3041650"/>
          <p14:tracePt t="28950" x="5761038" y="3033713"/>
          <p14:tracePt t="28958" x="5788025" y="3016250"/>
          <p14:tracePt t="28966" x="5821363" y="3008313"/>
          <p14:tracePt t="28973" x="5838825" y="3000375"/>
          <p14:tracePt t="28982" x="5846763" y="2990850"/>
          <p14:tracePt t="28990" x="5864225" y="2982913"/>
          <p14:tracePt t="28996" x="5880100" y="2974975"/>
          <p14:tracePt t="29004" x="5889625" y="2974975"/>
          <p14:tracePt t="29013" x="5905500" y="2965450"/>
          <p14:tracePt t="29019" x="5932488" y="2949575"/>
          <p14:tracePt t="29029" x="5957888" y="2940050"/>
          <p14:tracePt t="29036" x="5973763" y="2932113"/>
          <p14:tracePt t="29046" x="5999163" y="2914650"/>
          <p14:tracePt t="29052" x="6016625" y="2897188"/>
          <p14:tracePt t="29060" x="6042025" y="2881313"/>
          <p14:tracePt t="29068" x="6067425" y="2863850"/>
          <p14:tracePt t="29076" x="6076950" y="2855913"/>
          <p14:tracePt t="29084" x="6092825" y="2855913"/>
          <p14:tracePt t="29089" x="6110288" y="2855913"/>
          <p14:tracePt t="29098" x="6118225" y="2846388"/>
          <p14:tracePt t="29106" x="6127750" y="2846388"/>
          <p14:tracePt t="29125" x="6135688" y="2846388"/>
          <p14:tracePt t="29220" x="6143625" y="2846388"/>
          <p14:tracePt t="29229" x="6153150" y="2846388"/>
          <p14:tracePt t="29237" x="6161088" y="2846388"/>
          <p14:tracePt t="29249" x="6161088" y="2838450"/>
          <p14:tracePt t="29257" x="6169025" y="2838450"/>
          <p14:tracePt t="29268" x="6178550" y="2838450"/>
          <p14:tracePt t="29432" x="6186488" y="2838450"/>
          <p14:tracePt t="29444" x="6194425" y="2838450"/>
          <p14:tracePt t="29452" x="6203950" y="2838450"/>
          <p14:tracePt t="29476" x="6211888" y="2846388"/>
          <p14:tracePt t="29484" x="6221413" y="2846388"/>
          <p14:tracePt t="29504" x="6229350" y="2846388"/>
          <p14:tracePt t="29514" x="6237288" y="2846388"/>
          <p14:tracePt t="29522" x="6246813" y="2846388"/>
          <p14:tracePt t="29538" x="6254750" y="2855913"/>
          <p14:tracePt t="29547" x="6262688" y="2855913"/>
          <p14:tracePt t="29564" x="6272213" y="2855913"/>
          <p14:tracePt t="29574" x="6272213" y="2863850"/>
          <p14:tracePt t="29582" x="6280150" y="2863850"/>
          <p14:tracePt t="29602" x="6288088" y="2863850"/>
          <p14:tracePt t="29632" x="6297613" y="2863850"/>
          <p14:tracePt t="29640" x="6305550" y="2871788"/>
          <p14:tracePt t="29648" x="6305550" y="2881313"/>
          <p14:tracePt t="29656" x="6313488" y="2881313"/>
          <p14:tracePt t="29664" x="6330950" y="2889250"/>
          <p14:tracePt t="29672" x="6330950" y="2897188"/>
          <p14:tracePt t="29680" x="6348413" y="2906713"/>
          <p14:tracePt t="29688" x="6356350" y="2906713"/>
          <p14:tracePt t="29696" x="6356350" y="2914650"/>
          <p14:tracePt t="29704" x="6373813" y="2922588"/>
          <p14:tracePt t="29713" x="6391275" y="2932113"/>
          <p14:tracePt t="29728" x="6407150" y="2932113"/>
          <p14:tracePt t="29734" x="6416675" y="2932113"/>
          <p14:tracePt t="29742" x="6424613" y="2932113"/>
          <p14:tracePt t="29750" x="6424613" y="2940050"/>
          <p14:tracePt t="29758" x="6432550" y="2940050"/>
          <p14:tracePt t="29786" x="6442075" y="2940050"/>
          <p14:tracePt t="29802" x="6450013" y="2940050"/>
          <p14:tracePt t="29810" x="6457950" y="2940050"/>
          <p14:tracePt t="29826" x="6475413" y="2940050"/>
          <p14:tracePt t="29834" x="6483350" y="2940050"/>
          <p14:tracePt t="29848" x="6492875" y="2940050"/>
          <p14:tracePt t="29856" x="6500813" y="2940050"/>
          <p14:tracePt t="29864" x="6510338" y="2940050"/>
          <p14:tracePt t="30574" x="6526213" y="2940050"/>
          <p14:tracePt t="30582" x="6543675" y="2932113"/>
          <p14:tracePt t="30589" x="6551613" y="2922588"/>
          <p14:tracePt t="30598" x="6577013" y="2914650"/>
          <p14:tracePt t="30606" x="6611938" y="2906713"/>
          <p14:tracePt t="30614" x="6645275" y="2897188"/>
          <p14:tracePt t="30622" x="6705600" y="2889250"/>
          <p14:tracePt t="30630" x="6746875" y="2881313"/>
          <p14:tracePt t="30637" x="6781800" y="2881313"/>
          <p14:tracePt t="30646" x="6815138" y="2881313"/>
          <p14:tracePt t="30654" x="6824663" y="2881313"/>
          <p14:tracePt t="30663" x="6840538" y="2881313"/>
          <p14:tracePt t="30712" x="6850063" y="2881313"/>
          <p14:tracePt t="30724" x="6875463" y="2881313"/>
          <p14:tracePt t="30732" x="6883400" y="2889250"/>
          <p14:tracePt t="30740" x="6900863" y="2889250"/>
          <p14:tracePt t="30748" x="6926263" y="2889250"/>
          <p14:tracePt t="30756" x="6934200" y="2889250"/>
          <p14:tracePt t="30764" x="6951663" y="2889250"/>
          <p14:tracePt t="30772" x="6969125" y="2889250"/>
          <p14:tracePt t="30780" x="6977063" y="2889250"/>
          <p14:tracePt t="30786" x="6994525" y="2889250"/>
          <p14:tracePt t="30794" x="6994525" y="2897188"/>
          <p14:tracePt t="30802" x="7010400" y="2897188"/>
          <p14:tracePt t="30812" x="7019925" y="2897188"/>
          <p14:tracePt t="30826" x="7035800" y="2897188"/>
          <p14:tracePt t="30834" x="7045325" y="2897188"/>
          <p14:tracePt t="30842" x="7061200" y="2897188"/>
          <p14:tracePt t="30849" x="7078663" y="2897188"/>
          <p14:tracePt t="30858" x="7088188" y="2897188"/>
          <p14:tracePt t="30866" x="7104063" y="2897188"/>
          <p14:tracePt t="30874" x="7113588" y="2897188"/>
          <p14:tracePt t="30882" x="7129463" y="2897188"/>
          <p14:tracePt t="30888" x="7146925" y="2897188"/>
          <p14:tracePt t="30896" x="7154863" y="2897188"/>
          <p14:tracePt t="30904" x="7172325" y="2897188"/>
          <p14:tracePt t="30912" x="7180263" y="2897188"/>
          <p14:tracePt t="30920" x="7197725" y="2906713"/>
          <p14:tracePt t="30928" x="7215188" y="2914650"/>
          <p14:tracePt t="30936" x="7223125" y="2914650"/>
          <p14:tracePt t="30945" x="7232650" y="2914650"/>
          <p14:tracePt t="30952" x="7240588" y="2914650"/>
          <p14:tracePt t="30962" x="7248525" y="2914650"/>
          <p14:tracePt t="30976" x="7265988" y="2914650"/>
          <p14:tracePt t="30992" x="7283450" y="2914650"/>
          <p14:tracePt t="30998" x="7291388" y="2914650"/>
          <p14:tracePt t="31013" x="7308850" y="2906713"/>
          <p14:tracePt t="31022" x="7316788" y="2906713"/>
          <p14:tracePt t="31038" x="7324725" y="2906713"/>
          <p14:tracePt t="31050" x="7334250" y="2906713"/>
          <p14:tracePt t="31070" x="7342188" y="2906713"/>
          <p14:tracePt t="31086" x="7350125" y="2906713"/>
          <p14:tracePt t="31094" x="7359650" y="2897188"/>
          <p14:tracePt t="31108" x="7377113" y="2889250"/>
          <p14:tracePt t="31115" x="7385050" y="2881313"/>
          <p14:tracePt t="31124" x="7392988" y="2881313"/>
          <p14:tracePt t="31132" x="7402513" y="2881313"/>
          <p14:tracePt t="31726" x="7418388" y="2871788"/>
          <p14:tracePt t="31734" x="7453313" y="2855913"/>
          <p14:tracePt t="31743" x="7486650" y="2838450"/>
          <p14:tracePt t="31748" x="7521575" y="2830513"/>
          <p14:tracePt t="31756" x="7546975" y="2830513"/>
          <p14:tracePt t="31766" x="7562850" y="2820988"/>
          <p14:tracePt t="31780" x="7580313" y="2820988"/>
          <p14:tracePt t="31788" x="7588250" y="2820988"/>
          <p14:tracePt t="31796" x="7597775" y="2820988"/>
          <p14:tracePt t="31804" x="7613650" y="2820988"/>
          <p14:tracePt t="31812" x="7623175" y="2820988"/>
          <p14:tracePt t="31819" x="7639050" y="2820988"/>
          <p14:tracePt t="31828" x="7648575" y="2820988"/>
          <p14:tracePt t="31836" x="7666038" y="2820988"/>
          <p14:tracePt t="31844" x="7673975" y="2820988"/>
          <p14:tracePt t="31849" x="7681913" y="2820988"/>
          <p14:tracePt t="31858" x="7691438" y="2820988"/>
          <p14:tracePt t="31866" x="7699375" y="2820988"/>
          <p14:tracePt t="31874" x="7707313" y="2820988"/>
          <p14:tracePt t="31882" x="7724775" y="2820988"/>
          <p14:tracePt t="31889" x="7732713" y="2820988"/>
          <p14:tracePt t="31906" x="7750175" y="2820988"/>
          <p14:tracePt t="31926" x="7758113" y="2813050"/>
          <p14:tracePt t="31934" x="7767638" y="2813050"/>
          <p14:tracePt t="31942" x="7775575" y="2813050"/>
          <p14:tracePt t="31947" x="7793038" y="2813050"/>
          <p14:tracePt t="31956" x="7800975" y="2813050"/>
          <p14:tracePt t="32351" x="7810500" y="2813050"/>
          <p14:tracePt t="32360" x="7818438" y="2813050"/>
          <p14:tracePt t="32367" x="7826375" y="2813050"/>
          <p14:tracePt t="32373" x="7835900" y="2813050"/>
          <p14:tracePt t="32382" x="7843838" y="2813050"/>
          <p14:tracePt t="32392" x="7851775" y="2813050"/>
          <p14:tracePt t="32648" x="7851775" y="2820988"/>
          <p14:tracePt t="32943" x="7843838" y="2830513"/>
          <p14:tracePt t="32950" x="7835900" y="2838450"/>
          <p14:tracePt t="32958" x="7826375" y="2846388"/>
          <p14:tracePt t="32966" x="7826375" y="2855913"/>
          <p14:tracePt t="32974" x="7810500" y="2871788"/>
          <p14:tracePt t="32990" x="7800975" y="2881313"/>
          <p14:tracePt t="33016" x="7800975" y="2889250"/>
          <p14:tracePt t="33512" x="7800975" y="2897188"/>
          <p14:tracePt t="33868" x="7783513" y="2897188"/>
          <p14:tracePt t="33877" x="7732713" y="2906713"/>
          <p14:tracePt t="33884" x="7656513" y="2922588"/>
          <p14:tracePt t="33892" x="7554913" y="2949575"/>
          <p14:tracePt t="33914" x="7367588" y="2982913"/>
          <p14:tracePt t="33925" x="7205663" y="2982913"/>
          <p14:tracePt t="33932" x="7121525" y="2990850"/>
          <p14:tracePt t="33940" x="7045325" y="3000375"/>
          <p14:tracePt t="33948" x="6959600" y="3016250"/>
          <p14:tracePt t="33956" x="6832600" y="3025775"/>
          <p14:tracePt t="33962" x="6696075" y="3033713"/>
          <p14:tracePt t="33970" x="6518275" y="3033713"/>
          <p14:tracePt t="33978" x="6313488" y="3033713"/>
          <p14:tracePt t="33986" x="6076950" y="3051175"/>
          <p14:tracePt t="33994" x="5846763" y="3051175"/>
          <p14:tracePt t="34002" x="5608638" y="3041650"/>
          <p14:tracePt t="34010" x="5446713" y="3033713"/>
          <p14:tracePt t="34018" x="5311775" y="3033713"/>
          <p14:tracePt t="34027" x="5183188" y="3025775"/>
          <p14:tracePt t="34034" x="5081588" y="3025775"/>
          <p14:tracePt t="34042" x="4997450" y="3025775"/>
          <p14:tracePt t="34050" x="4929188" y="3025775"/>
          <p14:tracePt t="34057" x="4868863" y="3025775"/>
          <p14:tracePt t="34065" x="4810125" y="3025775"/>
          <p14:tracePt t="34072" x="4749800" y="3025775"/>
          <p14:tracePt t="34080" x="4708525" y="3025775"/>
          <p14:tracePt t="34088" x="4665663" y="3025775"/>
          <p14:tracePt t="34096" x="4630738" y="3025775"/>
          <p14:tracePt t="34103" x="4597400" y="3025775"/>
          <p14:tracePt t="34112" x="4554538" y="3041650"/>
          <p14:tracePt t="34120" x="4521200" y="3059113"/>
          <p14:tracePt t="34129" x="4470400" y="3076575"/>
          <p14:tracePt t="34136" x="4427538" y="3094038"/>
          <p14:tracePt t="34143" x="4376738" y="3101975"/>
          <p14:tracePt t="34152" x="4333875" y="3127375"/>
          <p14:tracePt t="34162" x="4283075" y="3135313"/>
          <p14:tracePt t="34168" x="4240213" y="3144838"/>
          <p14:tracePt t="34174" x="4206875" y="3152775"/>
          <p14:tracePt t="34182" x="4181475" y="3170238"/>
          <p14:tracePt t="34190" x="4156075" y="3170238"/>
          <p14:tracePt t="34198" x="4146550" y="3178175"/>
          <p14:tracePt t="34206" x="4113213" y="3186113"/>
          <p14:tracePt t="34214" x="4087813" y="3195638"/>
          <p14:tracePt t="34222" x="4062413" y="3203575"/>
          <p14:tracePt t="34230" x="4037013" y="3211513"/>
          <p14:tracePt t="34238" x="3994150" y="3228975"/>
          <p14:tracePt t="34246" x="3960813" y="3246438"/>
          <p14:tracePt t="34254" x="3908425" y="3263900"/>
          <p14:tracePt t="34262" x="3867150" y="3279775"/>
          <p14:tracePt t="34270" x="3806825" y="3297238"/>
          <p14:tracePt t="34276" x="3748088" y="3305175"/>
          <p14:tracePt t="34284" x="3697288" y="3314700"/>
          <p14:tracePt t="34292" x="3636963" y="3322638"/>
          <p14:tracePt t="34300" x="3578225" y="3330575"/>
          <p14:tracePt t="34308" x="3517900" y="3348038"/>
          <p14:tracePt t="34316" x="3459163" y="3355975"/>
          <p14:tracePt t="34324" x="3398838" y="3373438"/>
          <p14:tracePt t="34332" x="3340100" y="3382963"/>
          <p14:tracePt t="34340" x="3279775" y="3408363"/>
          <p14:tracePt t="34348" x="3221038" y="3408363"/>
          <p14:tracePt t="34356" x="3160713" y="3424238"/>
          <p14:tracePt t="34364" x="3101975" y="3433763"/>
          <p14:tracePt t="34372" x="3041650" y="3449638"/>
          <p14:tracePt t="34378" x="2982913" y="3459163"/>
          <p14:tracePt t="34386" x="2922588" y="3467100"/>
          <p14:tracePt t="34394" x="2897188" y="3467100"/>
          <p14:tracePt t="34402" x="2881313" y="3467100"/>
          <p14:tracePt t="34411" x="2863850" y="3467100"/>
          <p14:tracePt t="34418" x="2846388" y="3475038"/>
          <p14:tracePt t="34427" x="2838450" y="3475038"/>
          <p14:tracePt t="34434" x="2820988" y="3475038"/>
          <p14:tracePt t="34442" x="2813050" y="3475038"/>
          <p14:tracePt t="34462" x="2805113" y="3475038"/>
          <p14:tracePt t="34670" x="2805113" y="3484563"/>
          <p14:tracePt t="34683" x="2805113" y="3492500"/>
          <p14:tracePt t="34690" x="2795588" y="3492500"/>
          <p14:tracePt t="34698" x="2795588" y="3502025"/>
          <p14:tracePt t="34716" x="2787650" y="3517900"/>
          <p14:tracePt t="34724" x="2787650" y="3527425"/>
          <p14:tracePt t="34732" x="2787650" y="3535363"/>
          <p14:tracePt t="34740" x="2787650" y="3552825"/>
          <p14:tracePt t="34748" x="2787650" y="3560763"/>
          <p14:tracePt t="34756" x="2787650" y="3568700"/>
          <p14:tracePt t="34764" x="2787650" y="3578225"/>
          <p14:tracePt t="34906" x="2795588" y="3586163"/>
          <p14:tracePt t="34918" x="2805113" y="3594100"/>
          <p14:tracePt t="34920" x="2813050" y="3603625"/>
          <p14:tracePt t="34928" x="2830513" y="3603625"/>
          <p14:tracePt t="34936" x="2838450" y="3603625"/>
          <p14:tracePt t="34944" x="2846388" y="3611563"/>
          <p14:tracePt t="34952" x="2863850" y="3611563"/>
          <p14:tracePt t="34960" x="2871788" y="3619500"/>
          <p14:tracePt t="34968" x="2889250" y="3619500"/>
          <p14:tracePt t="34976" x="2897188" y="3619500"/>
          <p14:tracePt t="34984" x="2914650" y="3629025"/>
          <p14:tracePt t="34992" x="2940050" y="3629025"/>
          <p14:tracePt t="35000" x="2949575" y="3629025"/>
          <p14:tracePt t="35008" x="2965450" y="3636963"/>
          <p14:tracePt t="35016" x="2982913" y="3636963"/>
          <p14:tracePt t="35022" x="2990850" y="3636963"/>
          <p14:tracePt t="35030" x="3008313" y="3646488"/>
          <p14:tracePt t="35038" x="3025775" y="3646488"/>
          <p14:tracePt t="35046" x="3033713" y="3646488"/>
          <p14:tracePt t="35054" x="3051175" y="3654425"/>
          <p14:tracePt t="35062" x="3067050" y="3662363"/>
          <p14:tracePt t="35070" x="3076575" y="3662363"/>
          <p14:tracePt t="35078" x="3101975" y="3671888"/>
          <p14:tracePt t="35086" x="3119438" y="3679825"/>
          <p14:tracePt t="35094" x="3135313" y="3687763"/>
          <p14:tracePt t="35102" x="3144838" y="3687763"/>
          <p14:tracePt t="35110" x="3170238" y="3687763"/>
          <p14:tracePt t="35118" x="3178175" y="3697288"/>
          <p14:tracePt t="35124" x="3195638" y="3697288"/>
          <p14:tracePt t="35132" x="3211513" y="3697288"/>
          <p14:tracePt t="35148" x="3221038" y="3697288"/>
          <p14:tracePt t="35156" x="3238500" y="3697288"/>
          <p14:tracePt t="35172" x="3246438" y="3697288"/>
          <p14:tracePt t="35180" x="3263900" y="3697288"/>
          <p14:tracePt t="35196" x="3271838" y="3697288"/>
          <p14:tracePt t="35204" x="3279775" y="3697288"/>
          <p14:tracePt t="35220" x="3297238" y="3697288"/>
          <p14:tracePt t="35226" x="3314700" y="3697288"/>
          <p14:tracePt t="35242" x="3330575" y="3697288"/>
          <p14:tracePt t="35250" x="3348038" y="3697288"/>
          <p14:tracePt t="35258" x="3355975" y="3687763"/>
          <p14:tracePt t="35266" x="3365500" y="3687763"/>
          <p14:tracePt t="35274" x="3382963" y="3679825"/>
          <p14:tracePt t="35282" x="3390900" y="3671888"/>
          <p14:tracePt t="35290" x="3408363" y="3671888"/>
          <p14:tracePt t="35298" x="3424238" y="3662363"/>
          <p14:tracePt t="35306" x="3433763" y="3654425"/>
          <p14:tracePt t="35314" x="3449638" y="3654425"/>
          <p14:tracePt t="35322" x="3467100" y="3654425"/>
          <p14:tracePt t="35348" x="3475038" y="3654425"/>
          <p14:tracePt t="35420" x="3484563" y="3654425"/>
          <p14:tracePt t="35438" x="3484563" y="3646488"/>
          <p14:tracePt t="35478" x="3492500" y="3646488"/>
          <p14:tracePt t="35498" x="3502025" y="3646488"/>
          <p14:tracePt t="35506" x="3509963" y="3646488"/>
          <p14:tracePt t="35522" x="3517900" y="3646488"/>
          <p14:tracePt t="35530" x="3527425" y="3646488"/>
          <p14:tracePt t="35538" x="3535363" y="3636963"/>
          <p14:tracePt t="35544" x="3543300" y="3636963"/>
          <p14:tracePt t="35552" x="3552825" y="3636963"/>
          <p14:tracePt t="35568" x="3560763" y="3636963"/>
          <p14:tracePt t="35578" x="3578225" y="3636963"/>
          <p14:tracePt t="35592" x="3594100" y="3636963"/>
          <p14:tracePt t="35599" x="3603625" y="3636963"/>
          <p14:tracePt t="35608" x="3619500" y="3636963"/>
          <p14:tracePt t="35616" x="3636963" y="3636963"/>
          <p14:tracePt t="35624" x="3646488" y="3636963"/>
          <p14:tracePt t="35632" x="3671888" y="3636963"/>
          <p14:tracePt t="35640" x="3687763" y="3629025"/>
          <p14:tracePt t="35645" x="3697288" y="3629025"/>
          <p14:tracePt t="35653" x="3713163" y="3619500"/>
          <p14:tracePt t="35662" x="3730625" y="3619500"/>
          <p14:tracePt t="35670" x="3738563" y="3619500"/>
          <p14:tracePt t="35679" x="3756025" y="3619500"/>
          <p14:tracePt t="35686" x="3763963" y="3619500"/>
          <p14:tracePt t="35694" x="3781425" y="3611563"/>
          <p14:tracePt t="35702" x="3790950" y="3611563"/>
          <p14:tracePt t="35710" x="3798888" y="3611563"/>
          <p14:tracePt t="35718" x="3806825" y="3611563"/>
          <p14:tracePt t="35726" x="3824288" y="3611563"/>
          <p14:tracePt t="35743" x="3832225" y="3611563"/>
          <p14:tracePt t="35748" x="3841750" y="3611563"/>
          <p14:tracePt t="36008" x="3841750" y="3603625"/>
          <p14:tracePt t="36032" x="3849688" y="3603625"/>
          <p14:tracePt t="62533" x="3857625" y="3603625"/>
          <p14:tracePt t="62538" x="3857625" y="3594100"/>
          <p14:tracePt t="62546" x="3867150" y="3594100"/>
          <p14:tracePt t="62554" x="3867150" y="3586163"/>
          <p14:tracePt t="62562" x="3875088" y="3578225"/>
          <p14:tracePt t="62571" x="3883025" y="3568700"/>
          <p14:tracePt t="62578" x="3892550" y="3568700"/>
          <p14:tracePt t="62586" x="3900488" y="3552825"/>
          <p14:tracePt t="62594" x="3908425" y="3552825"/>
          <p14:tracePt t="62602" x="3917950" y="3535363"/>
          <p14:tracePt t="62618" x="3925888" y="3535363"/>
          <p14:tracePt t="62634" x="3925888" y="3527425"/>
          <p14:tracePt t="63403" x="3935413" y="3517900"/>
          <p14:tracePt t="63414" x="3951288" y="3509963"/>
          <p14:tracePt t="63422" x="3968750" y="3509963"/>
          <p14:tracePt t="63430" x="3986213" y="3502025"/>
          <p14:tracePt t="63440" x="3994150" y="3492500"/>
          <p14:tracePt t="63446" x="4011613" y="3492500"/>
          <p14:tracePt t="63455" x="4027488" y="3484563"/>
          <p14:tracePt t="63470" x="4037013" y="3475038"/>
          <p14:tracePt t="63478" x="4044950" y="3475038"/>
          <p14:tracePt t="63486" x="4052888" y="3475038"/>
          <p14:tracePt t="63492" x="4062413" y="3475038"/>
          <p14:tracePt t="63500" x="4070350" y="3475038"/>
          <p14:tracePt t="63516" x="4079875" y="3475038"/>
          <p14:tracePt t="63524" x="4087813" y="3475038"/>
          <p14:tracePt t="63532" x="4095750" y="3475038"/>
          <p14:tracePt t="63540" x="4105275" y="3475038"/>
          <p14:tracePt t="63548" x="4113213" y="3475038"/>
          <p14:tracePt t="63556" x="4121150" y="3467100"/>
          <p14:tracePt t="63564" x="4138613" y="3467100"/>
          <p14:tracePt t="63572" x="4146550" y="3467100"/>
          <p14:tracePt t="63580" x="4164013" y="3467100"/>
          <p14:tracePt t="63588" x="4181475" y="3467100"/>
          <p14:tracePt t="63594" x="4189413" y="3467100"/>
          <p14:tracePt t="63602" x="4206875" y="3467100"/>
          <p14:tracePt t="63610" x="4214813" y="3467100"/>
          <p14:tracePt t="63618" x="4232275" y="3459163"/>
          <p14:tracePt t="63626" x="4249738" y="3459163"/>
          <p14:tracePt t="63634" x="4257675" y="3459163"/>
          <p14:tracePt t="63642" x="4275138" y="3459163"/>
          <p14:tracePt t="63650" x="4291013" y="3459163"/>
          <p14:tracePt t="63658" x="4300538" y="3459163"/>
          <p14:tracePt t="63666" x="4316413" y="3459163"/>
          <p14:tracePt t="63673" x="4325938" y="3459163"/>
          <p14:tracePt t="63682" x="4333875" y="3459163"/>
          <p14:tracePt t="63690" x="4351338" y="3459163"/>
          <p14:tracePt t="63704" x="4359275" y="3459163"/>
          <p14:tracePt t="63712" x="4368800" y="3459163"/>
          <p14:tracePt t="63784" x="4376738" y="3459163"/>
          <p14:tracePt t="63830" x="4384675" y="3459163"/>
          <p14:tracePt t="63842" x="4394200" y="3459163"/>
          <p14:tracePt t="63850" x="4402138" y="3459163"/>
          <p14:tracePt t="63858" x="4410075" y="3467100"/>
          <p14:tracePt t="63866" x="4419600" y="3467100"/>
          <p14:tracePt t="63956" x="4427538" y="3475038"/>
          <p14:tracePt t="63968" x="4435475" y="3475038"/>
          <p14:tracePt t="63984" x="4452938" y="3484563"/>
          <p14:tracePt t="63992" x="4470400" y="3484563"/>
          <p14:tracePt t="64000" x="4470400" y="3492500"/>
          <p14:tracePt t="64008" x="4486275" y="3502025"/>
          <p14:tracePt t="64016" x="4495800" y="3502025"/>
          <p14:tracePt t="64022" x="4503738" y="3509963"/>
          <p14:tracePt t="64030" x="4521200" y="3509963"/>
          <p14:tracePt t="64037" x="4529138" y="3509963"/>
          <p14:tracePt t="64046" x="4546600" y="3517900"/>
          <p14:tracePt t="64054" x="4564063" y="3527425"/>
          <p14:tracePt t="64062" x="4579938" y="3535363"/>
          <p14:tracePt t="64071" x="4589463" y="3543300"/>
          <p14:tracePt t="64078" x="4605338" y="3552825"/>
          <p14:tracePt t="64086" x="4614863" y="3552825"/>
          <p14:tracePt t="64102" x="4630738" y="3560763"/>
          <p14:tracePt t="64110" x="4640263" y="3560763"/>
          <p14:tracePt t="64116" x="4648200" y="3568700"/>
          <p14:tracePt t="64124" x="4657725" y="3578225"/>
          <p14:tracePt t="64132" x="4665663" y="3578225"/>
          <p14:tracePt t="64140" x="4683125" y="3578225"/>
          <p14:tracePt t="64148" x="4699000" y="3586163"/>
          <p14:tracePt t="64156" x="4708525" y="3594100"/>
          <p14:tracePt t="64164" x="4724400" y="3594100"/>
          <p14:tracePt t="64173" x="4733925" y="3603625"/>
          <p14:tracePt t="64180" x="4741863" y="3611563"/>
          <p14:tracePt t="64188" x="4749800" y="3611563"/>
          <p14:tracePt t="64196" x="4767263" y="3619500"/>
          <p14:tracePt t="64204" x="4775200" y="3629025"/>
          <p14:tracePt t="64212" x="4792663" y="3636963"/>
          <p14:tracePt t="64222" x="4810125" y="3654425"/>
          <p14:tracePt t="64226" x="4818063" y="3654425"/>
          <p14:tracePt t="64234" x="4827588" y="3654425"/>
          <p14:tracePt t="64242" x="4843463" y="3662363"/>
          <p14:tracePt t="64250" x="4852988" y="3679825"/>
          <p14:tracePt t="64258" x="4860925" y="3687763"/>
          <p14:tracePt t="64266" x="4878388" y="3697288"/>
          <p14:tracePt t="64274" x="4894263" y="3697288"/>
          <p14:tracePt t="64283" x="4903788" y="3705225"/>
          <p14:tracePt t="64290" x="4919663" y="3713163"/>
          <p14:tracePt t="64298" x="4937125" y="3713163"/>
          <p14:tracePt t="64306" x="4946650" y="3713163"/>
          <p14:tracePt t="64314" x="4962525" y="3722688"/>
          <p14:tracePt t="64323" x="4979988" y="3722688"/>
          <p14:tracePt t="64328" x="4987925" y="3722688"/>
          <p14:tracePt t="64336" x="5005388" y="3722688"/>
          <p14:tracePt t="64344" x="5030788" y="3722688"/>
          <p14:tracePt t="64352" x="5048250" y="3722688"/>
          <p14:tracePt t="64360" x="5064125" y="3722688"/>
          <p14:tracePt t="64368" x="5073650" y="3722688"/>
          <p14:tracePt t="64376" x="5091113" y="3730625"/>
          <p14:tracePt t="64384" x="5106988" y="3730625"/>
          <p14:tracePt t="64470" x="5116513" y="3730625"/>
          <p14:tracePt t="64518" x="5124450" y="3722688"/>
          <p14:tracePt t="64530" x="5132388" y="3722688"/>
          <p14:tracePt t="64544" x="5132388" y="3713163"/>
          <p14:tracePt t="64552" x="5141913" y="3713163"/>
          <p14:tracePt t="64568" x="5141913" y="3705225"/>
          <p14:tracePt t="64576" x="5149850" y="3705225"/>
          <p14:tracePt t="65428" x="5157788" y="3697288"/>
          <p14:tracePt t="65437" x="5167313" y="3687763"/>
          <p14:tracePt t="65445" x="5175250" y="3687763"/>
          <p14:tracePt t="65453" x="5175250" y="3679825"/>
          <p14:tracePt t="65461" x="5183188" y="3679825"/>
          <p14:tracePt t="65468" x="5192713" y="3671888"/>
          <p14:tracePt t="65476" x="5192713" y="3662363"/>
          <p14:tracePt t="65482" x="5200650" y="3662363"/>
          <p14:tracePt t="65490" x="5218113" y="3646488"/>
          <p14:tracePt t="65498" x="5226050" y="3636963"/>
          <p14:tracePt t="65506" x="5243513" y="3619500"/>
          <p14:tracePt t="65514" x="5260975" y="3619500"/>
          <p14:tracePt t="65522" x="5276850" y="3603625"/>
          <p14:tracePt t="65530" x="5286375" y="3594100"/>
          <p14:tracePt t="65539" x="5302250" y="3578225"/>
          <p14:tracePt t="65546" x="5319713" y="3560763"/>
          <p14:tracePt t="65554" x="5337175" y="3552825"/>
          <p14:tracePt t="65562" x="5345113" y="3552825"/>
          <p14:tracePt t="65572" x="5362575" y="3552825"/>
          <p14:tracePt t="65578" x="5380038" y="3543300"/>
          <p14:tracePt t="65586" x="5387975" y="3543300"/>
          <p14:tracePt t="65592" x="5395913" y="3543300"/>
          <p14:tracePt t="65600" x="5405438" y="3543300"/>
          <p14:tracePt t="65608" x="5405438" y="3535363"/>
          <p14:tracePt t="65636" x="5413375" y="3535363"/>
          <p14:tracePt t="65657" x="5421313" y="3535363"/>
          <p14:tracePt t="65664" x="5430838" y="3535363"/>
          <p14:tracePt t="65674" x="5430838" y="3527425"/>
          <p14:tracePt t="65680" x="5438775" y="3527425"/>
          <p14:tracePt t="65688" x="5446713" y="3527425"/>
          <p14:tracePt t="65896" x="5456238" y="3527425"/>
          <p14:tracePt t="65918" x="5464175" y="3527425"/>
          <p14:tracePt t="65926" x="5472113" y="3527425"/>
          <p14:tracePt t="65942" x="5481638" y="3527425"/>
          <p14:tracePt t="65950" x="5489575" y="3535363"/>
          <p14:tracePt t="65966" x="5497513" y="3535363"/>
          <p14:tracePt t="65973" x="5507038" y="3535363"/>
          <p14:tracePt t="65982" x="5514975" y="3543300"/>
          <p14:tracePt t="65998" x="5524500" y="3552825"/>
          <p14:tracePt t="66006" x="5532438" y="3552825"/>
          <p14:tracePt t="66012" x="5532438" y="3560763"/>
          <p14:tracePt t="66020" x="5540375" y="3560763"/>
          <p14:tracePt t="66036" x="5549900" y="3560763"/>
          <p14:tracePt t="66044" x="5557838" y="3560763"/>
          <p14:tracePt t="66060" x="5565775" y="3560763"/>
          <p14:tracePt t="66068" x="5565775" y="3568700"/>
          <p14:tracePt t="66075" x="5575300" y="3568700"/>
          <p14:tracePt t="66092" x="5583238" y="3578225"/>
          <p14:tracePt t="66103" x="5591175" y="3578225"/>
          <p14:tracePt t="66112" x="5600700" y="3578225"/>
          <p14:tracePt t="66130" x="5608638" y="3586163"/>
          <p14:tracePt t="66138" x="5616575" y="3586163"/>
          <p14:tracePt t="66146" x="5616575" y="3594100"/>
          <p14:tracePt t="66948" x="5626100" y="3594100"/>
          <p14:tracePt t="66960" x="5634038" y="3586163"/>
          <p14:tracePt t="66966" x="5641975" y="3586163"/>
          <p14:tracePt t="66982" x="5676900" y="3578225"/>
          <p14:tracePt t="66990" x="5684838" y="3568700"/>
          <p14:tracePt t="66999" x="5702300" y="3560763"/>
          <p14:tracePt t="67006" x="5719763" y="3552825"/>
          <p14:tracePt t="67014" x="5735638" y="3543300"/>
          <p14:tracePt t="67023" x="5753100" y="3543300"/>
          <p14:tracePt t="67030" x="5778500" y="3535363"/>
          <p14:tracePt t="67038" x="5803900" y="3517900"/>
          <p14:tracePt t="67047" x="5829300" y="3509963"/>
          <p14:tracePt t="67054" x="5846763" y="3502025"/>
          <p14:tracePt t="67060" x="5880100" y="3492500"/>
          <p14:tracePt t="67068" x="5905500" y="3492500"/>
          <p14:tracePt t="67076" x="5922963" y="3484563"/>
          <p14:tracePt t="67084" x="5932488" y="3467100"/>
          <p14:tracePt t="67093" x="5965825" y="3449638"/>
          <p14:tracePt t="67100" x="6016625" y="3441700"/>
          <p14:tracePt t="67108" x="6059488" y="3424238"/>
          <p14:tracePt t="67116" x="6118225" y="3416300"/>
          <p14:tracePt t="67124" x="6178550" y="3408363"/>
          <p14:tracePt t="67132" x="6229350" y="3408363"/>
          <p14:tracePt t="67140" x="6272213" y="3408363"/>
          <p14:tracePt t="67148" x="6288088" y="3408363"/>
          <p14:tracePt t="67156" x="6305550" y="3408363"/>
          <p14:tracePt t="67162" x="6323013" y="3408363"/>
          <p14:tracePt t="67178" x="6330950" y="3408363"/>
          <p14:tracePt t="67189" x="6338888" y="3408363"/>
          <p14:tracePt t="67202" x="6348413" y="3408363"/>
          <p14:tracePt t="67214" x="6356350" y="3408363"/>
          <p14:tracePt t="67222" x="6365875" y="3408363"/>
          <p14:tracePt t="67239" x="6373813" y="3408363"/>
          <p14:tracePt t="67246" x="6381750" y="3408363"/>
          <p14:tracePt t="67280" x="6391275" y="3408363"/>
          <p14:tracePt t="67288" x="6407150" y="3416300"/>
          <p14:tracePt t="67296" x="6416675" y="3416300"/>
          <p14:tracePt t="67305" x="6432550" y="3416300"/>
          <p14:tracePt t="67312" x="6450013" y="3424238"/>
          <p14:tracePt t="68050" x="6450013" y="3433763"/>
          <p14:tracePt t="68058" x="6432550" y="3433763"/>
          <p14:tracePt t="68066" x="6416675" y="3449638"/>
          <p14:tracePt t="68074" x="6407150" y="3459163"/>
          <p14:tracePt t="68082" x="6391275" y="3475038"/>
          <p14:tracePt t="68090" x="6373813" y="3484563"/>
          <p14:tracePt t="68098" x="6356350" y="3502025"/>
          <p14:tracePt t="68106" x="6348413" y="3502025"/>
          <p14:tracePt t="68114" x="6330950" y="3509963"/>
          <p14:tracePt t="68121" x="6313488" y="3517900"/>
          <p14:tracePt t="68128" x="6313488" y="3527425"/>
          <p14:tracePt t="68138" x="6297613" y="3535363"/>
          <p14:tracePt t="68144" x="6280150" y="3535363"/>
          <p14:tracePt t="68152" x="6272213" y="3543300"/>
          <p14:tracePt t="68160" x="6254750" y="3560763"/>
          <p14:tracePt t="68168" x="6237288" y="3568700"/>
          <p14:tracePt t="68176" x="6221413" y="3586163"/>
          <p14:tracePt t="68184" x="6211888" y="3594100"/>
          <p14:tracePt t="68192" x="6194425" y="3603625"/>
          <p14:tracePt t="68200" x="6178550" y="3611563"/>
          <p14:tracePt t="68208" x="6161088" y="3619500"/>
          <p14:tracePt t="68223" x="6143625" y="3629025"/>
          <p14:tracePt t="68230" x="6135688" y="3629025"/>
          <p14:tracePt t="68239" x="6135688" y="3636963"/>
          <p14:tracePt t="68246" x="6118225" y="3636963"/>
          <p14:tracePt t="68254" x="6102350" y="3636963"/>
          <p14:tracePt t="68262" x="6102350" y="3646488"/>
          <p14:tracePt t="68271" x="6084888" y="3662363"/>
          <p14:tracePt t="68278" x="6067425" y="3662363"/>
          <p14:tracePt t="68287" x="6059488" y="3671888"/>
          <p14:tracePt t="68294" x="6042025" y="3679825"/>
          <p14:tracePt t="68302" x="6034088" y="3687763"/>
          <p14:tracePt t="68310" x="6034088" y="3697288"/>
          <p14:tracePt t="68318" x="6024563" y="3697288"/>
          <p14:tracePt t="69171" x="6016625" y="3705225"/>
          <p14:tracePt t="69180" x="6016625" y="3713163"/>
          <p14:tracePt t="69189" x="6008688" y="3713163"/>
          <p14:tracePt t="69196" x="5999163" y="3722688"/>
          <p14:tracePt t="69207" x="5991225" y="3722688"/>
          <p14:tracePt t="69213" x="5991225" y="3730625"/>
          <p14:tracePt t="69223" x="5983288" y="3738563"/>
          <p14:tracePt t="69228" x="5973763" y="3748088"/>
          <p14:tracePt t="69239" x="5957888" y="3756025"/>
          <p14:tracePt t="69244" x="5948363" y="3773488"/>
          <p14:tracePt t="69253" x="5932488" y="3781425"/>
          <p14:tracePt t="69260" x="5915025" y="3781425"/>
          <p14:tracePt t="69268" x="5905500" y="3790950"/>
          <p14:tracePt t="69276" x="5889625" y="3790950"/>
          <p14:tracePt t="69284" x="5872163" y="3790950"/>
          <p14:tracePt t="69290" x="5872163" y="3798888"/>
          <p14:tracePt t="69298" x="5864225" y="3798888"/>
          <p14:tracePt t="69306" x="5846763" y="3798888"/>
          <p14:tracePt t="69314" x="5846763" y="3806825"/>
          <p14:tracePt t="69322" x="5829300" y="3806825"/>
          <p14:tracePt t="69330" x="5821363" y="3806825"/>
          <p14:tracePt t="69339" x="5813425" y="3816350"/>
          <p14:tracePt t="69346" x="5795963" y="3816350"/>
          <p14:tracePt t="69355" x="5788025" y="3824288"/>
          <p14:tracePt t="69362" x="5770563" y="3832225"/>
          <p14:tracePt t="69371" x="5753100" y="3832225"/>
          <p14:tracePt t="69378" x="5745163" y="3841750"/>
          <p14:tracePt t="69386" x="5727700" y="3841750"/>
          <p14:tracePt t="69392" x="5710238" y="3841750"/>
          <p14:tracePt t="69400" x="5702300" y="3841750"/>
          <p14:tracePt t="69408" x="5684838" y="3849688"/>
          <p14:tracePt t="69416" x="5676900" y="3849688"/>
          <p14:tracePt t="69432" x="5659438" y="3849688"/>
          <p14:tracePt t="69440" x="5651500" y="3849688"/>
          <p14:tracePt t="69448" x="5641975" y="3849688"/>
          <p14:tracePt t="69456" x="5634038" y="3849688"/>
          <p14:tracePt t="69464" x="5626100" y="3849688"/>
          <p14:tracePt t="69472" x="5608638" y="3849688"/>
          <p14:tracePt t="69480" x="5591175" y="3849688"/>
          <p14:tracePt t="69487" x="5583238" y="3849688"/>
          <p14:tracePt t="69494" x="5565775" y="3841750"/>
          <p14:tracePt t="69502" x="5549900" y="3832225"/>
          <p14:tracePt t="69510" x="5532438" y="3816350"/>
          <p14:tracePt t="69518" x="5514975" y="3798888"/>
          <p14:tracePt t="69526" x="5497513" y="3798888"/>
          <p14:tracePt t="69534" x="5481638" y="3781425"/>
          <p14:tracePt t="69542" x="5472113" y="3773488"/>
          <p14:tracePt t="69550" x="5456238" y="3763963"/>
          <p14:tracePt t="69558" x="5438775" y="3756025"/>
          <p14:tracePt t="69566" x="5421313" y="3748088"/>
          <p14:tracePt t="69582" x="5413375" y="3748088"/>
          <p14:tracePt t="69590" x="5405438" y="3748088"/>
          <p14:tracePt t="69596" x="5395913" y="3748088"/>
          <p14:tracePt t="69604" x="5387975" y="3738563"/>
          <p14:tracePt t="69612" x="5380038" y="3738563"/>
          <p14:tracePt t="69620" x="5362575" y="3738563"/>
          <p14:tracePt t="69628" x="5345113" y="3730625"/>
          <p14:tracePt t="69644" x="5327650" y="3730625"/>
          <p14:tracePt t="69652" x="5311775" y="3730625"/>
          <p14:tracePt t="69659" x="5311775" y="3722688"/>
          <p14:tracePt t="69668" x="5294313" y="3722688"/>
          <p14:tracePt t="69676" x="5286375" y="3722688"/>
          <p14:tracePt t="69684" x="5268913" y="3722688"/>
          <p14:tracePt t="69692" x="5251450" y="3722688"/>
          <p14:tracePt t="69698" x="5243513" y="3722688"/>
          <p14:tracePt t="69706" x="5226050" y="3713163"/>
          <p14:tracePt t="69714" x="5208588" y="3713163"/>
          <p14:tracePt t="69722" x="5200650" y="3713163"/>
          <p14:tracePt t="69730" x="5183188" y="3705225"/>
          <p14:tracePt t="69738" x="5167313" y="3697288"/>
          <p14:tracePt t="69746" x="5157788" y="3687763"/>
          <p14:tracePt t="69754" x="5141913" y="3687763"/>
          <p14:tracePt t="69762" x="5116513" y="3679825"/>
          <p14:tracePt t="69770" x="5106988" y="3679825"/>
          <p14:tracePt t="69778" x="5091113" y="3671888"/>
          <p14:tracePt t="69786" x="5073650" y="3671888"/>
          <p14:tracePt t="69794" x="5056188" y="3662363"/>
          <p14:tracePt t="69803" x="5030788" y="3662363"/>
          <p14:tracePt t="69808" x="4997450" y="3662363"/>
          <p14:tracePt t="69816" x="4972050" y="3662363"/>
          <p14:tracePt t="69824" x="4937125" y="3662363"/>
          <p14:tracePt t="69832" x="4903788" y="3662363"/>
          <p14:tracePt t="69840" x="4878388" y="3662363"/>
          <p14:tracePt t="69848" x="4852988" y="3662363"/>
          <p14:tracePt t="69856" x="4818063" y="3662363"/>
          <p14:tracePt t="69864" x="4802188" y="3662363"/>
          <p14:tracePt t="69872" x="4784725" y="3662363"/>
          <p14:tracePt t="69880" x="4759325" y="3662363"/>
          <p14:tracePt t="69889" x="4733925" y="3662363"/>
          <p14:tracePt t="69896" x="4716463" y="3662363"/>
          <p14:tracePt t="69903" x="4691063" y="3662363"/>
          <p14:tracePt t="69910" x="4673600" y="3671888"/>
          <p14:tracePt t="69918" x="4640263" y="3679825"/>
          <p14:tracePt t="69926" x="4622800" y="3687763"/>
          <p14:tracePt t="69934" x="4597400" y="3687763"/>
          <p14:tracePt t="69942" x="4572000" y="3697288"/>
          <p14:tracePt t="69949" x="4546600" y="3705225"/>
          <p14:tracePt t="69958" x="4529138" y="3713163"/>
          <p14:tracePt t="69966" x="4513263" y="3722688"/>
          <p14:tracePt t="69974" x="4495800" y="3730625"/>
          <p14:tracePt t="69982" x="4486275" y="3730625"/>
          <p14:tracePt t="69990" x="4470400" y="3730625"/>
          <p14:tracePt t="69998" x="4460875" y="3730625"/>
          <p14:tracePt t="70006" x="4452938" y="3730625"/>
          <p14:tracePt t="70012" x="4435475" y="3738563"/>
          <p14:tracePt t="70019" x="4427538" y="3738563"/>
          <p14:tracePt t="70028" x="4419600" y="3748088"/>
          <p14:tracePt t="70036" x="4402138" y="3756025"/>
          <p14:tracePt t="70043" x="4384675" y="3756025"/>
          <p14:tracePt t="70052" x="4376738" y="3763963"/>
          <p14:tracePt t="70059" x="4359275" y="3773488"/>
          <p14:tracePt t="70068" x="4341813" y="3773488"/>
          <p14:tracePt t="70076" x="4333875" y="3773488"/>
          <p14:tracePt t="70084" x="4316413" y="3781425"/>
          <p14:tracePt t="70092" x="4300538" y="3790950"/>
          <p14:tracePt t="70100" x="4291013" y="3798888"/>
          <p14:tracePt t="70108" x="4275138" y="3798888"/>
          <p14:tracePt t="70114" x="4257675" y="3806825"/>
          <p14:tracePt t="70122" x="4249738" y="3806825"/>
          <p14:tracePt t="70129" x="4232275" y="3806825"/>
          <p14:tracePt t="70138" x="4214813" y="3816350"/>
          <p14:tracePt t="70146" x="4206875" y="3816350"/>
          <p14:tracePt t="70154" x="4189413" y="3824288"/>
          <p14:tracePt t="70162" x="4171950" y="3824288"/>
          <p14:tracePt t="70172" x="4164013" y="3824288"/>
          <p14:tracePt t="70178" x="4146550" y="3832225"/>
          <p14:tracePt t="70187" x="4130675" y="3841750"/>
          <p14:tracePt t="70203" x="4113213" y="3841750"/>
          <p14:tracePt t="70210" x="4105275" y="3849688"/>
          <p14:tracePt t="70296" x="4105275" y="3841750"/>
          <p14:tracePt t="70304" x="4121150" y="3806825"/>
          <p14:tracePt t="70312" x="4130675" y="3790950"/>
          <p14:tracePt t="70320" x="4146550" y="3773488"/>
          <p14:tracePt t="70328" x="4164013" y="3756025"/>
          <p14:tracePt t="70334" x="4181475" y="3738563"/>
          <p14:tracePt t="70342" x="4189413" y="3722688"/>
          <p14:tracePt t="70349" x="4197350" y="3713163"/>
          <p14:tracePt t="70358" x="4214813" y="3697288"/>
          <p14:tracePt t="70366" x="4232275" y="3671888"/>
          <p14:tracePt t="70374" x="4249738" y="3636963"/>
          <p14:tracePt t="70382" x="4275138" y="3603625"/>
          <p14:tracePt t="70390" x="4316413" y="3560763"/>
          <p14:tracePt t="70398" x="4333875" y="3527425"/>
          <p14:tracePt t="70405" x="4351338" y="3502025"/>
          <p14:tracePt t="70414" x="4368800" y="3492500"/>
          <p14:tracePt t="70422" x="4368800" y="3484563"/>
          <p14:tracePt t="70430" x="4376738" y="3475038"/>
          <p14:tracePt t="70528" x="4376738" y="3484563"/>
          <p14:tracePt t="70534" x="4368800" y="3492500"/>
          <p14:tracePt t="70542" x="4351338" y="3509963"/>
          <p14:tracePt t="70550" x="4333875" y="3527425"/>
          <p14:tracePt t="70558" x="4316413" y="3535363"/>
          <p14:tracePt t="70566" x="4308475" y="3552825"/>
          <p14:tracePt t="70574" x="4291013" y="3568700"/>
          <p14:tracePt t="70583" x="4275138" y="3578225"/>
          <p14:tracePt t="70590" x="4257675" y="3594100"/>
          <p14:tracePt t="70598" x="4249738" y="3603625"/>
          <p14:tracePt t="70605" x="4232275" y="3619500"/>
          <p14:tracePt t="70614" x="4214813" y="3629025"/>
          <p14:tracePt t="70622" x="4197350" y="3646488"/>
          <p14:tracePt t="70629" x="4189413" y="3662363"/>
          <p14:tracePt t="70636" x="4171950" y="3662363"/>
          <p14:tracePt t="70644" x="4156075" y="3679825"/>
          <p14:tracePt t="70653" x="4138613" y="3697288"/>
          <p14:tracePt t="70660" x="4121150" y="3713163"/>
          <p14:tracePt t="70668" x="4113213" y="3730625"/>
          <p14:tracePt t="70676" x="4095750" y="3738563"/>
          <p14:tracePt t="70684" x="4079875" y="3756025"/>
          <p14:tracePt t="70692" x="4062413" y="3773488"/>
          <p14:tracePt t="70700" x="4052888" y="3790950"/>
          <p14:tracePt t="70708" x="4037013" y="3798888"/>
          <p14:tracePt t="70716" x="4019550" y="3816350"/>
          <p14:tracePt t="70723" x="4002088" y="3832225"/>
          <p14:tracePt t="70732" x="3986213" y="3849688"/>
          <p14:tracePt t="70738" x="3976688" y="3867150"/>
          <p14:tracePt t="70746" x="3968750" y="3875088"/>
          <p14:tracePt t="70755" x="3960813" y="3875088"/>
          <p14:tracePt t="70762" x="3951288" y="3883025"/>
          <p14:tracePt t="70806" x="3951288" y="3892550"/>
          <p14:tracePt t="70838" x="3943350" y="3908425"/>
          <p14:tracePt t="70846" x="3925888" y="3925888"/>
          <p14:tracePt t="70853" x="3908425" y="3943350"/>
          <p14:tracePt t="70860" x="3900488" y="3951288"/>
          <p14:tracePt t="70868" x="3900488" y="3968750"/>
          <p14:tracePt t="70876" x="3883025" y="3994150"/>
          <p14:tracePt t="70884" x="3875088" y="4002088"/>
          <p14:tracePt t="70892" x="3867150" y="4019550"/>
          <p14:tracePt t="70906" x="3857625" y="4044950"/>
          <p14:tracePt t="70908" x="3849688" y="4070350"/>
          <p14:tracePt t="70916" x="3849688" y="4113213"/>
          <p14:tracePt t="70924" x="3841750" y="4146550"/>
          <p14:tracePt t="70932" x="3841750" y="4171950"/>
          <p14:tracePt t="70940" x="3841750" y="4206875"/>
          <p14:tracePt t="70948" x="3841750" y="4232275"/>
          <p14:tracePt t="70954" x="3841750" y="4240213"/>
          <p14:tracePt t="70962" x="3841750" y="4257675"/>
          <p14:tracePt t="70970" x="3841750" y="4265613"/>
          <p14:tracePt t="70986" x="3849688" y="4275138"/>
          <p14:tracePt t="70994" x="3849688" y="4283075"/>
          <p14:tracePt t="71010" x="3849688" y="4291013"/>
          <p14:tracePt t="71022" x="3857625" y="4300538"/>
          <p14:tracePt t="71068" x="3867150" y="4300538"/>
          <p14:tracePt t="71080" x="3867150" y="4308475"/>
          <p14:tracePt t="71088" x="3883025" y="4308475"/>
          <p14:tracePt t="71096" x="3892550" y="4308475"/>
          <p14:tracePt t="71112" x="3900488" y="4308475"/>
          <p14:tracePt t="71120" x="3917950" y="4308475"/>
          <p14:tracePt t="71128" x="3925888" y="4308475"/>
          <p14:tracePt t="71136" x="3943350" y="4308475"/>
          <p14:tracePt t="71144" x="3968750" y="4300538"/>
          <p14:tracePt t="71153" x="3976688" y="4300538"/>
          <p14:tracePt t="71160" x="4002088" y="4300538"/>
          <p14:tracePt t="71166" x="4019550" y="4300538"/>
          <p14:tracePt t="71174" x="4037013" y="4300538"/>
          <p14:tracePt t="71182" x="4052888" y="4300538"/>
          <p14:tracePt t="71190" x="4070350" y="4300538"/>
          <p14:tracePt t="71198" x="4079875" y="4300538"/>
          <p14:tracePt t="71206" x="4095750" y="4300538"/>
          <p14:tracePt t="71214" x="4105275" y="4300538"/>
          <p14:tracePt t="71222" x="4113213" y="4300538"/>
          <p14:tracePt t="71230" x="4130675" y="4300538"/>
          <p14:tracePt t="71238" x="4138613" y="4300538"/>
          <p14:tracePt t="71246" x="4156075" y="4300538"/>
          <p14:tracePt t="71254" x="4164013" y="4300538"/>
          <p14:tracePt t="71262" x="4171950" y="4300538"/>
          <p14:tracePt t="71268" x="4189413" y="4300538"/>
          <p14:tracePt t="71276" x="4197350" y="4300538"/>
          <p14:tracePt t="71284" x="4214813" y="4300538"/>
          <p14:tracePt t="71292" x="4232275" y="4300538"/>
          <p14:tracePt t="71308" x="4249738" y="4300538"/>
          <p14:tracePt t="71324" x="4249738" y="4308475"/>
          <p14:tracePt t="71332" x="4257675" y="4308475"/>
          <p14:tracePt t="71340" x="4265613" y="4308475"/>
          <p14:tracePt t="71356" x="4275138" y="4308475"/>
          <p14:tracePt t="71374" x="4283075" y="4308475"/>
          <p14:tracePt t="71382" x="4291013" y="4308475"/>
          <p14:tracePt t="71390" x="4300538" y="4308475"/>
          <p14:tracePt t="71398" x="4316413" y="4308475"/>
          <p14:tracePt t="71406" x="4325938" y="4308475"/>
          <p14:tracePt t="71414" x="4341813" y="4308475"/>
          <p14:tracePt t="71422" x="4359275" y="4308475"/>
          <p14:tracePt t="71430" x="4368800" y="4308475"/>
          <p14:tracePt t="71438" x="4384675" y="4300538"/>
          <p14:tracePt t="71446" x="4402138" y="4300538"/>
          <p14:tracePt t="71462" x="4410075" y="4300538"/>
          <p14:tracePt t="71471" x="4419600" y="4300538"/>
          <p14:tracePt t="71492" x="4427538" y="4300538"/>
          <p14:tracePt t="71508" x="4435475" y="4300538"/>
          <p14:tracePt t="71940" x="4452938" y="4291013"/>
          <p14:tracePt t="71948" x="4460875" y="4283075"/>
          <p14:tracePt t="71956" x="4478338" y="4283075"/>
          <p14:tracePt t="71972" x="4486275" y="4283075"/>
          <p14:tracePt t="71980" x="4503738" y="4283075"/>
          <p14:tracePt t="71989" x="4513263" y="4275138"/>
          <p14:tracePt t="71996" x="4529138" y="4275138"/>
          <p14:tracePt t="72004" x="4546600" y="4265613"/>
          <p14:tracePt t="72010" x="4554538" y="4265613"/>
          <p14:tracePt t="72018" x="4572000" y="4265613"/>
          <p14:tracePt t="72026" x="4579938" y="4265613"/>
          <p14:tracePt t="72034" x="4597400" y="4257675"/>
          <p14:tracePt t="72042" x="4605338" y="4257675"/>
          <p14:tracePt t="72058" x="4622800" y="4257675"/>
          <p14:tracePt t="72066" x="4640263" y="4257675"/>
          <p14:tracePt t="72074" x="4648200" y="4257675"/>
          <p14:tracePt t="72082" x="4673600" y="4249738"/>
          <p14:tracePt t="72090" x="4691063" y="4240213"/>
          <p14:tracePt t="72098" x="4733925" y="4224338"/>
          <p14:tracePt t="72106" x="4767263" y="4214813"/>
          <p14:tracePt t="72114" x="4802188" y="4214813"/>
          <p14:tracePt t="72120" x="4810125" y="4214813"/>
          <p14:tracePt t="72129" x="4827588" y="4214813"/>
          <p14:tracePt t="72136" x="4835525" y="4214813"/>
          <p14:tracePt t="72144" x="4843463" y="4214813"/>
          <p14:tracePt t="72188" x="4852988" y="4214813"/>
          <p14:tracePt t="72200" x="4860925" y="4214813"/>
          <p14:tracePt t="72216" x="4878388" y="4206875"/>
          <p14:tracePt t="72222" x="4886325" y="4206875"/>
          <p14:tracePt t="72230" x="4903788" y="4197350"/>
          <p14:tracePt t="72238" x="4911725" y="4189413"/>
          <p14:tracePt t="72246" x="4919663" y="4189413"/>
          <p14:tracePt t="72384" x="4911725" y="4197350"/>
          <p14:tracePt t="72392" x="4903788" y="4206875"/>
          <p14:tracePt t="72400" x="4886325" y="4224338"/>
          <p14:tracePt t="72408" x="4860925" y="4240213"/>
          <p14:tracePt t="72416" x="4818063" y="4257675"/>
          <p14:tracePt t="72424" x="4767263" y="4275138"/>
          <p14:tracePt t="72430" x="4708525" y="4291013"/>
          <p14:tracePt t="72439" x="4648200" y="4300538"/>
          <p14:tracePt t="72446" x="4572000" y="4308475"/>
          <p14:tracePt t="72455" x="4486275" y="4316413"/>
          <p14:tracePt t="72462" x="4402138" y="4316413"/>
          <p14:tracePt t="72472" x="4300538" y="4316413"/>
          <p14:tracePt t="72478" x="4214813" y="4316413"/>
          <p14:tracePt t="72488" x="4130675" y="4341813"/>
          <p14:tracePt t="72494" x="4044950" y="4341813"/>
          <p14:tracePt t="72505" x="3960813" y="4359275"/>
          <p14:tracePt t="72510" x="3867150" y="4376738"/>
          <p14:tracePt t="72518" x="3781425" y="4384675"/>
          <p14:tracePt t="72527" x="3679825" y="4410075"/>
          <p14:tracePt t="72534" x="3594100" y="4419600"/>
          <p14:tracePt t="72540" x="3509963" y="4445000"/>
          <p14:tracePt t="72548" x="3433763" y="4460875"/>
          <p14:tracePt t="72556" x="3373438" y="4470400"/>
          <p14:tracePt t="72564" x="3314700" y="4495800"/>
          <p14:tracePt t="72573" x="3254375" y="4513263"/>
          <p14:tracePt t="72580" x="3228975" y="4521200"/>
          <p14:tracePt t="72588" x="3195638" y="4529138"/>
          <p14:tracePt t="72596" x="3178175" y="4546600"/>
          <p14:tracePt t="72604" x="3170238" y="4554538"/>
          <p14:tracePt t="72612" x="3152775" y="4564063"/>
          <p14:tracePt t="72620" x="3135313" y="4572000"/>
          <p14:tracePt t="72628" x="3119438" y="4579938"/>
          <p14:tracePt t="72635" x="3109913" y="4589463"/>
          <p14:tracePt t="72642" x="3101975" y="4589463"/>
          <p14:tracePt t="72649" x="3094038" y="4589463"/>
          <p14:tracePt t="72671" x="3094038" y="4597400"/>
          <p14:tracePt t="72682" x="3084513" y="4597400"/>
          <p14:tracePt t="72698" x="3076575" y="4597400"/>
          <p14:tracePt t="72706" x="3067050" y="4605338"/>
          <p14:tracePt t="72722" x="3059113" y="4605338"/>
          <p14:tracePt t="72729" x="3051175" y="4605338"/>
          <p14:tracePt t="72742" x="3041650" y="4605338"/>
          <p14:tracePt t="73130" x="3041650" y="4597400"/>
          <p14:tracePt t="73143" x="3041650" y="4589463"/>
          <p14:tracePt t="73150" x="3051175" y="4579938"/>
          <p14:tracePt t="73158" x="3059113" y="4579938"/>
          <p14:tracePt t="73166" x="3059113" y="4564063"/>
          <p14:tracePt t="73173" x="3067050" y="4564063"/>
          <p14:tracePt t="73180" x="3067050" y="4554538"/>
          <p14:tracePt t="73188" x="3076575" y="4554538"/>
          <p14:tracePt t="73200" x="3076575" y="4546600"/>
          <p14:tracePt t="73208" x="3084513" y="4538663"/>
          <p14:tracePt t="73216" x="3084513" y="4529138"/>
          <p14:tracePt t="73224" x="3094038" y="4521200"/>
          <p14:tracePt t="73232" x="3101975" y="4513263"/>
          <p14:tracePt t="73240" x="3109913" y="4503738"/>
          <p14:tracePt t="73248" x="3109913" y="4495800"/>
          <p14:tracePt t="73256" x="3119438" y="4486275"/>
          <p14:tracePt t="73264" x="3127375" y="4486275"/>
          <p14:tracePt t="73272" x="3127375" y="4470400"/>
          <p14:tracePt t="73278" x="3135313" y="4452938"/>
          <p14:tracePt t="73287" x="3144838" y="4452938"/>
          <p14:tracePt t="73550" x="3144838" y="4445000"/>
          <p14:tracePt t="74120" x="3152775" y="4445000"/>
          <p14:tracePt t="74130" x="3152775" y="4435475"/>
          <p14:tracePt t="74138" x="3160713" y="4435475"/>
          <p14:tracePt t="74146" x="3170238" y="4427538"/>
          <p14:tracePt t="74218" x="3178175" y="4427538"/>
          <p14:tracePt t="74312" x="3178175" y="4419600"/>
          <p14:tracePt t="74324" x="3186113" y="4410075"/>
          <p14:tracePt t="74332" x="3195638" y="4410075"/>
          <p14:tracePt t="74426" x="3203575" y="4402138"/>
          <p14:tracePt t="74438" x="3203575" y="4394200"/>
          <p14:tracePt t="74444" x="3211513" y="4394200"/>
          <p14:tracePt t="74452" x="3221038" y="4394200"/>
          <p14:tracePt t="74460" x="3221038" y="4384675"/>
          <p14:tracePt t="74480" x="3228975" y="4376738"/>
          <p14:tracePt t="74492" x="3238500" y="4376738"/>
          <p14:tracePt t="74500" x="3238500" y="4368800"/>
          <p14:tracePt t="74524" x="3246438" y="4368800"/>
          <p14:tracePt t="74532" x="3254375" y="4368800"/>
          <p14:tracePt t="74540" x="3263900" y="4359275"/>
          <p14:tracePt t="74554" x="3263900" y="4351338"/>
          <p14:tracePt t="74558" x="3271838" y="4351338"/>
          <p14:tracePt t="74566" x="3289300" y="4341813"/>
          <p14:tracePt t="74574" x="3297238" y="4325938"/>
          <p14:tracePt t="74582" x="3314700" y="4316413"/>
          <p14:tracePt t="74590" x="3330575" y="4300538"/>
          <p14:tracePt t="74598" x="3355975" y="4291013"/>
          <p14:tracePt t="74606" x="3390900" y="4275138"/>
          <p14:tracePt t="74614" x="3424238" y="4249738"/>
          <p14:tracePt t="74622" x="3441700" y="4249738"/>
          <p14:tracePt t="74630" x="3475038" y="4232275"/>
          <p14:tracePt t="74638" x="3492500" y="4232275"/>
          <p14:tracePt t="74646" x="3517900" y="4224338"/>
          <p14:tracePt t="74654" x="3527425" y="4224338"/>
          <p14:tracePt t="74659" x="3535363" y="4224338"/>
          <p14:tracePt t="74669" x="3543300" y="4224338"/>
          <p14:tracePt t="74676" x="3552825" y="4224338"/>
          <p14:tracePt t="74684" x="3568700" y="4224338"/>
          <p14:tracePt t="74692" x="3586163" y="4224338"/>
          <p14:tracePt t="74700" x="3594100" y="4224338"/>
          <p14:tracePt t="74708" x="3611563" y="4224338"/>
          <p14:tracePt t="74716" x="3619500" y="4224338"/>
          <p14:tracePt t="74724" x="3636963" y="4224338"/>
          <p14:tracePt t="74732" x="3654425" y="4224338"/>
          <p14:tracePt t="74739" x="3662363" y="4224338"/>
          <p14:tracePt t="74748" x="3687763" y="4214813"/>
          <p14:tracePt t="74756" x="3697288" y="4214813"/>
          <p14:tracePt t="74762" x="3722688" y="4214813"/>
          <p14:tracePt t="74770" x="3738563" y="4214813"/>
          <p14:tracePt t="74778" x="3748088" y="4214813"/>
          <p14:tracePt t="74786" x="3763963" y="4214813"/>
          <p14:tracePt t="74794" x="3781425" y="4214813"/>
          <p14:tracePt t="74814" x="3790950" y="4214813"/>
          <p14:tracePt t="74822" x="3798888" y="4214813"/>
          <p14:tracePt t="74838" x="3806825" y="4214813"/>
          <p14:tracePt t="74846" x="3816350" y="4214813"/>
          <p14:tracePt t="74862" x="3824288" y="4214813"/>
          <p14:tracePt t="74868" x="3832225" y="4214813"/>
          <p14:tracePt t="74876" x="3841750" y="4214813"/>
          <p14:tracePt t="74892" x="3849688" y="4214813"/>
          <p14:tracePt t="74904" x="3857625" y="4214813"/>
          <p14:tracePt t="74916" x="3867150" y="4214813"/>
          <p14:tracePt t="74925" x="3883025" y="4214813"/>
          <p14:tracePt t="74932" x="3892550" y="4214813"/>
          <p14:tracePt t="74940" x="3908425" y="4214813"/>
          <p14:tracePt t="74948" x="3917950" y="4214813"/>
          <p14:tracePt t="74956" x="3925888" y="4214813"/>
          <p14:tracePt t="74964" x="3935413" y="4214813"/>
          <p14:tracePt t="74978" x="3943350" y="4214813"/>
          <p14:tracePt t="75396" x="3943350" y="4206875"/>
          <p14:tracePt t="75407" x="3951288" y="4197350"/>
          <p14:tracePt t="75414" x="3960813" y="4197350"/>
          <p14:tracePt t="75548" x="3968750" y="4197350"/>
          <p14:tracePt t="75572" x="3968750" y="4189413"/>
          <p14:tracePt t="75596" x="3976688" y="4189413"/>
          <p14:tracePt t="75606" x="3986213" y="4181475"/>
          <p14:tracePt t="75622" x="3994150" y="4171950"/>
          <p14:tracePt t="75634" x="4002088" y="4171950"/>
          <p14:tracePt t="76254" x="4019550" y="4164013"/>
          <p14:tracePt t="76262" x="4037013" y="4164013"/>
          <p14:tracePt t="76271" x="4044950" y="4164013"/>
          <p14:tracePt t="76278" x="4062413" y="4156075"/>
          <p14:tracePt t="76288" x="4079875" y="4156075"/>
          <p14:tracePt t="76294" x="4079875" y="4146550"/>
          <p14:tracePt t="76304" x="4095750" y="4146550"/>
          <p14:tracePt t="76319" x="4105275" y="4146550"/>
          <p14:tracePt t="76326" x="4113213" y="4146550"/>
          <p14:tracePt t="76338" x="4121150" y="4146550"/>
          <p14:tracePt t="77897" x="4130675" y="4146550"/>
          <p14:tracePt t="77923" x="4138613" y="4146550"/>
          <p14:tracePt t="77932" x="4146550" y="4146550"/>
          <p14:tracePt t="77944" x="4156075" y="4146550"/>
          <p14:tracePt t="77952" x="4164013" y="4156075"/>
          <p14:tracePt t="77982" x="4171950" y="4164013"/>
          <p14:tracePt t="77994" x="4181475" y="4164013"/>
          <p14:tracePt t="78014" x="4189413" y="4164013"/>
          <p14:tracePt t="78034" x="4197350" y="4164013"/>
          <p14:tracePt t="78042" x="4197350" y="4171950"/>
          <p14:tracePt t="78050" x="4206875" y="4171950"/>
          <p14:tracePt t="78064" x="4206875" y="4181475"/>
          <p14:tracePt t="78072" x="4214813" y="4181475"/>
          <p14:tracePt t="78116" x="4224338" y="4181475"/>
          <p14:tracePt t="78128" x="4224338" y="4189413"/>
          <p14:tracePt t="78136" x="4232275" y="4197350"/>
          <p14:tracePt t="78144" x="4240213" y="4206875"/>
          <p14:tracePt t="78152" x="4249738" y="4206875"/>
          <p14:tracePt t="78166" x="4257675" y="4214813"/>
          <p14:tracePt t="78173" x="4265613" y="4214813"/>
          <p14:tracePt t="78182" x="4265613" y="4224338"/>
          <p14:tracePt t="78203" x="4275138" y="4224338"/>
          <p14:tracePt t="78214" x="4283075" y="4224338"/>
          <p14:tracePt t="78254" x="4283075" y="4232275"/>
          <p14:tracePt t="78266" x="4291013" y="4232275"/>
          <p14:tracePt t="78288" x="4291013" y="4240213"/>
          <p14:tracePt t="78320" x="4300538" y="4240213"/>
          <p14:tracePt t="78356" x="4308475" y="4240213"/>
          <p14:tracePt t="78368" x="4308475" y="4249738"/>
          <p14:tracePt t="78463" x="4316413" y="4249738"/>
          <p14:tracePt t="78487" x="4325938" y="4257675"/>
          <p14:tracePt t="78504" x="4333875" y="4257675"/>
          <p14:tracePt t="78512" x="4351338" y="4257675"/>
          <p14:tracePt t="78520" x="4359275" y="4257675"/>
          <p14:tracePt t="78528" x="4368800" y="4257675"/>
          <p14:tracePt t="78536" x="4376738" y="4265613"/>
          <p14:tracePt t="78543" x="4384675" y="4265613"/>
          <p14:tracePt t="78552" x="4394200" y="4265613"/>
          <p14:tracePt t="78560" x="4402138" y="4265613"/>
          <p14:tracePt t="78598" x="4410075" y="4265613"/>
          <p14:tracePt t="78670" x="4419600" y="4265613"/>
          <p14:tracePt t="78682" x="4427538" y="4265613"/>
          <p14:tracePt t="79026" x="4419600" y="4265613"/>
          <p14:tracePt t="79034" x="4410075" y="4265613"/>
          <p14:tracePt t="79042" x="4402138" y="4265613"/>
          <p14:tracePt t="79050" x="4394200" y="4265613"/>
          <p14:tracePt t="79058" x="4384675" y="4265613"/>
          <p14:tracePt t="79074" x="4376738" y="4265613"/>
          <p14:tracePt t="79082" x="4368800" y="4265613"/>
          <p14:tracePt t="79090" x="4368800" y="4257675"/>
          <p14:tracePt t="79110" x="4368800" y="4249738"/>
          <p14:tracePt t="79121" x="4359275" y="4249738"/>
          <p14:tracePt t="79140" x="4351338" y="4249738"/>
          <p14:tracePt t="79152" x="4351338" y="4240213"/>
          <p14:tracePt t="79164" x="4351338" y="4232275"/>
          <p14:tracePt t="79200" x="4351338" y="4224338"/>
          <p14:tracePt t="79212" x="4351338" y="4214813"/>
          <p14:tracePt t="79542" x="4341813" y="4214813"/>
          <p14:tracePt t="79560" x="4333875" y="4214813"/>
          <p14:tracePt t="79568" x="4325938" y="4214813"/>
          <p14:tracePt t="79588" x="4316413" y="4214813"/>
          <p14:tracePt t="79596" x="4308475" y="4214813"/>
          <p14:tracePt t="79608" x="4300538" y="4214813"/>
          <p14:tracePt t="79636" x="4291013" y="4214813"/>
          <p14:tracePt t="79666" x="4283075" y="4214813"/>
          <p14:tracePt t="79722" x="4275138" y="4214813"/>
          <p14:tracePt t="79734" x="4265613" y="4214813"/>
          <p14:tracePt t="79754" x="4257675" y="4214813"/>
          <p14:tracePt t="79764" x="4249738" y="4214813"/>
          <p14:tracePt t="79772" x="4249738" y="4206875"/>
          <p14:tracePt t="79780" x="4240213" y="4206875"/>
          <p14:tracePt t="79874" x="4232275" y="4206875"/>
          <p14:tracePt t="79899" x="4224338" y="4206875"/>
          <p14:tracePt t="79922" x="4214813" y="4206875"/>
          <p14:tracePt t="80016" x="4206875" y="4206875"/>
          <p14:tracePt t="80067" x="4197350" y="4206875"/>
          <p14:tracePt t="80126" x="4189413" y="4206875"/>
          <p14:tracePt t="80187" x="4181475" y="4206875"/>
          <p14:tracePt t="80620" x="4171950" y="4206875"/>
          <p14:tracePt t="80656" x="4164013" y="4206875"/>
          <p14:tracePt t="80664" x="4156075" y="4206875"/>
          <p14:tracePt t="80754" x="4146550" y="4206875"/>
          <p14:tracePt t="80978" x="4146550" y="4197350"/>
          <p14:tracePt t="80986" x="4146550" y="4189413"/>
          <p14:tracePt t="81003" x="4146550" y="4181475"/>
          <p14:tracePt t="81019" x="4146550" y="4171950"/>
          <p14:tracePt t="81048" x="4146550" y="4164013"/>
          <p14:tracePt t="81056" x="4146550" y="4156075"/>
          <p14:tracePt t="81072" x="4146550" y="4146550"/>
          <p14:tracePt t="82349" x="4156075" y="4138613"/>
          <p14:tracePt t="82360" x="4164013" y="4138613"/>
          <p14:tracePt t="82369" x="4171950" y="4130675"/>
          <p14:tracePt t="82385" x="4189413" y="4130675"/>
          <p14:tracePt t="82401" x="4197350" y="4130675"/>
          <p14:tracePt t="82409" x="4206875" y="4130675"/>
          <p14:tracePt t="82414" x="4214813" y="4121150"/>
          <p14:tracePt t="82422" x="4232275" y="4121150"/>
          <p14:tracePt t="82430" x="4249738" y="4113213"/>
          <p14:tracePt t="82446" x="4265613" y="4113213"/>
          <p14:tracePt t="82454" x="4275138" y="4105275"/>
          <p14:tracePt t="82470" x="4283075" y="4105275"/>
          <p14:tracePt t="82522" x="4291013" y="4105275"/>
          <p14:tracePt t="83421" x="4308475" y="4095750"/>
          <p14:tracePt t="83428" x="4325938" y="4087813"/>
          <p14:tracePt t="83436" x="4341813" y="4079875"/>
          <p14:tracePt t="83534" x="4359275" y="4070350"/>
          <p14:tracePt t="83542" x="4384675" y="4062413"/>
          <p14:tracePt t="83550" x="4402138" y="4062413"/>
          <p14:tracePt t="83558" x="4435475" y="4062413"/>
          <p14:tracePt t="83566" x="4452938" y="4062413"/>
          <p14:tracePt t="83574" x="4470400" y="4062413"/>
          <p14:tracePt t="83582" x="4486275" y="4062413"/>
          <p14:tracePt t="83588" x="4503738" y="4062413"/>
          <p14:tracePt t="83596" x="4513263" y="4070350"/>
          <p14:tracePt t="83604" x="4529138" y="4070350"/>
          <p14:tracePt t="83612" x="4554538" y="4070350"/>
          <p14:tracePt t="83620" x="4564063" y="4079875"/>
          <p14:tracePt t="83628" x="4579938" y="4079875"/>
          <p14:tracePt t="83636" x="4614863" y="4079875"/>
          <p14:tracePt t="83644" x="4648200" y="4079875"/>
          <p14:tracePt t="83652" x="4673600" y="4070350"/>
          <p14:tracePt t="83660" x="4724400" y="4062413"/>
          <p14:tracePt t="83668" x="4759325" y="4062413"/>
          <p14:tracePt t="83676" x="4802188" y="4062413"/>
          <p14:tracePt t="83684" x="4818063" y="4062413"/>
          <p14:tracePt t="83689" x="4852988" y="4062413"/>
          <p14:tracePt t="83698" x="4894263" y="4062413"/>
          <p14:tracePt t="83706" x="4929188" y="4070350"/>
          <p14:tracePt t="83714" x="4962525" y="4079875"/>
          <p14:tracePt t="83722" x="5005388" y="4095750"/>
          <p14:tracePt t="83730" x="5038725" y="4105275"/>
          <p14:tracePt t="83738" x="5073650" y="4105275"/>
          <p14:tracePt t="83746" x="5106988" y="4113213"/>
          <p14:tracePt t="83754" x="5141913" y="4113213"/>
          <p14:tracePt t="83762" x="5183188" y="4113213"/>
          <p14:tracePt t="83770" x="5208588" y="4113213"/>
          <p14:tracePt t="83778" x="5268913" y="4113213"/>
          <p14:tracePt t="83786" x="5311775" y="4105275"/>
          <p14:tracePt t="83794" x="5370513" y="4079875"/>
          <p14:tracePt t="83801" x="5438775" y="4062413"/>
          <p14:tracePt t="83808" x="5497513" y="4052888"/>
          <p14:tracePt t="83817" x="5557838" y="4044950"/>
          <p14:tracePt t="83824" x="5616575" y="4019550"/>
          <p14:tracePt t="83832" x="5659438" y="4019550"/>
          <p14:tracePt t="83840" x="5710238" y="4002088"/>
          <p14:tracePt t="83848" x="5753100" y="3994150"/>
          <p14:tracePt t="83856" x="5778500" y="3976688"/>
          <p14:tracePt t="83864" x="5813425" y="3968750"/>
          <p14:tracePt t="83872" x="5829300" y="3968750"/>
          <p14:tracePt t="83880" x="5864225" y="3960813"/>
          <p14:tracePt t="83888" x="5897563" y="3951288"/>
          <p14:tracePt t="83894" x="5932488" y="3935413"/>
          <p14:tracePt t="83902" x="5983288" y="3925888"/>
          <p14:tracePt t="83910" x="6016625" y="3917950"/>
          <p14:tracePt t="83918" x="6076950" y="3908425"/>
          <p14:tracePt t="83926" x="6135688" y="3883025"/>
          <p14:tracePt t="83933" x="6194425" y="3867150"/>
          <p14:tracePt t="83942" x="6254750" y="3849688"/>
          <p14:tracePt t="83950" x="6313488" y="3849688"/>
          <p14:tracePt t="83958" x="6348413" y="3849688"/>
          <p14:tracePt t="83966" x="6373813" y="3849688"/>
          <p14:tracePt t="83974" x="6391275" y="3849688"/>
          <p14:tracePt t="83982" x="6407150" y="3849688"/>
          <p14:tracePt t="83990" x="6424613" y="3857625"/>
          <p14:tracePt t="84004" x="6442075" y="3857625"/>
          <p14:tracePt t="84012" x="6442075" y="3867150"/>
          <p14:tracePt t="84020" x="6457950" y="3867150"/>
          <p14:tracePt t="84028" x="6475413" y="3867150"/>
          <p14:tracePt t="84036" x="6483350" y="3867150"/>
          <p14:tracePt t="84043" x="6510338" y="3867150"/>
          <p14:tracePt t="84053" x="6535738" y="3867150"/>
          <p14:tracePt t="84060" x="6543675" y="3857625"/>
          <p14:tracePt t="84068" x="6569075" y="3849688"/>
          <p14:tracePt t="84076" x="6594475" y="3841750"/>
          <p14:tracePt t="84084" x="6637338" y="3824288"/>
          <p14:tracePt t="84092" x="6696075" y="3806825"/>
          <p14:tracePt t="84100" x="6756400" y="3781425"/>
          <p14:tracePt t="84108" x="6850063" y="3763963"/>
          <p14:tracePt t="84113" x="6926263" y="3738563"/>
          <p14:tracePt t="84122" x="7010400" y="3730625"/>
          <p14:tracePt t="84129" x="7096125" y="3730625"/>
          <p14:tracePt t="84138" x="7164388" y="3730625"/>
          <p14:tracePt t="84146" x="7223125" y="3730625"/>
          <p14:tracePt t="84154" x="7265988" y="3730625"/>
          <p14:tracePt t="84162" x="7283450" y="3738563"/>
          <p14:tracePt t="84183" x="7299325" y="3738563"/>
          <p14:tracePt t="84358" x="7299325" y="3748088"/>
          <p14:tracePt t="84390" x="7291388" y="3763963"/>
          <p14:tracePt t="84398" x="7283450" y="3781425"/>
          <p14:tracePt t="84406" x="7273925" y="3790950"/>
          <p14:tracePt t="84414" x="7258050" y="3806825"/>
          <p14:tracePt t="84422" x="7240588" y="3824288"/>
          <p14:tracePt t="84428" x="7223125" y="3841750"/>
          <p14:tracePt t="84436" x="7205663" y="3849688"/>
          <p14:tracePt t="84453" x="7197725" y="3857625"/>
          <p14:tracePt t="84460" x="7189788" y="3867150"/>
          <p14:tracePt t="84469" x="7180263" y="3875088"/>
          <p14:tracePt t="84476" x="7172325" y="3883025"/>
          <p14:tracePt t="84484" x="7164388" y="3892550"/>
          <p14:tracePt t="84492" x="7154863" y="3908425"/>
          <p14:tracePt t="84501" x="7146925" y="3908425"/>
          <p14:tracePt t="84508" x="7129463" y="3925888"/>
          <p14:tracePt t="84517" x="7121525" y="3943350"/>
          <p14:tracePt t="84524" x="7104063" y="3951288"/>
          <p14:tracePt t="84530" x="7088188" y="3968750"/>
          <p14:tracePt t="84538" x="7070725" y="3986213"/>
          <p14:tracePt t="84546" x="7053263" y="4002088"/>
          <p14:tracePt t="84554" x="7045325" y="4019550"/>
          <p14:tracePt t="84562" x="7027863" y="4019550"/>
          <p14:tracePt t="84570" x="7010400" y="4037013"/>
          <p14:tracePt t="84578" x="6994525" y="4044950"/>
          <p14:tracePt t="84586" x="6985000" y="4062413"/>
          <p14:tracePt t="84594" x="6969125" y="4070350"/>
          <p14:tracePt t="84602" x="6951663" y="4079875"/>
          <p14:tracePt t="84610" x="6934200" y="4087813"/>
          <p14:tracePt t="84619" x="6926263" y="4095750"/>
          <p14:tracePt t="84626" x="6908800" y="4113213"/>
          <p14:tracePt t="84632" x="6891338" y="4121150"/>
          <p14:tracePt t="84640" x="6875463" y="4138613"/>
          <p14:tracePt t="84648" x="6865938" y="4138613"/>
          <p14:tracePt t="84656" x="6850063" y="4156075"/>
          <p14:tracePt t="84664" x="6832600" y="4164013"/>
          <p14:tracePt t="84672" x="6824663" y="4181475"/>
          <p14:tracePt t="84680" x="6807200" y="4189413"/>
          <p14:tracePt t="84688" x="6789738" y="4197350"/>
          <p14:tracePt t="84696" x="6772275" y="4197350"/>
          <p14:tracePt t="84704" x="6772275" y="4206875"/>
          <p14:tracePt t="84712" x="6764338" y="4206875"/>
          <p14:tracePt t="84720" x="6756400" y="4206875"/>
          <p14:tracePt t="84758" x="6756400" y="4214813"/>
          <p14:tracePt t="84770" x="6746875" y="4224338"/>
          <p14:tracePt t="84778" x="6738938" y="4224338"/>
          <p14:tracePt t="84786" x="6731000" y="4232275"/>
          <p14:tracePt t="84794" x="6713538" y="4249738"/>
          <p14:tracePt t="84802" x="6696075" y="4257675"/>
          <p14:tracePt t="84809" x="6680200" y="4265613"/>
          <p14:tracePt t="84819" x="6670675" y="4275138"/>
          <p14:tracePt t="84826" x="6654800" y="4283075"/>
          <p14:tracePt t="84834" x="6637338" y="4291013"/>
          <p14:tracePt t="84842" x="6627813" y="4300538"/>
          <p14:tracePt t="84848" x="6619875" y="4308475"/>
          <p14:tracePt t="84856" x="6611938" y="4308475"/>
          <p14:tracePt t="84868" x="6602413" y="4308475"/>
          <p14:tracePt t="84880" x="6602413" y="4316413"/>
          <p14:tracePt t="84896" x="6594475" y="4316413"/>
          <p14:tracePt t="84990" x="6586538" y="4316413"/>
          <p14:tracePt t="85394" x="6577013" y="4325938"/>
          <p14:tracePt t="85403" x="6561138" y="4341813"/>
          <p14:tracePt t="85410" x="6543675" y="4351338"/>
          <p14:tracePt t="85419" x="6526213" y="4368800"/>
          <p14:tracePt t="85426" x="6518275" y="4376738"/>
          <p14:tracePt t="85436" x="6500813" y="4394200"/>
          <p14:tracePt t="85443" x="6483350" y="4402138"/>
          <p14:tracePt t="85459" x="6467475" y="4410075"/>
          <p14:tracePt t="85467" x="6457950" y="4410075"/>
          <p14:tracePt t="85473" x="6457950" y="4419600"/>
          <p14:tracePt t="85557" x="6467475" y="4402138"/>
          <p14:tracePt t="85566" x="6483350" y="4394200"/>
          <p14:tracePt t="85574" x="6500813" y="4376738"/>
          <p14:tracePt t="85578" x="6518275" y="4351338"/>
          <p14:tracePt t="85586" x="6551613" y="4333875"/>
          <p14:tracePt t="85594" x="6594475" y="4308475"/>
          <p14:tracePt t="85602" x="6637338" y="4283075"/>
          <p14:tracePt t="85610" x="6688138" y="4257675"/>
          <p14:tracePt t="85618" x="6746875" y="4232275"/>
          <p14:tracePt t="85626" x="6815138" y="4214813"/>
          <p14:tracePt t="85634" x="6875463" y="4206875"/>
          <p14:tracePt t="85642" x="6934200" y="4197350"/>
          <p14:tracePt t="85650" x="6959600" y="4197350"/>
          <p14:tracePt t="85658" x="6977063" y="4197350"/>
          <p14:tracePt t="85668" x="6994525" y="4197350"/>
          <p14:tracePt t="85674" x="7002463" y="4197350"/>
          <p14:tracePt t="85682" x="7019925" y="4197350"/>
          <p14:tracePt t="85688" x="7027863" y="4197350"/>
          <p14:tracePt t="85696" x="7045325" y="4189413"/>
          <p14:tracePt t="85704" x="7053263" y="4189413"/>
          <p14:tracePt t="85712" x="7061200" y="4181475"/>
          <p14:tracePt t="85720" x="7078663" y="4171950"/>
          <p14:tracePt t="85728" x="7096125" y="4171950"/>
          <p14:tracePt t="85736" x="7104063" y="4164013"/>
          <p14:tracePt t="85744" x="7121525" y="4164013"/>
          <p14:tracePt t="85752" x="7129463" y="4164013"/>
          <p14:tracePt t="85760" x="7138988" y="4156075"/>
          <p14:tracePt t="85768" x="7154863" y="4156075"/>
          <p14:tracePt t="85776" x="7172325" y="4146550"/>
          <p14:tracePt t="85784" x="7180263" y="4146550"/>
          <p14:tracePt t="85792" x="7197725" y="4138613"/>
          <p14:tracePt t="85798" x="7223125" y="4130675"/>
          <p14:tracePt t="85806" x="7240588" y="4130675"/>
          <p14:tracePt t="85814" x="7258050" y="4130675"/>
          <p14:tracePt t="85822" x="7283450" y="4130675"/>
          <p14:tracePt t="85830" x="7291388" y="4121150"/>
          <p14:tracePt t="85838" x="7308850" y="4121150"/>
          <p14:tracePt t="85846" x="7316788" y="4121150"/>
          <p14:tracePt t="86193" x="7324725" y="4121150"/>
          <p14:tracePt t="86593" x="7316788" y="4121150"/>
          <p14:tracePt t="87374" x="7308850" y="4130675"/>
          <p14:tracePt t="87394" x="7299325" y="4138613"/>
          <p14:tracePt t="87400" x="7299325" y="4146550"/>
          <p14:tracePt t="87408" x="7291388" y="4156075"/>
          <p14:tracePt t="87416" x="7283450" y="4156075"/>
          <p14:tracePt t="87424" x="7283450" y="4164013"/>
          <p14:tracePt t="87433" x="7273925" y="4164013"/>
          <p14:tracePt t="87440" x="7265988" y="4171950"/>
          <p14:tracePt t="87460" x="7258050" y="4171950"/>
          <p14:tracePt t="87664" x="7240588" y="4181475"/>
          <p14:tracePt t="87676" x="7240588" y="4189413"/>
          <p14:tracePt t="87684" x="7189788" y="4206875"/>
          <p14:tracePt t="87692" x="7138988" y="4224338"/>
          <p14:tracePt t="87700" x="7096125" y="4240213"/>
          <p14:tracePt t="87706" x="7045325" y="4265613"/>
          <p14:tracePt t="87714" x="6994525" y="4283075"/>
          <p14:tracePt t="87722" x="6934200" y="4300538"/>
          <p14:tracePt t="87730" x="6875463" y="4325938"/>
          <p14:tracePt t="87738" x="6815138" y="4341813"/>
          <p14:tracePt t="87746" x="6756400" y="4351338"/>
          <p14:tracePt t="87754" x="6662738" y="4376738"/>
          <p14:tracePt t="87762" x="6577013" y="4394200"/>
          <p14:tracePt t="87770" x="6475413" y="4419600"/>
          <p14:tracePt t="87778" x="6356350" y="4445000"/>
          <p14:tracePt t="87786" x="6246813" y="4460875"/>
          <p14:tracePt t="87793" x="6102350" y="4486275"/>
          <p14:tracePt t="87802" x="5957888" y="4513263"/>
          <p14:tracePt t="87808" x="5778500" y="4538663"/>
          <p14:tracePt t="87816" x="5591175" y="4564063"/>
          <p14:tracePt t="87824" x="5370513" y="4597400"/>
          <p14:tracePt t="87832" x="5124450" y="4622800"/>
          <p14:tracePt t="87840" x="4878388" y="4657725"/>
          <p14:tracePt t="87848" x="4630738" y="4691063"/>
          <p14:tracePt t="87856" x="4384675" y="4716463"/>
          <p14:tracePt t="87864" x="4171950" y="4749800"/>
          <p14:tracePt t="87872" x="4019550" y="4759325"/>
          <p14:tracePt t="87880" x="3857625" y="4784725"/>
          <p14:tracePt t="87888" x="3713163" y="4792663"/>
          <p14:tracePt t="87896" x="3578225" y="4810125"/>
          <p14:tracePt t="87904" x="3433763" y="4827588"/>
          <p14:tracePt t="87920" x="3186113" y="4878388"/>
          <p14:tracePt t="87926" x="3059113" y="4903788"/>
          <p14:tracePt t="87934" x="2957513" y="4919663"/>
          <p14:tracePt t="87942" x="2871788" y="4946650"/>
          <p14:tracePt t="87950" x="2778125" y="4962525"/>
          <p14:tracePt t="87958" x="2693988" y="4979988"/>
          <p14:tracePt t="87966" x="2633663" y="4997450"/>
          <p14:tracePt t="87974" x="2574925" y="5005388"/>
          <p14:tracePt t="87983" x="2516188" y="5013325"/>
          <p14:tracePt t="87990" x="2463800" y="5038725"/>
          <p14:tracePt t="87998" x="2430463" y="5048250"/>
          <p14:tracePt t="88006" x="2387600" y="5064125"/>
          <p14:tracePt t="88014" x="2354263" y="5081588"/>
          <p14:tracePt t="88020" x="2311400" y="5099050"/>
          <p14:tracePt t="88028" x="2293938" y="5116513"/>
          <p14:tracePt t="88036" x="2260600" y="5132388"/>
          <p14:tracePt t="88044" x="2235200" y="5141913"/>
          <p14:tracePt t="88052" x="2200275" y="5157788"/>
          <p14:tracePt t="88060" x="2174875" y="5167313"/>
          <p14:tracePt t="88069" x="2159000" y="5175250"/>
          <p14:tracePt t="88075" x="2149475" y="5175250"/>
          <p14:tracePt t="88084" x="2133600" y="5175250"/>
          <p14:tracePt t="88092" x="2124075" y="5175250"/>
          <p14:tracePt t="88100" x="2116138" y="5175250"/>
          <p14:tracePt t="88108" x="2098675" y="5175250"/>
          <p14:tracePt t="88124" x="2082800" y="5175250"/>
          <p14:tracePt t="88129" x="2073275" y="5175250"/>
          <p14:tracePt t="88138" x="2065338" y="5175250"/>
          <p14:tracePt t="88146" x="2047875" y="5183188"/>
          <p14:tracePt t="88154" x="2039938" y="5183188"/>
          <p14:tracePt t="88162" x="2030413" y="5192713"/>
          <p14:tracePt t="88170" x="2014538" y="5192713"/>
          <p14:tracePt t="88178" x="2014538" y="5200650"/>
          <p14:tracePt t="88186" x="2005013" y="5200650"/>
          <p14:tracePt t="88194" x="1997075" y="5200650"/>
          <p14:tracePt t="88260" x="1997075" y="5208588"/>
          <p14:tracePt t="88452" x="1997075" y="5218113"/>
          <p14:tracePt t="88464" x="2014538" y="5226050"/>
          <p14:tracePt t="88472" x="2039938" y="5235575"/>
          <p14:tracePt t="88480" x="2065338" y="5251450"/>
          <p14:tracePt t="88488" x="2090738" y="5260975"/>
          <p14:tracePt t="88496" x="2108200" y="5276850"/>
          <p14:tracePt t="88504" x="2116138" y="5286375"/>
          <p14:tracePt t="88512" x="2133600" y="5294313"/>
          <p14:tracePt t="88520" x="2149475" y="5302250"/>
          <p14:tracePt t="88529" x="2159000" y="5311775"/>
          <p14:tracePt t="88536" x="2174875" y="5327650"/>
          <p14:tracePt t="88542" x="2192338" y="5327650"/>
          <p14:tracePt t="88550" x="2209800" y="5345113"/>
          <p14:tracePt t="88558" x="2227263" y="5353050"/>
          <p14:tracePt t="88568" x="2243138" y="5353050"/>
          <p14:tracePt t="88574" x="2260600" y="5362575"/>
          <p14:tracePt t="88583" x="2268538" y="5362575"/>
          <p14:tracePt t="88590" x="2286000" y="5362575"/>
          <p14:tracePt t="88598" x="2303463" y="5370513"/>
          <p14:tracePt t="88606" x="2311400" y="5370513"/>
          <p14:tracePt t="88614" x="2328863" y="5370513"/>
          <p14:tracePt t="88622" x="2336800" y="5370513"/>
          <p14:tracePt t="88630" x="2354263" y="5370513"/>
          <p14:tracePt t="88638" x="2371725" y="5370513"/>
          <p14:tracePt t="88646" x="2379663" y="5380038"/>
          <p14:tracePt t="88652" x="2397125" y="5380038"/>
          <p14:tracePt t="88660" x="2413000" y="5380038"/>
          <p14:tracePt t="88680" x="2422525" y="5380038"/>
          <p14:tracePt t="88692" x="2430463" y="5380038"/>
          <p14:tracePt t="88700" x="2430463" y="5387975"/>
          <p14:tracePt t="88794" x="2438400" y="5387975"/>
          <p14:tracePt t="88814" x="2447925" y="5387975"/>
          <p14:tracePt t="88822" x="2455863" y="5387975"/>
          <p14:tracePt t="88839" x="2473325" y="5387975"/>
          <p14:tracePt t="88854" x="2481263" y="5387975"/>
          <p14:tracePt t="88860" x="2498725" y="5380038"/>
          <p14:tracePt t="88869" x="2506663" y="5380038"/>
          <p14:tracePt t="88877" x="2516188" y="5380038"/>
          <p14:tracePt t="88885" x="2532063" y="5380038"/>
          <p14:tracePt t="88892" x="2532063" y="5370513"/>
          <p14:tracePt t="88902" x="2549525" y="5370513"/>
          <p14:tracePt t="88916" x="2557463" y="5370513"/>
          <p14:tracePt t="88924" x="2566988" y="5362575"/>
          <p14:tracePt t="88933" x="2574925" y="5362575"/>
          <p14:tracePt t="88940" x="2582863" y="5353050"/>
          <p14:tracePt t="88948" x="2600325" y="5353050"/>
          <p14:tracePt t="88956" x="2608263" y="5353050"/>
          <p14:tracePt t="88962" x="2625725" y="5353050"/>
          <p14:tracePt t="88970" x="2633663" y="5353050"/>
          <p14:tracePt t="88986" x="2643188" y="5353050"/>
          <p14:tracePt t="89002" x="2651125" y="5353050"/>
          <p14:tracePt t="89246" x="2660650" y="5353050"/>
          <p14:tracePt t="89254" x="2676525" y="5353050"/>
          <p14:tracePt t="89270" x="2693988" y="5353050"/>
          <p14:tracePt t="89276" x="2711450" y="5345113"/>
          <p14:tracePt t="89285" x="2719388" y="5337175"/>
          <p14:tracePt t="89292" x="2744788" y="5327650"/>
          <p14:tracePt t="89300" x="2770188" y="5319713"/>
          <p14:tracePt t="89308" x="2795588" y="5311775"/>
          <p14:tracePt t="89316" x="2805113" y="5302250"/>
          <p14:tracePt t="89324" x="2830513" y="5294313"/>
          <p14:tracePt t="89332" x="2846388" y="5294313"/>
          <p14:tracePt t="89340" x="2855913" y="5286375"/>
          <p14:tracePt t="89348" x="2871788" y="5276850"/>
          <p14:tracePt t="89356" x="2881313" y="5276850"/>
          <p14:tracePt t="89364" x="2889250" y="5268913"/>
          <p14:tracePt t="89372" x="2906713" y="5260975"/>
          <p14:tracePt t="89378" x="2922588" y="5260975"/>
          <p14:tracePt t="89394" x="2932113" y="5260975"/>
          <p14:tracePt t="89406" x="2940050" y="5260975"/>
          <p14:tracePt t="89470" x="2949575" y="5260975"/>
          <p14:tracePt t="89516" x="2949575" y="5251450"/>
          <p14:tracePt t="89564" x="2957513" y="5243513"/>
          <p14:tracePt t="89764" x="2965450" y="5243513"/>
          <p14:tracePt t="89776" x="2965450" y="5235575"/>
          <p14:tracePt t="89784" x="2974975" y="5235575"/>
          <p14:tracePt t="89796" x="2982913" y="5235575"/>
          <p14:tracePt t="89812" x="2990850" y="5235575"/>
          <p14:tracePt t="89826" x="2990850" y="5226050"/>
          <p14:tracePt t="89838" x="3000375" y="5226050"/>
          <p14:tracePt t="89898" x="3008313" y="5226050"/>
          <p14:tracePt t="89906" x="3016250" y="5226050"/>
          <p14:tracePt t="89914" x="3025775" y="5226050"/>
          <p14:tracePt t="89933" x="3041650" y="5226050"/>
          <p14:tracePt t="89939" x="3059113" y="5226050"/>
          <p14:tracePt t="89952" x="3067050" y="5226050"/>
          <p14:tracePt t="89960" x="3076575" y="5218113"/>
          <p14:tracePt t="89976" x="3084513" y="5218113"/>
          <p14:tracePt t="89984" x="3094038" y="5218113"/>
          <p14:tracePt t="89992" x="3101975" y="5218113"/>
          <p14:tracePt t="90008" x="3109913" y="5218113"/>
          <p14:tracePt t="90014" x="3119438" y="5218113"/>
          <p14:tracePt t="90030" x="3127375" y="5218113"/>
          <p14:tracePt t="90038" x="3144838" y="5218113"/>
          <p14:tracePt t="90144" x="3152775" y="5218113"/>
          <p14:tracePt t="90334" x="3160713" y="5218113"/>
          <p14:tracePt t="90352" x="3186113" y="5218113"/>
          <p14:tracePt t="90360" x="3211513" y="5218113"/>
          <p14:tracePt t="90368" x="3221038" y="5226050"/>
          <p14:tracePt t="90376" x="3246438" y="5243513"/>
          <p14:tracePt t="90384" x="3279775" y="5251450"/>
          <p14:tracePt t="90392" x="3297238" y="5260975"/>
          <p14:tracePt t="90400" x="3305175" y="5276850"/>
          <p14:tracePt t="90408" x="3322638" y="5276850"/>
          <p14:tracePt t="90416" x="3340100" y="5276850"/>
          <p14:tracePt t="90424" x="3348038" y="5276850"/>
          <p14:tracePt t="90433" x="3355975" y="5276850"/>
          <p14:tracePt t="90440" x="3355975" y="5286375"/>
          <p14:tracePt t="90450" x="3365500" y="5286375"/>
          <p14:tracePt t="90656" x="3373438" y="5286375"/>
          <p14:tracePt t="90666" x="3390900" y="5286375"/>
          <p14:tracePt t="90674" x="3398838" y="5286375"/>
          <p14:tracePt t="90690" x="3408363" y="5286375"/>
          <p14:tracePt t="90710" x="3416300" y="5286375"/>
          <p14:tracePt t="90726" x="3416300" y="5276850"/>
          <p14:tracePt t="90856" x="3424238" y="5276850"/>
          <p14:tracePt t="90938" x="3433763" y="5276850"/>
          <p14:tracePt t="90946" x="3441700" y="5268913"/>
          <p14:tracePt t="90954" x="3449638" y="5268913"/>
          <p14:tracePt t="90962" x="3467100" y="5260975"/>
          <p14:tracePt t="90970" x="3475038" y="5260975"/>
          <p14:tracePt t="90988" x="3484563" y="5260975"/>
          <p14:tracePt t="91008" x="3492500" y="5260975"/>
          <p14:tracePt t="91024" x="3502025" y="5260975"/>
          <p14:tracePt t="91040" x="3517900" y="5260975"/>
          <p14:tracePt t="91049" x="3527425" y="5260975"/>
          <p14:tracePt t="91056" x="3543300" y="5260975"/>
          <p14:tracePt t="91064" x="3560763" y="5260975"/>
          <p14:tracePt t="91072" x="3568700" y="5260975"/>
          <p14:tracePt t="91078" x="3578225" y="5260975"/>
          <p14:tracePt t="91086" x="3586163" y="5260975"/>
          <p14:tracePt t="91094" x="3594100" y="5260975"/>
          <p14:tracePt t="91102" x="3611563" y="5260975"/>
          <p14:tracePt t="91110" x="3619500" y="5260975"/>
          <p14:tracePt t="91119" x="3636963" y="5260975"/>
          <p14:tracePt t="91126" x="3654425" y="5251450"/>
          <p14:tracePt t="91134" x="3662363" y="5251450"/>
          <p14:tracePt t="91142" x="3679825" y="5243513"/>
          <p14:tracePt t="91150" x="3705225" y="5235575"/>
          <p14:tracePt t="91158" x="3713163" y="5235575"/>
          <p14:tracePt t="91166" x="3730625" y="5235575"/>
          <p14:tracePt t="91174" x="3738563" y="5235575"/>
          <p14:tracePt t="91182" x="3756025" y="5235575"/>
          <p14:tracePt t="91188" x="3773488" y="5226050"/>
          <p14:tracePt t="91196" x="3781425" y="5226050"/>
          <p14:tracePt t="91204" x="3798888" y="5226050"/>
          <p14:tracePt t="91212" x="3816350" y="5218113"/>
          <p14:tracePt t="91220" x="3824288" y="5218113"/>
          <p14:tracePt t="91228" x="3841750" y="5208588"/>
          <p14:tracePt t="91236" x="3857625" y="5208588"/>
          <p14:tracePt t="91244" x="3867150" y="5208588"/>
          <p14:tracePt t="91252" x="3883025" y="5200650"/>
          <p14:tracePt t="91260" x="3892550" y="5200650"/>
          <p14:tracePt t="91268" x="3908425" y="5192713"/>
          <p14:tracePt t="91276" x="3925888" y="5192713"/>
          <p14:tracePt t="91284" x="3935413" y="5192713"/>
          <p14:tracePt t="91290" x="3951288" y="5192713"/>
          <p14:tracePt t="91300" x="3968750" y="5192713"/>
          <p14:tracePt t="91306" x="3976688" y="5183188"/>
          <p14:tracePt t="91314" x="3994150" y="5183188"/>
          <p14:tracePt t="91322" x="4011613" y="5183188"/>
          <p14:tracePt t="91330" x="4019550" y="5183188"/>
          <p14:tracePt t="91338" x="4037013" y="5183188"/>
          <p14:tracePt t="91346" x="4044950" y="5183188"/>
          <p14:tracePt t="91354" x="4062413" y="5183188"/>
          <p14:tracePt t="91362" x="4079875" y="5175250"/>
          <p14:tracePt t="91370" x="4087813" y="5175250"/>
          <p14:tracePt t="91378" x="4105275" y="5175250"/>
          <p14:tracePt t="91386" x="4121150" y="5167313"/>
          <p14:tracePt t="91394" x="4130675" y="5167313"/>
          <p14:tracePt t="91401" x="4146550" y="5167313"/>
          <p14:tracePt t="91416" x="4156075" y="5167313"/>
          <p14:tracePt t="91433" x="4164013" y="5167313"/>
          <p14:tracePt t="91451" x="4171950" y="5167313"/>
          <p14:tracePt t="91476" x="4181475" y="5167313"/>
          <p14:tracePt t="91485" x="4197350" y="5157788"/>
          <p14:tracePt t="91502" x="4206875" y="5157788"/>
          <p14:tracePt t="91506" x="4214813" y="5157788"/>
          <p14:tracePt t="91514" x="4232275" y="5157788"/>
          <p14:tracePt t="91522" x="4240213" y="5157788"/>
          <p14:tracePt t="91530" x="4249738" y="5157788"/>
          <p14:tracePt t="91538" x="4257675" y="5157788"/>
          <p14:tracePt t="91546" x="4265613" y="5157788"/>
          <p14:tracePt t="92678" x="4275138" y="5157788"/>
          <p14:tracePt t="92684" x="4283075" y="5157788"/>
          <p14:tracePt t="92692" x="4300538" y="5157788"/>
          <p14:tracePt t="92712" x="4308475" y="5157788"/>
          <p14:tracePt t="92993" x="4316413" y="5149850"/>
          <p14:tracePt t="93000" x="4325938" y="5132388"/>
          <p14:tracePt t="93007" x="4341813" y="5124450"/>
          <p14:tracePt t="93018" x="4359275" y="5106988"/>
          <p14:tracePt t="93022" x="4376738" y="5099050"/>
          <p14:tracePt t="93030" x="4384675" y="5081588"/>
          <p14:tracePt t="93038" x="4402138" y="5064125"/>
          <p14:tracePt t="93046" x="4419600" y="5056188"/>
          <p14:tracePt t="93054" x="4435475" y="5038725"/>
          <p14:tracePt t="93062" x="4445000" y="5022850"/>
          <p14:tracePt t="93070" x="4460875" y="5005388"/>
          <p14:tracePt t="93078" x="4478338" y="4997450"/>
          <p14:tracePt t="93086" x="4503738" y="4979988"/>
          <p14:tracePt t="93094" x="4513263" y="4972050"/>
          <p14:tracePt t="93101" x="4529138" y="4962525"/>
          <p14:tracePt t="93108" x="4546600" y="4962525"/>
          <p14:tracePt t="93116" x="4554538" y="4962525"/>
          <p14:tracePt t="93124" x="4564063" y="4962525"/>
          <p14:tracePt t="93132" x="4579938" y="4962525"/>
          <p14:tracePt t="93139" x="4579938" y="4954588"/>
          <p14:tracePt t="93155" x="4589463" y="4954588"/>
          <p14:tracePt t="93164" x="4597400" y="4954588"/>
          <p14:tracePt t="93172" x="4605338" y="4954588"/>
          <p14:tracePt t="93179" x="4622800" y="4946650"/>
          <p14:tracePt t="93188" x="4640263" y="4946650"/>
          <p14:tracePt t="93196" x="4648200" y="4937125"/>
          <p14:tracePt t="93202" x="4665663" y="4929188"/>
          <p14:tracePt t="93210" x="4691063" y="4911725"/>
          <p14:tracePt t="93218" x="4716463" y="4903788"/>
          <p14:tracePt t="93226" x="4733925" y="4894263"/>
          <p14:tracePt t="93234" x="4749800" y="4886325"/>
          <p14:tracePt t="93242" x="4767263" y="4886325"/>
          <p14:tracePt t="93250" x="4775200" y="4878388"/>
          <p14:tracePt t="93258" x="4792663" y="4878388"/>
          <p14:tracePt t="93266" x="4810125" y="4878388"/>
          <p14:tracePt t="93274" x="4818063" y="4878388"/>
          <p14:tracePt t="93282" x="4835525" y="4878388"/>
          <p14:tracePt t="93290" x="4843463" y="4868863"/>
          <p14:tracePt t="93299" x="4860925" y="4868863"/>
          <p14:tracePt t="93306" x="4878388" y="4860925"/>
          <p14:tracePt t="93314" x="4903788" y="4852988"/>
          <p14:tracePt t="93320" x="4911725" y="4843463"/>
          <p14:tracePt t="93328" x="4937125" y="4835525"/>
          <p14:tracePt t="93336" x="4972050" y="4818063"/>
          <p14:tracePt t="93344" x="5005388" y="4802188"/>
          <p14:tracePt t="93352" x="5056188" y="4792663"/>
          <p14:tracePt t="93360" x="5116513" y="4784725"/>
          <p14:tracePt t="93368" x="5175250" y="4775200"/>
          <p14:tracePt t="93376" x="5226050" y="4775200"/>
          <p14:tracePt t="93384" x="5286375" y="4759325"/>
          <p14:tracePt t="93392" x="5362575" y="4759325"/>
          <p14:tracePt t="93400" x="5430838" y="4759325"/>
          <p14:tracePt t="93408" x="5514975" y="4759325"/>
          <p14:tracePt t="93414" x="5591175" y="4759325"/>
          <p14:tracePt t="93422" x="5676900" y="4759325"/>
          <p14:tracePt t="93429" x="5761038" y="4767263"/>
          <p14:tracePt t="93438" x="5846763" y="4767263"/>
          <p14:tracePt t="93446" x="5915025" y="4767263"/>
          <p14:tracePt t="93454" x="6008688" y="4775200"/>
          <p14:tracePt t="93462" x="6092825" y="4802188"/>
          <p14:tracePt t="93470" x="6153150" y="4810125"/>
          <p14:tracePt t="93478" x="6211888" y="4818063"/>
          <p14:tracePt t="93486" x="6254750" y="4827588"/>
          <p14:tracePt t="93494" x="6288088" y="4827588"/>
          <p14:tracePt t="93502" x="6313488" y="4827588"/>
          <p14:tracePt t="93510" x="6348413" y="4827588"/>
          <p14:tracePt t="93518" x="6365875" y="4827588"/>
          <p14:tracePt t="93524" x="6381750" y="4827588"/>
          <p14:tracePt t="93532" x="6399213" y="4827588"/>
          <p14:tracePt t="93540" x="6424613" y="4827588"/>
          <p14:tracePt t="93548" x="6457950" y="4827588"/>
          <p14:tracePt t="93556" x="6483350" y="4818063"/>
          <p14:tracePt t="93564" x="6510338" y="4818063"/>
          <p14:tracePt t="93572" x="6543675" y="4818063"/>
          <p14:tracePt t="93580" x="6586538" y="4818063"/>
          <p14:tracePt t="93588" x="6619875" y="4818063"/>
          <p14:tracePt t="93596" x="6645275" y="4827588"/>
          <p14:tracePt t="93604" x="6670675" y="4843463"/>
          <p14:tracePt t="93612" x="6688138" y="4852988"/>
          <p14:tracePt t="93620" x="6713538" y="4868863"/>
          <p14:tracePt t="93628" x="6731000" y="4878388"/>
          <p14:tracePt t="93634" x="6764338" y="4886325"/>
          <p14:tracePt t="93642" x="6799263" y="4903788"/>
          <p14:tracePt t="93650" x="6832600" y="4929188"/>
          <p14:tracePt t="93658" x="6865938" y="4929188"/>
          <p14:tracePt t="93666" x="6916738" y="4954588"/>
          <p14:tracePt t="93674" x="6959600" y="4962525"/>
          <p14:tracePt t="93682" x="6994525" y="4972050"/>
          <p14:tracePt t="93690" x="7053263" y="4979988"/>
          <p14:tracePt t="93699" x="7121525" y="4987925"/>
          <p14:tracePt t="93706" x="7189788" y="5013325"/>
          <p14:tracePt t="93714" x="7258050" y="5022850"/>
          <p14:tracePt t="93722" x="7334250" y="5030788"/>
          <p14:tracePt t="93730" x="7418388" y="5038725"/>
          <p14:tracePt t="93736" x="7486650" y="5038725"/>
          <p14:tracePt t="93744" x="7562850" y="5038725"/>
          <p14:tracePt t="93752" x="7631113" y="5038725"/>
          <p14:tracePt t="93760" x="7716838" y="5038725"/>
          <p14:tracePt t="93768" x="7810500" y="5030788"/>
          <p14:tracePt t="93776" x="7894638" y="5005388"/>
          <p14:tracePt t="93784" x="7980363" y="4987925"/>
          <p14:tracePt t="93792" x="8056563" y="4972050"/>
          <p14:tracePt t="93801" x="8115300" y="4962525"/>
          <p14:tracePt t="93808" x="8175625" y="4954588"/>
          <p14:tracePt t="93816" x="8191500" y="4954588"/>
          <p14:tracePt t="93824" x="8201025" y="4954588"/>
          <p14:tracePt t="93869" x="8201025" y="4946650"/>
          <p14:tracePt t="93942" x="8175625" y="4962525"/>
          <p14:tracePt t="93948" x="8158163" y="4962525"/>
          <p14:tracePt t="93956" x="8132763" y="4972050"/>
          <p14:tracePt t="93964" x="8089900" y="4972050"/>
          <p14:tracePt t="93972" x="8047038" y="4972050"/>
          <p14:tracePt t="93980" x="7988300" y="4972050"/>
          <p14:tracePt t="93988" x="7927975" y="4972050"/>
          <p14:tracePt t="93996" x="7869238" y="4972050"/>
          <p14:tracePt t="94004" x="7800975" y="4972050"/>
          <p14:tracePt t="94012" x="7742238" y="4972050"/>
          <p14:tracePt t="94020" x="7673975" y="4962525"/>
          <p14:tracePt t="94028" x="7597775" y="4954588"/>
          <p14:tracePt t="94036" x="7537450" y="4946650"/>
          <p14:tracePt t="94044" x="7478713" y="4937125"/>
          <p14:tracePt t="94052" x="7418388" y="4929188"/>
          <p14:tracePt t="94058" x="7359650" y="4929188"/>
          <p14:tracePt t="94067" x="7316788" y="4919663"/>
          <p14:tracePt t="94074" x="7283450" y="4911725"/>
          <p14:tracePt t="94082" x="7258050" y="4911725"/>
          <p14:tracePt t="94089" x="7215188" y="4911725"/>
          <p14:tracePt t="94098" x="7189788" y="4911725"/>
          <p14:tracePt t="94106" x="7129463" y="4911725"/>
          <p14:tracePt t="94114" x="7070725" y="4911725"/>
          <p14:tracePt t="94122" x="7010400" y="4894263"/>
          <p14:tracePt t="94129" x="6959600" y="4894263"/>
          <p14:tracePt t="94138" x="6908800" y="4886325"/>
          <p14:tracePt t="94146" x="6850063" y="4878388"/>
          <p14:tracePt t="94152" x="6789738" y="4868863"/>
          <p14:tracePt t="94160" x="6731000" y="4860925"/>
          <p14:tracePt t="94168" x="6670675" y="4835525"/>
          <p14:tracePt t="94176" x="6611938" y="4827588"/>
          <p14:tracePt t="94184" x="6535738" y="4818063"/>
          <p14:tracePt t="94192" x="6475413" y="4810125"/>
          <p14:tracePt t="94200" x="6416675" y="4784725"/>
          <p14:tracePt t="94208" x="6356350" y="4767263"/>
          <p14:tracePt t="94216" x="6280150" y="4749800"/>
          <p14:tracePt t="94224" x="6221413" y="4733925"/>
          <p14:tracePt t="94232" x="6161088" y="4716463"/>
          <p14:tracePt t="94240" x="6118225" y="4708525"/>
          <p14:tracePt t="94248" x="6084888" y="4699000"/>
          <p14:tracePt t="94256" x="6049963" y="4691063"/>
          <p14:tracePt t="94265" x="6016625" y="4683125"/>
          <p14:tracePt t="94270" x="5991225" y="4683125"/>
          <p14:tracePt t="94278" x="5973763" y="4683125"/>
          <p14:tracePt t="94286" x="5940425" y="4683125"/>
          <p14:tracePt t="94294" x="5897563" y="4683125"/>
          <p14:tracePt t="94302" x="5864225" y="4673600"/>
          <p14:tracePt t="94310" x="5821363" y="4673600"/>
          <p14:tracePt t="94318" x="5778500" y="4673600"/>
          <p14:tracePt t="94326" x="5719763" y="4665663"/>
          <p14:tracePt t="94334" x="5668963" y="4657725"/>
          <p14:tracePt t="94342" x="5608638" y="4657725"/>
          <p14:tracePt t="94350" x="5549900" y="4648200"/>
          <p14:tracePt t="94358" x="5524500" y="4640263"/>
          <p14:tracePt t="94367" x="5489575" y="4640263"/>
          <p14:tracePt t="94372" x="5464175" y="4630738"/>
          <p14:tracePt t="94380" x="5438775" y="4622800"/>
          <p14:tracePt t="94388" x="5430838" y="4614863"/>
          <p14:tracePt t="94396" x="5413375" y="4605338"/>
          <p14:tracePt t="94404" x="5387975" y="4597400"/>
          <p14:tracePt t="94412" x="5370513" y="4589463"/>
          <p14:tracePt t="94420" x="5362575" y="4579938"/>
          <p14:tracePt t="94428" x="5345113" y="4572000"/>
          <p14:tracePt t="94436" x="5327650" y="4564063"/>
          <p14:tracePt t="94444" x="5319713" y="4564063"/>
          <p14:tracePt t="94452" x="5302250" y="4554538"/>
          <p14:tracePt t="94460" x="5286375" y="4546600"/>
          <p14:tracePt t="94468" x="5276850" y="4546600"/>
          <p14:tracePt t="94473" x="5260975" y="4538663"/>
          <p14:tracePt t="94482" x="5243513" y="4538663"/>
          <p14:tracePt t="94490" x="5235575" y="4538663"/>
          <p14:tracePt t="94498" x="5218113" y="4538663"/>
          <p14:tracePt t="94506" x="5208588" y="4538663"/>
          <p14:tracePt t="94515" x="5192713" y="4538663"/>
          <p14:tracePt t="94522" x="5183188" y="4538663"/>
          <p14:tracePt t="94892" x="5157788" y="4546600"/>
          <p14:tracePt t="94900" x="5106988" y="4564063"/>
          <p14:tracePt t="94907" x="5038725" y="4579938"/>
          <p14:tracePt t="94922" x="4987925" y="4589463"/>
          <p14:tracePt t="94930" x="4962525" y="4589463"/>
          <p14:tracePt t="94938" x="4954588" y="4589463"/>
          <p14:tracePt t="94946" x="4937125" y="4589463"/>
          <p14:tracePt t="94954" x="4919663" y="4589463"/>
          <p14:tracePt t="94962" x="4911725" y="4589463"/>
          <p14:tracePt t="94970" x="4894263" y="4589463"/>
          <p14:tracePt t="94978" x="4878388" y="4579938"/>
          <p14:tracePt t="94986" x="4868863" y="4579938"/>
          <p14:tracePt t="94994" x="4852988" y="4579938"/>
          <p14:tracePt t="95000" x="4835525" y="4572000"/>
          <p14:tracePt t="95008" x="4827588" y="4572000"/>
          <p14:tracePt t="95016" x="4810125" y="4572000"/>
          <p14:tracePt t="95024" x="4792663" y="4564063"/>
          <p14:tracePt t="95031" x="4784725" y="4564063"/>
          <p14:tracePt t="95040" x="4767263" y="4554538"/>
          <p14:tracePt t="95048" x="4749800" y="4554538"/>
          <p14:tracePt t="95056" x="4741863" y="4546600"/>
          <p14:tracePt t="95064" x="4724400" y="4546600"/>
          <p14:tracePt t="95072" x="4699000" y="4538663"/>
          <p14:tracePt t="95080" x="4691063" y="4538663"/>
          <p14:tracePt t="95088" x="4665663" y="4529138"/>
          <p14:tracePt t="95096" x="4640263" y="4521200"/>
          <p14:tracePt t="95102" x="4630738" y="4513263"/>
          <p14:tracePt t="95110" x="4605338" y="4495800"/>
          <p14:tracePt t="95118" x="4579938" y="4486275"/>
          <p14:tracePt t="95126" x="4554538" y="4478338"/>
          <p14:tracePt t="95134" x="4521200" y="4470400"/>
          <p14:tracePt t="95142" x="4495800" y="4460875"/>
          <p14:tracePt t="95150" x="4460875" y="4452938"/>
          <p14:tracePt t="95158" x="4410075" y="4445000"/>
          <p14:tracePt t="95166" x="4351338" y="4435475"/>
          <p14:tracePt t="95173" x="4308475" y="4427538"/>
          <p14:tracePt t="95182" x="4249738" y="4419600"/>
          <p14:tracePt t="95189" x="4189413" y="4419600"/>
          <p14:tracePt t="95198" x="4146550" y="4410075"/>
          <p14:tracePt t="95206" x="4095750" y="4410075"/>
          <p14:tracePt t="95212" x="4070350" y="4410075"/>
          <p14:tracePt t="95220" x="4044950" y="4410075"/>
          <p14:tracePt t="95228" x="4019550" y="4410075"/>
          <p14:tracePt t="95236" x="4002088" y="4410075"/>
          <p14:tracePt t="95244" x="3986213" y="4410075"/>
          <p14:tracePt t="95252" x="3968750" y="4419600"/>
          <p14:tracePt t="95260" x="3960813" y="4419600"/>
          <p14:tracePt t="95268" x="3935413" y="4427538"/>
          <p14:tracePt t="95276" x="3917950" y="4427538"/>
          <p14:tracePt t="95284" x="3908425" y="4435475"/>
          <p14:tracePt t="95292" x="3900488" y="4445000"/>
          <p14:tracePt t="95300" x="3883025" y="4445000"/>
          <p14:tracePt t="95316" x="3875088" y="4452938"/>
          <p14:tracePt t="95334" x="3867150" y="4452938"/>
          <p14:tracePt t="95346" x="3857625" y="4452938"/>
          <p14:tracePt t="95362" x="3849688" y="4460875"/>
          <p14:tracePt t="95370" x="3832225" y="4470400"/>
          <p14:tracePt t="95386" x="3824288" y="4478338"/>
          <p14:tracePt t="95406" x="3816350" y="4486275"/>
          <p14:tracePt t="95436" x="3816350" y="4495800"/>
          <p14:tracePt t="95444" x="3806825" y="4495800"/>
          <p14:tracePt t="95452" x="3806825" y="4503738"/>
          <p14:tracePt t="95460" x="3790950" y="4521200"/>
          <p14:tracePt t="95476" x="3781425" y="4538663"/>
          <p14:tracePt t="95484" x="3773488" y="4554538"/>
          <p14:tracePt t="95492" x="3756025" y="4564063"/>
          <p14:tracePt t="95500" x="3748088" y="4579938"/>
          <p14:tracePt t="95508" x="3738563" y="4597400"/>
          <p14:tracePt t="95517" x="3738563" y="4605338"/>
          <p14:tracePt t="95524" x="3738563" y="4622800"/>
          <p14:tracePt t="95530" x="3730625" y="4640263"/>
          <p14:tracePt t="95538" x="3722688" y="4657725"/>
          <p14:tracePt t="95554" x="3722688" y="4673600"/>
          <p14:tracePt t="95562" x="3722688" y="4683125"/>
          <p14:tracePt t="95570" x="3713163" y="4691063"/>
          <p14:tracePt t="95578" x="3713163" y="4708525"/>
          <p14:tracePt t="95822" x="3713163" y="4716463"/>
          <p14:tracePt t="95835" x="3722688" y="4716463"/>
          <p14:tracePt t="95842" x="3730625" y="4716463"/>
          <p14:tracePt t="95852" x="3738563" y="4724400"/>
          <p14:tracePt t="95861" x="3748088" y="4724400"/>
          <p14:tracePt t="95868" x="3756025" y="4724400"/>
          <p14:tracePt t="95876" x="3773488" y="4724400"/>
          <p14:tracePt t="95884" x="3781425" y="4724400"/>
          <p14:tracePt t="95892" x="3798888" y="4724400"/>
          <p14:tracePt t="95900" x="3806825" y="4724400"/>
          <p14:tracePt t="95921" x="3841750" y="4733925"/>
          <p14:tracePt t="95924" x="3849688" y="4733925"/>
          <p14:tracePt t="95932" x="3867150" y="4733925"/>
          <p14:tracePt t="95940" x="3883025" y="4733925"/>
          <p14:tracePt t="95948" x="3892550" y="4741863"/>
          <p14:tracePt t="95954" x="3908425" y="4741863"/>
          <p14:tracePt t="95962" x="3925888" y="4741863"/>
          <p14:tracePt t="95970" x="3943350" y="4749800"/>
          <p14:tracePt t="95978" x="3976688" y="4749800"/>
          <p14:tracePt t="95986" x="4002088" y="4767263"/>
          <p14:tracePt t="95994" x="4019550" y="4775200"/>
          <p14:tracePt t="96002" x="4027488" y="4784725"/>
          <p14:tracePt t="96010" x="4037013" y="4784725"/>
          <p14:tracePt t="96018" x="4044950" y="4784725"/>
          <p14:tracePt t="96038" x="4052888" y="4784725"/>
          <p14:tracePt t="96050" x="4052888" y="4792663"/>
          <p14:tracePt t="96096" x="4062413" y="4802188"/>
          <p14:tracePt t="96108" x="4070350" y="4810125"/>
          <p14:tracePt t="96116" x="4079875" y="4818063"/>
          <p14:tracePt t="96124" x="4087813" y="4827588"/>
          <p14:tracePt t="96132" x="4095750" y="4827588"/>
          <p14:tracePt t="96140" x="4095750" y="4835525"/>
          <p14:tracePt t="96158" x="4105275" y="4835525"/>
          <p14:tracePt t="96250" x="4113213" y="4835525"/>
          <p14:tracePt t="96262" x="4113213" y="4843463"/>
          <p14:tracePt t="96288" x="4121150" y="4852988"/>
          <p14:tracePt t="96348" x="4130675" y="4852988"/>
          <p14:tracePt t="96360" x="4138613" y="4860925"/>
          <p14:tracePt t="96372" x="4138613" y="4868863"/>
          <p14:tracePt t="96484" x="4138613" y="4878388"/>
          <p14:tracePt t="96512" x="4138613" y="4886325"/>
          <p14:tracePt t="96520" x="4130675" y="4894263"/>
          <p14:tracePt t="96528" x="4121150" y="4903788"/>
          <p14:tracePt t="96536" x="4121150" y="4911725"/>
          <p14:tracePt t="96544" x="4113213" y="4929188"/>
          <p14:tracePt t="96552" x="4095750" y="4937125"/>
          <p14:tracePt t="96560" x="4087813" y="4946650"/>
          <p14:tracePt t="96568" x="4079875" y="4946650"/>
          <p14:tracePt t="96578" x="4079875" y="4954588"/>
          <p14:tracePt t="96586" x="4070350" y="4954588"/>
          <p14:tracePt t="96594" x="4062413" y="4954588"/>
          <p14:tracePt t="96614" x="4062413" y="4962525"/>
          <p14:tracePt t="96630" x="4052888" y="4962525"/>
          <p14:tracePt t="96638" x="4052888" y="4972050"/>
          <p14:tracePt t="96646" x="4044950" y="4972050"/>
          <p14:tracePt t="96654" x="4044950" y="4979988"/>
          <p14:tracePt t="96662" x="4037013" y="4979988"/>
          <p14:tracePt t="96670" x="4027488" y="4979988"/>
          <p14:tracePt t="96678" x="4019550" y="4987925"/>
          <p14:tracePt t="96683" x="4002088" y="5005388"/>
          <p14:tracePt t="96692" x="3986213" y="5013325"/>
          <p14:tracePt t="96700" x="3976688" y="5013325"/>
          <p14:tracePt t="96708" x="3968750" y="5013325"/>
          <p14:tracePt t="96716" x="3960813" y="5022850"/>
          <p14:tracePt t="96724" x="3951288" y="5022850"/>
          <p14:tracePt t="96794" x="3951288" y="5030788"/>
          <p14:tracePt t="96806" x="3943350" y="5038725"/>
          <p14:tracePt t="96814" x="3935413" y="5038725"/>
          <p14:tracePt t="96822" x="3925888" y="5056188"/>
          <p14:tracePt t="96830" x="3917950" y="5064125"/>
          <p14:tracePt t="96838" x="3908425" y="5064125"/>
          <p14:tracePt t="96846" x="3900488" y="5073650"/>
          <p14:tracePt t="96854" x="3892550" y="5081588"/>
          <p14:tracePt t="96862" x="3892550" y="5091113"/>
          <p14:tracePt t="96870" x="3875088" y="5091113"/>
          <p14:tracePt t="96886" x="3875088" y="5099050"/>
          <p14:tracePt t="96900" x="3867150" y="5099050"/>
          <p14:tracePt t="96913" x="3867150" y="5106988"/>
          <p14:tracePt t="96931" x="3857625" y="5106988"/>
          <p14:tracePt t="96936" x="3849688" y="5116513"/>
          <p14:tracePt t="97514" x="3849688" y="5124450"/>
          <p14:tracePt t="97522" x="3832225" y="5132388"/>
          <p14:tracePt t="97530" x="3816350" y="5141913"/>
          <p14:tracePt t="97536" x="3806825" y="5149850"/>
          <p14:tracePt t="97544" x="3790950" y="5167313"/>
          <p14:tracePt t="97553" x="3773488" y="5183188"/>
          <p14:tracePt t="97560" x="3756025" y="5200650"/>
          <p14:tracePt t="97568" x="3748088" y="5200650"/>
          <p14:tracePt t="97576" x="3738563" y="5200650"/>
          <p14:tracePt t="97588" x="3730625" y="5200650"/>
          <p14:tracePt t="97620" x="3722688" y="5200650"/>
          <p14:tracePt t="97628" x="3705225" y="5200650"/>
          <p14:tracePt t="97636" x="3697288" y="5208588"/>
          <p14:tracePt t="97644" x="3671888" y="5218113"/>
          <p14:tracePt t="97650" x="3646488" y="5218113"/>
          <p14:tracePt t="97658" x="3629025" y="5218113"/>
          <p14:tracePt t="97666" x="3603625" y="5218113"/>
          <p14:tracePt t="97674" x="3586163" y="5218113"/>
          <p14:tracePt t="97683" x="3578225" y="5218113"/>
          <p14:tracePt t="97690" x="3560763" y="5226050"/>
          <p14:tracePt t="97698" x="3543300" y="5226050"/>
          <p14:tracePt t="97706" x="3535363" y="5226050"/>
          <p14:tracePt t="97715" x="3527425" y="5226050"/>
          <p14:tracePt t="97722" x="3517900" y="5226050"/>
          <p14:tracePt t="97731" x="3509963" y="5235575"/>
          <p14:tracePt t="97738" x="3492500" y="5235575"/>
          <p14:tracePt t="97752" x="3484563" y="5235575"/>
          <p14:tracePt t="97760" x="3475038" y="5235575"/>
          <p14:tracePt t="98531" x="3484563" y="5243513"/>
          <p14:tracePt t="98539" x="3492500" y="5243513"/>
          <p14:tracePt t="98548" x="3502025" y="5251450"/>
          <p14:tracePt t="98554" x="3509963" y="5260975"/>
          <p14:tracePt t="98672" x="3517900" y="5260975"/>
          <p14:tracePt t="99312" x="3509963" y="5260975"/>
          <p14:tracePt t="99320" x="3492500" y="5260975"/>
          <p14:tracePt t="99328" x="3467100" y="5260975"/>
          <p14:tracePt t="99336" x="3441700" y="5260975"/>
          <p14:tracePt t="99342" x="3424238" y="5260975"/>
          <p14:tracePt t="99350" x="3398838" y="5251450"/>
          <p14:tracePt t="99358" x="3382963" y="5251450"/>
          <p14:tracePt t="99366" x="3373438" y="5251450"/>
          <p14:tracePt t="99374" x="3355975" y="5243513"/>
          <p14:tracePt t="99382" x="3340100" y="5243513"/>
          <p14:tracePt t="99390" x="3330575" y="5235575"/>
          <p14:tracePt t="99398" x="3314700" y="5235575"/>
          <p14:tracePt t="99406" x="3297238" y="5235575"/>
          <p14:tracePt t="99414" x="3289300" y="5235575"/>
          <p14:tracePt t="99422" x="3271838" y="5235575"/>
          <p14:tracePt t="99430" x="3263900" y="5235575"/>
          <p14:tracePt t="99438" x="3246438" y="5235575"/>
          <p14:tracePt t="99444" x="3238500" y="5235575"/>
          <p14:tracePt t="99452" x="3228975" y="5235575"/>
          <p14:tracePt t="99460" x="3221038" y="5235575"/>
          <p14:tracePt t="99468" x="3211513" y="5235575"/>
          <p14:tracePt t="99476" x="3203575" y="5235575"/>
          <p14:tracePt t="99484" x="3186113" y="5226050"/>
          <p14:tracePt t="99492" x="3178175" y="5226050"/>
          <p14:tracePt t="99500" x="3170238" y="5226050"/>
          <p14:tracePt t="99508" x="3160713" y="5218113"/>
          <p14:tracePt t="99516" x="3152775" y="5218113"/>
          <p14:tracePt t="99524" x="3144838" y="5218113"/>
          <p14:tracePt t="99532" x="3135313" y="5218113"/>
          <p14:tracePt t="99548" x="3127375" y="5218113"/>
          <p14:tracePt t="99554" x="3119438" y="5218113"/>
          <p14:tracePt t="99562" x="3109913" y="5218113"/>
          <p14:tracePt t="99810" x="3127375" y="5218113"/>
          <p14:tracePt t="99826" x="3144838" y="5235575"/>
          <p14:tracePt t="99834" x="3152775" y="5235575"/>
          <p14:tracePt t="99847" x="3152775" y="5243513"/>
          <p14:tracePt t="99858" x="3152775" y="5251450"/>
          <p14:tracePt t="99866" x="3152775" y="5260975"/>
          <p14:tracePt t="99872" x="3160713" y="5268913"/>
          <p14:tracePt t="99884" x="3170238" y="5286375"/>
          <p14:tracePt t="99888" x="3170238" y="5294313"/>
          <p14:tracePt t="99896" x="3178175" y="5311775"/>
          <p14:tracePt t="99916" x="3178175" y="5337175"/>
          <p14:tracePt t="99920" x="3178175" y="5353050"/>
          <p14:tracePt t="99928" x="3170238" y="5370513"/>
          <p14:tracePt t="99936" x="3152775" y="5395913"/>
          <p14:tracePt t="99944" x="3135313" y="5413375"/>
          <p14:tracePt t="99952" x="3119438" y="5446713"/>
          <p14:tracePt t="99960" x="3101975" y="5472113"/>
          <p14:tracePt t="99968" x="3084513" y="5497513"/>
          <p14:tracePt t="99974" x="3067050" y="5514975"/>
          <p14:tracePt t="99983" x="3051175" y="5532438"/>
          <p14:tracePt t="99990" x="3033713" y="5540375"/>
          <p14:tracePt t="99998" x="3025775" y="5549900"/>
          <p14:tracePt t="100006" x="3016250" y="5565775"/>
          <p14:tracePt t="100014" x="3000375" y="5575300"/>
          <p14:tracePt t="100022" x="2990850" y="5583238"/>
          <p14:tracePt t="100050" x="2982913" y="5583238"/>
          <p14:tracePt t="100069" x="2965450" y="5583238"/>
          <p14:tracePt t="100076" x="2957513" y="5583238"/>
          <p14:tracePt t="100084" x="2940050" y="5591175"/>
          <p14:tracePt t="100092" x="2932113" y="5591175"/>
          <p14:tracePt t="100099" x="2922588" y="5591175"/>
          <p14:tracePt t="100108" x="2906713" y="5591175"/>
          <p14:tracePt t="100116" x="2897188" y="5591175"/>
          <p14:tracePt t="100123" x="2871788" y="5591175"/>
          <p14:tracePt t="100133" x="2855913" y="5591175"/>
          <p14:tracePt t="100140" x="2846388" y="5575300"/>
          <p14:tracePt t="100148" x="2820988" y="5575300"/>
          <p14:tracePt t="100155" x="2805113" y="5557838"/>
          <p14:tracePt t="100163" x="2778125" y="5540375"/>
          <p14:tracePt t="100172" x="2752725" y="5524500"/>
          <p14:tracePt t="100180" x="2719388" y="5507038"/>
          <p14:tracePt t="100186" x="2701925" y="5489575"/>
          <p14:tracePt t="100194" x="2668588" y="5472113"/>
          <p14:tracePt t="100202" x="2617788" y="5456238"/>
          <p14:tracePt t="100210" x="2566988" y="5438775"/>
          <p14:tracePt t="100218" x="2506663" y="5413375"/>
          <p14:tracePt t="100226" x="2455863" y="5395913"/>
          <p14:tracePt t="100233" x="2413000" y="5380038"/>
          <p14:tracePt t="100242" x="2362200" y="5353050"/>
          <p14:tracePt t="100249" x="2328863" y="5337175"/>
          <p14:tracePt t="100258" x="2293938" y="5319713"/>
          <p14:tracePt t="100266" x="2268538" y="5302250"/>
          <p14:tracePt t="100274" x="2252663" y="5294313"/>
          <p14:tracePt t="100280" x="2243138" y="5276850"/>
          <p14:tracePt t="100288" x="2227263" y="5260975"/>
          <p14:tracePt t="100296" x="2209800" y="5243513"/>
          <p14:tracePt t="100304" x="2192338" y="5235575"/>
          <p14:tracePt t="100312" x="2174875" y="5218113"/>
          <p14:tracePt t="100320" x="2166938" y="5200650"/>
          <p14:tracePt t="100328" x="2149475" y="5183188"/>
          <p14:tracePt t="100336" x="2133600" y="5175250"/>
          <p14:tracePt t="100345" x="2116138" y="5167313"/>
          <p14:tracePt t="100352" x="2108200" y="5157788"/>
          <p14:tracePt t="100360" x="2090738" y="5149850"/>
          <p14:tracePt t="100368" x="2073275" y="5132388"/>
          <p14:tracePt t="100376" x="2055813" y="5116513"/>
          <p14:tracePt t="100384" x="2047875" y="5116513"/>
          <p14:tracePt t="100390" x="2030413" y="5106988"/>
          <p14:tracePt t="100398" x="2014538" y="5099050"/>
          <p14:tracePt t="100405" x="2005013" y="5099050"/>
          <p14:tracePt t="100414" x="1989138" y="5081588"/>
          <p14:tracePt t="100422" x="1971675" y="5081588"/>
          <p14:tracePt t="100430" x="1963738" y="5073650"/>
          <p14:tracePt t="100438" x="1946275" y="5073650"/>
          <p14:tracePt t="100446" x="1938338" y="5073650"/>
          <p14:tracePt t="100466" x="1928813" y="5073650"/>
          <p14:tracePt t="100474" x="1920875" y="5073650"/>
          <p14:tracePt t="100482" x="1911350" y="5073650"/>
          <p14:tracePt t="100540" x="1903413" y="5073650"/>
          <p14:tracePt t="100549" x="1895475" y="5073650"/>
          <p14:tracePt t="100556" x="1885950" y="5081588"/>
          <p14:tracePt t="100564" x="1878013" y="5081588"/>
          <p14:tracePt t="100572" x="1870075" y="5081588"/>
          <p14:tracePt t="100580" x="1870075" y="5091113"/>
          <p14:tracePt t="100588" x="1860550" y="5091113"/>
          <p14:tracePt t="100598" x="1852613" y="5091113"/>
          <p14:tracePt t="100610" x="1852613" y="5099050"/>
          <p14:tracePt t="100626" x="1844675" y="5099050"/>
          <p14:tracePt t="100634" x="1835150" y="5106988"/>
          <p14:tracePt t="100642" x="1827213" y="5106988"/>
          <p14:tracePt t="100650" x="1827213" y="5116513"/>
          <p14:tracePt t="101051" x="1819275" y="5124450"/>
          <p14:tracePt t="101062" x="1809750" y="5124450"/>
          <p14:tracePt t="101070" x="1801813" y="5132388"/>
          <p14:tracePt t="101078" x="1801813" y="5141913"/>
          <p14:tracePt t="101086" x="1793875" y="5141913"/>
          <p14:tracePt t="101106" x="1784350" y="5141913"/>
          <p14:tracePt t="101114" x="1784350" y="5149850"/>
          <p14:tracePt t="101128" x="1784350" y="5157788"/>
          <p14:tracePt t="102040" x="1784350" y="5167313"/>
          <p14:tracePt t="102052" x="1793875" y="5167313"/>
          <p14:tracePt t="102060" x="1827213" y="5183188"/>
          <p14:tracePt t="102068" x="1852613" y="5208588"/>
          <p14:tracePt t="102076" x="1878013" y="5235575"/>
          <p14:tracePt t="102082" x="1911350" y="5260975"/>
          <p14:tracePt t="102090" x="1954213" y="5311775"/>
          <p14:tracePt t="102098" x="1979613" y="5327650"/>
          <p14:tracePt t="102106" x="2014538" y="5353050"/>
          <p14:tracePt t="102114" x="2030413" y="5370513"/>
          <p14:tracePt t="102122" x="2047875" y="5387975"/>
          <p14:tracePt t="102130" x="2065338" y="5405438"/>
          <p14:tracePt t="102138" x="2082800" y="5421313"/>
          <p14:tracePt t="102146" x="2098675" y="5430838"/>
          <p14:tracePt t="102154" x="2108200" y="5438775"/>
          <p14:tracePt t="102162" x="2124075" y="5446713"/>
          <p14:tracePt t="102170" x="2141538" y="5464175"/>
          <p14:tracePt t="102178" x="2166938" y="5472113"/>
          <p14:tracePt t="102186" x="2174875" y="5472113"/>
          <p14:tracePt t="102192" x="2200275" y="5481638"/>
          <p14:tracePt t="102199" x="2227263" y="5489575"/>
          <p14:tracePt t="102208" x="2252663" y="5497513"/>
          <p14:tracePt t="102216" x="2278063" y="5497513"/>
          <p14:tracePt t="102223" x="2303463" y="5514975"/>
          <p14:tracePt t="102232" x="2328863" y="5532438"/>
          <p14:tracePt t="102240" x="2354263" y="5540375"/>
          <p14:tracePt t="102248" x="2371725" y="5549900"/>
          <p14:tracePt t="102256" x="2387600" y="5557838"/>
          <p14:tracePt t="102264" x="2422525" y="5565775"/>
          <p14:tracePt t="102272" x="2438400" y="5575300"/>
          <p14:tracePt t="102280" x="2455863" y="5583238"/>
          <p14:tracePt t="102288" x="2481263" y="5583238"/>
          <p14:tracePt t="102294" x="2506663" y="5591175"/>
          <p14:tracePt t="102302" x="2524125" y="5591175"/>
          <p14:tracePt t="102309" x="2549525" y="5591175"/>
          <p14:tracePt t="102318" x="2566988" y="5591175"/>
          <p14:tracePt t="102326" x="2574925" y="5591175"/>
          <p14:tracePt t="102334" x="2592388" y="5591175"/>
          <p14:tracePt t="102342" x="2608263" y="5591175"/>
          <p14:tracePt t="102349" x="2617788" y="5591175"/>
          <p14:tracePt t="102358" x="2633663" y="5591175"/>
          <p14:tracePt t="102366" x="2651125" y="5591175"/>
          <p14:tracePt t="102374" x="2660650" y="5583238"/>
          <p14:tracePt t="102382" x="2676525" y="5565775"/>
          <p14:tracePt t="102390" x="2693988" y="5549900"/>
          <p14:tracePt t="102398" x="2701925" y="5549900"/>
          <p14:tracePt t="102404" x="2711450" y="5532438"/>
          <p14:tracePt t="102412" x="2719388" y="5524500"/>
          <p14:tracePt t="102420" x="2727325" y="5514975"/>
          <p14:tracePt t="102428" x="2736850" y="5497513"/>
          <p14:tracePt t="102436" x="2744788" y="5481638"/>
          <p14:tracePt t="102444" x="2752725" y="5472113"/>
          <p14:tracePt t="102452" x="2752725" y="5456238"/>
          <p14:tracePt t="102460" x="2752725" y="5438775"/>
          <p14:tracePt t="102484" x="2752725" y="5430838"/>
          <p14:tracePt t="102492" x="2752725" y="5421313"/>
          <p14:tracePt t="102510" x="2752725" y="5405438"/>
          <p14:tracePt t="102518" x="2736850" y="5387975"/>
          <p14:tracePt t="102526" x="2727325" y="5370513"/>
          <p14:tracePt t="102534" x="2701925" y="5362575"/>
          <p14:tracePt t="102542" x="2686050" y="5345113"/>
          <p14:tracePt t="102549" x="2668588" y="5327650"/>
          <p14:tracePt t="102558" x="2643188" y="5311775"/>
          <p14:tracePt t="102566" x="2625725" y="5294313"/>
          <p14:tracePt t="102574" x="2600325" y="5286375"/>
          <p14:tracePt t="102582" x="2574925" y="5276850"/>
          <p14:tracePt t="102590" x="2549525" y="5268913"/>
          <p14:tracePt t="102598" x="2516188" y="5251450"/>
          <p14:tracePt t="102604" x="2489200" y="5251450"/>
          <p14:tracePt t="102612" x="2463800" y="5251450"/>
          <p14:tracePt t="102620" x="2438400" y="5243513"/>
          <p14:tracePt t="102628" x="2430463" y="5235575"/>
          <p14:tracePt t="102636" x="2413000" y="5235575"/>
          <p14:tracePt t="102644" x="2397125" y="5235575"/>
          <p14:tracePt t="102652" x="2397125" y="5226050"/>
          <p14:tracePt t="102660" x="2387600" y="5226050"/>
          <p14:tracePt t="102668" x="2379663" y="5226050"/>
          <p14:tracePt t="102829" x="2371725" y="5226050"/>
          <p14:tracePt t="102840" x="2362200" y="5226050"/>
          <p14:tracePt t="102850" x="2354263" y="5226050"/>
          <p14:tracePt t="102998" x="2344738" y="5226050"/>
          <p14:tracePt t="103010" x="2336800" y="5226050"/>
          <p14:tracePt t="103018" x="2328863" y="5226050"/>
          <p14:tracePt t="103026" x="2311400" y="5235575"/>
          <p14:tracePt t="103032" x="2293938" y="5235575"/>
          <p14:tracePt t="103039" x="2278063" y="5243513"/>
          <p14:tracePt t="103048" x="2268538" y="5251450"/>
          <p14:tracePt t="103056" x="2252663" y="5268913"/>
          <p14:tracePt t="103064" x="2235200" y="5286375"/>
          <p14:tracePt t="103072" x="2217738" y="5302250"/>
          <p14:tracePt t="103080" x="2209800" y="5311775"/>
          <p14:tracePt t="103088" x="2200275" y="5327650"/>
          <p14:tracePt t="103097" x="2192338" y="5345113"/>
          <p14:tracePt t="103104" x="2184400" y="5345113"/>
          <p14:tracePt t="103112" x="2174875" y="5362575"/>
          <p14:tracePt t="103120" x="2166938" y="5370513"/>
          <p14:tracePt t="103128" x="2159000" y="5370513"/>
          <p14:tracePt t="103134" x="2149475" y="5380038"/>
          <p14:tracePt t="103142" x="2149475" y="5387975"/>
          <p14:tracePt t="103149" x="2133600" y="5395913"/>
          <p14:tracePt t="103166" x="2124075" y="5413375"/>
          <p14:tracePt t="103174" x="2116138" y="5421313"/>
          <p14:tracePt t="103183" x="2108200" y="5421313"/>
          <p14:tracePt t="103414" x="2116138" y="5413375"/>
          <p14:tracePt t="103423" x="2133600" y="5395913"/>
          <p14:tracePt t="103430" x="2141538" y="5387975"/>
          <p14:tracePt t="103439" x="2149475" y="5370513"/>
          <p14:tracePt t="103451" x="2159000" y="5353050"/>
          <p14:tracePt t="103453" x="2174875" y="5337175"/>
          <p14:tracePt t="103460" x="2184400" y="5327650"/>
          <p14:tracePt t="103468" x="2200275" y="5311775"/>
          <p14:tracePt t="103476" x="2200275" y="5302250"/>
          <p14:tracePt t="103484" x="2209800" y="5294313"/>
          <p14:tracePt t="103496" x="2217738" y="5294313"/>
          <p14:tracePt t="103504" x="2217738" y="5286375"/>
          <p14:tracePt t="103512" x="2217738" y="5276850"/>
          <p14:tracePt t="103520" x="2227263" y="5276850"/>
          <p14:tracePt t="103528" x="2243138" y="5268913"/>
          <p14:tracePt t="103536" x="2252663" y="5260975"/>
          <p14:tracePt t="103544" x="2268538" y="5243513"/>
          <p14:tracePt t="103552" x="2286000" y="5235575"/>
          <p14:tracePt t="103558" x="2303463" y="5226050"/>
          <p14:tracePt t="103566" x="2311400" y="5208588"/>
          <p14:tracePt t="103574" x="2319338" y="5200650"/>
          <p14:tracePt t="103582" x="2336800" y="5200650"/>
          <p14:tracePt t="103590" x="2344738" y="5192713"/>
          <p14:tracePt t="103740" x="2344738" y="5208588"/>
          <p14:tracePt t="103756" x="2344738" y="5226050"/>
          <p14:tracePt t="103764" x="2336800" y="5235575"/>
          <p14:tracePt t="103770" x="2328863" y="5243513"/>
          <p14:tracePt t="103778" x="2328863" y="5251450"/>
          <p14:tracePt t="103786" x="2319338" y="5260975"/>
          <p14:tracePt t="103794" x="2319338" y="5268913"/>
          <p14:tracePt t="103802" x="2319338" y="5276850"/>
          <p14:tracePt t="103810" x="2311400" y="5286375"/>
          <p14:tracePt t="103834" x="2311400" y="5294313"/>
          <p14:tracePt t="103870" x="2303463" y="5302250"/>
          <p14:tracePt t="104164" x="2311400" y="5302250"/>
          <p14:tracePt t="104180" x="2319338" y="5302250"/>
          <p14:tracePt t="104190" x="2328863" y="5302250"/>
          <p14:tracePt t="104199" x="2336800" y="5302250"/>
          <p14:tracePt t="104439" x="2354263" y="5302250"/>
          <p14:tracePt t="104447" x="2362200" y="5302250"/>
          <p14:tracePt t="104454" x="2379663" y="5294313"/>
          <p14:tracePt t="104464" x="2397125" y="5294313"/>
          <p14:tracePt t="104470" x="2405063" y="5294313"/>
          <p14:tracePt t="104478" x="2422525" y="5294313"/>
          <p14:tracePt t="104486" x="2430463" y="5294313"/>
          <p14:tracePt t="104494" x="2438400" y="5286375"/>
          <p14:tracePt t="104502" x="2455863" y="5286375"/>
          <p14:tracePt t="104508" x="2463800" y="5286375"/>
          <p14:tracePt t="104516" x="2473325" y="5286375"/>
          <p14:tracePt t="104524" x="2481263" y="5286375"/>
          <p14:tracePt t="104540" x="2489200" y="5286375"/>
          <p14:tracePt t="104552" x="2498725" y="5286375"/>
          <p14:tracePt t="104968" x="2489200" y="5294313"/>
          <p14:tracePt t="105066" x="2489200" y="5302250"/>
          <p14:tracePt t="105090" x="2481263" y="5311775"/>
          <p14:tracePt t="105102" x="2473325" y="5319713"/>
          <p14:tracePt t="105424" x="2473325" y="5311775"/>
          <p14:tracePt t="105432" x="2481263" y="5302250"/>
          <p14:tracePt t="105449" x="2481263" y="5294313"/>
          <p14:tracePt t="105456" x="2489200" y="5294313"/>
          <p14:tracePt t="107834" x="2498725" y="5276850"/>
          <p14:tracePt t="107842" x="2506663" y="5276850"/>
          <p14:tracePt t="107921" x="2516188" y="5268913"/>
          <p14:tracePt t="107928" x="2524125" y="5260975"/>
          <p14:tracePt t="107936" x="2532063" y="5260975"/>
          <p14:tracePt t="107952" x="2541588" y="5251450"/>
          <p14:tracePt t="107960" x="2549525" y="5243513"/>
          <p14:tracePt t="108030" x="2557463" y="5243513"/>
          <p14:tracePt t="108038" x="2557463" y="5235575"/>
          <p14:tracePt t="108046" x="2566988" y="5235575"/>
          <p14:tracePt t="108070" x="2574925" y="5235575"/>
          <p14:tracePt t="108078" x="2574925" y="5226050"/>
          <p14:tracePt t="108094" x="2582863" y="5218113"/>
          <p14:tracePt t="108184" x="2592388" y="5218113"/>
          <p14:tracePt t="108243" x="2592388" y="5208588"/>
          <p14:tracePt t="108251" x="2600325" y="5200650"/>
          <p14:tracePt t="108258" x="2608263" y="5200650"/>
          <p14:tracePt t="108267" x="2608263" y="5192713"/>
          <p14:tracePt t="108275" x="2617788" y="5175250"/>
          <p14:tracePt t="108283" x="2617788" y="5167313"/>
          <p14:tracePt t="108290" x="2633663" y="5149850"/>
          <p14:tracePt t="108299" x="2651125" y="5132388"/>
          <p14:tracePt t="108306" x="2668588" y="5116513"/>
          <p14:tracePt t="108314" x="2676525" y="5091113"/>
          <p14:tracePt t="108322" x="2686050" y="5081588"/>
          <p14:tracePt t="108331" x="2686050" y="5073650"/>
          <p14:tracePt t="108336" x="2686050" y="5064125"/>
          <p14:tracePt t="108444" x="2676525" y="5064125"/>
          <p14:tracePt t="108450" x="2660650" y="5064125"/>
          <p14:tracePt t="108458" x="2633663" y="5064125"/>
          <p14:tracePt t="108466" x="2617788" y="5081588"/>
          <p14:tracePt t="108474" x="2582863" y="5099050"/>
          <p14:tracePt t="108482" x="2549525" y="5116513"/>
          <p14:tracePt t="108490" x="2498725" y="5132388"/>
          <p14:tracePt t="108498" x="2455863" y="5157788"/>
          <p14:tracePt t="108506" x="2387600" y="5175250"/>
          <p14:tracePt t="108514" x="2328863" y="5192713"/>
          <p14:tracePt t="108522" x="2293938" y="5226050"/>
          <p14:tracePt t="108531" x="2278063" y="5243513"/>
          <p14:tracePt t="108538" x="2260600" y="5260975"/>
          <p14:tracePt t="108544" x="2260600" y="5276850"/>
          <p14:tracePt t="108552" x="2260600" y="5286375"/>
          <p14:tracePt t="108560" x="2260600" y="5302250"/>
          <p14:tracePt t="108568" x="2268538" y="5327650"/>
          <p14:tracePt t="108576" x="2293938" y="5353050"/>
          <p14:tracePt t="108584" x="2344738" y="5387975"/>
          <p14:tracePt t="108592" x="2405063" y="5421313"/>
          <p14:tracePt t="108600" x="2473325" y="5456238"/>
          <p14:tracePt t="108608" x="2549525" y="5489575"/>
          <p14:tracePt t="108616" x="2617788" y="5507038"/>
          <p14:tracePt t="108624" x="2711450" y="5532438"/>
          <p14:tracePt t="108632" x="2838450" y="5540375"/>
          <p14:tracePt t="108640" x="2974975" y="5540375"/>
          <p14:tracePt t="108648" x="3144838" y="5514975"/>
          <p14:tracePt t="108654" x="3340100" y="5472113"/>
          <p14:tracePt t="108662" x="3552825" y="5380038"/>
          <p14:tracePt t="108670" x="3713163" y="5311775"/>
          <p14:tracePt t="108680" x="3867150" y="5243513"/>
          <p14:tracePt t="108686" x="3960813" y="5192713"/>
          <p14:tracePt t="108694" x="4019550" y="5149850"/>
          <p14:tracePt t="108702" x="4052888" y="5106988"/>
          <p14:tracePt t="108710" x="4062413" y="5091113"/>
          <p14:tracePt t="108718" x="4079875" y="5064125"/>
          <p14:tracePt t="108726" x="4087813" y="5038725"/>
          <p14:tracePt t="108734" x="4095750" y="5022850"/>
          <p14:tracePt t="108742" x="4095750" y="5005388"/>
          <p14:tracePt t="108750" x="4095750" y="4987925"/>
          <p14:tracePt t="108756" x="4095750" y="4962525"/>
          <p14:tracePt t="108764" x="4087813" y="4954588"/>
          <p14:tracePt t="108772" x="4062413" y="4937125"/>
          <p14:tracePt t="108780" x="4052888" y="4919663"/>
          <p14:tracePt t="108788" x="4002088" y="4903788"/>
          <p14:tracePt t="108796" x="3943350" y="4894263"/>
          <p14:tracePt t="108804" x="3892550" y="4894263"/>
          <p14:tracePt t="108813" x="3806825" y="4894263"/>
          <p14:tracePt t="108820" x="3722688" y="4894263"/>
          <p14:tracePt t="108829" x="3629025" y="4903788"/>
          <p14:tracePt t="108836" x="3527425" y="4937125"/>
          <p14:tracePt t="108844" x="3441700" y="4972050"/>
          <p14:tracePt t="108852" x="3365500" y="5013325"/>
          <p14:tracePt t="108860" x="3289300" y="5048250"/>
          <p14:tracePt t="108866" x="3221038" y="5091113"/>
          <p14:tracePt t="108874" x="3195638" y="5116513"/>
          <p14:tracePt t="108882" x="3170238" y="5141913"/>
          <p14:tracePt t="108890" x="3160713" y="5157788"/>
          <p14:tracePt t="108914" x="3160713" y="5175250"/>
          <p14:tracePt t="108930" x="3195638" y="5175250"/>
          <p14:tracePt t="108938" x="3246438" y="5175250"/>
          <p14:tracePt t="108946" x="3322638" y="5175250"/>
          <p14:tracePt t="108954" x="3390900" y="5175250"/>
          <p14:tracePt t="108960" x="3449638" y="5167313"/>
          <p14:tracePt t="108968" x="3509963" y="5141913"/>
          <p14:tracePt t="108976" x="3560763" y="5124450"/>
          <p14:tracePt t="108984" x="3586163" y="5106988"/>
          <p14:tracePt t="108992" x="3611563" y="5091113"/>
          <p14:tracePt t="109000" x="3619500" y="5081588"/>
          <p14:tracePt t="109008" x="3636963" y="5064125"/>
          <p14:tracePt t="109016" x="3646488" y="5056188"/>
          <p14:tracePt t="109024" x="3654425" y="5048250"/>
          <p14:tracePt t="109032" x="3654425" y="5030788"/>
          <p14:tracePt t="109040" x="3654425" y="5022850"/>
          <p14:tracePt t="109056" x="3646488" y="5013325"/>
          <p14:tracePt t="109062" x="3619500" y="5005388"/>
          <p14:tracePt t="109070" x="3594100" y="5005388"/>
          <p14:tracePt t="109079" x="3552825" y="5005388"/>
          <p14:tracePt t="109086" x="3475038" y="5005388"/>
          <p14:tracePt t="109094" x="3398838" y="5030788"/>
          <p14:tracePt t="109102" x="3314700" y="5064125"/>
          <p14:tracePt t="109110" x="3211513" y="5099050"/>
          <p14:tracePt t="109118" x="3119438" y="5141913"/>
          <p14:tracePt t="109126" x="3025775" y="5200650"/>
          <p14:tracePt t="109134" x="2965450" y="5243513"/>
          <p14:tracePt t="109142" x="2914650" y="5260975"/>
          <p14:tracePt t="109150" x="2889250" y="5276850"/>
          <p14:tracePt t="109196" x="2914650" y="5276850"/>
          <p14:tracePt t="109204" x="2965450" y="5268913"/>
          <p14:tracePt t="109212" x="3025775" y="5251450"/>
          <p14:tracePt t="109220" x="3094038" y="5226050"/>
          <p14:tracePt t="109228" x="3127375" y="5208588"/>
          <p14:tracePt t="109236" x="3160713" y="5192713"/>
          <p14:tracePt t="109244" x="3178175" y="5183188"/>
          <p14:tracePt t="109252" x="3186113" y="5167313"/>
          <p14:tracePt t="109260" x="3203575" y="5149850"/>
          <p14:tracePt t="109268" x="3221038" y="5132388"/>
          <p14:tracePt t="109273" x="3228975" y="5116513"/>
          <p14:tracePt t="109282" x="3228975" y="5106988"/>
          <p14:tracePt t="109290" x="3228975" y="5091113"/>
          <p14:tracePt t="109298" x="3211513" y="5073650"/>
          <p14:tracePt t="109306" x="3203575" y="5073650"/>
          <p14:tracePt t="109314" x="3178175" y="5073650"/>
          <p14:tracePt t="109322" x="3144838" y="5073650"/>
          <p14:tracePt t="109330" x="3109913" y="5073650"/>
          <p14:tracePt t="109338" x="3084513" y="5081588"/>
          <p14:tracePt t="109346" x="3067050" y="5099050"/>
          <p14:tracePt t="109354" x="3051175" y="5116513"/>
          <p14:tracePt t="109362" x="3033713" y="5132388"/>
          <p14:tracePt t="109370" x="3025775" y="5149850"/>
          <p14:tracePt t="109404" x="3051175" y="5149850"/>
          <p14:tracePt t="109412" x="3101975" y="5141913"/>
          <p14:tracePt t="109420" x="3178175" y="5124450"/>
          <p14:tracePt t="109429" x="3238500" y="5099050"/>
          <p14:tracePt t="109436" x="3289300" y="5081588"/>
          <p14:tracePt t="109444" x="3322638" y="5064125"/>
          <p14:tracePt t="109452" x="3348038" y="5048250"/>
          <p14:tracePt t="109460" x="3355975" y="5030788"/>
          <p14:tracePt t="109468" x="3365500" y="5013325"/>
          <p14:tracePt t="109476" x="3373438" y="5005388"/>
          <p14:tracePt t="109484" x="3382963" y="4987925"/>
          <p14:tracePt t="109490" x="3382963" y="4972050"/>
          <p14:tracePt t="109498" x="3373438" y="4962525"/>
          <p14:tracePt t="109506" x="3348038" y="4946650"/>
          <p14:tracePt t="109514" x="3305175" y="4937125"/>
          <p14:tracePt t="109522" x="3238500" y="4929188"/>
          <p14:tracePt t="109531" x="3160713" y="4929188"/>
          <p14:tracePt t="109538" x="3094038" y="4929188"/>
          <p14:tracePt t="109546" x="3025775" y="4946650"/>
          <p14:tracePt t="109554" x="2957513" y="4972050"/>
          <p14:tracePt t="109563" x="2889250" y="4997450"/>
          <p14:tracePt t="109570" x="2838450" y="5030788"/>
          <p14:tracePt t="109581" x="2830513" y="5048250"/>
          <p14:tracePt t="109584" x="2813050" y="5056188"/>
          <p14:tracePt t="109592" x="2813050" y="5064125"/>
          <p14:tracePt t="109612" x="2830513" y="5064125"/>
          <p14:tracePt t="109620" x="2863850" y="5064125"/>
          <p14:tracePt t="109628" x="2914650" y="5056188"/>
          <p14:tracePt t="109636" x="2982913" y="5038725"/>
          <p14:tracePt t="109644" x="3041650" y="5013325"/>
          <p14:tracePt t="109652" x="3084513" y="4997450"/>
          <p14:tracePt t="109661" x="3127375" y="4979988"/>
          <p14:tracePt t="109668" x="3144838" y="4962525"/>
          <p14:tracePt t="109676" x="3160713" y="4946650"/>
          <p14:tracePt t="109684" x="3178175" y="4929188"/>
          <p14:tracePt t="109692" x="3195638" y="4919663"/>
          <p14:tracePt t="109698" x="3195638" y="4911725"/>
          <p14:tracePt t="109706" x="3203575" y="4894263"/>
          <p14:tracePt t="109714" x="3211513" y="4894263"/>
          <p14:tracePt t="109722" x="3211513" y="4886325"/>
          <p14:tracePt t="109730" x="3203575" y="4878388"/>
          <p14:tracePt t="109738" x="3195638" y="4878388"/>
          <p14:tracePt t="109746" x="3170238" y="4878388"/>
          <p14:tracePt t="109754" x="3144838" y="4878388"/>
          <p14:tracePt t="109763" x="3135313" y="4894263"/>
          <p14:tracePt t="109770" x="3119438" y="4911725"/>
          <p14:tracePt t="109779" x="3101975" y="4919663"/>
          <p14:tracePt t="109786" x="3084513" y="4937125"/>
          <p14:tracePt t="109792" x="3067050" y="4972050"/>
          <p14:tracePt t="109800" x="3059113" y="4997450"/>
          <p14:tracePt t="109808" x="3051175" y="5013325"/>
          <p14:tracePt t="109816" x="3051175" y="5022850"/>
          <p14:tracePt t="109824" x="3051175" y="5038725"/>
          <p14:tracePt t="109832" x="3067050" y="5048250"/>
          <p14:tracePt t="109840" x="3094038" y="5056188"/>
          <p14:tracePt t="109848" x="3144838" y="5056188"/>
          <p14:tracePt t="109856" x="3211513" y="5056188"/>
          <p14:tracePt t="109864" x="3314700" y="5038725"/>
          <p14:tracePt t="109872" x="3433763" y="5013325"/>
          <p14:tracePt t="109881" x="3552825" y="4979988"/>
          <p14:tracePt t="109888" x="3636963" y="4962525"/>
          <p14:tracePt t="109896" x="3713163" y="4911725"/>
          <p14:tracePt t="109902" x="3781425" y="4860925"/>
          <p14:tracePt t="109913" x="3824288" y="4810125"/>
          <p14:tracePt t="109918" x="3849688" y="4759325"/>
          <p14:tracePt t="109926" x="3867150" y="4699000"/>
          <p14:tracePt t="109934" x="3867150" y="4640263"/>
          <p14:tracePt t="109942" x="3867150" y="4579938"/>
          <p14:tracePt t="109950" x="3867150" y="4538663"/>
          <p14:tracePt t="109958" x="3849688" y="4486275"/>
          <p14:tracePt t="109966" x="3824288" y="4445000"/>
          <p14:tracePt t="109974" x="3781425" y="4394200"/>
          <p14:tracePt t="109982" x="3713163" y="4341813"/>
          <p14:tracePt t="109990" x="3654425" y="4316413"/>
          <p14:tracePt t="109998" x="3594100" y="4291013"/>
          <p14:tracePt t="110004" x="3527425" y="4275138"/>
          <p14:tracePt t="110012" x="3467100" y="4257675"/>
          <p14:tracePt t="110020" x="3408363" y="4232275"/>
          <p14:tracePt t="110028" x="3348038" y="4232275"/>
          <p14:tracePt t="110036" x="3289300" y="4232275"/>
          <p14:tracePt t="110044" x="3238500" y="4232275"/>
          <p14:tracePt t="110052" x="3186113" y="4240213"/>
          <p14:tracePt t="110060" x="3135313" y="4265613"/>
          <p14:tracePt t="110068" x="3119438" y="4283075"/>
          <p14:tracePt t="110076" x="3094038" y="4291013"/>
          <p14:tracePt t="110084" x="3059113" y="4308475"/>
          <p14:tracePt t="110092" x="3041650" y="4333875"/>
          <p14:tracePt t="110100" x="3025775" y="4359275"/>
          <p14:tracePt t="110106" x="3008313" y="4376738"/>
          <p14:tracePt t="110114" x="3000375" y="4394200"/>
          <p14:tracePt t="110134" x="3000375" y="4402138"/>
          <p14:tracePt t="110194" x="3008313" y="4402138"/>
          <p14:tracePt t="110202" x="3008313" y="4384675"/>
          <p14:tracePt t="110208" x="3008313" y="4368800"/>
          <p14:tracePt t="110216" x="3008313" y="4351338"/>
          <p14:tracePt t="110224" x="2990850" y="4325938"/>
          <p14:tracePt t="110232" x="2974975" y="4308475"/>
          <p14:tracePt t="110240" x="2965450" y="4300538"/>
          <p14:tracePt t="110248" x="2949575" y="4300538"/>
          <p14:tracePt t="110256" x="2914650" y="4300538"/>
          <p14:tracePt t="110264" x="2871788" y="4300538"/>
          <p14:tracePt t="110272" x="2795588" y="4333875"/>
          <p14:tracePt t="110280" x="2701925" y="4394200"/>
          <p14:tracePt t="110288" x="2617788" y="4470400"/>
          <p14:tracePt t="110297" x="2516188" y="4564063"/>
          <p14:tracePt t="110304" x="2447925" y="4683125"/>
          <p14:tracePt t="110310" x="2405063" y="4802188"/>
          <p14:tracePt t="110318" x="2371725" y="4919663"/>
          <p14:tracePt t="110326" x="2354263" y="5005388"/>
          <p14:tracePt t="110334" x="2354263" y="5081588"/>
          <p14:tracePt t="110342" x="2379663" y="5149850"/>
          <p14:tracePt t="110350" x="2447925" y="5218113"/>
          <p14:tracePt t="110358" x="2524125" y="5276850"/>
          <p14:tracePt t="110366" x="2608263" y="5311775"/>
          <p14:tracePt t="110374" x="2727325" y="5327650"/>
          <p14:tracePt t="110382" x="2871788" y="5353050"/>
          <p14:tracePt t="110390" x="3000375" y="5380038"/>
          <p14:tracePt t="110398" x="3127375" y="5387975"/>
          <p14:tracePt t="110406" x="3228975" y="5387975"/>
          <p14:tracePt t="110414" x="3314700" y="5380038"/>
          <p14:tracePt t="110420" x="3373438" y="5345113"/>
          <p14:tracePt t="110429" x="3441700" y="5294313"/>
          <p14:tracePt t="110436" x="3492500" y="5226050"/>
          <p14:tracePt t="110444" x="3535363" y="5157788"/>
          <p14:tracePt t="110452" x="3560763" y="5099050"/>
          <p14:tracePt t="110460" x="3578225" y="5056188"/>
          <p14:tracePt t="110468" x="3586163" y="4997450"/>
          <p14:tracePt t="110476" x="3594100" y="4972050"/>
          <p14:tracePt t="110484" x="3603625" y="4954588"/>
          <p14:tracePt t="110492" x="3603625" y="4946650"/>
          <p14:tracePt t="110500" x="3603625" y="4937125"/>
          <p14:tracePt t="110508" x="3603625" y="4929188"/>
          <p14:tracePt t="110522" x="3594100" y="4929188"/>
          <p14:tracePt t="110531" x="3578225" y="4929188"/>
          <p14:tracePt t="110538" x="3560763" y="4929188"/>
          <p14:tracePt t="110546" x="3552825" y="4946650"/>
          <p14:tracePt t="110554" x="3535363" y="4954588"/>
          <p14:tracePt t="110562" x="3517900" y="4962525"/>
          <p14:tracePt t="110570" x="3509963" y="4972050"/>
          <p14:tracePt t="110579" x="3509963" y="4979988"/>
          <p14:tracePt t="110586" x="3502025" y="4987925"/>
          <p14:tracePt t="110920" x="3492500" y="4987925"/>
          <p14:tracePt t="110932" x="3492500" y="4997450"/>
          <p14:tracePt t="110940" x="3484563" y="5005388"/>
          <p14:tracePt t="110946" x="3475038" y="5005388"/>
          <p14:tracePt t="110954" x="3467100" y="5013325"/>
          <p14:tracePt t="110963" x="3459163" y="5022850"/>
          <p14:tracePt t="110970" x="3449638" y="5030788"/>
          <p14:tracePt t="110979" x="3441700" y="5030788"/>
          <p14:tracePt t="110995" x="3441700" y="5038725"/>
          <p14:tracePt t="111010" x="3433763" y="5038725"/>
          <p14:tracePt t="111046" x="3424238" y="5048250"/>
          <p14:tracePt t="111084" x="3416300" y="5048250"/>
          <p14:tracePt t="111140" x="3408363" y="5048250"/>
          <p14:tracePt t="111158" x="3390900" y="5056188"/>
          <p14:tracePt t="111166" x="3382963" y="5056188"/>
          <p14:tracePt t="111174" x="3373438" y="5056188"/>
          <p14:tracePt t="111182" x="3365500" y="5056188"/>
          <p14:tracePt t="111190" x="3355975" y="5064125"/>
          <p14:tracePt t="111206" x="3348038" y="5064125"/>
          <p14:tracePt t="111214" x="3340100" y="5064125"/>
          <p14:tracePt t="111222" x="3330575" y="5064125"/>
          <p14:tracePt t="111230" x="3322638" y="5064125"/>
          <p14:tracePt t="111238" x="3305175" y="5073650"/>
          <p14:tracePt t="111254" x="3289300" y="5073650"/>
          <p14:tracePt t="111260" x="3279775" y="5073650"/>
          <p14:tracePt t="111268" x="3271838" y="5081588"/>
          <p14:tracePt t="111276" x="3254375" y="5081588"/>
          <p14:tracePt t="111284" x="3246438" y="5081588"/>
          <p14:tracePt t="111292" x="3228975" y="5081588"/>
          <p14:tracePt t="111300" x="3211513" y="5081588"/>
          <p14:tracePt t="111316" x="3203575" y="5081588"/>
          <p14:tracePt t="111324" x="3195638" y="5081588"/>
          <p14:tracePt t="111390" x="3186113" y="5081588"/>
          <p14:tracePt t="111402" x="3178175" y="5081588"/>
          <p14:tracePt t="111410" x="3170238" y="5081588"/>
          <p14:tracePt t="111418" x="3160713" y="5081588"/>
          <p14:tracePt t="111426" x="3144838" y="5081588"/>
          <p14:tracePt t="111434" x="3127375" y="5081588"/>
          <p14:tracePt t="111442" x="3119438" y="5081588"/>
          <p14:tracePt t="111450" x="3101975" y="5081588"/>
          <p14:tracePt t="111458" x="3094038" y="5081588"/>
          <p14:tracePt t="111466" x="3076575" y="5081588"/>
          <p14:tracePt t="111472" x="3059113" y="5091113"/>
          <p14:tracePt t="111481" x="3051175" y="5091113"/>
          <p14:tracePt t="111488" x="3033713" y="5091113"/>
          <p14:tracePt t="111496" x="3008313" y="5091113"/>
          <p14:tracePt t="111504" x="2990850" y="5099050"/>
          <p14:tracePt t="111512" x="2974975" y="5099050"/>
          <p14:tracePt t="111520" x="2965450" y="5099050"/>
          <p14:tracePt t="111528" x="2949575" y="5106988"/>
          <p14:tracePt t="111536" x="2932113" y="5106988"/>
          <p14:tracePt t="111545" x="2922588" y="5106988"/>
          <p14:tracePt t="111552" x="2906713" y="5106988"/>
          <p14:tracePt t="111646" x="2897188" y="5116513"/>
          <p14:tracePt t="111870" x="2889250" y="5124450"/>
          <p14:tracePt t="111882" x="2871788" y="5132388"/>
          <p14:tracePt t="111890" x="2863850" y="5132388"/>
          <p14:tracePt t="111896" x="2846388" y="5141913"/>
          <p14:tracePt t="111916" x="2820988" y="5141913"/>
          <p14:tracePt t="111920" x="2805113" y="5149850"/>
          <p14:tracePt t="111929" x="2795588" y="5149850"/>
          <p14:tracePt t="111936" x="2778125" y="5149850"/>
          <p14:tracePt t="111944" x="2762250" y="5157788"/>
          <p14:tracePt t="111952" x="2752725" y="5157788"/>
          <p14:tracePt t="111960" x="2736850" y="5157788"/>
          <p14:tracePt t="111968" x="2719388" y="5157788"/>
          <p14:tracePt t="111976" x="2711450" y="5157788"/>
          <p14:tracePt t="111984" x="2686050" y="5167313"/>
          <p14:tracePt t="111990" x="2668588" y="5167313"/>
          <p14:tracePt t="111998" x="2660650" y="5167313"/>
          <p14:tracePt t="112006" x="2643188" y="5167313"/>
          <p14:tracePt t="112022" x="2633663" y="5167313"/>
          <p14:tracePt t="112054" x="2617788" y="5183188"/>
          <p14:tracePt t="112062" x="2608263" y="5183188"/>
          <p14:tracePt t="112070" x="2592388" y="5192713"/>
          <p14:tracePt t="112078" x="2574925" y="5192713"/>
          <p14:tracePt t="112086" x="2566988" y="5200650"/>
          <p14:tracePt t="112094" x="2549525" y="5200650"/>
          <p14:tracePt t="112099" x="2532063" y="5200650"/>
          <p14:tracePt t="112108" x="2524125" y="5200650"/>
          <p14:tracePt t="112124" x="2516188" y="5200650"/>
          <p14:tracePt t="112136" x="2506663" y="5200650"/>
          <p14:tracePt t="112145" x="2506663" y="5208588"/>
          <p14:tracePt t="112152" x="2498725" y="5208588"/>
          <p14:tracePt t="112160" x="2481263" y="5208588"/>
          <p14:tracePt t="112168" x="2473325" y="5218113"/>
          <p14:tracePt t="112176" x="2455863" y="5218113"/>
          <p14:tracePt t="112184" x="2447925" y="5218113"/>
          <p14:tracePt t="112192" x="2447925" y="5226050"/>
          <p14:tracePt t="112486" x="2447925" y="5235575"/>
          <p14:tracePt t="112498" x="2447925" y="5243513"/>
          <p14:tracePt t="112506" x="2438400" y="5251450"/>
          <p14:tracePt t="112514" x="2422525" y="5260975"/>
          <p14:tracePt t="112520" x="2422525" y="5268913"/>
          <p14:tracePt t="112528" x="2422525" y="5276850"/>
          <p14:tracePt t="112536" x="2413000" y="5276850"/>
          <p14:tracePt t="112545" x="2413000" y="5286375"/>
          <p14:tracePt t="112552" x="2413000" y="5294313"/>
          <p14:tracePt t="112565" x="2405063" y="5294313"/>
          <p14:tracePt t="112572" x="2405063" y="5302250"/>
          <p14:tracePt t="112581" x="2405063" y="5311775"/>
          <p14:tracePt t="112588" x="2405063" y="5319713"/>
          <p14:tracePt t="112596" x="2405063" y="5327650"/>
          <p14:tracePt t="112604" x="2405063" y="5337175"/>
          <p14:tracePt t="112658" x="2405063" y="5345113"/>
          <p14:tracePt t="112670" x="2405063" y="5353050"/>
          <p14:tracePt t="112677" x="2405063" y="5362575"/>
          <p14:tracePt t="112686" x="2405063" y="5370513"/>
          <p14:tracePt t="112694" x="2405063" y="5387975"/>
          <p14:tracePt t="112702" x="2405063" y="5395913"/>
          <p14:tracePt t="112710" x="2405063" y="5413375"/>
          <p14:tracePt t="112718" x="2405063" y="5430838"/>
          <p14:tracePt t="112724" x="2405063" y="5438775"/>
          <p14:tracePt t="112732" x="2413000" y="5456238"/>
          <p14:tracePt t="112740" x="2422525" y="5472113"/>
          <p14:tracePt t="112748" x="2422525" y="5481638"/>
          <p14:tracePt t="112755" x="2422525" y="5489575"/>
          <p14:tracePt t="112764" x="2430463" y="5497513"/>
          <p14:tracePt t="112772" x="2430463" y="5507038"/>
          <p14:tracePt t="112780" x="2438400" y="5514975"/>
          <p14:tracePt t="112788" x="2447925" y="5524500"/>
          <p14:tracePt t="112796" x="2455863" y="5524500"/>
          <p14:tracePt t="112804" x="2463800" y="5532438"/>
          <p14:tracePt t="112812" x="2473325" y="5540375"/>
          <p14:tracePt t="112820" x="2481263" y="5549900"/>
          <p14:tracePt t="112826" x="2489200" y="5549900"/>
          <p14:tracePt t="112834" x="2506663" y="5557838"/>
          <p14:tracePt t="112842" x="2524125" y="5575300"/>
          <p14:tracePt t="112850" x="2532063" y="5591175"/>
          <p14:tracePt t="112858" x="2549525" y="5600700"/>
          <p14:tracePt t="112866" x="2566988" y="5608638"/>
          <p14:tracePt t="112874" x="2582863" y="5616575"/>
          <p14:tracePt t="112882" x="2592388" y="5634038"/>
          <p14:tracePt t="112889" x="2617788" y="5651500"/>
          <p14:tracePt t="112898" x="2633663" y="5668963"/>
          <p14:tracePt t="112914" x="2676525" y="5694363"/>
          <p14:tracePt t="112922" x="2686050" y="5710238"/>
          <p14:tracePt t="112930" x="2701925" y="5727700"/>
          <p14:tracePt t="112936" x="2719388" y="5735638"/>
          <p14:tracePt t="112944" x="2727325" y="5745163"/>
          <p14:tracePt t="112952" x="2727325" y="5753100"/>
          <p14:tracePt t="112960" x="2736850" y="5761038"/>
          <p14:tracePt t="112972" x="2744788" y="5761038"/>
          <p14:tracePt t="112980" x="2744788" y="5770563"/>
          <p14:tracePt t="112988" x="2752725" y="5770563"/>
          <p14:tracePt t="112996" x="2752725" y="5778500"/>
          <p14:tracePt t="113042" x="2752725" y="5788025"/>
          <p14:tracePt t="113066" x="2762250" y="5788025"/>
          <p14:tracePt t="113082" x="2762250" y="5795963"/>
          <p14:tracePt t="113090" x="2762250" y="5813425"/>
          <p14:tracePt t="113098" x="2762250" y="5821363"/>
          <p14:tracePt t="113106" x="2762250" y="5829300"/>
          <p14:tracePt t="113122" x="2762250" y="5838825"/>
          <p14:tracePt t="113144" x="2762250" y="5846763"/>
          <p14:tracePt t="113204" x="2752725" y="5854700"/>
          <p14:tracePt t="113228" x="2752725" y="5864225"/>
          <p14:tracePt t="113261" x="2744788" y="5864225"/>
          <p14:tracePt t="125620" x="2813050" y="5846763"/>
          <p14:tracePt t="125628" x="2914650" y="5821363"/>
          <p14:tracePt t="125636" x="3016250" y="5788025"/>
          <p14:tracePt t="125644" x="3135313" y="5753100"/>
          <p14:tracePt t="125652" x="3271838" y="5727700"/>
          <p14:tracePt t="125660" x="3433763" y="5702300"/>
          <p14:tracePt t="125668" x="3586163" y="5702300"/>
          <p14:tracePt t="125674" x="3748088" y="5694363"/>
          <p14:tracePt t="125682" x="3900488" y="5676900"/>
          <p14:tracePt t="125690" x="4037013" y="5668963"/>
          <p14:tracePt t="125698" x="4181475" y="5641975"/>
          <p14:tracePt t="125706" x="4325938" y="5616575"/>
          <p14:tracePt t="125714" x="4470400" y="5591175"/>
          <p14:tracePt t="125722" x="4605338" y="5575300"/>
          <p14:tracePt t="125730" x="4749800" y="5549900"/>
          <p14:tracePt t="125738" x="4894263" y="5549900"/>
          <p14:tracePt t="125746" x="5030788" y="5549900"/>
          <p14:tracePt t="125754" x="5149850" y="5549900"/>
          <p14:tracePt t="125762" x="5235575" y="5540375"/>
          <p14:tracePt t="125770" x="5319713" y="5514975"/>
          <p14:tracePt t="125778" x="5370513" y="5497513"/>
          <p14:tracePt t="125784" x="5395913" y="5481638"/>
          <p14:tracePt t="125793" x="5405438" y="5464175"/>
          <p14:tracePt t="125800" x="5421313" y="5446713"/>
          <p14:tracePt t="125809" x="5456238" y="5421313"/>
          <p14:tracePt t="125816" x="5489575" y="5405438"/>
          <p14:tracePt t="125824" x="5557838" y="5380038"/>
          <p14:tracePt t="125832" x="5616575" y="5327650"/>
          <p14:tracePt t="125840" x="5702300" y="5268913"/>
          <p14:tracePt t="125848" x="5778500" y="5208588"/>
          <p14:tracePt t="125856" x="5838825" y="5175250"/>
          <p14:tracePt t="125864" x="5905500" y="5149850"/>
          <p14:tracePt t="125872" x="5948363" y="5124450"/>
          <p14:tracePt t="125880" x="5973763" y="5106988"/>
          <p14:tracePt t="125888" x="5991225" y="5099050"/>
          <p14:tracePt t="125895" x="6016625" y="5081588"/>
          <p14:tracePt t="125902" x="6049963" y="5064125"/>
          <p14:tracePt t="125911" x="6110288" y="5038725"/>
          <p14:tracePt t="125918" x="6186488" y="4997450"/>
          <p14:tracePt t="125926" x="6305550" y="4937125"/>
          <p14:tracePt t="125934" x="6457950" y="4860925"/>
          <p14:tracePt t="125944" x="6662738" y="4784725"/>
          <p14:tracePt t="125950" x="6865938" y="4733925"/>
          <p14:tracePt t="125959" x="7019925" y="4683125"/>
          <p14:tracePt t="125966" x="7138988" y="4630738"/>
          <p14:tracePt t="125974" x="7232650" y="4572000"/>
          <p14:tracePt t="125982" x="7308850" y="4521200"/>
          <p14:tracePt t="125988" x="7367588" y="4478338"/>
          <p14:tracePt t="125996" x="7443788" y="4435475"/>
          <p14:tracePt t="126004" x="7537450" y="4384675"/>
          <p14:tracePt t="126012" x="7666038" y="4325938"/>
          <p14:tracePt t="126019" x="7835900" y="4275138"/>
          <p14:tracePt t="126028" x="8031163" y="4249738"/>
          <p14:tracePt t="126036" x="8269288" y="4224338"/>
          <p14:tracePt t="126044" x="8489950" y="4189413"/>
          <p14:tracePt t="126052" x="8634413" y="4181475"/>
          <p14:tracePt t="126060" x="8769350" y="4164013"/>
          <p14:tracePt t="126068" x="8863013" y="4146550"/>
          <p14:tracePt t="126076" x="8940800" y="4121150"/>
          <p14:tracePt t="126084" x="8999538" y="4095750"/>
          <p14:tracePt t="126092" x="9058275" y="4070350"/>
          <p14:tracePt t="126098" x="9118600" y="4052888"/>
        </p14:tracePtLst>
      </p14:laserTrace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23" y="651046"/>
            <a:ext cx="8165354" cy="1143948"/>
          </a:xfrm>
        </p:spPr>
        <p:txBody>
          <a:bodyPr/>
          <a:lstStyle/>
          <a:p>
            <a:r>
              <a:rPr lang="en-US" b="1" dirty="0">
                <a:ln w="1905"/>
                <a:solidFill>
                  <a:schemeClr val="tx1"/>
                </a:solidFill>
                <a:effectLst>
                  <a:innerShdw blurRad="69850" dist="43180" dir="5400000">
                    <a:srgbClr val="000000">
                      <a:alpha val="65000"/>
                    </a:srgbClr>
                  </a:innerShdw>
                </a:effectLst>
              </a:rPr>
              <a:t>Write the test </a:t>
            </a:r>
            <a:r>
              <a:rPr lang="en-US" b="1" dirty="0" err="1">
                <a:ln w="1905"/>
                <a:solidFill>
                  <a:schemeClr val="tx1"/>
                </a:solidFill>
                <a:effectLst>
                  <a:innerShdw blurRad="69850" dist="43180" dir="5400000">
                    <a:srgbClr val="000000">
                      <a:alpha val="65000"/>
                    </a:srgbClr>
                  </a:innerShdw>
                </a:effectLst>
              </a:rPr>
              <a:t>javascript</a:t>
            </a:r>
            <a:endParaRPr lang="en-US" b="1" dirty="0">
              <a:ln w="1905"/>
              <a:solidFill>
                <a:schemeClr val="tx1"/>
              </a:solidFill>
              <a:effectLst>
                <a:innerShdw blurRad="69850" dist="43180" dir="5400000">
                  <a:srgbClr val="000000">
                    <a:alpha val="65000"/>
                  </a:srgbClr>
                </a:innerShdw>
              </a:effectLst>
            </a:endParaRPr>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8</a:t>
            </a:fld>
            <a:endParaRPr lang="en-US" dirty="0"/>
          </a:p>
        </p:txBody>
      </p:sp>
      <p:sp>
        <p:nvSpPr>
          <p:cNvPr id="3" name="Content Placeholder 2"/>
          <p:cNvSpPr>
            <a:spLocks noGrp="1"/>
          </p:cNvSpPr>
          <p:nvPr>
            <p:ph sz="half" idx="1"/>
          </p:nvPr>
        </p:nvSpPr>
        <p:spPr>
          <a:xfrm>
            <a:off x="425493" y="1970224"/>
            <a:ext cx="7622334" cy="3840163"/>
          </a:xfrm>
        </p:spPr>
        <p:txBody>
          <a:bodyPr>
            <a:normAutofit/>
          </a:bodyPr>
          <a:lstStyle/>
          <a:p>
            <a:r>
              <a:rPr lang="en-US" sz="2400" dirty="0"/>
              <a:t>Call the filename – simpleSmartContract.js</a:t>
            </a:r>
          </a:p>
        </p:txBody>
      </p:sp>
      <p:pic>
        <p:nvPicPr>
          <p:cNvPr id="9" name="Picture 8">
            <a:extLst>
              <a:ext uri="{FF2B5EF4-FFF2-40B4-BE49-F238E27FC236}">
                <a16:creationId xmlns:a16="http://schemas.microsoft.com/office/drawing/2014/main" id="{B427C020-D03A-4068-9D46-A9DF07595E69}"/>
              </a:ext>
            </a:extLst>
          </p:cNvPr>
          <p:cNvPicPr>
            <a:picLocks noChangeAspect="1"/>
          </p:cNvPicPr>
          <p:nvPr/>
        </p:nvPicPr>
        <p:blipFill>
          <a:blip r:embed="rId3"/>
          <a:stretch>
            <a:fillRect/>
          </a:stretch>
        </p:blipFill>
        <p:spPr>
          <a:xfrm>
            <a:off x="428315" y="2890693"/>
            <a:ext cx="8382000" cy="2768771"/>
          </a:xfrm>
          <a:prstGeom prst="rect">
            <a:avLst/>
          </a:prstGeom>
        </p:spPr>
      </p:pic>
    </p:spTree>
    <p:extLst>
      <p:ext uri="{BB962C8B-B14F-4D97-AF65-F5344CB8AC3E}">
        <p14:creationId xmlns:p14="http://schemas.microsoft.com/office/powerpoint/2010/main" val="25462647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28718">
        <p15:prstTrans prst="drape"/>
      </p:transition>
    </mc:Choice>
    <mc:Fallback xmlns="">
      <p:transition spd="slow" advTm="128718">
        <p:fade/>
      </p:transition>
    </mc:Fallback>
  </mc:AlternateContent>
  <p:extLst>
    <p:ext uri="{3A86A75C-4F4B-4683-9AE1-C65F6400EC91}">
      <p14:laserTraceLst xmlns:p14="http://schemas.microsoft.com/office/powerpoint/2010/main">
        <p14:tracePtLst>
          <p14:tracePt t="4715" x="8991600" y="3305175"/>
          <p14:tracePt t="4724" x="8863013" y="3297238"/>
          <p14:tracePt t="4732" x="8753475" y="3297238"/>
          <p14:tracePt t="4740" x="8616950" y="3297238"/>
          <p14:tracePt t="4748" x="8472488" y="3297238"/>
          <p14:tracePt t="4756" x="8335963" y="3297238"/>
          <p14:tracePt t="4764" x="8175625" y="3297238"/>
          <p14:tracePt t="4772" x="8021638" y="3297238"/>
          <p14:tracePt t="4780" x="7835900" y="3297238"/>
          <p14:tracePt t="4786" x="7639050" y="3263900"/>
          <p14:tracePt t="4794" x="7486650" y="3254375"/>
          <p14:tracePt t="4802" x="7342188" y="3228975"/>
          <p14:tracePt t="4809" x="7215188" y="3221038"/>
          <p14:tracePt t="4818" x="7088188" y="3203575"/>
          <p14:tracePt t="4826" x="6977063" y="3203575"/>
          <p14:tracePt t="4834" x="6858000" y="3195638"/>
          <p14:tracePt t="4842" x="6731000" y="3195638"/>
          <p14:tracePt t="4850" x="6602413" y="3186113"/>
          <p14:tracePt t="4858" x="6467475" y="3186113"/>
          <p14:tracePt t="4866" x="6323013" y="3186113"/>
          <p14:tracePt t="4874" x="6186488" y="3186113"/>
          <p14:tracePt t="4883" x="6042025" y="3211513"/>
          <p14:tracePt t="4888" x="5897563" y="3238500"/>
          <p14:tracePt t="4896" x="5735638" y="3263900"/>
          <p14:tracePt t="4920" x="5175250" y="3322638"/>
          <p14:tracePt t="4928" x="4954588" y="3355975"/>
          <p14:tracePt t="4936" x="4741863" y="3382963"/>
          <p14:tracePt t="4944" x="4521200" y="3416300"/>
          <p14:tracePt t="4952" x="4333875" y="3441700"/>
          <p14:tracePt t="4960" x="4189413" y="3467100"/>
          <p14:tracePt t="4968" x="4044950" y="3492500"/>
          <p14:tracePt t="4976" x="3917950" y="3509963"/>
          <p14:tracePt t="4984" x="3790950" y="3535363"/>
          <p14:tracePt t="4992" x="3662363" y="3560763"/>
          <p14:tracePt t="4999" x="3543300" y="3578225"/>
          <p14:tracePt t="5006" x="3433763" y="3619500"/>
          <p14:tracePt t="5014" x="3297238" y="3636963"/>
          <p14:tracePt t="5022" x="3160713" y="3679825"/>
          <p14:tracePt t="5029" x="3008313" y="3722688"/>
          <p14:tracePt t="5038" x="2863850" y="3773488"/>
          <p14:tracePt t="5046" x="2660650" y="3816350"/>
          <p14:tracePt t="5053" x="2524125" y="3841750"/>
          <p14:tracePt t="5062" x="2362200" y="3867150"/>
          <p14:tracePt t="5070" x="2217738" y="3867150"/>
          <p14:tracePt t="5078" x="2065338" y="3867150"/>
          <p14:tracePt t="5085" x="1911350" y="3867150"/>
          <p14:tracePt t="5092" x="1690688" y="3857625"/>
          <p14:tracePt t="5100" x="1444625" y="3832225"/>
          <p14:tracePt t="5108" x="1173163" y="3798888"/>
          <p14:tracePt t="5115" x="892175" y="3748088"/>
          <p14:tracePt t="5124" x="603250" y="3662363"/>
          <p14:tracePt t="5132" x="288925" y="3552825"/>
          <p14:tracePt t="9414" x="33338" y="3781425"/>
          <p14:tracePt t="9422" x="58738" y="3781425"/>
          <p14:tracePt t="9430" x="93663" y="3773488"/>
          <p14:tracePt t="9438" x="152400" y="3763963"/>
          <p14:tracePt t="9446" x="212725" y="3738563"/>
          <p14:tracePt t="9454" x="271463" y="3722688"/>
          <p14:tracePt t="9462" x="331788" y="3705225"/>
          <p14:tracePt t="9470" x="390525" y="3697288"/>
          <p14:tracePt t="9478" x="433388" y="3697288"/>
          <p14:tracePt t="9486" x="484188" y="3697288"/>
          <p14:tracePt t="9494" x="501650" y="3697288"/>
          <p14:tracePt t="9502" x="519113" y="3697288"/>
          <p14:tracePt t="9508" x="527050" y="3697288"/>
          <p14:tracePt t="9520" x="534988" y="3697288"/>
          <p14:tracePt t="9753" x="534988" y="3687763"/>
          <p14:tracePt t="9772" x="527050" y="3679825"/>
          <p14:tracePt t="9780" x="509588" y="3671888"/>
          <p14:tracePt t="9788" x="501650" y="3662363"/>
          <p14:tracePt t="9796" x="484188" y="3662363"/>
          <p14:tracePt t="9804" x="458788" y="3654425"/>
          <p14:tracePt t="9812" x="425450" y="3636963"/>
          <p14:tracePt t="9818" x="390525" y="3619500"/>
          <p14:tracePt t="9826" x="365125" y="3611563"/>
          <p14:tracePt t="9834" x="322263" y="3594100"/>
          <p14:tracePt t="9842" x="288925" y="3586163"/>
          <p14:tracePt t="9850" x="246063" y="3560763"/>
          <p14:tracePt t="9858" x="195263" y="3543300"/>
          <p14:tracePt t="9867" x="152400" y="3535363"/>
          <p14:tracePt t="9874" x="85725" y="3517900"/>
          <p14:tracePt t="9882" x="42863" y="3509963"/>
          <p14:tracePt t="10234" x="68263" y="3279775"/>
          <p14:tracePt t="10242" x="127000" y="3254375"/>
          <p14:tracePt t="10251" x="187325" y="3238500"/>
          <p14:tracePt t="10258" x="255588" y="3211513"/>
          <p14:tracePt t="10266" x="296863" y="3203575"/>
          <p14:tracePt t="10274" x="357188" y="3186113"/>
          <p14:tracePt t="10284" x="415925" y="3170238"/>
          <p14:tracePt t="10290" x="476250" y="3152775"/>
          <p14:tracePt t="10299" x="552450" y="3135313"/>
          <p14:tracePt t="10306" x="628650" y="3109913"/>
          <p14:tracePt t="10315" x="714375" y="3094038"/>
          <p14:tracePt t="10322" x="815975" y="3059113"/>
          <p14:tracePt t="10330" x="935038" y="3025775"/>
          <p14:tracePt t="10336" x="1079500" y="2982913"/>
          <p14:tracePt t="10344" x="1223963" y="2965450"/>
          <p14:tracePt t="10352" x="1401763" y="2940050"/>
          <p14:tracePt t="10360" x="1581150" y="2922588"/>
          <p14:tracePt t="10368" x="1725613" y="2914650"/>
          <p14:tracePt t="10376" x="1870075" y="2914650"/>
          <p14:tracePt t="10385" x="1979613" y="2922588"/>
          <p14:tracePt t="10392" x="2098675" y="2940050"/>
          <p14:tracePt t="10401" x="2184400" y="2949575"/>
          <p14:tracePt t="10408" x="2268538" y="2949575"/>
          <p14:tracePt t="10416" x="2371725" y="2949575"/>
          <p14:tracePt t="10424" x="2455863" y="2949575"/>
          <p14:tracePt t="10432" x="2549525" y="2949575"/>
          <p14:tracePt t="10438" x="2668588" y="2932113"/>
          <p14:tracePt t="10446" x="2795588" y="2922588"/>
          <p14:tracePt t="10454" x="2940050" y="2897188"/>
          <p14:tracePt t="10462" x="3076575" y="2897188"/>
          <p14:tracePt t="10470" x="3221038" y="2897188"/>
          <p14:tracePt t="10478" x="3348038" y="2897188"/>
          <p14:tracePt t="10486" x="3441700" y="2914650"/>
          <p14:tracePt t="10494" x="3517900" y="2932113"/>
          <p14:tracePt t="10502" x="3578225" y="2957513"/>
          <p14:tracePt t="10510" x="3629025" y="2974975"/>
          <p14:tracePt t="10518" x="3646488" y="2982913"/>
          <p14:tracePt t="10526" x="3662363" y="2990850"/>
          <p14:tracePt t="10534" x="3671888" y="2990850"/>
          <p14:tracePt t="10542" x="3687763" y="2990850"/>
          <p14:tracePt t="10548" x="3697288" y="2990850"/>
          <p14:tracePt t="10556" x="3713163" y="2990850"/>
          <p14:tracePt t="10565" x="3738563" y="2990850"/>
          <p14:tracePt t="10572" x="3756025" y="2990850"/>
          <p14:tracePt t="10580" x="3790950" y="2982913"/>
          <p14:tracePt t="10587" x="3841750" y="2974975"/>
          <p14:tracePt t="10596" x="3883025" y="2965450"/>
          <p14:tracePt t="10603" x="3908425" y="2965450"/>
          <p14:tracePt t="10612" x="3925888" y="2965450"/>
          <p14:tracePt t="10620" x="3943350" y="2965450"/>
          <p14:tracePt t="10628" x="3960813" y="2965450"/>
          <p14:tracePt t="10643" x="3960813" y="2957513"/>
          <p14:tracePt t="10653" x="3968750" y="2957513"/>
          <p14:tracePt t="10730" x="3960813" y="2957513"/>
          <p14:tracePt t="10738" x="3925888" y="2974975"/>
          <p14:tracePt t="10746" x="3883025" y="2990850"/>
          <p14:tracePt t="10754" x="3824288" y="3008313"/>
          <p14:tracePt t="10760" x="3756025" y="3033713"/>
          <p14:tracePt t="10767" x="3697288" y="3041650"/>
          <p14:tracePt t="10776" x="3636963" y="3051175"/>
          <p14:tracePt t="10784" x="3578225" y="3076575"/>
          <p14:tracePt t="10792" x="3517900" y="3084513"/>
          <p14:tracePt t="10800" x="3449638" y="3094038"/>
          <p14:tracePt t="10808" x="3373438" y="3109913"/>
          <p14:tracePt t="10816" x="3297238" y="3109913"/>
          <p14:tracePt t="10824" x="3211513" y="3127375"/>
          <p14:tracePt t="10832" x="3144838" y="3127375"/>
          <p14:tracePt t="10839" x="3067050" y="3109913"/>
          <p14:tracePt t="10848" x="2990850" y="3101975"/>
          <p14:tracePt t="10854" x="2932113" y="3084513"/>
          <p14:tracePt t="10862" x="2871788" y="3059113"/>
          <p14:tracePt t="10869" x="2813050" y="3041650"/>
          <p14:tracePt t="10878" x="2752725" y="3033713"/>
          <p14:tracePt t="10886" x="2701925" y="3008313"/>
          <p14:tracePt t="10893" x="2676525" y="3000375"/>
          <p14:tracePt t="10902" x="2660650" y="2990850"/>
          <p14:tracePt t="10909" x="2643188" y="2982913"/>
          <p14:tracePt t="10931" x="2608263" y="2965450"/>
          <p14:tracePt t="10935" x="2600325" y="2957513"/>
          <p14:tracePt t="10942" x="2582863" y="2957513"/>
          <p14:tracePt t="10950" x="2574925" y="2957513"/>
          <p14:tracePt t="10958" x="2557463" y="2957513"/>
          <p14:tracePt t="10965" x="2541588" y="2957513"/>
          <p14:tracePt t="10972" x="2532063" y="2949575"/>
          <p14:tracePt t="10980" x="2516188" y="2949575"/>
          <p14:tracePt t="10988" x="2506663" y="2949575"/>
          <p14:tracePt t="18351" x="2516188" y="2940050"/>
          <p14:tracePt t="18359" x="2524125" y="2922588"/>
          <p14:tracePt t="18367" x="2532063" y="2922588"/>
          <p14:tracePt t="18374" x="2541588" y="2914650"/>
          <p14:tracePt t="18472" x="2549525" y="2906713"/>
          <p14:tracePt t="18484" x="2557463" y="2897188"/>
          <p14:tracePt t="18530" x="2566988" y="2897188"/>
          <p14:tracePt t="18542" x="2566988" y="2889250"/>
          <p14:tracePt t="18550" x="2582863" y="2871788"/>
          <p14:tracePt t="18558" x="2600325" y="2863850"/>
          <p14:tracePt t="18567" x="2608263" y="2855913"/>
          <p14:tracePt t="18574" x="2625725" y="2838450"/>
          <p14:tracePt t="18582" x="2633663" y="2830513"/>
          <p14:tracePt t="18652" x="2643188" y="2830513"/>
          <p14:tracePt t="18664" x="2643188" y="2820988"/>
          <p14:tracePt t="18672" x="2651125" y="2805113"/>
          <p14:tracePt t="18680" x="2668588" y="2795588"/>
          <p14:tracePt t="18688" x="2676525" y="2778125"/>
          <p14:tracePt t="18696" x="2686050" y="2762250"/>
          <p14:tracePt t="18704" x="2693988" y="2752725"/>
          <p14:tracePt t="18713" x="2701925" y="2752725"/>
          <p14:tracePt t="18728" x="2701925" y="2744788"/>
          <p14:tracePt t="18738" x="2711450" y="2744788"/>
          <p14:tracePt t="18750" x="2711450" y="2736850"/>
          <p14:tracePt t="18758" x="2727325" y="2727325"/>
          <p14:tracePt t="18766" x="2744788" y="2711450"/>
          <p14:tracePt t="18773" x="2752725" y="2693988"/>
          <p14:tracePt t="18782" x="2762250" y="2676525"/>
          <p14:tracePt t="18789" x="2778125" y="2668588"/>
          <p14:tracePt t="18798" x="2787650" y="2651125"/>
          <p14:tracePt t="18806" x="2805113" y="2633663"/>
          <p14:tracePt t="18814" x="2805113" y="2625725"/>
          <p14:tracePt t="18822" x="2820988" y="2617788"/>
          <p14:tracePt t="18828" x="2820988" y="2608263"/>
          <p14:tracePt t="18836" x="2830513" y="2600325"/>
          <p14:tracePt t="18932" x="2838450" y="2600325"/>
          <p14:tracePt t="18942" x="2846388" y="2592388"/>
          <p14:tracePt t="18949" x="2855913" y="2582863"/>
          <p14:tracePt t="18966" x="2863850" y="2582863"/>
          <p14:tracePt t="19002" x="2871788" y="2574925"/>
          <p14:tracePt t="19014" x="2871788" y="2566988"/>
          <p14:tracePt t="19022" x="2881313" y="2557463"/>
          <p14:tracePt t="19029" x="2889250" y="2557463"/>
          <p14:tracePt t="19038" x="2897188" y="2549525"/>
          <p14:tracePt t="19044" x="2897188" y="2541588"/>
          <p14:tracePt t="19052" x="2906713" y="2541588"/>
          <p14:tracePt t="19060" x="2914650" y="2532063"/>
          <p14:tracePt t="19080" x="2914650" y="2524125"/>
          <p14:tracePt t="19124" x="2922588" y="2516188"/>
          <p14:tracePt t="19136" x="2932113" y="2516188"/>
          <p14:tracePt t="19144" x="2940050" y="2506663"/>
          <p14:tracePt t="19242" x="2949575" y="2498725"/>
          <p14:tracePt t="19254" x="2957513" y="2498725"/>
          <p14:tracePt t="21923" x="2974975" y="2532063"/>
          <p14:tracePt t="21931" x="2982913" y="2541588"/>
          <p14:tracePt t="21938" x="2990850" y="2557463"/>
          <p14:tracePt t="21946" x="2990850" y="2574925"/>
          <p14:tracePt t="21955" x="3000375" y="2592388"/>
          <p14:tracePt t="21965" x="3008313" y="2608263"/>
          <p14:tracePt t="21970" x="3008313" y="2625725"/>
          <p14:tracePt t="21979" x="3016250" y="2633663"/>
          <p14:tracePt t="21986" x="3025775" y="2651125"/>
          <p14:tracePt t="21994" x="3033713" y="2660650"/>
          <p14:tracePt t="22002" x="3041650" y="2668588"/>
          <p14:tracePt t="22009" x="3051175" y="2686050"/>
          <p14:tracePt t="22016" x="3059113" y="2701925"/>
          <p14:tracePt t="22024" x="3076575" y="2719388"/>
          <p14:tracePt t="22032" x="3084513" y="2727325"/>
          <p14:tracePt t="22040" x="3094038" y="2744788"/>
          <p14:tracePt t="22048" x="3109913" y="2762250"/>
          <p14:tracePt t="22056" x="3109913" y="2778125"/>
          <p14:tracePt t="22064" x="3119438" y="2787650"/>
          <p14:tracePt t="22072" x="3127375" y="2795588"/>
          <p14:tracePt t="22081" x="3135313" y="2813050"/>
          <p14:tracePt t="22088" x="3144838" y="2820988"/>
          <p14:tracePt t="22096" x="3152775" y="2838450"/>
          <p14:tracePt t="22104" x="3160713" y="2855913"/>
          <p14:tracePt t="22113" x="3170238" y="2855913"/>
          <p14:tracePt t="22118" x="3178175" y="2871788"/>
          <p14:tracePt t="22126" x="3186113" y="2889250"/>
          <p14:tracePt t="22134" x="3186113" y="2897188"/>
          <p14:tracePt t="22142" x="3195638" y="2914650"/>
          <p14:tracePt t="22150" x="3195638" y="2922588"/>
          <p14:tracePt t="22158" x="3195638" y="2932113"/>
          <p14:tracePt t="22166" x="3203575" y="2940050"/>
          <p14:tracePt t="22872" x="3211513" y="2949575"/>
          <p14:tracePt t="22884" x="3221038" y="2957513"/>
          <p14:tracePt t="22892" x="3238500" y="2974975"/>
          <p14:tracePt t="22900" x="3254375" y="2990850"/>
          <p14:tracePt t="22912" x="3271838" y="3008313"/>
          <p14:tracePt t="22916" x="3279775" y="3025775"/>
          <p14:tracePt t="22924" x="3297238" y="3033713"/>
          <p14:tracePt t="22932" x="3314700" y="3051175"/>
          <p14:tracePt t="22940" x="3340100" y="3059113"/>
          <p14:tracePt t="22948" x="3365500" y="3076575"/>
          <p14:tracePt t="22956" x="3382963" y="3094038"/>
          <p14:tracePt t="22964" x="3408363" y="3101975"/>
          <p14:tracePt t="22972" x="3441700" y="3109913"/>
          <p14:tracePt t="22979" x="3459163" y="3109913"/>
          <p14:tracePt t="22986" x="3467100" y="3109913"/>
          <p14:tracePt t="22994" x="3484563" y="3109913"/>
          <p14:tracePt t="23002" x="3492500" y="3119438"/>
          <p14:tracePt t="23010" x="3502025" y="3119438"/>
          <p14:tracePt t="23018" x="3517900" y="3127375"/>
          <p14:tracePt t="23034" x="3535363" y="3127375"/>
          <p14:tracePt t="23042" x="3552825" y="3127375"/>
          <p14:tracePt t="23050" x="3560763" y="3127375"/>
          <p14:tracePt t="23058" x="3578225" y="3127375"/>
          <p14:tracePt t="23066" x="3586163" y="3127375"/>
          <p14:tracePt t="23136" x="3594100" y="3127375"/>
          <p14:tracePt t="23148" x="3603625" y="3119438"/>
          <p14:tracePt t="23156" x="3611563" y="3109913"/>
          <p14:tracePt t="23164" x="3629025" y="3094038"/>
          <p14:tracePt t="23172" x="3646488" y="3084513"/>
          <p14:tracePt t="23181" x="3654425" y="3076575"/>
          <p14:tracePt t="23186" x="3671888" y="3067050"/>
          <p14:tracePt t="23194" x="3687763" y="3059113"/>
          <p14:tracePt t="23202" x="3697288" y="3051175"/>
          <p14:tracePt t="23218" x="3705225" y="3051175"/>
          <p14:tracePt t="23230" x="3713163" y="3051175"/>
          <p14:tracePt t="23261" x="3722688" y="3041650"/>
          <p14:tracePt t="23270" x="3730625" y="3033713"/>
          <p14:tracePt t="23281" x="3738563" y="3025775"/>
          <p14:tracePt t="23284" x="3756025" y="3008313"/>
          <p14:tracePt t="23292" x="3773488" y="2990850"/>
          <p14:tracePt t="23300" x="3790950" y="2974975"/>
          <p14:tracePt t="23308" x="3798888" y="2965450"/>
          <p14:tracePt t="23316" x="3806825" y="2949575"/>
          <p14:tracePt t="23324" x="3816350" y="2949575"/>
          <p14:tracePt t="23360" x="3824288" y="2940050"/>
          <p14:tracePt t="23368" x="3832225" y="2932113"/>
          <p14:tracePt t="23376" x="3832225" y="2922588"/>
          <p14:tracePt t="23384" x="3849688" y="2914650"/>
          <p14:tracePt t="23389" x="3857625" y="2906713"/>
          <p14:tracePt t="23398" x="3867150" y="2897188"/>
          <p14:tracePt t="23564" x="3867150" y="2889250"/>
          <p14:tracePt t="23744" x="3875088" y="2889250"/>
          <p14:tracePt t="23756" x="3883025" y="2889250"/>
          <p14:tracePt t="23765" x="3892550" y="2889250"/>
          <p14:tracePt t="23772" x="3900488" y="2889250"/>
          <p14:tracePt t="23797" x="3908425" y="2889250"/>
          <p14:tracePt t="23984" x="3917950" y="2889250"/>
          <p14:tracePt t="24033" x="3925888" y="2889250"/>
          <p14:tracePt t="24054" x="3935413" y="2889250"/>
          <p14:tracePt t="24063" x="3943350" y="2889250"/>
          <p14:tracePt t="24082" x="3951288" y="2889250"/>
          <p14:tracePt t="24098" x="3968750" y="2889250"/>
          <p14:tracePt t="24106" x="3976688" y="2889250"/>
          <p14:tracePt t="24114" x="3994150" y="2889250"/>
          <p14:tracePt t="24122" x="4011613" y="2889250"/>
          <p14:tracePt t="24130" x="4019550" y="2889250"/>
          <p14:tracePt t="24136" x="4027488" y="2889250"/>
          <p14:tracePt t="24144" x="4037013" y="2889250"/>
          <p14:tracePt t="24152" x="4044950" y="2889250"/>
          <p14:tracePt t="24160" x="4052888" y="2889250"/>
          <p14:tracePt t="24168" x="4062413" y="2889250"/>
          <p14:tracePt t="24176" x="4079875" y="2889250"/>
          <p14:tracePt t="24184" x="4087813" y="2889250"/>
          <p14:tracePt t="24192" x="4095750" y="2889250"/>
          <p14:tracePt t="24200" x="4113213" y="2889250"/>
          <p14:tracePt t="24208" x="4130675" y="2881313"/>
          <p14:tracePt t="24224" x="4138613" y="2881313"/>
          <p14:tracePt t="24270" x="4146550" y="2881313"/>
          <p14:tracePt t="24547" x="4156075" y="2881313"/>
          <p14:tracePt t="24554" x="4181475" y="2881313"/>
          <p14:tracePt t="24561" x="4197350" y="2889250"/>
          <p14:tracePt t="24569" x="4206875" y="2889250"/>
          <p14:tracePt t="24577" x="4224338" y="2897188"/>
          <p14:tracePt t="24584" x="4240213" y="2906713"/>
          <p14:tracePt t="24592" x="4249738" y="2906713"/>
          <p14:tracePt t="24599" x="4265613" y="2906713"/>
          <p14:tracePt t="24608" x="4283075" y="2906713"/>
          <p14:tracePt t="24616" x="4291013" y="2906713"/>
          <p14:tracePt t="24624" x="4300538" y="2906713"/>
          <p14:tracePt t="24632" x="4308475" y="2914650"/>
          <p14:tracePt t="24845" x="4308475" y="2922588"/>
          <p14:tracePt t="24856" x="4308475" y="2932113"/>
          <p14:tracePt t="24872" x="4300538" y="2940050"/>
          <p14:tracePt t="24879" x="4291013" y="2957513"/>
          <p14:tracePt t="24886" x="4283075" y="2957513"/>
          <p14:tracePt t="24894" x="4275138" y="2974975"/>
          <p14:tracePt t="24902" x="4257675" y="2982913"/>
          <p14:tracePt t="24922" x="4240213" y="3000375"/>
          <p14:tracePt t="24926" x="4224338" y="3008313"/>
          <p14:tracePt t="24934" x="4214813" y="3008313"/>
          <p14:tracePt t="24942" x="4214813" y="3016250"/>
          <p14:tracePt t="24950" x="4206875" y="3016250"/>
          <p14:tracePt t="24958" x="4197350" y="3025775"/>
          <p14:tracePt t="24966" x="4189413" y="3025775"/>
          <p14:tracePt t="24988" x="4181475" y="3025775"/>
          <p14:tracePt t="24996" x="4171950" y="3033713"/>
          <p14:tracePt t="25012" x="4164013" y="3033713"/>
          <p14:tracePt t="25019" x="4146550" y="3033713"/>
          <p14:tracePt t="25028" x="4138613" y="3041650"/>
          <p14:tracePt t="25036" x="4121150" y="3041650"/>
          <p14:tracePt t="25044" x="4113213" y="3041650"/>
          <p14:tracePt t="25052" x="4095750" y="3051175"/>
          <p14:tracePt t="25060" x="4079875" y="3051175"/>
          <p14:tracePt t="25068" x="4070350" y="3059113"/>
          <p14:tracePt t="25076" x="4044950" y="3059113"/>
          <p14:tracePt t="25082" x="4027488" y="3059113"/>
          <p14:tracePt t="25089" x="4019550" y="3059113"/>
          <p14:tracePt t="25098" x="4002088" y="3059113"/>
          <p14:tracePt t="25106" x="3976688" y="3059113"/>
          <p14:tracePt t="25114" x="3960813" y="3059113"/>
          <p14:tracePt t="25122" x="3935413" y="3059113"/>
          <p14:tracePt t="25130" x="3908425" y="3059113"/>
          <p14:tracePt t="25138" x="3867150" y="3059113"/>
          <p14:tracePt t="25146" x="3841750" y="3059113"/>
          <p14:tracePt t="25154" x="3798888" y="3059113"/>
          <p14:tracePt t="25162" x="3738563" y="3059113"/>
          <p14:tracePt t="25170" x="3687763" y="3076575"/>
          <p14:tracePt t="25178" x="3636963" y="3076575"/>
          <p14:tracePt t="25184" x="3586163" y="3076575"/>
          <p14:tracePt t="25192" x="3560763" y="3076575"/>
          <p14:tracePt t="25200" x="3517900" y="3076575"/>
          <p14:tracePt t="25208" x="3459163" y="3084513"/>
          <p14:tracePt t="25216" x="3416300" y="3084513"/>
          <p14:tracePt t="25224" x="3355975" y="3094038"/>
          <p14:tracePt t="25232" x="3305175" y="3101975"/>
          <p14:tracePt t="25240" x="3263900" y="3101975"/>
          <p14:tracePt t="25248" x="3238500" y="3101975"/>
          <p14:tracePt t="25256" x="3221038" y="3101975"/>
          <p14:tracePt t="25264" x="3195638" y="3101975"/>
          <p14:tracePt t="25271" x="3178175" y="3101975"/>
          <p14:tracePt t="25280" x="3170238" y="3101975"/>
          <p14:tracePt t="25288" x="3152775" y="3101975"/>
          <p14:tracePt t="25294" x="3144838" y="3101975"/>
          <p14:tracePt t="25302" x="3135313" y="3101975"/>
          <p14:tracePt t="25314" x="3127375" y="3101975"/>
          <p14:tracePt t="25330" x="3109913" y="3101975"/>
          <p14:tracePt t="25338" x="3094038" y="3101975"/>
          <p14:tracePt t="25346" x="3084513" y="3101975"/>
          <p14:tracePt t="25354" x="3067050" y="3101975"/>
          <p14:tracePt t="25362" x="3059113" y="3101975"/>
          <p14:tracePt t="25370" x="3041650" y="3101975"/>
          <p14:tracePt t="25378" x="3025775" y="3101975"/>
          <p14:tracePt t="25392" x="3016250" y="3101975"/>
          <p14:tracePt t="25408" x="3008313" y="3101975"/>
          <p14:tracePt t="26324" x="3016250" y="3101975"/>
          <p14:tracePt t="26721" x="3016250" y="3094038"/>
          <p14:tracePt t="26733" x="3025775" y="3084513"/>
          <p14:tracePt t="26752" x="3033713" y="3084513"/>
          <p14:tracePt t="26776" x="3033713" y="3076575"/>
          <p14:tracePt t="26786" x="3041650" y="3076575"/>
          <p14:tracePt t="26795" x="3051175" y="3059113"/>
          <p14:tracePt t="26802" x="3059113" y="3041650"/>
          <p14:tracePt t="26810" x="3076575" y="3041650"/>
          <p14:tracePt t="26826" x="3076575" y="3033713"/>
          <p14:tracePt t="26838" x="3084513" y="3025775"/>
          <p14:tracePt t="26900" x="3094038" y="3025775"/>
          <p14:tracePt t="26914" x="3094038" y="3008313"/>
          <p14:tracePt t="26920" x="3101975" y="3000375"/>
          <p14:tracePt t="26928" x="3119438" y="2982913"/>
          <p14:tracePt t="26936" x="3127375" y="2965450"/>
          <p14:tracePt t="26944" x="3135313" y="2949575"/>
          <p14:tracePt t="26952" x="3144838" y="2949575"/>
          <p14:tracePt t="26960" x="3152775" y="2940050"/>
          <p14:tracePt t="26968" x="3160713" y="2932113"/>
          <p14:tracePt t="26984" x="3160713" y="2922588"/>
          <p14:tracePt t="26990" x="3170238" y="2922588"/>
          <p14:tracePt t="26998" x="3178175" y="2914650"/>
          <p14:tracePt t="27006" x="3178175" y="2906713"/>
          <p14:tracePt t="27014" x="3186113" y="2906713"/>
          <p14:tracePt t="27034" x="3195638" y="2897188"/>
          <p14:tracePt t="27054" x="3203575" y="2897188"/>
          <p14:tracePt t="27063" x="3203575" y="2889250"/>
          <p14:tracePt t="27462" x="3228975" y="2881313"/>
          <p14:tracePt t="27470" x="3238500" y="2881313"/>
          <p14:tracePt t="27478" x="3263900" y="2881313"/>
          <p14:tracePt t="27486" x="3289300" y="2881313"/>
          <p14:tracePt t="27496" x="3297238" y="2881313"/>
          <p14:tracePt t="27502" x="3305175" y="2881313"/>
          <p14:tracePt t="27510" x="3314700" y="2881313"/>
          <p14:tracePt t="27518" x="3322638" y="2881313"/>
          <p14:tracePt t="27526" x="3330575" y="2881313"/>
          <p14:tracePt t="27532" x="3340100" y="2881313"/>
          <p14:tracePt t="27540" x="3355975" y="2881313"/>
          <p14:tracePt t="27548" x="3365500" y="2881313"/>
          <p14:tracePt t="27556" x="3373438" y="2881313"/>
          <p14:tracePt t="27564" x="3382963" y="2881313"/>
          <p14:tracePt t="27571" x="3390900" y="2881313"/>
          <p14:tracePt t="27580" x="3398838" y="2881313"/>
          <p14:tracePt t="27588" x="3408363" y="2881313"/>
          <p14:tracePt t="27596" x="3416300" y="2881313"/>
          <p14:tracePt t="27604" x="3424238" y="2889250"/>
          <p14:tracePt t="27612" x="3441700" y="2889250"/>
          <p14:tracePt t="27627" x="3459163" y="2889250"/>
          <p14:tracePt t="27633" x="3475038" y="2889250"/>
          <p14:tracePt t="27642" x="3484563" y="2889250"/>
          <p14:tracePt t="27650" x="3502025" y="2897188"/>
          <p14:tracePt t="27658" x="3517900" y="2897188"/>
          <p14:tracePt t="27666" x="3527425" y="2897188"/>
          <p14:tracePt t="27673" x="3543300" y="2897188"/>
          <p14:tracePt t="27682" x="3552825" y="2897188"/>
          <p14:tracePt t="27690" x="3568700" y="2897188"/>
          <p14:tracePt t="27698" x="3586163" y="2897188"/>
          <p14:tracePt t="27706" x="3594100" y="2897188"/>
          <p14:tracePt t="27714" x="3611563" y="2897188"/>
          <p14:tracePt t="27722" x="3619500" y="2897188"/>
          <p14:tracePt t="27730" x="3636963" y="2897188"/>
          <p14:tracePt t="27735" x="3671888" y="2897188"/>
          <p14:tracePt t="27745" x="3697288" y="2897188"/>
          <p14:tracePt t="27752" x="3730625" y="2897188"/>
          <p14:tracePt t="27760" x="3763963" y="2897188"/>
          <p14:tracePt t="27768" x="3798888" y="2897188"/>
          <p14:tracePt t="27776" x="3824288" y="2897188"/>
          <p14:tracePt t="27784" x="3849688" y="2906713"/>
          <p14:tracePt t="27792" x="3875088" y="2906713"/>
          <p14:tracePt t="27800" x="3883025" y="2906713"/>
          <p14:tracePt t="27808" x="3900488" y="2906713"/>
          <p14:tracePt t="27816" x="3917950" y="2906713"/>
          <p14:tracePt t="27824" x="3925888" y="2906713"/>
          <p14:tracePt t="27832" x="3951288" y="2906713"/>
          <p14:tracePt t="27838" x="3968750" y="2906713"/>
          <p14:tracePt t="27846" x="3994150" y="2906713"/>
          <p14:tracePt t="27854" x="4019550" y="2906713"/>
          <p14:tracePt t="27862" x="4044950" y="2906713"/>
          <p14:tracePt t="27869" x="4070350" y="2906713"/>
          <p14:tracePt t="27878" x="4095750" y="2906713"/>
          <p14:tracePt t="27885" x="4121150" y="2906713"/>
          <p14:tracePt t="27894" x="4130675" y="2906713"/>
          <p14:tracePt t="27902" x="4146550" y="2906713"/>
          <p14:tracePt t="27910" x="4164013" y="2906713"/>
          <p14:tracePt t="27930" x="4189413" y="2906713"/>
          <p14:tracePt t="27933" x="4206875" y="2897188"/>
          <p14:tracePt t="27942" x="4224338" y="2889250"/>
          <p14:tracePt t="27948" x="4240213" y="2889250"/>
          <p14:tracePt t="27956" x="4257675" y="2881313"/>
          <p14:tracePt t="27963" x="4265613" y="2881313"/>
          <p14:tracePt t="27972" x="4283075" y="2871788"/>
          <p14:tracePt t="27980" x="4300538" y="2871788"/>
          <p14:tracePt t="27988" x="4308475" y="2871788"/>
          <p14:tracePt t="27996" x="4325938" y="2871788"/>
          <p14:tracePt t="28012" x="4341813" y="2871788"/>
          <p14:tracePt t="28020" x="4359275" y="2871788"/>
          <p14:tracePt t="28028" x="4368800" y="2871788"/>
          <p14:tracePt t="28036" x="4384675" y="2871788"/>
          <p14:tracePt t="28042" x="4394200" y="2871788"/>
          <p14:tracePt t="28049" x="4410075" y="2871788"/>
          <p14:tracePt t="28058" x="4427538" y="2871788"/>
          <p14:tracePt t="28065" x="4435475" y="2871788"/>
          <p14:tracePt t="28074" x="4452938" y="2863850"/>
          <p14:tracePt t="28082" x="4478338" y="2863850"/>
          <p14:tracePt t="28089" x="4486275" y="2863850"/>
          <p14:tracePt t="28098" x="4503738" y="2863850"/>
          <p14:tracePt t="28106" x="4513263" y="2863850"/>
          <p14:tracePt t="28114" x="4529138" y="2871788"/>
          <p14:tracePt t="28122" x="4546600" y="2881313"/>
          <p14:tracePt t="28130" x="4554538" y="2881313"/>
          <p14:tracePt t="28138" x="4572000" y="2889250"/>
          <p14:tracePt t="28146" x="4589463" y="2897188"/>
          <p14:tracePt t="28152" x="4597400" y="2897188"/>
          <p14:tracePt t="28160" x="4605338" y="2897188"/>
          <p14:tracePt t="28168" x="4622800" y="2897188"/>
          <p14:tracePt t="28176" x="4630738" y="2906713"/>
          <p14:tracePt t="28184" x="4640263" y="2906713"/>
          <p14:tracePt t="28192" x="4648200" y="2906713"/>
          <p14:tracePt t="28200" x="4657725" y="2906713"/>
          <p14:tracePt t="28216" x="4665663" y="2914650"/>
          <p14:tracePt t="28224" x="4673600" y="2914650"/>
          <p14:tracePt t="28232" x="4683125" y="2914650"/>
          <p14:tracePt t="28239" x="4691063" y="2922588"/>
          <p14:tracePt t="28248" x="4699000" y="2922588"/>
          <p14:tracePt t="28256" x="4716463" y="2922588"/>
          <p14:tracePt t="28262" x="4733925" y="2932113"/>
          <p14:tracePt t="28270" x="4741863" y="2932113"/>
          <p14:tracePt t="28278" x="4749800" y="2932113"/>
          <p14:tracePt t="28286" x="4759325" y="2932113"/>
          <p14:tracePt t="28294" x="4767263" y="2932113"/>
          <p14:tracePt t="28310" x="4775200" y="2932113"/>
          <p14:tracePt t="28322" x="4784725" y="2932113"/>
          <p14:tracePt t="28342" x="4792663" y="2932113"/>
          <p14:tracePt t="28350" x="4802188" y="2932113"/>
          <p14:tracePt t="28366" x="4810125" y="2940050"/>
          <p14:tracePt t="28372" x="4827588" y="2940050"/>
          <p14:tracePt t="28384" x="4827588" y="2949575"/>
          <p14:tracePt t="28404" x="4835525" y="2949575"/>
          <p14:tracePt t="28420" x="4843463" y="2949575"/>
          <p14:tracePt t="28452" x="4852988" y="2949575"/>
          <p14:tracePt t="28468" x="4860925" y="2949575"/>
          <p14:tracePt t="28473" x="4868863" y="2949575"/>
          <p14:tracePt t="28482" x="4886325" y="2949575"/>
          <p14:tracePt t="28489" x="4903788" y="2949575"/>
          <p14:tracePt t="28498" x="4911725" y="2957513"/>
          <p14:tracePt t="28506" x="4929188" y="2957513"/>
          <p14:tracePt t="28514" x="4946650" y="2957513"/>
          <p14:tracePt t="28530" x="4962525" y="2957513"/>
          <p14:tracePt t="28538" x="4972050" y="2957513"/>
          <p14:tracePt t="28546" x="4979988" y="2957513"/>
          <p14:tracePt t="28554" x="4997450" y="2957513"/>
          <p14:tracePt t="28562" x="5005388" y="2965450"/>
          <p14:tracePt t="28570" x="5022850" y="2965450"/>
          <p14:tracePt t="28576" x="5038725" y="2965450"/>
          <p14:tracePt t="28592" x="5038725" y="2974975"/>
          <p14:tracePt t="28612" x="5048250" y="2974975"/>
          <p14:tracePt t="28620" x="5064125" y="2982913"/>
          <p14:tracePt t="28628" x="5073650" y="2982913"/>
          <p14:tracePt t="28635" x="5091113" y="2982913"/>
          <p14:tracePt t="28644" x="5099050" y="2982913"/>
          <p14:tracePt t="28652" x="5116513" y="2982913"/>
          <p14:tracePt t="28660" x="5132388" y="2990850"/>
          <p14:tracePt t="28668" x="5141913" y="3000375"/>
          <p14:tracePt t="28676" x="5157788" y="3000375"/>
          <p14:tracePt t="28682" x="5175250" y="3008313"/>
          <p14:tracePt t="28690" x="5183188" y="3016250"/>
          <p14:tracePt t="28698" x="5200650" y="3016250"/>
          <p14:tracePt t="28706" x="5218113" y="3025775"/>
          <p14:tracePt t="28714" x="5226050" y="3025775"/>
          <p14:tracePt t="28722" x="5243513" y="3033713"/>
          <p14:tracePt t="28730" x="5268913" y="3033713"/>
          <p14:tracePt t="28738" x="5286375" y="3033713"/>
          <p14:tracePt t="28746" x="5302250" y="3033713"/>
          <p14:tracePt t="28754" x="5337175" y="3033713"/>
          <p14:tracePt t="28762" x="5345113" y="3033713"/>
          <p14:tracePt t="28770" x="5362575" y="3033713"/>
          <p14:tracePt t="28776" x="5380038" y="3033713"/>
          <p14:tracePt t="28784" x="5387975" y="3041650"/>
          <p14:tracePt t="28792" x="5405438" y="3041650"/>
          <p14:tracePt t="28800" x="5421313" y="3051175"/>
          <p14:tracePt t="28816" x="5438775" y="3051175"/>
          <p14:tracePt t="28824" x="5446713" y="3051175"/>
          <p14:tracePt t="28832" x="5456238" y="3051175"/>
          <p14:tracePt t="28840" x="5472113" y="3051175"/>
          <p14:tracePt t="28848" x="5481638" y="3051175"/>
          <p14:tracePt t="28856" x="5497513" y="3051175"/>
          <p14:tracePt t="28864" x="5514975" y="3051175"/>
          <p14:tracePt t="28872" x="5524500" y="3051175"/>
          <p14:tracePt t="28877" x="5549900" y="3051175"/>
          <p14:tracePt t="28886" x="5557838" y="3051175"/>
          <p14:tracePt t="28894" x="5583238" y="3051175"/>
          <p14:tracePt t="28901" x="5608638" y="3051175"/>
          <p14:tracePt t="28913" x="5626100" y="3051175"/>
          <p14:tracePt t="28918" x="5651500" y="3051175"/>
          <p14:tracePt t="28926" x="5676900" y="3051175"/>
          <p14:tracePt t="28934" x="5702300" y="3051175"/>
          <p14:tracePt t="28942" x="5727700" y="3041650"/>
          <p14:tracePt t="28950" x="5761038" y="3033713"/>
          <p14:tracePt t="28958" x="5788025" y="3016250"/>
          <p14:tracePt t="28966" x="5821363" y="3008313"/>
          <p14:tracePt t="28973" x="5838825" y="3000375"/>
          <p14:tracePt t="28982" x="5846763" y="2990850"/>
          <p14:tracePt t="28990" x="5864225" y="2982913"/>
          <p14:tracePt t="28996" x="5880100" y="2974975"/>
          <p14:tracePt t="29004" x="5889625" y="2974975"/>
          <p14:tracePt t="29013" x="5905500" y="2965450"/>
          <p14:tracePt t="29019" x="5932488" y="2949575"/>
          <p14:tracePt t="29029" x="5957888" y="2940050"/>
          <p14:tracePt t="29036" x="5973763" y="2932113"/>
          <p14:tracePt t="29046" x="5999163" y="2914650"/>
          <p14:tracePt t="29052" x="6016625" y="2897188"/>
          <p14:tracePt t="29060" x="6042025" y="2881313"/>
          <p14:tracePt t="29068" x="6067425" y="2863850"/>
          <p14:tracePt t="29076" x="6076950" y="2855913"/>
          <p14:tracePt t="29084" x="6092825" y="2855913"/>
          <p14:tracePt t="29089" x="6110288" y="2855913"/>
          <p14:tracePt t="29098" x="6118225" y="2846388"/>
          <p14:tracePt t="29106" x="6127750" y="2846388"/>
          <p14:tracePt t="29125" x="6135688" y="2846388"/>
          <p14:tracePt t="29220" x="6143625" y="2846388"/>
          <p14:tracePt t="29229" x="6153150" y="2846388"/>
          <p14:tracePt t="29237" x="6161088" y="2846388"/>
          <p14:tracePt t="29249" x="6161088" y="2838450"/>
          <p14:tracePt t="29257" x="6169025" y="2838450"/>
          <p14:tracePt t="29268" x="6178550" y="2838450"/>
          <p14:tracePt t="29432" x="6186488" y="2838450"/>
          <p14:tracePt t="29444" x="6194425" y="2838450"/>
          <p14:tracePt t="29452" x="6203950" y="2838450"/>
          <p14:tracePt t="29476" x="6211888" y="2846388"/>
          <p14:tracePt t="29484" x="6221413" y="2846388"/>
          <p14:tracePt t="29504" x="6229350" y="2846388"/>
          <p14:tracePt t="29514" x="6237288" y="2846388"/>
          <p14:tracePt t="29522" x="6246813" y="2846388"/>
          <p14:tracePt t="29538" x="6254750" y="2855913"/>
          <p14:tracePt t="29547" x="6262688" y="2855913"/>
          <p14:tracePt t="29564" x="6272213" y="2855913"/>
          <p14:tracePt t="29574" x="6272213" y="2863850"/>
          <p14:tracePt t="29582" x="6280150" y="2863850"/>
          <p14:tracePt t="29602" x="6288088" y="2863850"/>
          <p14:tracePt t="29632" x="6297613" y="2863850"/>
          <p14:tracePt t="29640" x="6305550" y="2871788"/>
          <p14:tracePt t="29648" x="6305550" y="2881313"/>
          <p14:tracePt t="29656" x="6313488" y="2881313"/>
          <p14:tracePt t="29664" x="6330950" y="2889250"/>
          <p14:tracePt t="29672" x="6330950" y="2897188"/>
          <p14:tracePt t="29680" x="6348413" y="2906713"/>
          <p14:tracePt t="29688" x="6356350" y="2906713"/>
          <p14:tracePt t="29696" x="6356350" y="2914650"/>
          <p14:tracePt t="29704" x="6373813" y="2922588"/>
          <p14:tracePt t="29713" x="6391275" y="2932113"/>
          <p14:tracePt t="29728" x="6407150" y="2932113"/>
          <p14:tracePt t="29734" x="6416675" y="2932113"/>
          <p14:tracePt t="29742" x="6424613" y="2932113"/>
          <p14:tracePt t="29750" x="6424613" y="2940050"/>
          <p14:tracePt t="29758" x="6432550" y="2940050"/>
          <p14:tracePt t="29786" x="6442075" y="2940050"/>
          <p14:tracePt t="29802" x="6450013" y="2940050"/>
          <p14:tracePt t="29810" x="6457950" y="2940050"/>
          <p14:tracePt t="29826" x="6475413" y="2940050"/>
          <p14:tracePt t="29834" x="6483350" y="2940050"/>
          <p14:tracePt t="29848" x="6492875" y="2940050"/>
          <p14:tracePt t="29856" x="6500813" y="2940050"/>
          <p14:tracePt t="29864" x="6510338" y="2940050"/>
          <p14:tracePt t="30574" x="6526213" y="2940050"/>
          <p14:tracePt t="30582" x="6543675" y="2932113"/>
          <p14:tracePt t="30589" x="6551613" y="2922588"/>
          <p14:tracePt t="30598" x="6577013" y="2914650"/>
          <p14:tracePt t="30606" x="6611938" y="2906713"/>
          <p14:tracePt t="30614" x="6645275" y="2897188"/>
          <p14:tracePt t="30622" x="6705600" y="2889250"/>
          <p14:tracePt t="30630" x="6746875" y="2881313"/>
          <p14:tracePt t="30637" x="6781800" y="2881313"/>
          <p14:tracePt t="30646" x="6815138" y="2881313"/>
          <p14:tracePt t="30654" x="6824663" y="2881313"/>
          <p14:tracePt t="30663" x="6840538" y="2881313"/>
          <p14:tracePt t="30712" x="6850063" y="2881313"/>
          <p14:tracePt t="30724" x="6875463" y="2881313"/>
          <p14:tracePt t="30732" x="6883400" y="2889250"/>
          <p14:tracePt t="30740" x="6900863" y="2889250"/>
          <p14:tracePt t="30748" x="6926263" y="2889250"/>
          <p14:tracePt t="30756" x="6934200" y="2889250"/>
          <p14:tracePt t="30764" x="6951663" y="2889250"/>
          <p14:tracePt t="30772" x="6969125" y="2889250"/>
          <p14:tracePt t="30780" x="6977063" y="2889250"/>
          <p14:tracePt t="30786" x="6994525" y="2889250"/>
          <p14:tracePt t="30794" x="6994525" y="2897188"/>
          <p14:tracePt t="30802" x="7010400" y="2897188"/>
          <p14:tracePt t="30812" x="7019925" y="2897188"/>
          <p14:tracePt t="30826" x="7035800" y="2897188"/>
          <p14:tracePt t="30834" x="7045325" y="2897188"/>
          <p14:tracePt t="30842" x="7061200" y="2897188"/>
          <p14:tracePt t="30849" x="7078663" y="2897188"/>
          <p14:tracePt t="30858" x="7088188" y="2897188"/>
          <p14:tracePt t="30866" x="7104063" y="2897188"/>
          <p14:tracePt t="30874" x="7113588" y="2897188"/>
          <p14:tracePt t="30882" x="7129463" y="2897188"/>
          <p14:tracePt t="30888" x="7146925" y="2897188"/>
          <p14:tracePt t="30896" x="7154863" y="2897188"/>
          <p14:tracePt t="30904" x="7172325" y="2897188"/>
          <p14:tracePt t="30912" x="7180263" y="2897188"/>
          <p14:tracePt t="30920" x="7197725" y="2906713"/>
          <p14:tracePt t="30928" x="7215188" y="2914650"/>
          <p14:tracePt t="30936" x="7223125" y="2914650"/>
          <p14:tracePt t="30945" x="7232650" y="2914650"/>
          <p14:tracePt t="30952" x="7240588" y="2914650"/>
          <p14:tracePt t="30962" x="7248525" y="2914650"/>
          <p14:tracePt t="30976" x="7265988" y="2914650"/>
          <p14:tracePt t="30992" x="7283450" y="2914650"/>
          <p14:tracePt t="30998" x="7291388" y="2914650"/>
          <p14:tracePt t="31013" x="7308850" y="2906713"/>
          <p14:tracePt t="31022" x="7316788" y="2906713"/>
          <p14:tracePt t="31038" x="7324725" y="2906713"/>
          <p14:tracePt t="31050" x="7334250" y="2906713"/>
          <p14:tracePt t="31070" x="7342188" y="2906713"/>
          <p14:tracePt t="31086" x="7350125" y="2906713"/>
          <p14:tracePt t="31094" x="7359650" y="2897188"/>
          <p14:tracePt t="31108" x="7377113" y="2889250"/>
          <p14:tracePt t="31115" x="7385050" y="2881313"/>
          <p14:tracePt t="31124" x="7392988" y="2881313"/>
          <p14:tracePt t="31132" x="7402513" y="2881313"/>
          <p14:tracePt t="31726" x="7418388" y="2871788"/>
          <p14:tracePt t="31734" x="7453313" y="2855913"/>
          <p14:tracePt t="31743" x="7486650" y="2838450"/>
          <p14:tracePt t="31748" x="7521575" y="2830513"/>
          <p14:tracePt t="31756" x="7546975" y="2830513"/>
          <p14:tracePt t="31766" x="7562850" y="2820988"/>
          <p14:tracePt t="31780" x="7580313" y="2820988"/>
          <p14:tracePt t="31788" x="7588250" y="2820988"/>
          <p14:tracePt t="31796" x="7597775" y="2820988"/>
          <p14:tracePt t="31804" x="7613650" y="2820988"/>
          <p14:tracePt t="31812" x="7623175" y="2820988"/>
          <p14:tracePt t="31819" x="7639050" y="2820988"/>
          <p14:tracePt t="31828" x="7648575" y="2820988"/>
          <p14:tracePt t="31836" x="7666038" y="2820988"/>
          <p14:tracePt t="31844" x="7673975" y="2820988"/>
          <p14:tracePt t="31849" x="7681913" y="2820988"/>
          <p14:tracePt t="31858" x="7691438" y="2820988"/>
          <p14:tracePt t="31866" x="7699375" y="2820988"/>
          <p14:tracePt t="31874" x="7707313" y="2820988"/>
          <p14:tracePt t="31882" x="7724775" y="2820988"/>
          <p14:tracePt t="31889" x="7732713" y="2820988"/>
          <p14:tracePt t="31906" x="7750175" y="2820988"/>
          <p14:tracePt t="31926" x="7758113" y="2813050"/>
          <p14:tracePt t="31934" x="7767638" y="2813050"/>
          <p14:tracePt t="31942" x="7775575" y="2813050"/>
          <p14:tracePt t="31947" x="7793038" y="2813050"/>
          <p14:tracePt t="31956" x="7800975" y="2813050"/>
          <p14:tracePt t="32351" x="7810500" y="2813050"/>
          <p14:tracePt t="32360" x="7818438" y="2813050"/>
          <p14:tracePt t="32367" x="7826375" y="2813050"/>
          <p14:tracePt t="32373" x="7835900" y="2813050"/>
          <p14:tracePt t="32382" x="7843838" y="2813050"/>
          <p14:tracePt t="32392" x="7851775" y="2813050"/>
          <p14:tracePt t="32648" x="7851775" y="2820988"/>
          <p14:tracePt t="32943" x="7843838" y="2830513"/>
          <p14:tracePt t="32950" x="7835900" y="2838450"/>
          <p14:tracePt t="32958" x="7826375" y="2846388"/>
          <p14:tracePt t="32966" x="7826375" y="2855913"/>
          <p14:tracePt t="32974" x="7810500" y="2871788"/>
          <p14:tracePt t="32990" x="7800975" y="2881313"/>
          <p14:tracePt t="33016" x="7800975" y="2889250"/>
          <p14:tracePt t="33512" x="7800975" y="2897188"/>
          <p14:tracePt t="33868" x="7783513" y="2897188"/>
          <p14:tracePt t="33877" x="7732713" y="2906713"/>
          <p14:tracePt t="33884" x="7656513" y="2922588"/>
          <p14:tracePt t="33892" x="7554913" y="2949575"/>
          <p14:tracePt t="33914" x="7367588" y="2982913"/>
          <p14:tracePt t="33925" x="7205663" y="2982913"/>
          <p14:tracePt t="33932" x="7121525" y="2990850"/>
          <p14:tracePt t="33940" x="7045325" y="3000375"/>
          <p14:tracePt t="33948" x="6959600" y="3016250"/>
          <p14:tracePt t="33956" x="6832600" y="3025775"/>
          <p14:tracePt t="33962" x="6696075" y="3033713"/>
          <p14:tracePt t="33970" x="6518275" y="3033713"/>
          <p14:tracePt t="33978" x="6313488" y="3033713"/>
          <p14:tracePt t="33986" x="6076950" y="3051175"/>
          <p14:tracePt t="33994" x="5846763" y="3051175"/>
          <p14:tracePt t="34002" x="5608638" y="3041650"/>
          <p14:tracePt t="34010" x="5446713" y="3033713"/>
          <p14:tracePt t="34018" x="5311775" y="3033713"/>
          <p14:tracePt t="34027" x="5183188" y="3025775"/>
          <p14:tracePt t="34034" x="5081588" y="3025775"/>
          <p14:tracePt t="34042" x="4997450" y="3025775"/>
          <p14:tracePt t="34050" x="4929188" y="3025775"/>
          <p14:tracePt t="34057" x="4868863" y="3025775"/>
          <p14:tracePt t="34065" x="4810125" y="3025775"/>
          <p14:tracePt t="34072" x="4749800" y="3025775"/>
          <p14:tracePt t="34080" x="4708525" y="3025775"/>
          <p14:tracePt t="34088" x="4665663" y="3025775"/>
          <p14:tracePt t="34096" x="4630738" y="3025775"/>
          <p14:tracePt t="34103" x="4597400" y="3025775"/>
          <p14:tracePt t="34112" x="4554538" y="3041650"/>
          <p14:tracePt t="34120" x="4521200" y="3059113"/>
          <p14:tracePt t="34129" x="4470400" y="3076575"/>
          <p14:tracePt t="34136" x="4427538" y="3094038"/>
          <p14:tracePt t="34143" x="4376738" y="3101975"/>
          <p14:tracePt t="34152" x="4333875" y="3127375"/>
          <p14:tracePt t="34162" x="4283075" y="3135313"/>
          <p14:tracePt t="34168" x="4240213" y="3144838"/>
          <p14:tracePt t="34174" x="4206875" y="3152775"/>
          <p14:tracePt t="34182" x="4181475" y="3170238"/>
          <p14:tracePt t="34190" x="4156075" y="3170238"/>
          <p14:tracePt t="34198" x="4146550" y="3178175"/>
          <p14:tracePt t="34206" x="4113213" y="3186113"/>
          <p14:tracePt t="34214" x="4087813" y="3195638"/>
          <p14:tracePt t="34222" x="4062413" y="3203575"/>
          <p14:tracePt t="34230" x="4037013" y="3211513"/>
          <p14:tracePt t="34238" x="3994150" y="3228975"/>
          <p14:tracePt t="34246" x="3960813" y="3246438"/>
          <p14:tracePt t="34254" x="3908425" y="3263900"/>
          <p14:tracePt t="34262" x="3867150" y="3279775"/>
          <p14:tracePt t="34270" x="3806825" y="3297238"/>
          <p14:tracePt t="34276" x="3748088" y="3305175"/>
          <p14:tracePt t="34284" x="3697288" y="3314700"/>
          <p14:tracePt t="34292" x="3636963" y="3322638"/>
          <p14:tracePt t="34300" x="3578225" y="3330575"/>
          <p14:tracePt t="34308" x="3517900" y="3348038"/>
          <p14:tracePt t="34316" x="3459163" y="3355975"/>
          <p14:tracePt t="34324" x="3398838" y="3373438"/>
          <p14:tracePt t="34332" x="3340100" y="3382963"/>
          <p14:tracePt t="34340" x="3279775" y="3408363"/>
          <p14:tracePt t="34348" x="3221038" y="3408363"/>
          <p14:tracePt t="34356" x="3160713" y="3424238"/>
          <p14:tracePt t="34364" x="3101975" y="3433763"/>
          <p14:tracePt t="34372" x="3041650" y="3449638"/>
          <p14:tracePt t="34378" x="2982913" y="3459163"/>
          <p14:tracePt t="34386" x="2922588" y="3467100"/>
          <p14:tracePt t="34394" x="2897188" y="3467100"/>
          <p14:tracePt t="34402" x="2881313" y="3467100"/>
          <p14:tracePt t="34411" x="2863850" y="3467100"/>
          <p14:tracePt t="34418" x="2846388" y="3475038"/>
          <p14:tracePt t="34427" x="2838450" y="3475038"/>
          <p14:tracePt t="34434" x="2820988" y="3475038"/>
          <p14:tracePt t="34442" x="2813050" y="3475038"/>
          <p14:tracePt t="34462" x="2805113" y="3475038"/>
          <p14:tracePt t="34670" x="2805113" y="3484563"/>
          <p14:tracePt t="34683" x="2805113" y="3492500"/>
          <p14:tracePt t="34690" x="2795588" y="3492500"/>
          <p14:tracePt t="34698" x="2795588" y="3502025"/>
          <p14:tracePt t="34716" x="2787650" y="3517900"/>
          <p14:tracePt t="34724" x="2787650" y="3527425"/>
          <p14:tracePt t="34732" x="2787650" y="3535363"/>
          <p14:tracePt t="34740" x="2787650" y="3552825"/>
          <p14:tracePt t="34748" x="2787650" y="3560763"/>
          <p14:tracePt t="34756" x="2787650" y="3568700"/>
          <p14:tracePt t="34764" x="2787650" y="3578225"/>
          <p14:tracePt t="34906" x="2795588" y="3586163"/>
          <p14:tracePt t="34918" x="2805113" y="3594100"/>
          <p14:tracePt t="34920" x="2813050" y="3603625"/>
          <p14:tracePt t="34928" x="2830513" y="3603625"/>
          <p14:tracePt t="34936" x="2838450" y="3603625"/>
          <p14:tracePt t="34944" x="2846388" y="3611563"/>
          <p14:tracePt t="34952" x="2863850" y="3611563"/>
          <p14:tracePt t="34960" x="2871788" y="3619500"/>
          <p14:tracePt t="34968" x="2889250" y="3619500"/>
          <p14:tracePt t="34976" x="2897188" y="3619500"/>
          <p14:tracePt t="34984" x="2914650" y="3629025"/>
          <p14:tracePt t="34992" x="2940050" y="3629025"/>
          <p14:tracePt t="35000" x="2949575" y="3629025"/>
          <p14:tracePt t="35008" x="2965450" y="3636963"/>
          <p14:tracePt t="35016" x="2982913" y="3636963"/>
          <p14:tracePt t="35022" x="2990850" y="3636963"/>
          <p14:tracePt t="35030" x="3008313" y="3646488"/>
          <p14:tracePt t="35038" x="3025775" y="3646488"/>
          <p14:tracePt t="35046" x="3033713" y="3646488"/>
          <p14:tracePt t="35054" x="3051175" y="3654425"/>
          <p14:tracePt t="35062" x="3067050" y="3662363"/>
          <p14:tracePt t="35070" x="3076575" y="3662363"/>
          <p14:tracePt t="35078" x="3101975" y="3671888"/>
          <p14:tracePt t="35086" x="3119438" y="3679825"/>
          <p14:tracePt t="35094" x="3135313" y="3687763"/>
          <p14:tracePt t="35102" x="3144838" y="3687763"/>
          <p14:tracePt t="35110" x="3170238" y="3687763"/>
          <p14:tracePt t="35118" x="3178175" y="3697288"/>
          <p14:tracePt t="35124" x="3195638" y="3697288"/>
          <p14:tracePt t="35132" x="3211513" y="3697288"/>
          <p14:tracePt t="35148" x="3221038" y="3697288"/>
          <p14:tracePt t="35156" x="3238500" y="3697288"/>
          <p14:tracePt t="35172" x="3246438" y="3697288"/>
          <p14:tracePt t="35180" x="3263900" y="3697288"/>
          <p14:tracePt t="35196" x="3271838" y="3697288"/>
          <p14:tracePt t="35204" x="3279775" y="3697288"/>
          <p14:tracePt t="35220" x="3297238" y="3697288"/>
          <p14:tracePt t="35226" x="3314700" y="3697288"/>
          <p14:tracePt t="35242" x="3330575" y="3697288"/>
          <p14:tracePt t="35250" x="3348038" y="3697288"/>
          <p14:tracePt t="35258" x="3355975" y="3687763"/>
          <p14:tracePt t="35266" x="3365500" y="3687763"/>
          <p14:tracePt t="35274" x="3382963" y="3679825"/>
          <p14:tracePt t="35282" x="3390900" y="3671888"/>
          <p14:tracePt t="35290" x="3408363" y="3671888"/>
          <p14:tracePt t="35298" x="3424238" y="3662363"/>
          <p14:tracePt t="35306" x="3433763" y="3654425"/>
          <p14:tracePt t="35314" x="3449638" y="3654425"/>
          <p14:tracePt t="35322" x="3467100" y="3654425"/>
          <p14:tracePt t="35348" x="3475038" y="3654425"/>
          <p14:tracePt t="35420" x="3484563" y="3654425"/>
          <p14:tracePt t="35438" x="3484563" y="3646488"/>
          <p14:tracePt t="35478" x="3492500" y="3646488"/>
          <p14:tracePt t="35498" x="3502025" y="3646488"/>
          <p14:tracePt t="35506" x="3509963" y="3646488"/>
          <p14:tracePt t="35522" x="3517900" y="3646488"/>
          <p14:tracePt t="35530" x="3527425" y="3646488"/>
          <p14:tracePt t="35538" x="3535363" y="3636963"/>
          <p14:tracePt t="35544" x="3543300" y="3636963"/>
          <p14:tracePt t="35552" x="3552825" y="3636963"/>
          <p14:tracePt t="35568" x="3560763" y="3636963"/>
          <p14:tracePt t="35578" x="3578225" y="3636963"/>
          <p14:tracePt t="35592" x="3594100" y="3636963"/>
          <p14:tracePt t="35599" x="3603625" y="3636963"/>
          <p14:tracePt t="35608" x="3619500" y="3636963"/>
          <p14:tracePt t="35616" x="3636963" y="3636963"/>
          <p14:tracePt t="35624" x="3646488" y="3636963"/>
          <p14:tracePt t="35632" x="3671888" y="3636963"/>
          <p14:tracePt t="35640" x="3687763" y="3629025"/>
          <p14:tracePt t="35645" x="3697288" y="3629025"/>
          <p14:tracePt t="35653" x="3713163" y="3619500"/>
          <p14:tracePt t="35662" x="3730625" y="3619500"/>
          <p14:tracePt t="35670" x="3738563" y="3619500"/>
          <p14:tracePt t="35679" x="3756025" y="3619500"/>
          <p14:tracePt t="35686" x="3763963" y="3619500"/>
          <p14:tracePt t="35694" x="3781425" y="3611563"/>
          <p14:tracePt t="35702" x="3790950" y="3611563"/>
          <p14:tracePt t="35710" x="3798888" y="3611563"/>
          <p14:tracePt t="35718" x="3806825" y="3611563"/>
          <p14:tracePt t="35726" x="3824288" y="3611563"/>
          <p14:tracePt t="35743" x="3832225" y="3611563"/>
          <p14:tracePt t="35748" x="3841750" y="3611563"/>
          <p14:tracePt t="36008" x="3841750" y="3603625"/>
          <p14:tracePt t="36032" x="3849688" y="3603625"/>
          <p14:tracePt t="62533" x="3857625" y="3603625"/>
          <p14:tracePt t="62538" x="3857625" y="3594100"/>
          <p14:tracePt t="62546" x="3867150" y="3594100"/>
          <p14:tracePt t="62554" x="3867150" y="3586163"/>
          <p14:tracePt t="62562" x="3875088" y="3578225"/>
          <p14:tracePt t="62571" x="3883025" y="3568700"/>
          <p14:tracePt t="62578" x="3892550" y="3568700"/>
          <p14:tracePt t="62586" x="3900488" y="3552825"/>
          <p14:tracePt t="62594" x="3908425" y="3552825"/>
          <p14:tracePt t="62602" x="3917950" y="3535363"/>
          <p14:tracePt t="62618" x="3925888" y="3535363"/>
          <p14:tracePt t="62634" x="3925888" y="3527425"/>
          <p14:tracePt t="63403" x="3935413" y="3517900"/>
          <p14:tracePt t="63414" x="3951288" y="3509963"/>
          <p14:tracePt t="63422" x="3968750" y="3509963"/>
          <p14:tracePt t="63430" x="3986213" y="3502025"/>
          <p14:tracePt t="63440" x="3994150" y="3492500"/>
          <p14:tracePt t="63446" x="4011613" y="3492500"/>
          <p14:tracePt t="63455" x="4027488" y="3484563"/>
          <p14:tracePt t="63470" x="4037013" y="3475038"/>
          <p14:tracePt t="63478" x="4044950" y="3475038"/>
          <p14:tracePt t="63486" x="4052888" y="3475038"/>
          <p14:tracePt t="63492" x="4062413" y="3475038"/>
          <p14:tracePt t="63500" x="4070350" y="3475038"/>
          <p14:tracePt t="63516" x="4079875" y="3475038"/>
          <p14:tracePt t="63524" x="4087813" y="3475038"/>
          <p14:tracePt t="63532" x="4095750" y="3475038"/>
          <p14:tracePt t="63540" x="4105275" y="3475038"/>
          <p14:tracePt t="63548" x="4113213" y="3475038"/>
          <p14:tracePt t="63556" x="4121150" y="3467100"/>
          <p14:tracePt t="63564" x="4138613" y="3467100"/>
          <p14:tracePt t="63572" x="4146550" y="3467100"/>
          <p14:tracePt t="63580" x="4164013" y="3467100"/>
          <p14:tracePt t="63588" x="4181475" y="3467100"/>
          <p14:tracePt t="63594" x="4189413" y="3467100"/>
          <p14:tracePt t="63602" x="4206875" y="3467100"/>
          <p14:tracePt t="63610" x="4214813" y="3467100"/>
          <p14:tracePt t="63618" x="4232275" y="3459163"/>
          <p14:tracePt t="63626" x="4249738" y="3459163"/>
          <p14:tracePt t="63634" x="4257675" y="3459163"/>
          <p14:tracePt t="63642" x="4275138" y="3459163"/>
          <p14:tracePt t="63650" x="4291013" y="3459163"/>
          <p14:tracePt t="63658" x="4300538" y="3459163"/>
          <p14:tracePt t="63666" x="4316413" y="3459163"/>
          <p14:tracePt t="63673" x="4325938" y="3459163"/>
          <p14:tracePt t="63682" x="4333875" y="3459163"/>
          <p14:tracePt t="63690" x="4351338" y="3459163"/>
          <p14:tracePt t="63704" x="4359275" y="3459163"/>
          <p14:tracePt t="63712" x="4368800" y="3459163"/>
          <p14:tracePt t="63784" x="4376738" y="3459163"/>
          <p14:tracePt t="63830" x="4384675" y="3459163"/>
          <p14:tracePt t="63842" x="4394200" y="3459163"/>
          <p14:tracePt t="63850" x="4402138" y="3459163"/>
          <p14:tracePt t="63858" x="4410075" y="3467100"/>
          <p14:tracePt t="63866" x="4419600" y="3467100"/>
          <p14:tracePt t="63956" x="4427538" y="3475038"/>
          <p14:tracePt t="63968" x="4435475" y="3475038"/>
          <p14:tracePt t="63984" x="4452938" y="3484563"/>
          <p14:tracePt t="63992" x="4470400" y="3484563"/>
          <p14:tracePt t="64000" x="4470400" y="3492500"/>
          <p14:tracePt t="64008" x="4486275" y="3502025"/>
          <p14:tracePt t="64016" x="4495800" y="3502025"/>
          <p14:tracePt t="64022" x="4503738" y="3509963"/>
          <p14:tracePt t="64030" x="4521200" y="3509963"/>
          <p14:tracePt t="64037" x="4529138" y="3509963"/>
          <p14:tracePt t="64046" x="4546600" y="3517900"/>
          <p14:tracePt t="64054" x="4564063" y="3527425"/>
          <p14:tracePt t="64062" x="4579938" y="3535363"/>
          <p14:tracePt t="64071" x="4589463" y="3543300"/>
          <p14:tracePt t="64078" x="4605338" y="3552825"/>
          <p14:tracePt t="64086" x="4614863" y="3552825"/>
          <p14:tracePt t="64102" x="4630738" y="3560763"/>
          <p14:tracePt t="64110" x="4640263" y="3560763"/>
          <p14:tracePt t="64116" x="4648200" y="3568700"/>
          <p14:tracePt t="64124" x="4657725" y="3578225"/>
          <p14:tracePt t="64132" x="4665663" y="3578225"/>
          <p14:tracePt t="64140" x="4683125" y="3578225"/>
          <p14:tracePt t="64148" x="4699000" y="3586163"/>
          <p14:tracePt t="64156" x="4708525" y="3594100"/>
          <p14:tracePt t="64164" x="4724400" y="3594100"/>
          <p14:tracePt t="64173" x="4733925" y="3603625"/>
          <p14:tracePt t="64180" x="4741863" y="3611563"/>
          <p14:tracePt t="64188" x="4749800" y="3611563"/>
          <p14:tracePt t="64196" x="4767263" y="3619500"/>
          <p14:tracePt t="64204" x="4775200" y="3629025"/>
          <p14:tracePt t="64212" x="4792663" y="3636963"/>
          <p14:tracePt t="64222" x="4810125" y="3654425"/>
          <p14:tracePt t="64226" x="4818063" y="3654425"/>
          <p14:tracePt t="64234" x="4827588" y="3654425"/>
          <p14:tracePt t="64242" x="4843463" y="3662363"/>
          <p14:tracePt t="64250" x="4852988" y="3679825"/>
          <p14:tracePt t="64258" x="4860925" y="3687763"/>
          <p14:tracePt t="64266" x="4878388" y="3697288"/>
          <p14:tracePt t="64274" x="4894263" y="3697288"/>
          <p14:tracePt t="64283" x="4903788" y="3705225"/>
          <p14:tracePt t="64290" x="4919663" y="3713163"/>
          <p14:tracePt t="64298" x="4937125" y="3713163"/>
          <p14:tracePt t="64306" x="4946650" y="3713163"/>
          <p14:tracePt t="64314" x="4962525" y="3722688"/>
          <p14:tracePt t="64323" x="4979988" y="3722688"/>
          <p14:tracePt t="64328" x="4987925" y="3722688"/>
          <p14:tracePt t="64336" x="5005388" y="3722688"/>
          <p14:tracePt t="64344" x="5030788" y="3722688"/>
          <p14:tracePt t="64352" x="5048250" y="3722688"/>
          <p14:tracePt t="64360" x="5064125" y="3722688"/>
          <p14:tracePt t="64368" x="5073650" y="3722688"/>
          <p14:tracePt t="64376" x="5091113" y="3730625"/>
          <p14:tracePt t="64384" x="5106988" y="3730625"/>
          <p14:tracePt t="64470" x="5116513" y="3730625"/>
          <p14:tracePt t="64518" x="5124450" y="3722688"/>
          <p14:tracePt t="64530" x="5132388" y="3722688"/>
          <p14:tracePt t="64544" x="5132388" y="3713163"/>
          <p14:tracePt t="64552" x="5141913" y="3713163"/>
          <p14:tracePt t="64568" x="5141913" y="3705225"/>
          <p14:tracePt t="64576" x="5149850" y="3705225"/>
          <p14:tracePt t="65428" x="5157788" y="3697288"/>
          <p14:tracePt t="65437" x="5167313" y="3687763"/>
          <p14:tracePt t="65445" x="5175250" y="3687763"/>
          <p14:tracePt t="65453" x="5175250" y="3679825"/>
          <p14:tracePt t="65461" x="5183188" y="3679825"/>
          <p14:tracePt t="65468" x="5192713" y="3671888"/>
          <p14:tracePt t="65476" x="5192713" y="3662363"/>
          <p14:tracePt t="65482" x="5200650" y="3662363"/>
          <p14:tracePt t="65490" x="5218113" y="3646488"/>
          <p14:tracePt t="65498" x="5226050" y="3636963"/>
          <p14:tracePt t="65506" x="5243513" y="3619500"/>
          <p14:tracePt t="65514" x="5260975" y="3619500"/>
          <p14:tracePt t="65522" x="5276850" y="3603625"/>
          <p14:tracePt t="65530" x="5286375" y="3594100"/>
          <p14:tracePt t="65539" x="5302250" y="3578225"/>
          <p14:tracePt t="65546" x="5319713" y="3560763"/>
          <p14:tracePt t="65554" x="5337175" y="3552825"/>
          <p14:tracePt t="65562" x="5345113" y="3552825"/>
          <p14:tracePt t="65572" x="5362575" y="3552825"/>
          <p14:tracePt t="65578" x="5380038" y="3543300"/>
          <p14:tracePt t="65586" x="5387975" y="3543300"/>
          <p14:tracePt t="65592" x="5395913" y="3543300"/>
          <p14:tracePt t="65600" x="5405438" y="3543300"/>
          <p14:tracePt t="65608" x="5405438" y="3535363"/>
          <p14:tracePt t="65636" x="5413375" y="3535363"/>
          <p14:tracePt t="65657" x="5421313" y="3535363"/>
          <p14:tracePt t="65664" x="5430838" y="3535363"/>
          <p14:tracePt t="65674" x="5430838" y="3527425"/>
          <p14:tracePt t="65680" x="5438775" y="3527425"/>
          <p14:tracePt t="65688" x="5446713" y="3527425"/>
          <p14:tracePt t="65896" x="5456238" y="3527425"/>
          <p14:tracePt t="65918" x="5464175" y="3527425"/>
          <p14:tracePt t="65926" x="5472113" y="3527425"/>
          <p14:tracePt t="65942" x="5481638" y="3527425"/>
          <p14:tracePt t="65950" x="5489575" y="3535363"/>
          <p14:tracePt t="65966" x="5497513" y="3535363"/>
          <p14:tracePt t="65973" x="5507038" y="3535363"/>
          <p14:tracePt t="65982" x="5514975" y="3543300"/>
          <p14:tracePt t="65998" x="5524500" y="3552825"/>
          <p14:tracePt t="66006" x="5532438" y="3552825"/>
          <p14:tracePt t="66012" x="5532438" y="3560763"/>
          <p14:tracePt t="66020" x="5540375" y="3560763"/>
          <p14:tracePt t="66036" x="5549900" y="3560763"/>
          <p14:tracePt t="66044" x="5557838" y="3560763"/>
          <p14:tracePt t="66060" x="5565775" y="3560763"/>
          <p14:tracePt t="66068" x="5565775" y="3568700"/>
          <p14:tracePt t="66075" x="5575300" y="3568700"/>
          <p14:tracePt t="66092" x="5583238" y="3578225"/>
          <p14:tracePt t="66103" x="5591175" y="3578225"/>
          <p14:tracePt t="66112" x="5600700" y="3578225"/>
          <p14:tracePt t="66130" x="5608638" y="3586163"/>
          <p14:tracePt t="66138" x="5616575" y="3586163"/>
          <p14:tracePt t="66146" x="5616575" y="3594100"/>
          <p14:tracePt t="66948" x="5626100" y="3594100"/>
          <p14:tracePt t="66960" x="5634038" y="3586163"/>
          <p14:tracePt t="66966" x="5641975" y="3586163"/>
          <p14:tracePt t="66982" x="5676900" y="3578225"/>
          <p14:tracePt t="66990" x="5684838" y="3568700"/>
          <p14:tracePt t="66999" x="5702300" y="3560763"/>
          <p14:tracePt t="67006" x="5719763" y="3552825"/>
          <p14:tracePt t="67014" x="5735638" y="3543300"/>
          <p14:tracePt t="67023" x="5753100" y="3543300"/>
          <p14:tracePt t="67030" x="5778500" y="3535363"/>
          <p14:tracePt t="67038" x="5803900" y="3517900"/>
          <p14:tracePt t="67047" x="5829300" y="3509963"/>
          <p14:tracePt t="67054" x="5846763" y="3502025"/>
          <p14:tracePt t="67060" x="5880100" y="3492500"/>
          <p14:tracePt t="67068" x="5905500" y="3492500"/>
          <p14:tracePt t="67076" x="5922963" y="3484563"/>
          <p14:tracePt t="67084" x="5932488" y="3467100"/>
          <p14:tracePt t="67093" x="5965825" y="3449638"/>
          <p14:tracePt t="67100" x="6016625" y="3441700"/>
          <p14:tracePt t="67108" x="6059488" y="3424238"/>
          <p14:tracePt t="67116" x="6118225" y="3416300"/>
          <p14:tracePt t="67124" x="6178550" y="3408363"/>
          <p14:tracePt t="67132" x="6229350" y="3408363"/>
          <p14:tracePt t="67140" x="6272213" y="3408363"/>
          <p14:tracePt t="67148" x="6288088" y="3408363"/>
          <p14:tracePt t="67156" x="6305550" y="3408363"/>
          <p14:tracePt t="67162" x="6323013" y="3408363"/>
          <p14:tracePt t="67178" x="6330950" y="3408363"/>
          <p14:tracePt t="67189" x="6338888" y="3408363"/>
          <p14:tracePt t="67202" x="6348413" y="3408363"/>
          <p14:tracePt t="67214" x="6356350" y="3408363"/>
          <p14:tracePt t="67222" x="6365875" y="3408363"/>
          <p14:tracePt t="67239" x="6373813" y="3408363"/>
          <p14:tracePt t="67246" x="6381750" y="3408363"/>
          <p14:tracePt t="67280" x="6391275" y="3408363"/>
          <p14:tracePt t="67288" x="6407150" y="3416300"/>
          <p14:tracePt t="67296" x="6416675" y="3416300"/>
          <p14:tracePt t="67305" x="6432550" y="3416300"/>
          <p14:tracePt t="67312" x="6450013" y="3424238"/>
          <p14:tracePt t="68050" x="6450013" y="3433763"/>
          <p14:tracePt t="68058" x="6432550" y="3433763"/>
          <p14:tracePt t="68066" x="6416675" y="3449638"/>
          <p14:tracePt t="68074" x="6407150" y="3459163"/>
          <p14:tracePt t="68082" x="6391275" y="3475038"/>
          <p14:tracePt t="68090" x="6373813" y="3484563"/>
          <p14:tracePt t="68098" x="6356350" y="3502025"/>
          <p14:tracePt t="68106" x="6348413" y="3502025"/>
          <p14:tracePt t="68114" x="6330950" y="3509963"/>
          <p14:tracePt t="68121" x="6313488" y="3517900"/>
          <p14:tracePt t="68128" x="6313488" y="3527425"/>
          <p14:tracePt t="68138" x="6297613" y="3535363"/>
          <p14:tracePt t="68144" x="6280150" y="3535363"/>
          <p14:tracePt t="68152" x="6272213" y="3543300"/>
          <p14:tracePt t="68160" x="6254750" y="3560763"/>
          <p14:tracePt t="68168" x="6237288" y="3568700"/>
          <p14:tracePt t="68176" x="6221413" y="3586163"/>
          <p14:tracePt t="68184" x="6211888" y="3594100"/>
          <p14:tracePt t="68192" x="6194425" y="3603625"/>
          <p14:tracePt t="68200" x="6178550" y="3611563"/>
          <p14:tracePt t="68208" x="6161088" y="3619500"/>
          <p14:tracePt t="68223" x="6143625" y="3629025"/>
          <p14:tracePt t="68230" x="6135688" y="3629025"/>
          <p14:tracePt t="68239" x="6135688" y="3636963"/>
          <p14:tracePt t="68246" x="6118225" y="3636963"/>
          <p14:tracePt t="68254" x="6102350" y="3636963"/>
          <p14:tracePt t="68262" x="6102350" y="3646488"/>
          <p14:tracePt t="68271" x="6084888" y="3662363"/>
          <p14:tracePt t="68278" x="6067425" y="3662363"/>
          <p14:tracePt t="68287" x="6059488" y="3671888"/>
          <p14:tracePt t="68294" x="6042025" y="3679825"/>
          <p14:tracePt t="68302" x="6034088" y="3687763"/>
          <p14:tracePt t="68310" x="6034088" y="3697288"/>
          <p14:tracePt t="68318" x="6024563" y="3697288"/>
          <p14:tracePt t="69171" x="6016625" y="3705225"/>
          <p14:tracePt t="69180" x="6016625" y="3713163"/>
          <p14:tracePt t="69189" x="6008688" y="3713163"/>
          <p14:tracePt t="69196" x="5999163" y="3722688"/>
          <p14:tracePt t="69207" x="5991225" y="3722688"/>
          <p14:tracePt t="69213" x="5991225" y="3730625"/>
          <p14:tracePt t="69223" x="5983288" y="3738563"/>
          <p14:tracePt t="69228" x="5973763" y="3748088"/>
          <p14:tracePt t="69239" x="5957888" y="3756025"/>
          <p14:tracePt t="69244" x="5948363" y="3773488"/>
          <p14:tracePt t="69253" x="5932488" y="3781425"/>
          <p14:tracePt t="69260" x="5915025" y="3781425"/>
          <p14:tracePt t="69268" x="5905500" y="3790950"/>
          <p14:tracePt t="69276" x="5889625" y="3790950"/>
          <p14:tracePt t="69284" x="5872163" y="3790950"/>
          <p14:tracePt t="69290" x="5872163" y="3798888"/>
          <p14:tracePt t="69298" x="5864225" y="3798888"/>
          <p14:tracePt t="69306" x="5846763" y="3798888"/>
          <p14:tracePt t="69314" x="5846763" y="3806825"/>
          <p14:tracePt t="69322" x="5829300" y="3806825"/>
          <p14:tracePt t="69330" x="5821363" y="3806825"/>
          <p14:tracePt t="69339" x="5813425" y="3816350"/>
          <p14:tracePt t="69346" x="5795963" y="3816350"/>
          <p14:tracePt t="69355" x="5788025" y="3824288"/>
          <p14:tracePt t="69362" x="5770563" y="3832225"/>
          <p14:tracePt t="69371" x="5753100" y="3832225"/>
          <p14:tracePt t="69378" x="5745163" y="3841750"/>
          <p14:tracePt t="69386" x="5727700" y="3841750"/>
          <p14:tracePt t="69392" x="5710238" y="3841750"/>
          <p14:tracePt t="69400" x="5702300" y="3841750"/>
          <p14:tracePt t="69408" x="5684838" y="3849688"/>
          <p14:tracePt t="69416" x="5676900" y="3849688"/>
          <p14:tracePt t="69432" x="5659438" y="3849688"/>
          <p14:tracePt t="69440" x="5651500" y="3849688"/>
          <p14:tracePt t="69448" x="5641975" y="3849688"/>
          <p14:tracePt t="69456" x="5634038" y="3849688"/>
          <p14:tracePt t="69464" x="5626100" y="3849688"/>
          <p14:tracePt t="69472" x="5608638" y="3849688"/>
          <p14:tracePt t="69480" x="5591175" y="3849688"/>
          <p14:tracePt t="69487" x="5583238" y="3849688"/>
          <p14:tracePt t="69494" x="5565775" y="3841750"/>
          <p14:tracePt t="69502" x="5549900" y="3832225"/>
          <p14:tracePt t="69510" x="5532438" y="3816350"/>
          <p14:tracePt t="69518" x="5514975" y="3798888"/>
          <p14:tracePt t="69526" x="5497513" y="3798888"/>
          <p14:tracePt t="69534" x="5481638" y="3781425"/>
          <p14:tracePt t="69542" x="5472113" y="3773488"/>
          <p14:tracePt t="69550" x="5456238" y="3763963"/>
          <p14:tracePt t="69558" x="5438775" y="3756025"/>
          <p14:tracePt t="69566" x="5421313" y="3748088"/>
          <p14:tracePt t="69582" x="5413375" y="3748088"/>
          <p14:tracePt t="69590" x="5405438" y="3748088"/>
          <p14:tracePt t="69596" x="5395913" y="3748088"/>
          <p14:tracePt t="69604" x="5387975" y="3738563"/>
          <p14:tracePt t="69612" x="5380038" y="3738563"/>
          <p14:tracePt t="69620" x="5362575" y="3738563"/>
          <p14:tracePt t="69628" x="5345113" y="3730625"/>
          <p14:tracePt t="69644" x="5327650" y="3730625"/>
          <p14:tracePt t="69652" x="5311775" y="3730625"/>
          <p14:tracePt t="69659" x="5311775" y="3722688"/>
          <p14:tracePt t="69668" x="5294313" y="3722688"/>
          <p14:tracePt t="69676" x="5286375" y="3722688"/>
          <p14:tracePt t="69684" x="5268913" y="3722688"/>
          <p14:tracePt t="69692" x="5251450" y="3722688"/>
          <p14:tracePt t="69698" x="5243513" y="3722688"/>
          <p14:tracePt t="69706" x="5226050" y="3713163"/>
          <p14:tracePt t="69714" x="5208588" y="3713163"/>
          <p14:tracePt t="69722" x="5200650" y="3713163"/>
          <p14:tracePt t="69730" x="5183188" y="3705225"/>
          <p14:tracePt t="69738" x="5167313" y="3697288"/>
          <p14:tracePt t="69746" x="5157788" y="3687763"/>
          <p14:tracePt t="69754" x="5141913" y="3687763"/>
          <p14:tracePt t="69762" x="5116513" y="3679825"/>
          <p14:tracePt t="69770" x="5106988" y="3679825"/>
          <p14:tracePt t="69778" x="5091113" y="3671888"/>
          <p14:tracePt t="69786" x="5073650" y="3671888"/>
          <p14:tracePt t="69794" x="5056188" y="3662363"/>
          <p14:tracePt t="69803" x="5030788" y="3662363"/>
          <p14:tracePt t="69808" x="4997450" y="3662363"/>
          <p14:tracePt t="69816" x="4972050" y="3662363"/>
          <p14:tracePt t="69824" x="4937125" y="3662363"/>
          <p14:tracePt t="69832" x="4903788" y="3662363"/>
          <p14:tracePt t="69840" x="4878388" y="3662363"/>
          <p14:tracePt t="69848" x="4852988" y="3662363"/>
          <p14:tracePt t="69856" x="4818063" y="3662363"/>
          <p14:tracePt t="69864" x="4802188" y="3662363"/>
          <p14:tracePt t="69872" x="4784725" y="3662363"/>
          <p14:tracePt t="69880" x="4759325" y="3662363"/>
          <p14:tracePt t="69889" x="4733925" y="3662363"/>
          <p14:tracePt t="69896" x="4716463" y="3662363"/>
          <p14:tracePt t="69903" x="4691063" y="3662363"/>
          <p14:tracePt t="69910" x="4673600" y="3671888"/>
          <p14:tracePt t="69918" x="4640263" y="3679825"/>
          <p14:tracePt t="69926" x="4622800" y="3687763"/>
          <p14:tracePt t="69934" x="4597400" y="3687763"/>
          <p14:tracePt t="69942" x="4572000" y="3697288"/>
          <p14:tracePt t="69949" x="4546600" y="3705225"/>
          <p14:tracePt t="69958" x="4529138" y="3713163"/>
          <p14:tracePt t="69966" x="4513263" y="3722688"/>
          <p14:tracePt t="69974" x="4495800" y="3730625"/>
          <p14:tracePt t="69982" x="4486275" y="3730625"/>
          <p14:tracePt t="69990" x="4470400" y="3730625"/>
          <p14:tracePt t="69998" x="4460875" y="3730625"/>
          <p14:tracePt t="70006" x="4452938" y="3730625"/>
          <p14:tracePt t="70012" x="4435475" y="3738563"/>
          <p14:tracePt t="70019" x="4427538" y="3738563"/>
          <p14:tracePt t="70028" x="4419600" y="3748088"/>
          <p14:tracePt t="70036" x="4402138" y="3756025"/>
          <p14:tracePt t="70043" x="4384675" y="3756025"/>
          <p14:tracePt t="70052" x="4376738" y="3763963"/>
          <p14:tracePt t="70059" x="4359275" y="3773488"/>
          <p14:tracePt t="70068" x="4341813" y="3773488"/>
          <p14:tracePt t="70076" x="4333875" y="3773488"/>
          <p14:tracePt t="70084" x="4316413" y="3781425"/>
          <p14:tracePt t="70092" x="4300538" y="3790950"/>
          <p14:tracePt t="70100" x="4291013" y="3798888"/>
          <p14:tracePt t="70108" x="4275138" y="3798888"/>
          <p14:tracePt t="70114" x="4257675" y="3806825"/>
          <p14:tracePt t="70122" x="4249738" y="3806825"/>
          <p14:tracePt t="70129" x="4232275" y="3806825"/>
          <p14:tracePt t="70138" x="4214813" y="3816350"/>
          <p14:tracePt t="70146" x="4206875" y="3816350"/>
          <p14:tracePt t="70154" x="4189413" y="3824288"/>
          <p14:tracePt t="70162" x="4171950" y="3824288"/>
          <p14:tracePt t="70172" x="4164013" y="3824288"/>
          <p14:tracePt t="70178" x="4146550" y="3832225"/>
          <p14:tracePt t="70187" x="4130675" y="3841750"/>
          <p14:tracePt t="70203" x="4113213" y="3841750"/>
          <p14:tracePt t="70210" x="4105275" y="3849688"/>
          <p14:tracePt t="70296" x="4105275" y="3841750"/>
          <p14:tracePt t="70304" x="4121150" y="3806825"/>
          <p14:tracePt t="70312" x="4130675" y="3790950"/>
          <p14:tracePt t="70320" x="4146550" y="3773488"/>
          <p14:tracePt t="70328" x="4164013" y="3756025"/>
          <p14:tracePt t="70334" x="4181475" y="3738563"/>
          <p14:tracePt t="70342" x="4189413" y="3722688"/>
          <p14:tracePt t="70349" x="4197350" y="3713163"/>
          <p14:tracePt t="70358" x="4214813" y="3697288"/>
          <p14:tracePt t="70366" x="4232275" y="3671888"/>
          <p14:tracePt t="70374" x="4249738" y="3636963"/>
          <p14:tracePt t="70382" x="4275138" y="3603625"/>
          <p14:tracePt t="70390" x="4316413" y="3560763"/>
          <p14:tracePt t="70398" x="4333875" y="3527425"/>
          <p14:tracePt t="70405" x="4351338" y="3502025"/>
          <p14:tracePt t="70414" x="4368800" y="3492500"/>
          <p14:tracePt t="70422" x="4368800" y="3484563"/>
          <p14:tracePt t="70430" x="4376738" y="3475038"/>
          <p14:tracePt t="70528" x="4376738" y="3484563"/>
          <p14:tracePt t="70534" x="4368800" y="3492500"/>
          <p14:tracePt t="70542" x="4351338" y="3509963"/>
          <p14:tracePt t="70550" x="4333875" y="3527425"/>
          <p14:tracePt t="70558" x="4316413" y="3535363"/>
          <p14:tracePt t="70566" x="4308475" y="3552825"/>
          <p14:tracePt t="70574" x="4291013" y="3568700"/>
          <p14:tracePt t="70583" x="4275138" y="3578225"/>
          <p14:tracePt t="70590" x="4257675" y="3594100"/>
          <p14:tracePt t="70598" x="4249738" y="3603625"/>
          <p14:tracePt t="70605" x="4232275" y="3619500"/>
          <p14:tracePt t="70614" x="4214813" y="3629025"/>
          <p14:tracePt t="70622" x="4197350" y="3646488"/>
          <p14:tracePt t="70629" x="4189413" y="3662363"/>
          <p14:tracePt t="70636" x="4171950" y="3662363"/>
          <p14:tracePt t="70644" x="4156075" y="3679825"/>
          <p14:tracePt t="70653" x="4138613" y="3697288"/>
          <p14:tracePt t="70660" x="4121150" y="3713163"/>
          <p14:tracePt t="70668" x="4113213" y="3730625"/>
          <p14:tracePt t="70676" x="4095750" y="3738563"/>
          <p14:tracePt t="70684" x="4079875" y="3756025"/>
          <p14:tracePt t="70692" x="4062413" y="3773488"/>
          <p14:tracePt t="70700" x="4052888" y="3790950"/>
          <p14:tracePt t="70708" x="4037013" y="3798888"/>
          <p14:tracePt t="70716" x="4019550" y="3816350"/>
          <p14:tracePt t="70723" x="4002088" y="3832225"/>
          <p14:tracePt t="70732" x="3986213" y="3849688"/>
          <p14:tracePt t="70738" x="3976688" y="3867150"/>
          <p14:tracePt t="70746" x="3968750" y="3875088"/>
          <p14:tracePt t="70755" x="3960813" y="3875088"/>
          <p14:tracePt t="70762" x="3951288" y="3883025"/>
          <p14:tracePt t="70806" x="3951288" y="3892550"/>
          <p14:tracePt t="70838" x="3943350" y="3908425"/>
          <p14:tracePt t="70846" x="3925888" y="3925888"/>
          <p14:tracePt t="70853" x="3908425" y="3943350"/>
          <p14:tracePt t="70860" x="3900488" y="3951288"/>
          <p14:tracePt t="70868" x="3900488" y="3968750"/>
          <p14:tracePt t="70876" x="3883025" y="3994150"/>
          <p14:tracePt t="70884" x="3875088" y="4002088"/>
          <p14:tracePt t="70892" x="3867150" y="4019550"/>
          <p14:tracePt t="70906" x="3857625" y="4044950"/>
          <p14:tracePt t="70908" x="3849688" y="4070350"/>
          <p14:tracePt t="70916" x="3849688" y="4113213"/>
          <p14:tracePt t="70924" x="3841750" y="4146550"/>
          <p14:tracePt t="70932" x="3841750" y="4171950"/>
          <p14:tracePt t="70940" x="3841750" y="4206875"/>
          <p14:tracePt t="70948" x="3841750" y="4232275"/>
          <p14:tracePt t="70954" x="3841750" y="4240213"/>
          <p14:tracePt t="70962" x="3841750" y="4257675"/>
          <p14:tracePt t="70970" x="3841750" y="4265613"/>
          <p14:tracePt t="70986" x="3849688" y="4275138"/>
          <p14:tracePt t="70994" x="3849688" y="4283075"/>
          <p14:tracePt t="71010" x="3849688" y="4291013"/>
          <p14:tracePt t="71022" x="3857625" y="4300538"/>
          <p14:tracePt t="71068" x="3867150" y="4300538"/>
          <p14:tracePt t="71080" x="3867150" y="4308475"/>
          <p14:tracePt t="71088" x="3883025" y="4308475"/>
          <p14:tracePt t="71096" x="3892550" y="4308475"/>
          <p14:tracePt t="71112" x="3900488" y="4308475"/>
          <p14:tracePt t="71120" x="3917950" y="4308475"/>
          <p14:tracePt t="71128" x="3925888" y="4308475"/>
          <p14:tracePt t="71136" x="3943350" y="4308475"/>
          <p14:tracePt t="71144" x="3968750" y="4300538"/>
          <p14:tracePt t="71153" x="3976688" y="4300538"/>
          <p14:tracePt t="71160" x="4002088" y="4300538"/>
          <p14:tracePt t="71166" x="4019550" y="4300538"/>
          <p14:tracePt t="71174" x="4037013" y="4300538"/>
          <p14:tracePt t="71182" x="4052888" y="4300538"/>
          <p14:tracePt t="71190" x="4070350" y="4300538"/>
          <p14:tracePt t="71198" x="4079875" y="4300538"/>
          <p14:tracePt t="71206" x="4095750" y="4300538"/>
          <p14:tracePt t="71214" x="4105275" y="4300538"/>
          <p14:tracePt t="71222" x="4113213" y="4300538"/>
          <p14:tracePt t="71230" x="4130675" y="4300538"/>
          <p14:tracePt t="71238" x="4138613" y="4300538"/>
          <p14:tracePt t="71246" x="4156075" y="4300538"/>
          <p14:tracePt t="71254" x="4164013" y="4300538"/>
          <p14:tracePt t="71262" x="4171950" y="4300538"/>
          <p14:tracePt t="71268" x="4189413" y="4300538"/>
          <p14:tracePt t="71276" x="4197350" y="4300538"/>
          <p14:tracePt t="71284" x="4214813" y="4300538"/>
          <p14:tracePt t="71292" x="4232275" y="4300538"/>
          <p14:tracePt t="71308" x="4249738" y="4300538"/>
          <p14:tracePt t="71324" x="4249738" y="4308475"/>
          <p14:tracePt t="71332" x="4257675" y="4308475"/>
          <p14:tracePt t="71340" x="4265613" y="4308475"/>
          <p14:tracePt t="71356" x="4275138" y="4308475"/>
          <p14:tracePt t="71374" x="4283075" y="4308475"/>
          <p14:tracePt t="71382" x="4291013" y="4308475"/>
          <p14:tracePt t="71390" x="4300538" y="4308475"/>
          <p14:tracePt t="71398" x="4316413" y="4308475"/>
          <p14:tracePt t="71406" x="4325938" y="4308475"/>
          <p14:tracePt t="71414" x="4341813" y="4308475"/>
          <p14:tracePt t="71422" x="4359275" y="4308475"/>
          <p14:tracePt t="71430" x="4368800" y="4308475"/>
          <p14:tracePt t="71438" x="4384675" y="4300538"/>
          <p14:tracePt t="71446" x="4402138" y="4300538"/>
          <p14:tracePt t="71462" x="4410075" y="4300538"/>
          <p14:tracePt t="71471" x="4419600" y="4300538"/>
          <p14:tracePt t="71492" x="4427538" y="4300538"/>
          <p14:tracePt t="71508" x="4435475" y="4300538"/>
          <p14:tracePt t="71940" x="4452938" y="4291013"/>
          <p14:tracePt t="71948" x="4460875" y="4283075"/>
          <p14:tracePt t="71956" x="4478338" y="4283075"/>
          <p14:tracePt t="71972" x="4486275" y="4283075"/>
          <p14:tracePt t="71980" x="4503738" y="4283075"/>
          <p14:tracePt t="71989" x="4513263" y="4275138"/>
          <p14:tracePt t="71996" x="4529138" y="4275138"/>
          <p14:tracePt t="72004" x="4546600" y="4265613"/>
          <p14:tracePt t="72010" x="4554538" y="4265613"/>
          <p14:tracePt t="72018" x="4572000" y="4265613"/>
          <p14:tracePt t="72026" x="4579938" y="4265613"/>
          <p14:tracePt t="72034" x="4597400" y="4257675"/>
          <p14:tracePt t="72042" x="4605338" y="4257675"/>
          <p14:tracePt t="72058" x="4622800" y="4257675"/>
          <p14:tracePt t="72066" x="4640263" y="4257675"/>
          <p14:tracePt t="72074" x="4648200" y="4257675"/>
          <p14:tracePt t="72082" x="4673600" y="4249738"/>
          <p14:tracePt t="72090" x="4691063" y="4240213"/>
          <p14:tracePt t="72098" x="4733925" y="4224338"/>
          <p14:tracePt t="72106" x="4767263" y="4214813"/>
          <p14:tracePt t="72114" x="4802188" y="4214813"/>
          <p14:tracePt t="72120" x="4810125" y="4214813"/>
          <p14:tracePt t="72129" x="4827588" y="4214813"/>
          <p14:tracePt t="72136" x="4835525" y="4214813"/>
          <p14:tracePt t="72144" x="4843463" y="4214813"/>
          <p14:tracePt t="72188" x="4852988" y="4214813"/>
          <p14:tracePt t="72200" x="4860925" y="4214813"/>
          <p14:tracePt t="72216" x="4878388" y="4206875"/>
          <p14:tracePt t="72222" x="4886325" y="4206875"/>
          <p14:tracePt t="72230" x="4903788" y="4197350"/>
          <p14:tracePt t="72238" x="4911725" y="4189413"/>
          <p14:tracePt t="72246" x="4919663" y="4189413"/>
          <p14:tracePt t="72384" x="4911725" y="4197350"/>
          <p14:tracePt t="72392" x="4903788" y="4206875"/>
          <p14:tracePt t="72400" x="4886325" y="4224338"/>
          <p14:tracePt t="72408" x="4860925" y="4240213"/>
          <p14:tracePt t="72416" x="4818063" y="4257675"/>
          <p14:tracePt t="72424" x="4767263" y="4275138"/>
          <p14:tracePt t="72430" x="4708525" y="4291013"/>
          <p14:tracePt t="72439" x="4648200" y="4300538"/>
          <p14:tracePt t="72446" x="4572000" y="4308475"/>
          <p14:tracePt t="72455" x="4486275" y="4316413"/>
          <p14:tracePt t="72462" x="4402138" y="4316413"/>
          <p14:tracePt t="72472" x="4300538" y="4316413"/>
          <p14:tracePt t="72478" x="4214813" y="4316413"/>
          <p14:tracePt t="72488" x="4130675" y="4341813"/>
          <p14:tracePt t="72494" x="4044950" y="4341813"/>
          <p14:tracePt t="72505" x="3960813" y="4359275"/>
          <p14:tracePt t="72510" x="3867150" y="4376738"/>
          <p14:tracePt t="72518" x="3781425" y="4384675"/>
          <p14:tracePt t="72527" x="3679825" y="4410075"/>
          <p14:tracePt t="72534" x="3594100" y="4419600"/>
          <p14:tracePt t="72540" x="3509963" y="4445000"/>
          <p14:tracePt t="72548" x="3433763" y="4460875"/>
          <p14:tracePt t="72556" x="3373438" y="4470400"/>
          <p14:tracePt t="72564" x="3314700" y="4495800"/>
          <p14:tracePt t="72573" x="3254375" y="4513263"/>
          <p14:tracePt t="72580" x="3228975" y="4521200"/>
          <p14:tracePt t="72588" x="3195638" y="4529138"/>
          <p14:tracePt t="72596" x="3178175" y="4546600"/>
          <p14:tracePt t="72604" x="3170238" y="4554538"/>
          <p14:tracePt t="72612" x="3152775" y="4564063"/>
          <p14:tracePt t="72620" x="3135313" y="4572000"/>
          <p14:tracePt t="72628" x="3119438" y="4579938"/>
          <p14:tracePt t="72635" x="3109913" y="4589463"/>
          <p14:tracePt t="72642" x="3101975" y="4589463"/>
          <p14:tracePt t="72649" x="3094038" y="4589463"/>
          <p14:tracePt t="72671" x="3094038" y="4597400"/>
          <p14:tracePt t="72682" x="3084513" y="4597400"/>
          <p14:tracePt t="72698" x="3076575" y="4597400"/>
          <p14:tracePt t="72706" x="3067050" y="4605338"/>
          <p14:tracePt t="72722" x="3059113" y="4605338"/>
          <p14:tracePt t="72729" x="3051175" y="4605338"/>
          <p14:tracePt t="72742" x="3041650" y="4605338"/>
          <p14:tracePt t="73130" x="3041650" y="4597400"/>
          <p14:tracePt t="73143" x="3041650" y="4589463"/>
          <p14:tracePt t="73150" x="3051175" y="4579938"/>
          <p14:tracePt t="73158" x="3059113" y="4579938"/>
          <p14:tracePt t="73166" x="3059113" y="4564063"/>
          <p14:tracePt t="73173" x="3067050" y="4564063"/>
          <p14:tracePt t="73180" x="3067050" y="4554538"/>
          <p14:tracePt t="73188" x="3076575" y="4554538"/>
          <p14:tracePt t="73200" x="3076575" y="4546600"/>
          <p14:tracePt t="73208" x="3084513" y="4538663"/>
          <p14:tracePt t="73216" x="3084513" y="4529138"/>
          <p14:tracePt t="73224" x="3094038" y="4521200"/>
          <p14:tracePt t="73232" x="3101975" y="4513263"/>
          <p14:tracePt t="73240" x="3109913" y="4503738"/>
          <p14:tracePt t="73248" x="3109913" y="4495800"/>
          <p14:tracePt t="73256" x="3119438" y="4486275"/>
          <p14:tracePt t="73264" x="3127375" y="4486275"/>
          <p14:tracePt t="73272" x="3127375" y="4470400"/>
          <p14:tracePt t="73278" x="3135313" y="4452938"/>
          <p14:tracePt t="73287" x="3144838" y="4452938"/>
          <p14:tracePt t="73550" x="3144838" y="4445000"/>
          <p14:tracePt t="74120" x="3152775" y="4445000"/>
          <p14:tracePt t="74130" x="3152775" y="4435475"/>
          <p14:tracePt t="74138" x="3160713" y="4435475"/>
          <p14:tracePt t="74146" x="3170238" y="4427538"/>
          <p14:tracePt t="74218" x="3178175" y="4427538"/>
          <p14:tracePt t="74312" x="3178175" y="4419600"/>
          <p14:tracePt t="74324" x="3186113" y="4410075"/>
          <p14:tracePt t="74332" x="3195638" y="4410075"/>
          <p14:tracePt t="74426" x="3203575" y="4402138"/>
          <p14:tracePt t="74438" x="3203575" y="4394200"/>
          <p14:tracePt t="74444" x="3211513" y="4394200"/>
          <p14:tracePt t="74452" x="3221038" y="4394200"/>
          <p14:tracePt t="74460" x="3221038" y="4384675"/>
          <p14:tracePt t="74480" x="3228975" y="4376738"/>
          <p14:tracePt t="74492" x="3238500" y="4376738"/>
          <p14:tracePt t="74500" x="3238500" y="4368800"/>
          <p14:tracePt t="74524" x="3246438" y="4368800"/>
          <p14:tracePt t="74532" x="3254375" y="4368800"/>
          <p14:tracePt t="74540" x="3263900" y="4359275"/>
          <p14:tracePt t="74554" x="3263900" y="4351338"/>
          <p14:tracePt t="74558" x="3271838" y="4351338"/>
          <p14:tracePt t="74566" x="3289300" y="4341813"/>
          <p14:tracePt t="74574" x="3297238" y="4325938"/>
          <p14:tracePt t="74582" x="3314700" y="4316413"/>
          <p14:tracePt t="74590" x="3330575" y="4300538"/>
          <p14:tracePt t="74598" x="3355975" y="4291013"/>
          <p14:tracePt t="74606" x="3390900" y="4275138"/>
          <p14:tracePt t="74614" x="3424238" y="4249738"/>
          <p14:tracePt t="74622" x="3441700" y="4249738"/>
          <p14:tracePt t="74630" x="3475038" y="4232275"/>
          <p14:tracePt t="74638" x="3492500" y="4232275"/>
          <p14:tracePt t="74646" x="3517900" y="4224338"/>
          <p14:tracePt t="74654" x="3527425" y="4224338"/>
          <p14:tracePt t="74659" x="3535363" y="4224338"/>
          <p14:tracePt t="74669" x="3543300" y="4224338"/>
          <p14:tracePt t="74676" x="3552825" y="4224338"/>
          <p14:tracePt t="74684" x="3568700" y="4224338"/>
          <p14:tracePt t="74692" x="3586163" y="4224338"/>
          <p14:tracePt t="74700" x="3594100" y="4224338"/>
          <p14:tracePt t="74708" x="3611563" y="4224338"/>
          <p14:tracePt t="74716" x="3619500" y="4224338"/>
          <p14:tracePt t="74724" x="3636963" y="4224338"/>
          <p14:tracePt t="74732" x="3654425" y="4224338"/>
          <p14:tracePt t="74739" x="3662363" y="4224338"/>
          <p14:tracePt t="74748" x="3687763" y="4214813"/>
          <p14:tracePt t="74756" x="3697288" y="4214813"/>
          <p14:tracePt t="74762" x="3722688" y="4214813"/>
          <p14:tracePt t="74770" x="3738563" y="4214813"/>
          <p14:tracePt t="74778" x="3748088" y="4214813"/>
          <p14:tracePt t="74786" x="3763963" y="4214813"/>
          <p14:tracePt t="74794" x="3781425" y="4214813"/>
          <p14:tracePt t="74814" x="3790950" y="4214813"/>
          <p14:tracePt t="74822" x="3798888" y="4214813"/>
          <p14:tracePt t="74838" x="3806825" y="4214813"/>
          <p14:tracePt t="74846" x="3816350" y="4214813"/>
          <p14:tracePt t="74862" x="3824288" y="4214813"/>
          <p14:tracePt t="74868" x="3832225" y="4214813"/>
          <p14:tracePt t="74876" x="3841750" y="4214813"/>
          <p14:tracePt t="74892" x="3849688" y="4214813"/>
          <p14:tracePt t="74904" x="3857625" y="4214813"/>
          <p14:tracePt t="74916" x="3867150" y="4214813"/>
          <p14:tracePt t="74925" x="3883025" y="4214813"/>
          <p14:tracePt t="74932" x="3892550" y="4214813"/>
          <p14:tracePt t="74940" x="3908425" y="4214813"/>
          <p14:tracePt t="74948" x="3917950" y="4214813"/>
          <p14:tracePt t="74956" x="3925888" y="4214813"/>
          <p14:tracePt t="74964" x="3935413" y="4214813"/>
          <p14:tracePt t="74978" x="3943350" y="4214813"/>
          <p14:tracePt t="75396" x="3943350" y="4206875"/>
          <p14:tracePt t="75407" x="3951288" y="4197350"/>
          <p14:tracePt t="75414" x="3960813" y="4197350"/>
          <p14:tracePt t="75548" x="3968750" y="4197350"/>
          <p14:tracePt t="75572" x="3968750" y="4189413"/>
          <p14:tracePt t="75596" x="3976688" y="4189413"/>
          <p14:tracePt t="75606" x="3986213" y="4181475"/>
          <p14:tracePt t="75622" x="3994150" y="4171950"/>
          <p14:tracePt t="75634" x="4002088" y="4171950"/>
          <p14:tracePt t="76254" x="4019550" y="4164013"/>
          <p14:tracePt t="76262" x="4037013" y="4164013"/>
          <p14:tracePt t="76271" x="4044950" y="4164013"/>
          <p14:tracePt t="76278" x="4062413" y="4156075"/>
          <p14:tracePt t="76288" x="4079875" y="4156075"/>
          <p14:tracePt t="76294" x="4079875" y="4146550"/>
          <p14:tracePt t="76304" x="4095750" y="4146550"/>
          <p14:tracePt t="76319" x="4105275" y="4146550"/>
          <p14:tracePt t="76326" x="4113213" y="4146550"/>
          <p14:tracePt t="76338" x="4121150" y="4146550"/>
          <p14:tracePt t="77897" x="4130675" y="4146550"/>
          <p14:tracePt t="77923" x="4138613" y="4146550"/>
          <p14:tracePt t="77932" x="4146550" y="4146550"/>
          <p14:tracePt t="77944" x="4156075" y="4146550"/>
          <p14:tracePt t="77952" x="4164013" y="4156075"/>
          <p14:tracePt t="77982" x="4171950" y="4164013"/>
          <p14:tracePt t="77994" x="4181475" y="4164013"/>
          <p14:tracePt t="78014" x="4189413" y="4164013"/>
          <p14:tracePt t="78034" x="4197350" y="4164013"/>
          <p14:tracePt t="78042" x="4197350" y="4171950"/>
          <p14:tracePt t="78050" x="4206875" y="4171950"/>
          <p14:tracePt t="78064" x="4206875" y="4181475"/>
          <p14:tracePt t="78072" x="4214813" y="4181475"/>
          <p14:tracePt t="78116" x="4224338" y="4181475"/>
          <p14:tracePt t="78128" x="4224338" y="4189413"/>
          <p14:tracePt t="78136" x="4232275" y="4197350"/>
          <p14:tracePt t="78144" x="4240213" y="4206875"/>
          <p14:tracePt t="78152" x="4249738" y="4206875"/>
          <p14:tracePt t="78166" x="4257675" y="4214813"/>
          <p14:tracePt t="78173" x="4265613" y="4214813"/>
          <p14:tracePt t="78182" x="4265613" y="4224338"/>
          <p14:tracePt t="78203" x="4275138" y="4224338"/>
          <p14:tracePt t="78214" x="4283075" y="4224338"/>
          <p14:tracePt t="78254" x="4283075" y="4232275"/>
          <p14:tracePt t="78266" x="4291013" y="4232275"/>
          <p14:tracePt t="78288" x="4291013" y="4240213"/>
          <p14:tracePt t="78320" x="4300538" y="4240213"/>
          <p14:tracePt t="78356" x="4308475" y="4240213"/>
          <p14:tracePt t="78368" x="4308475" y="4249738"/>
          <p14:tracePt t="78463" x="4316413" y="4249738"/>
          <p14:tracePt t="78487" x="4325938" y="4257675"/>
          <p14:tracePt t="78504" x="4333875" y="4257675"/>
          <p14:tracePt t="78512" x="4351338" y="4257675"/>
          <p14:tracePt t="78520" x="4359275" y="4257675"/>
          <p14:tracePt t="78528" x="4368800" y="4257675"/>
          <p14:tracePt t="78536" x="4376738" y="4265613"/>
          <p14:tracePt t="78543" x="4384675" y="4265613"/>
          <p14:tracePt t="78552" x="4394200" y="4265613"/>
          <p14:tracePt t="78560" x="4402138" y="4265613"/>
          <p14:tracePt t="78598" x="4410075" y="4265613"/>
          <p14:tracePt t="78670" x="4419600" y="4265613"/>
          <p14:tracePt t="78682" x="4427538" y="4265613"/>
          <p14:tracePt t="79026" x="4419600" y="4265613"/>
          <p14:tracePt t="79034" x="4410075" y="4265613"/>
          <p14:tracePt t="79042" x="4402138" y="4265613"/>
          <p14:tracePt t="79050" x="4394200" y="4265613"/>
          <p14:tracePt t="79058" x="4384675" y="4265613"/>
          <p14:tracePt t="79074" x="4376738" y="4265613"/>
          <p14:tracePt t="79082" x="4368800" y="4265613"/>
          <p14:tracePt t="79090" x="4368800" y="4257675"/>
          <p14:tracePt t="79110" x="4368800" y="4249738"/>
          <p14:tracePt t="79121" x="4359275" y="4249738"/>
          <p14:tracePt t="79140" x="4351338" y="4249738"/>
          <p14:tracePt t="79152" x="4351338" y="4240213"/>
          <p14:tracePt t="79164" x="4351338" y="4232275"/>
          <p14:tracePt t="79200" x="4351338" y="4224338"/>
          <p14:tracePt t="79212" x="4351338" y="4214813"/>
          <p14:tracePt t="79542" x="4341813" y="4214813"/>
          <p14:tracePt t="79560" x="4333875" y="4214813"/>
          <p14:tracePt t="79568" x="4325938" y="4214813"/>
          <p14:tracePt t="79588" x="4316413" y="4214813"/>
          <p14:tracePt t="79596" x="4308475" y="4214813"/>
          <p14:tracePt t="79608" x="4300538" y="4214813"/>
          <p14:tracePt t="79636" x="4291013" y="4214813"/>
          <p14:tracePt t="79666" x="4283075" y="4214813"/>
          <p14:tracePt t="79722" x="4275138" y="4214813"/>
          <p14:tracePt t="79734" x="4265613" y="4214813"/>
          <p14:tracePt t="79754" x="4257675" y="4214813"/>
          <p14:tracePt t="79764" x="4249738" y="4214813"/>
          <p14:tracePt t="79772" x="4249738" y="4206875"/>
          <p14:tracePt t="79780" x="4240213" y="4206875"/>
          <p14:tracePt t="79874" x="4232275" y="4206875"/>
          <p14:tracePt t="79899" x="4224338" y="4206875"/>
          <p14:tracePt t="79922" x="4214813" y="4206875"/>
          <p14:tracePt t="80016" x="4206875" y="4206875"/>
          <p14:tracePt t="80067" x="4197350" y="4206875"/>
          <p14:tracePt t="80126" x="4189413" y="4206875"/>
          <p14:tracePt t="80187" x="4181475" y="4206875"/>
          <p14:tracePt t="80620" x="4171950" y="4206875"/>
          <p14:tracePt t="80656" x="4164013" y="4206875"/>
          <p14:tracePt t="80664" x="4156075" y="4206875"/>
          <p14:tracePt t="80754" x="4146550" y="4206875"/>
          <p14:tracePt t="80978" x="4146550" y="4197350"/>
          <p14:tracePt t="80986" x="4146550" y="4189413"/>
          <p14:tracePt t="81003" x="4146550" y="4181475"/>
          <p14:tracePt t="81019" x="4146550" y="4171950"/>
          <p14:tracePt t="81048" x="4146550" y="4164013"/>
          <p14:tracePt t="81056" x="4146550" y="4156075"/>
          <p14:tracePt t="81072" x="4146550" y="4146550"/>
          <p14:tracePt t="82349" x="4156075" y="4138613"/>
          <p14:tracePt t="82360" x="4164013" y="4138613"/>
          <p14:tracePt t="82369" x="4171950" y="4130675"/>
          <p14:tracePt t="82385" x="4189413" y="4130675"/>
          <p14:tracePt t="82401" x="4197350" y="4130675"/>
          <p14:tracePt t="82409" x="4206875" y="4130675"/>
          <p14:tracePt t="82414" x="4214813" y="4121150"/>
          <p14:tracePt t="82422" x="4232275" y="4121150"/>
          <p14:tracePt t="82430" x="4249738" y="4113213"/>
          <p14:tracePt t="82446" x="4265613" y="4113213"/>
          <p14:tracePt t="82454" x="4275138" y="4105275"/>
          <p14:tracePt t="82470" x="4283075" y="4105275"/>
          <p14:tracePt t="82522" x="4291013" y="4105275"/>
          <p14:tracePt t="83421" x="4308475" y="4095750"/>
          <p14:tracePt t="83428" x="4325938" y="4087813"/>
          <p14:tracePt t="83436" x="4341813" y="4079875"/>
          <p14:tracePt t="83534" x="4359275" y="4070350"/>
          <p14:tracePt t="83542" x="4384675" y="4062413"/>
          <p14:tracePt t="83550" x="4402138" y="4062413"/>
          <p14:tracePt t="83558" x="4435475" y="4062413"/>
          <p14:tracePt t="83566" x="4452938" y="4062413"/>
          <p14:tracePt t="83574" x="4470400" y="4062413"/>
          <p14:tracePt t="83582" x="4486275" y="4062413"/>
          <p14:tracePt t="83588" x="4503738" y="4062413"/>
          <p14:tracePt t="83596" x="4513263" y="4070350"/>
          <p14:tracePt t="83604" x="4529138" y="4070350"/>
          <p14:tracePt t="83612" x="4554538" y="4070350"/>
          <p14:tracePt t="83620" x="4564063" y="4079875"/>
          <p14:tracePt t="83628" x="4579938" y="4079875"/>
          <p14:tracePt t="83636" x="4614863" y="4079875"/>
          <p14:tracePt t="83644" x="4648200" y="4079875"/>
          <p14:tracePt t="83652" x="4673600" y="4070350"/>
          <p14:tracePt t="83660" x="4724400" y="4062413"/>
          <p14:tracePt t="83668" x="4759325" y="4062413"/>
          <p14:tracePt t="83676" x="4802188" y="4062413"/>
          <p14:tracePt t="83684" x="4818063" y="4062413"/>
          <p14:tracePt t="83689" x="4852988" y="4062413"/>
          <p14:tracePt t="83698" x="4894263" y="4062413"/>
          <p14:tracePt t="83706" x="4929188" y="4070350"/>
          <p14:tracePt t="83714" x="4962525" y="4079875"/>
          <p14:tracePt t="83722" x="5005388" y="4095750"/>
          <p14:tracePt t="83730" x="5038725" y="4105275"/>
          <p14:tracePt t="83738" x="5073650" y="4105275"/>
          <p14:tracePt t="83746" x="5106988" y="4113213"/>
          <p14:tracePt t="83754" x="5141913" y="4113213"/>
          <p14:tracePt t="83762" x="5183188" y="4113213"/>
          <p14:tracePt t="83770" x="5208588" y="4113213"/>
          <p14:tracePt t="83778" x="5268913" y="4113213"/>
          <p14:tracePt t="83786" x="5311775" y="4105275"/>
          <p14:tracePt t="83794" x="5370513" y="4079875"/>
          <p14:tracePt t="83801" x="5438775" y="4062413"/>
          <p14:tracePt t="83808" x="5497513" y="4052888"/>
          <p14:tracePt t="83817" x="5557838" y="4044950"/>
          <p14:tracePt t="83824" x="5616575" y="4019550"/>
          <p14:tracePt t="83832" x="5659438" y="4019550"/>
          <p14:tracePt t="83840" x="5710238" y="4002088"/>
          <p14:tracePt t="83848" x="5753100" y="3994150"/>
          <p14:tracePt t="83856" x="5778500" y="3976688"/>
          <p14:tracePt t="83864" x="5813425" y="3968750"/>
          <p14:tracePt t="83872" x="5829300" y="3968750"/>
          <p14:tracePt t="83880" x="5864225" y="3960813"/>
          <p14:tracePt t="83888" x="5897563" y="3951288"/>
          <p14:tracePt t="83894" x="5932488" y="3935413"/>
          <p14:tracePt t="83902" x="5983288" y="3925888"/>
          <p14:tracePt t="83910" x="6016625" y="3917950"/>
          <p14:tracePt t="83918" x="6076950" y="3908425"/>
          <p14:tracePt t="83926" x="6135688" y="3883025"/>
          <p14:tracePt t="83933" x="6194425" y="3867150"/>
          <p14:tracePt t="83942" x="6254750" y="3849688"/>
          <p14:tracePt t="83950" x="6313488" y="3849688"/>
          <p14:tracePt t="83958" x="6348413" y="3849688"/>
          <p14:tracePt t="83966" x="6373813" y="3849688"/>
          <p14:tracePt t="83974" x="6391275" y="3849688"/>
          <p14:tracePt t="83982" x="6407150" y="3849688"/>
          <p14:tracePt t="83990" x="6424613" y="3857625"/>
          <p14:tracePt t="84004" x="6442075" y="3857625"/>
          <p14:tracePt t="84012" x="6442075" y="3867150"/>
          <p14:tracePt t="84020" x="6457950" y="3867150"/>
          <p14:tracePt t="84028" x="6475413" y="3867150"/>
          <p14:tracePt t="84036" x="6483350" y="3867150"/>
          <p14:tracePt t="84043" x="6510338" y="3867150"/>
          <p14:tracePt t="84053" x="6535738" y="3867150"/>
          <p14:tracePt t="84060" x="6543675" y="3857625"/>
          <p14:tracePt t="84068" x="6569075" y="3849688"/>
          <p14:tracePt t="84076" x="6594475" y="3841750"/>
          <p14:tracePt t="84084" x="6637338" y="3824288"/>
          <p14:tracePt t="84092" x="6696075" y="3806825"/>
          <p14:tracePt t="84100" x="6756400" y="3781425"/>
          <p14:tracePt t="84108" x="6850063" y="3763963"/>
          <p14:tracePt t="84113" x="6926263" y="3738563"/>
          <p14:tracePt t="84122" x="7010400" y="3730625"/>
          <p14:tracePt t="84129" x="7096125" y="3730625"/>
          <p14:tracePt t="84138" x="7164388" y="3730625"/>
          <p14:tracePt t="84146" x="7223125" y="3730625"/>
          <p14:tracePt t="84154" x="7265988" y="3730625"/>
          <p14:tracePt t="84162" x="7283450" y="3738563"/>
          <p14:tracePt t="84183" x="7299325" y="3738563"/>
          <p14:tracePt t="84358" x="7299325" y="3748088"/>
          <p14:tracePt t="84390" x="7291388" y="3763963"/>
          <p14:tracePt t="84398" x="7283450" y="3781425"/>
          <p14:tracePt t="84406" x="7273925" y="3790950"/>
          <p14:tracePt t="84414" x="7258050" y="3806825"/>
          <p14:tracePt t="84422" x="7240588" y="3824288"/>
          <p14:tracePt t="84428" x="7223125" y="3841750"/>
          <p14:tracePt t="84436" x="7205663" y="3849688"/>
          <p14:tracePt t="84453" x="7197725" y="3857625"/>
          <p14:tracePt t="84460" x="7189788" y="3867150"/>
          <p14:tracePt t="84469" x="7180263" y="3875088"/>
          <p14:tracePt t="84476" x="7172325" y="3883025"/>
          <p14:tracePt t="84484" x="7164388" y="3892550"/>
          <p14:tracePt t="84492" x="7154863" y="3908425"/>
          <p14:tracePt t="84501" x="7146925" y="3908425"/>
          <p14:tracePt t="84508" x="7129463" y="3925888"/>
          <p14:tracePt t="84517" x="7121525" y="3943350"/>
          <p14:tracePt t="84524" x="7104063" y="3951288"/>
          <p14:tracePt t="84530" x="7088188" y="3968750"/>
          <p14:tracePt t="84538" x="7070725" y="3986213"/>
          <p14:tracePt t="84546" x="7053263" y="4002088"/>
          <p14:tracePt t="84554" x="7045325" y="4019550"/>
          <p14:tracePt t="84562" x="7027863" y="4019550"/>
          <p14:tracePt t="84570" x="7010400" y="4037013"/>
          <p14:tracePt t="84578" x="6994525" y="4044950"/>
          <p14:tracePt t="84586" x="6985000" y="4062413"/>
          <p14:tracePt t="84594" x="6969125" y="4070350"/>
          <p14:tracePt t="84602" x="6951663" y="4079875"/>
          <p14:tracePt t="84610" x="6934200" y="4087813"/>
          <p14:tracePt t="84619" x="6926263" y="4095750"/>
          <p14:tracePt t="84626" x="6908800" y="4113213"/>
          <p14:tracePt t="84632" x="6891338" y="4121150"/>
          <p14:tracePt t="84640" x="6875463" y="4138613"/>
          <p14:tracePt t="84648" x="6865938" y="4138613"/>
          <p14:tracePt t="84656" x="6850063" y="4156075"/>
          <p14:tracePt t="84664" x="6832600" y="4164013"/>
          <p14:tracePt t="84672" x="6824663" y="4181475"/>
          <p14:tracePt t="84680" x="6807200" y="4189413"/>
          <p14:tracePt t="84688" x="6789738" y="4197350"/>
          <p14:tracePt t="84696" x="6772275" y="4197350"/>
          <p14:tracePt t="84704" x="6772275" y="4206875"/>
          <p14:tracePt t="84712" x="6764338" y="4206875"/>
          <p14:tracePt t="84720" x="6756400" y="4206875"/>
          <p14:tracePt t="84758" x="6756400" y="4214813"/>
          <p14:tracePt t="84770" x="6746875" y="4224338"/>
          <p14:tracePt t="84778" x="6738938" y="4224338"/>
          <p14:tracePt t="84786" x="6731000" y="4232275"/>
          <p14:tracePt t="84794" x="6713538" y="4249738"/>
          <p14:tracePt t="84802" x="6696075" y="4257675"/>
          <p14:tracePt t="84809" x="6680200" y="4265613"/>
          <p14:tracePt t="84819" x="6670675" y="4275138"/>
          <p14:tracePt t="84826" x="6654800" y="4283075"/>
          <p14:tracePt t="84834" x="6637338" y="4291013"/>
          <p14:tracePt t="84842" x="6627813" y="4300538"/>
          <p14:tracePt t="84848" x="6619875" y="4308475"/>
          <p14:tracePt t="84856" x="6611938" y="4308475"/>
          <p14:tracePt t="84868" x="6602413" y="4308475"/>
          <p14:tracePt t="84880" x="6602413" y="4316413"/>
          <p14:tracePt t="84896" x="6594475" y="4316413"/>
          <p14:tracePt t="84990" x="6586538" y="4316413"/>
          <p14:tracePt t="85394" x="6577013" y="4325938"/>
          <p14:tracePt t="85403" x="6561138" y="4341813"/>
          <p14:tracePt t="85410" x="6543675" y="4351338"/>
          <p14:tracePt t="85419" x="6526213" y="4368800"/>
          <p14:tracePt t="85426" x="6518275" y="4376738"/>
          <p14:tracePt t="85436" x="6500813" y="4394200"/>
          <p14:tracePt t="85443" x="6483350" y="4402138"/>
          <p14:tracePt t="85459" x="6467475" y="4410075"/>
          <p14:tracePt t="85467" x="6457950" y="4410075"/>
          <p14:tracePt t="85473" x="6457950" y="4419600"/>
          <p14:tracePt t="85557" x="6467475" y="4402138"/>
          <p14:tracePt t="85566" x="6483350" y="4394200"/>
          <p14:tracePt t="85574" x="6500813" y="4376738"/>
          <p14:tracePt t="85578" x="6518275" y="4351338"/>
          <p14:tracePt t="85586" x="6551613" y="4333875"/>
          <p14:tracePt t="85594" x="6594475" y="4308475"/>
          <p14:tracePt t="85602" x="6637338" y="4283075"/>
          <p14:tracePt t="85610" x="6688138" y="4257675"/>
          <p14:tracePt t="85618" x="6746875" y="4232275"/>
          <p14:tracePt t="85626" x="6815138" y="4214813"/>
          <p14:tracePt t="85634" x="6875463" y="4206875"/>
          <p14:tracePt t="85642" x="6934200" y="4197350"/>
          <p14:tracePt t="85650" x="6959600" y="4197350"/>
          <p14:tracePt t="85658" x="6977063" y="4197350"/>
          <p14:tracePt t="85668" x="6994525" y="4197350"/>
          <p14:tracePt t="85674" x="7002463" y="4197350"/>
          <p14:tracePt t="85682" x="7019925" y="4197350"/>
          <p14:tracePt t="85688" x="7027863" y="4197350"/>
          <p14:tracePt t="85696" x="7045325" y="4189413"/>
          <p14:tracePt t="85704" x="7053263" y="4189413"/>
          <p14:tracePt t="85712" x="7061200" y="4181475"/>
          <p14:tracePt t="85720" x="7078663" y="4171950"/>
          <p14:tracePt t="85728" x="7096125" y="4171950"/>
          <p14:tracePt t="85736" x="7104063" y="4164013"/>
          <p14:tracePt t="85744" x="7121525" y="4164013"/>
          <p14:tracePt t="85752" x="7129463" y="4164013"/>
          <p14:tracePt t="85760" x="7138988" y="4156075"/>
          <p14:tracePt t="85768" x="7154863" y="4156075"/>
          <p14:tracePt t="85776" x="7172325" y="4146550"/>
          <p14:tracePt t="85784" x="7180263" y="4146550"/>
          <p14:tracePt t="85792" x="7197725" y="4138613"/>
          <p14:tracePt t="85798" x="7223125" y="4130675"/>
          <p14:tracePt t="85806" x="7240588" y="4130675"/>
          <p14:tracePt t="85814" x="7258050" y="4130675"/>
          <p14:tracePt t="85822" x="7283450" y="4130675"/>
          <p14:tracePt t="85830" x="7291388" y="4121150"/>
          <p14:tracePt t="85838" x="7308850" y="4121150"/>
          <p14:tracePt t="85846" x="7316788" y="4121150"/>
          <p14:tracePt t="86193" x="7324725" y="4121150"/>
          <p14:tracePt t="86593" x="7316788" y="4121150"/>
          <p14:tracePt t="87374" x="7308850" y="4130675"/>
          <p14:tracePt t="87394" x="7299325" y="4138613"/>
          <p14:tracePt t="87400" x="7299325" y="4146550"/>
          <p14:tracePt t="87408" x="7291388" y="4156075"/>
          <p14:tracePt t="87416" x="7283450" y="4156075"/>
          <p14:tracePt t="87424" x="7283450" y="4164013"/>
          <p14:tracePt t="87433" x="7273925" y="4164013"/>
          <p14:tracePt t="87440" x="7265988" y="4171950"/>
          <p14:tracePt t="87460" x="7258050" y="4171950"/>
          <p14:tracePt t="87664" x="7240588" y="4181475"/>
          <p14:tracePt t="87676" x="7240588" y="4189413"/>
          <p14:tracePt t="87684" x="7189788" y="4206875"/>
          <p14:tracePt t="87692" x="7138988" y="4224338"/>
          <p14:tracePt t="87700" x="7096125" y="4240213"/>
          <p14:tracePt t="87706" x="7045325" y="4265613"/>
          <p14:tracePt t="87714" x="6994525" y="4283075"/>
          <p14:tracePt t="87722" x="6934200" y="4300538"/>
          <p14:tracePt t="87730" x="6875463" y="4325938"/>
          <p14:tracePt t="87738" x="6815138" y="4341813"/>
          <p14:tracePt t="87746" x="6756400" y="4351338"/>
          <p14:tracePt t="87754" x="6662738" y="4376738"/>
          <p14:tracePt t="87762" x="6577013" y="4394200"/>
          <p14:tracePt t="87770" x="6475413" y="4419600"/>
          <p14:tracePt t="87778" x="6356350" y="4445000"/>
          <p14:tracePt t="87786" x="6246813" y="4460875"/>
          <p14:tracePt t="87793" x="6102350" y="4486275"/>
          <p14:tracePt t="87802" x="5957888" y="4513263"/>
          <p14:tracePt t="87808" x="5778500" y="4538663"/>
          <p14:tracePt t="87816" x="5591175" y="4564063"/>
          <p14:tracePt t="87824" x="5370513" y="4597400"/>
          <p14:tracePt t="87832" x="5124450" y="4622800"/>
          <p14:tracePt t="87840" x="4878388" y="4657725"/>
          <p14:tracePt t="87848" x="4630738" y="4691063"/>
          <p14:tracePt t="87856" x="4384675" y="4716463"/>
          <p14:tracePt t="87864" x="4171950" y="4749800"/>
          <p14:tracePt t="87872" x="4019550" y="4759325"/>
          <p14:tracePt t="87880" x="3857625" y="4784725"/>
          <p14:tracePt t="87888" x="3713163" y="4792663"/>
          <p14:tracePt t="87896" x="3578225" y="4810125"/>
          <p14:tracePt t="87904" x="3433763" y="4827588"/>
          <p14:tracePt t="87920" x="3186113" y="4878388"/>
          <p14:tracePt t="87926" x="3059113" y="4903788"/>
          <p14:tracePt t="87934" x="2957513" y="4919663"/>
          <p14:tracePt t="87942" x="2871788" y="4946650"/>
          <p14:tracePt t="87950" x="2778125" y="4962525"/>
          <p14:tracePt t="87958" x="2693988" y="4979988"/>
          <p14:tracePt t="87966" x="2633663" y="4997450"/>
          <p14:tracePt t="87974" x="2574925" y="5005388"/>
          <p14:tracePt t="87983" x="2516188" y="5013325"/>
          <p14:tracePt t="87990" x="2463800" y="5038725"/>
          <p14:tracePt t="87998" x="2430463" y="5048250"/>
          <p14:tracePt t="88006" x="2387600" y="5064125"/>
          <p14:tracePt t="88014" x="2354263" y="5081588"/>
          <p14:tracePt t="88020" x="2311400" y="5099050"/>
          <p14:tracePt t="88028" x="2293938" y="5116513"/>
          <p14:tracePt t="88036" x="2260600" y="5132388"/>
          <p14:tracePt t="88044" x="2235200" y="5141913"/>
          <p14:tracePt t="88052" x="2200275" y="5157788"/>
          <p14:tracePt t="88060" x="2174875" y="5167313"/>
          <p14:tracePt t="88069" x="2159000" y="5175250"/>
          <p14:tracePt t="88075" x="2149475" y="5175250"/>
          <p14:tracePt t="88084" x="2133600" y="5175250"/>
          <p14:tracePt t="88092" x="2124075" y="5175250"/>
          <p14:tracePt t="88100" x="2116138" y="5175250"/>
          <p14:tracePt t="88108" x="2098675" y="5175250"/>
          <p14:tracePt t="88124" x="2082800" y="5175250"/>
          <p14:tracePt t="88129" x="2073275" y="5175250"/>
          <p14:tracePt t="88138" x="2065338" y="5175250"/>
          <p14:tracePt t="88146" x="2047875" y="5183188"/>
          <p14:tracePt t="88154" x="2039938" y="5183188"/>
          <p14:tracePt t="88162" x="2030413" y="5192713"/>
          <p14:tracePt t="88170" x="2014538" y="5192713"/>
          <p14:tracePt t="88178" x="2014538" y="5200650"/>
          <p14:tracePt t="88186" x="2005013" y="5200650"/>
          <p14:tracePt t="88194" x="1997075" y="5200650"/>
          <p14:tracePt t="88260" x="1997075" y="5208588"/>
          <p14:tracePt t="88452" x="1997075" y="5218113"/>
          <p14:tracePt t="88464" x="2014538" y="5226050"/>
          <p14:tracePt t="88472" x="2039938" y="5235575"/>
          <p14:tracePt t="88480" x="2065338" y="5251450"/>
          <p14:tracePt t="88488" x="2090738" y="5260975"/>
          <p14:tracePt t="88496" x="2108200" y="5276850"/>
          <p14:tracePt t="88504" x="2116138" y="5286375"/>
          <p14:tracePt t="88512" x="2133600" y="5294313"/>
          <p14:tracePt t="88520" x="2149475" y="5302250"/>
          <p14:tracePt t="88529" x="2159000" y="5311775"/>
          <p14:tracePt t="88536" x="2174875" y="5327650"/>
          <p14:tracePt t="88542" x="2192338" y="5327650"/>
          <p14:tracePt t="88550" x="2209800" y="5345113"/>
          <p14:tracePt t="88558" x="2227263" y="5353050"/>
          <p14:tracePt t="88568" x="2243138" y="5353050"/>
          <p14:tracePt t="88574" x="2260600" y="5362575"/>
          <p14:tracePt t="88583" x="2268538" y="5362575"/>
          <p14:tracePt t="88590" x="2286000" y="5362575"/>
          <p14:tracePt t="88598" x="2303463" y="5370513"/>
          <p14:tracePt t="88606" x="2311400" y="5370513"/>
          <p14:tracePt t="88614" x="2328863" y="5370513"/>
          <p14:tracePt t="88622" x="2336800" y="5370513"/>
          <p14:tracePt t="88630" x="2354263" y="5370513"/>
          <p14:tracePt t="88638" x="2371725" y="5370513"/>
          <p14:tracePt t="88646" x="2379663" y="5380038"/>
          <p14:tracePt t="88652" x="2397125" y="5380038"/>
          <p14:tracePt t="88660" x="2413000" y="5380038"/>
          <p14:tracePt t="88680" x="2422525" y="5380038"/>
          <p14:tracePt t="88692" x="2430463" y="5380038"/>
          <p14:tracePt t="88700" x="2430463" y="5387975"/>
          <p14:tracePt t="88794" x="2438400" y="5387975"/>
          <p14:tracePt t="88814" x="2447925" y="5387975"/>
          <p14:tracePt t="88822" x="2455863" y="5387975"/>
          <p14:tracePt t="88839" x="2473325" y="5387975"/>
          <p14:tracePt t="88854" x="2481263" y="5387975"/>
          <p14:tracePt t="88860" x="2498725" y="5380038"/>
          <p14:tracePt t="88869" x="2506663" y="5380038"/>
          <p14:tracePt t="88877" x="2516188" y="5380038"/>
          <p14:tracePt t="88885" x="2532063" y="5380038"/>
          <p14:tracePt t="88892" x="2532063" y="5370513"/>
          <p14:tracePt t="88902" x="2549525" y="5370513"/>
          <p14:tracePt t="88916" x="2557463" y="5370513"/>
          <p14:tracePt t="88924" x="2566988" y="5362575"/>
          <p14:tracePt t="88933" x="2574925" y="5362575"/>
          <p14:tracePt t="88940" x="2582863" y="5353050"/>
          <p14:tracePt t="88948" x="2600325" y="5353050"/>
          <p14:tracePt t="88956" x="2608263" y="5353050"/>
          <p14:tracePt t="88962" x="2625725" y="5353050"/>
          <p14:tracePt t="88970" x="2633663" y="5353050"/>
          <p14:tracePt t="88986" x="2643188" y="5353050"/>
          <p14:tracePt t="89002" x="2651125" y="5353050"/>
          <p14:tracePt t="89246" x="2660650" y="5353050"/>
          <p14:tracePt t="89254" x="2676525" y="5353050"/>
          <p14:tracePt t="89270" x="2693988" y="5353050"/>
          <p14:tracePt t="89276" x="2711450" y="5345113"/>
          <p14:tracePt t="89285" x="2719388" y="5337175"/>
          <p14:tracePt t="89292" x="2744788" y="5327650"/>
          <p14:tracePt t="89300" x="2770188" y="5319713"/>
          <p14:tracePt t="89308" x="2795588" y="5311775"/>
          <p14:tracePt t="89316" x="2805113" y="5302250"/>
          <p14:tracePt t="89324" x="2830513" y="5294313"/>
          <p14:tracePt t="89332" x="2846388" y="5294313"/>
          <p14:tracePt t="89340" x="2855913" y="5286375"/>
          <p14:tracePt t="89348" x="2871788" y="5276850"/>
          <p14:tracePt t="89356" x="2881313" y="5276850"/>
          <p14:tracePt t="89364" x="2889250" y="5268913"/>
          <p14:tracePt t="89372" x="2906713" y="5260975"/>
          <p14:tracePt t="89378" x="2922588" y="5260975"/>
          <p14:tracePt t="89394" x="2932113" y="5260975"/>
          <p14:tracePt t="89406" x="2940050" y="5260975"/>
          <p14:tracePt t="89470" x="2949575" y="5260975"/>
          <p14:tracePt t="89516" x="2949575" y="5251450"/>
          <p14:tracePt t="89564" x="2957513" y="5243513"/>
          <p14:tracePt t="89764" x="2965450" y="5243513"/>
          <p14:tracePt t="89776" x="2965450" y="5235575"/>
          <p14:tracePt t="89784" x="2974975" y="5235575"/>
          <p14:tracePt t="89796" x="2982913" y="5235575"/>
          <p14:tracePt t="89812" x="2990850" y="5235575"/>
          <p14:tracePt t="89826" x="2990850" y="5226050"/>
          <p14:tracePt t="89838" x="3000375" y="5226050"/>
          <p14:tracePt t="89898" x="3008313" y="5226050"/>
          <p14:tracePt t="89906" x="3016250" y="5226050"/>
          <p14:tracePt t="89914" x="3025775" y="5226050"/>
          <p14:tracePt t="89933" x="3041650" y="5226050"/>
          <p14:tracePt t="89939" x="3059113" y="5226050"/>
          <p14:tracePt t="89952" x="3067050" y="5226050"/>
          <p14:tracePt t="89960" x="3076575" y="5218113"/>
          <p14:tracePt t="89976" x="3084513" y="5218113"/>
          <p14:tracePt t="89984" x="3094038" y="5218113"/>
          <p14:tracePt t="89992" x="3101975" y="5218113"/>
          <p14:tracePt t="90008" x="3109913" y="5218113"/>
          <p14:tracePt t="90014" x="3119438" y="5218113"/>
          <p14:tracePt t="90030" x="3127375" y="5218113"/>
          <p14:tracePt t="90038" x="3144838" y="5218113"/>
          <p14:tracePt t="90144" x="3152775" y="5218113"/>
          <p14:tracePt t="90334" x="3160713" y="5218113"/>
          <p14:tracePt t="90352" x="3186113" y="5218113"/>
          <p14:tracePt t="90360" x="3211513" y="5218113"/>
          <p14:tracePt t="90368" x="3221038" y="5226050"/>
          <p14:tracePt t="90376" x="3246438" y="5243513"/>
          <p14:tracePt t="90384" x="3279775" y="5251450"/>
          <p14:tracePt t="90392" x="3297238" y="5260975"/>
          <p14:tracePt t="90400" x="3305175" y="5276850"/>
          <p14:tracePt t="90408" x="3322638" y="5276850"/>
          <p14:tracePt t="90416" x="3340100" y="5276850"/>
          <p14:tracePt t="90424" x="3348038" y="5276850"/>
          <p14:tracePt t="90433" x="3355975" y="5276850"/>
          <p14:tracePt t="90440" x="3355975" y="5286375"/>
          <p14:tracePt t="90450" x="3365500" y="5286375"/>
          <p14:tracePt t="90656" x="3373438" y="5286375"/>
          <p14:tracePt t="90666" x="3390900" y="5286375"/>
          <p14:tracePt t="90674" x="3398838" y="5286375"/>
          <p14:tracePt t="90690" x="3408363" y="5286375"/>
          <p14:tracePt t="90710" x="3416300" y="5286375"/>
          <p14:tracePt t="90726" x="3416300" y="5276850"/>
          <p14:tracePt t="90856" x="3424238" y="5276850"/>
          <p14:tracePt t="90938" x="3433763" y="5276850"/>
          <p14:tracePt t="90946" x="3441700" y="5268913"/>
          <p14:tracePt t="90954" x="3449638" y="5268913"/>
          <p14:tracePt t="90962" x="3467100" y="5260975"/>
          <p14:tracePt t="90970" x="3475038" y="5260975"/>
          <p14:tracePt t="90988" x="3484563" y="5260975"/>
          <p14:tracePt t="91008" x="3492500" y="5260975"/>
          <p14:tracePt t="91024" x="3502025" y="5260975"/>
          <p14:tracePt t="91040" x="3517900" y="5260975"/>
          <p14:tracePt t="91049" x="3527425" y="5260975"/>
          <p14:tracePt t="91056" x="3543300" y="5260975"/>
          <p14:tracePt t="91064" x="3560763" y="5260975"/>
          <p14:tracePt t="91072" x="3568700" y="5260975"/>
          <p14:tracePt t="91078" x="3578225" y="5260975"/>
          <p14:tracePt t="91086" x="3586163" y="5260975"/>
          <p14:tracePt t="91094" x="3594100" y="5260975"/>
          <p14:tracePt t="91102" x="3611563" y="5260975"/>
          <p14:tracePt t="91110" x="3619500" y="5260975"/>
          <p14:tracePt t="91119" x="3636963" y="5260975"/>
          <p14:tracePt t="91126" x="3654425" y="5251450"/>
          <p14:tracePt t="91134" x="3662363" y="5251450"/>
          <p14:tracePt t="91142" x="3679825" y="5243513"/>
          <p14:tracePt t="91150" x="3705225" y="5235575"/>
          <p14:tracePt t="91158" x="3713163" y="5235575"/>
          <p14:tracePt t="91166" x="3730625" y="5235575"/>
          <p14:tracePt t="91174" x="3738563" y="5235575"/>
          <p14:tracePt t="91182" x="3756025" y="5235575"/>
          <p14:tracePt t="91188" x="3773488" y="5226050"/>
          <p14:tracePt t="91196" x="3781425" y="5226050"/>
          <p14:tracePt t="91204" x="3798888" y="5226050"/>
          <p14:tracePt t="91212" x="3816350" y="5218113"/>
          <p14:tracePt t="91220" x="3824288" y="5218113"/>
          <p14:tracePt t="91228" x="3841750" y="5208588"/>
          <p14:tracePt t="91236" x="3857625" y="5208588"/>
          <p14:tracePt t="91244" x="3867150" y="5208588"/>
          <p14:tracePt t="91252" x="3883025" y="5200650"/>
          <p14:tracePt t="91260" x="3892550" y="5200650"/>
          <p14:tracePt t="91268" x="3908425" y="5192713"/>
          <p14:tracePt t="91276" x="3925888" y="5192713"/>
          <p14:tracePt t="91284" x="3935413" y="5192713"/>
          <p14:tracePt t="91290" x="3951288" y="5192713"/>
          <p14:tracePt t="91300" x="3968750" y="5192713"/>
          <p14:tracePt t="91306" x="3976688" y="5183188"/>
          <p14:tracePt t="91314" x="3994150" y="5183188"/>
          <p14:tracePt t="91322" x="4011613" y="5183188"/>
          <p14:tracePt t="91330" x="4019550" y="5183188"/>
          <p14:tracePt t="91338" x="4037013" y="5183188"/>
          <p14:tracePt t="91346" x="4044950" y="5183188"/>
          <p14:tracePt t="91354" x="4062413" y="5183188"/>
          <p14:tracePt t="91362" x="4079875" y="5175250"/>
          <p14:tracePt t="91370" x="4087813" y="5175250"/>
          <p14:tracePt t="91378" x="4105275" y="5175250"/>
          <p14:tracePt t="91386" x="4121150" y="5167313"/>
          <p14:tracePt t="91394" x="4130675" y="5167313"/>
          <p14:tracePt t="91401" x="4146550" y="5167313"/>
          <p14:tracePt t="91416" x="4156075" y="5167313"/>
          <p14:tracePt t="91433" x="4164013" y="5167313"/>
          <p14:tracePt t="91451" x="4171950" y="5167313"/>
          <p14:tracePt t="91476" x="4181475" y="5167313"/>
          <p14:tracePt t="91485" x="4197350" y="5157788"/>
          <p14:tracePt t="91502" x="4206875" y="5157788"/>
          <p14:tracePt t="91506" x="4214813" y="5157788"/>
          <p14:tracePt t="91514" x="4232275" y="5157788"/>
          <p14:tracePt t="91522" x="4240213" y="5157788"/>
          <p14:tracePt t="91530" x="4249738" y="5157788"/>
          <p14:tracePt t="91538" x="4257675" y="5157788"/>
          <p14:tracePt t="91546" x="4265613" y="5157788"/>
          <p14:tracePt t="92678" x="4275138" y="5157788"/>
          <p14:tracePt t="92684" x="4283075" y="5157788"/>
          <p14:tracePt t="92692" x="4300538" y="5157788"/>
          <p14:tracePt t="92712" x="4308475" y="5157788"/>
          <p14:tracePt t="92993" x="4316413" y="5149850"/>
          <p14:tracePt t="93000" x="4325938" y="5132388"/>
          <p14:tracePt t="93007" x="4341813" y="5124450"/>
          <p14:tracePt t="93018" x="4359275" y="5106988"/>
          <p14:tracePt t="93022" x="4376738" y="5099050"/>
          <p14:tracePt t="93030" x="4384675" y="5081588"/>
          <p14:tracePt t="93038" x="4402138" y="5064125"/>
          <p14:tracePt t="93046" x="4419600" y="5056188"/>
          <p14:tracePt t="93054" x="4435475" y="5038725"/>
          <p14:tracePt t="93062" x="4445000" y="5022850"/>
          <p14:tracePt t="93070" x="4460875" y="5005388"/>
          <p14:tracePt t="93078" x="4478338" y="4997450"/>
          <p14:tracePt t="93086" x="4503738" y="4979988"/>
          <p14:tracePt t="93094" x="4513263" y="4972050"/>
          <p14:tracePt t="93101" x="4529138" y="4962525"/>
          <p14:tracePt t="93108" x="4546600" y="4962525"/>
          <p14:tracePt t="93116" x="4554538" y="4962525"/>
          <p14:tracePt t="93124" x="4564063" y="4962525"/>
          <p14:tracePt t="93132" x="4579938" y="4962525"/>
          <p14:tracePt t="93139" x="4579938" y="4954588"/>
          <p14:tracePt t="93155" x="4589463" y="4954588"/>
          <p14:tracePt t="93164" x="4597400" y="4954588"/>
          <p14:tracePt t="93172" x="4605338" y="4954588"/>
          <p14:tracePt t="93179" x="4622800" y="4946650"/>
          <p14:tracePt t="93188" x="4640263" y="4946650"/>
          <p14:tracePt t="93196" x="4648200" y="4937125"/>
          <p14:tracePt t="93202" x="4665663" y="4929188"/>
          <p14:tracePt t="93210" x="4691063" y="4911725"/>
          <p14:tracePt t="93218" x="4716463" y="4903788"/>
          <p14:tracePt t="93226" x="4733925" y="4894263"/>
          <p14:tracePt t="93234" x="4749800" y="4886325"/>
          <p14:tracePt t="93242" x="4767263" y="4886325"/>
          <p14:tracePt t="93250" x="4775200" y="4878388"/>
          <p14:tracePt t="93258" x="4792663" y="4878388"/>
          <p14:tracePt t="93266" x="4810125" y="4878388"/>
          <p14:tracePt t="93274" x="4818063" y="4878388"/>
          <p14:tracePt t="93282" x="4835525" y="4878388"/>
          <p14:tracePt t="93290" x="4843463" y="4868863"/>
          <p14:tracePt t="93299" x="4860925" y="4868863"/>
          <p14:tracePt t="93306" x="4878388" y="4860925"/>
          <p14:tracePt t="93314" x="4903788" y="4852988"/>
          <p14:tracePt t="93320" x="4911725" y="4843463"/>
          <p14:tracePt t="93328" x="4937125" y="4835525"/>
          <p14:tracePt t="93336" x="4972050" y="4818063"/>
          <p14:tracePt t="93344" x="5005388" y="4802188"/>
          <p14:tracePt t="93352" x="5056188" y="4792663"/>
          <p14:tracePt t="93360" x="5116513" y="4784725"/>
          <p14:tracePt t="93368" x="5175250" y="4775200"/>
          <p14:tracePt t="93376" x="5226050" y="4775200"/>
          <p14:tracePt t="93384" x="5286375" y="4759325"/>
          <p14:tracePt t="93392" x="5362575" y="4759325"/>
          <p14:tracePt t="93400" x="5430838" y="4759325"/>
          <p14:tracePt t="93408" x="5514975" y="4759325"/>
          <p14:tracePt t="93414" x="5591175" y="4759325"/>
          <p14:tracePt t="93422" x="5676900" y="4759325"/>
          <p14:tracePt t="93429" x="5761038" y="4767263"/>
          <p14:tracePt t="93438" x="5846763" y="4767263"/>
          <p14:tracePt t="93446" x="5915025" y="4767263"/>
          <p14:tracePt t="93454" x="6008688" y="4775200"/>
          <p14:tracePt t="93462" x="6092825" y="4802188"/>
          <p14:tracePt t="93470" x="6153150" y="4810125"/>
          <p14:tracePt t="93478" x="6211888" y="4818063"/>
          <p14:tracePt t="93486" x="6254750" y="4827588"/>
          <p14:tracePt t="93494" x="6288088" y="4827588"/>
          <p14:tracePt t="93502" x="6313488" y="4827588"/>
          <p14:tracePt t="93510" x="6348413" y="4827588"/>
          <p14:tracePt t="93518" x="6365875" y="4827588"/>
          <p14:tracePt t="93524" x="6381750" y="4827588"/>
          <p14:tracePt t="93532" x="6399213" y="4827588"/>
          <p14:tracePt t="93540" x="6424613" y="4827588"/>
          <p14:tracePt t="93548" x="6457950" y="4827588"/>
          <p14:tracePt t="93556" x="6483350" y="4818063"/>
          <p14:tracePt t="93564" x="6510338" y="4818063"/>
          <p14:tracePt t="93572" x="6543675" y="4818063"/>
          <p14:tracePt t="93580" x="6586538" y="4818063"/>
          <p14:tracePt t="93588" x="6619875" y="4818063"/>
          <p14:tracePt t="93596" x="6645275" y="4827588"/>
          <p14:tracePt t="93604" x="6670675" y="4843463"/>
          <p14:tracePt t="93612" x="6688138" y="4852988"/>
          <p14:tracePt t="93620" x="6713538" y="4868863"/>
          <p14:tracePt t="93628" x="6731000" y="4878388"/>
          <p14:tracePt t="93634" x="6764338" y="4886325"/>
          <p14:tracePt t="93642" x="6799263" y="4903788"/>
          <p14:tracePt t="93650" x="6832600" y="4929188"/>
          <p14:tracePt t="93658" x="6865938" y="4929188"/>
          <p14:tracePt t="93666" x="6916738" y="4954588"/>
          <p14:tracePt t="93674" x="6959600" y="4962525"/>
          <p14:tracePt t="93682" x="6994525" y="4972050"/>
          <p14:tracePt t="93690" x="7053263" y="4979988"/>
          <p14:tracePt t="93699" x="7121525" y="4987925"/>
          <p14:tracePt t="93706" x="7189788" y="5013325"/>
          <p14:tracePt t="93714" x="7258050" y="5022850"/>
          <p14:tracePt t="93722" x="7334250" y="5030788"/>
          <p14:tracePt t="93730" x="7418388" y="5038725"/>
          <p14:tracePt t="93736" x="7486650" y="5038725"/>
          <p14:tracePt t="93744" x="7562850" y="5038725"/>
          <p14:tracePt t="93752" x="7631113" y="5038725"/>
          <p14:tracePt t="93760" x="7716838" y="5038725"/>
          <p14:tracePt t="93768" x="7810500" y="5030788"/>
          <p14:tracePt t="93776" x="7894638" y="5005388"/>
          <p14:tracePt t="93784" x="7980363" y="4987925"/>
          <p14:tracePt t="93792" x="8056563" y="4972050"/>
          <p14:tracePt t="93801" x="8115300" y="4962525"/>
          <p14:tracePt t="93808" x="8175625" y="4954588"/>
          <p14:tracePt t="93816" x="8191500" y="4954588"/>
          <p14:tracePt t="93824" x="8201025" y="4954588"/>
          <p14:tracePt t="93869" x="8201025" y="4946650"/>
          <p14:tracePt t="93942" x="8175625" y="4962525"/>
          <p14:tracePt t="93948" x="8158163" y="4962525"/>
          <p14:tracePt t="93956" x="8132763" y="4972050"/>
          <p14:tracePt t="93964" x="8089900" y="4972050"/>
          <p14:tracePt t="93972" x="8047038" y="4972050"/>
          <p14:tracePt t="93980" x="7988300" y="4972050"/>
          <p14:tracePt t="93988" x="7927975" y="4972050"/>
          <p14:tracePt t="93996" x="7869238" y="4972050"/>
          <p14:tracePt t="94004" x="7800975" y="4972050"/>
          <p14:tracePt t="94012" x="7742238" y="4972050"/>
          <p14:tracePt t="94020" x="7673975" y="4962525"/>
          <p14:tracePt t="94028" x="7597775" y="4954588"/>
          <p14:tracePt t="94036" x="7537450" y="4946650"/>
          <p14:tracePt t="94044" x="7478713" y="4937125"/>
          <p14:tracePt t="94052" x="7418388" y="4929188"/>
          <p14:tracePt t="94058" x="7359650" y="4929188"/>
          <p14:tracePt t="94067" x="7316788" y="4919663"/>
          <p14:tracePt t="94074" x="7283450" y="4911725"/>
          <p14:tracePt t="94082" x="7258050" y="4911725"/>
          <p14:tracePt t="94089" x="7215188" y="4911725"/>
          <p14:tracePt t="94098" x="7189788" y="4911725"/>
          <p14:tracePt t="94106" x="7129463" y="4911725"/>
          <p14:tracePt t="94114" x="7070725" y="4911725"/>
          <p14:tracePt t="94122" x="7010400" y="4894263"/>
          <p14:tracePt t="94129" x="6959600" y="4894263"/>
          <p14:tracePt t="94138" x="6908800" y="4886325"/>
          <p14:tracePt t="94146" x="6850063" y="4878388"/>
          <p14:tracePt t="94152" x="6789738" y="4868863"/>
          <p14:tracePt t="94160" x="6731000" y="4860925"/>
          <p14:tracePt t="94168" x="6670675" y="4835525"/>
          <p14:tracePt t="94176" x="6611938" y="4827588"/>
          <p14:tracePt t="94184" x="6535738" y="4818063"/>
          <p14:tracePt t="94192" x="6475413" y="4810125"/>
          <p14:tracePt t="94200" x="6416675" y="4784725"/>
          <p14:tracePt t="94208" x="6356350" y="4767263"/>
          <p14:tracePt t="94216" x="6280150" y="4749800"/>
          <p14:tracePt t="94224" x="6221413" y="4733925"/>
          <p14:tracePt t="94232" x="6161088" y="4716463"/>
          <p14:tracePt t="94240" x="6118225" y="4708525"/>
          <p14:tracePt t="94248" x="6084888" y="4699000"/>
          <p14:tracePt t="94256" x="6049963" y="4691063"/>
          <p14:tracePt t="94265" x="6016625" y="4683125"/>
          <p14:tracePt t="94270" x="5991225" y="4683125"/>
          <p14:tracePt t="94278" x="5973763" y="4683125"/>
          <p14:tracePt t="94286" x="5940425" y="4683125"/>
          <p14:tracePt t="94294" x="5897563" y="4683125"/>
          <p14:tracePt t="94302" x="5864225" y="4673600"/>
          <p14:tracePt t="94310" x="5821363" y="4673600"/>
          <p14:tracePt t="94318" x="5778500" y="4673600"/>
          <p14:tracePt t="94326" x="5719763" y="4665663"/>
          <p14:tracePt t="94334" x="5668963" y="4657725"/>
          <p14:tracePt t="94342" x="5608638" y="4657725"/>
          <p14:tracePt t="94350" x="5549900" y="4648200"/>
          <p14:tracePt t="94358" x="5524500" y="4640263"/>
          <p14:tracePt t="94367" x="5489575" y="4640263"/>
          <p14:tracePt t="94372" x="5464175" y="4630738"/>
          <p14:tracePt t="94380" x="5438775" y="4622800"/>
          <p14:tracePt t="94388" x="5430838" y="4614863"/>
          <p14:tracePt t="94396" x="5413375" y="4605338"/>
          <p14:tracePt t="94404" x="5387975" y="4597400"/>
          <p14:tracePt t="94412" x="5370513" y="4589463"/>
          <p14:tracePt t="94420" x="5362575" y="4579938"/>
          <p14:tracePt t="94428" x="5345113" y="4572000"/>
          <p14:tracePt t="94436" x="5327650" y="4564063"/>
          <p14:tracePt t="94444" x="5319713" y="4564063"/>
          <p14:tracePt t="94452" x="5302250" y="4554538"/>
          <p14:tracePt t="94460" x="5286375" y="4546600"/>
          <p14:tracePt t="94468" x="5276850" y="4546600"/>
          <p14:tracePt t="94473" x="5260975" y="4538663"/>
          <p14:tracePt t="94482" x="5243513" y="4538663"/>
          <p14:tracePt t="94490" x="5235575" y="4538663"/>
          <p14:tracePt t="94498" x="5218113" y="4538663"/>
          <p14:tracePt t="94506" x="5208588" y="4538663"/>
          <p14:tracePt t="94515" x="5192713" y="4538663"/>
          <p14:tracePt t="94522" x="5183188" y="4538663"/>
          <p14:tracePt t="94892" x="5157788" y="4546600"/>
          <p14:tracePt t="94900" x="5106988" y="4564063"/>
          <p14:tracePt t="94907" x="5038725" y="4579938"/>
          <p14:tracePt t="94922" x="4987925" y="4589463"/>
          <p14:tracePt t="94930" x="4962525" y="4589463"/>
          <p14:tracePt t="94938" x="4954588" y="4589463"/>
          <p14:tracePt t="94946" x="4937125" y="4589463"/>
          <p14:tracePt t="94954" x="4919663" y="4589463"/>
          <p14:tracePt t="94962" x="4911725" y="4589463"/>
          <p14:tracePt t="94970" x="4894263" y="4589463"/>
          <p14:tracePt t="94978" x="4878388" y="4579938"/>
          <p14:tracePt t="94986" x="4868863" y="4579938"/>
          <p14:tracePt t="94994" x="4852988" y="4579938"/>
          <p14:tracePt t="95000" x="4835525" y="4572000"/>
          <p14:tracePt t="95008" x="4827588" y="4572000"/>
          <p14:tracePt t="95016" x="4810125" y="4572000"/>
          <p14:tracePt t="95024" x="4792663" y="4564063"/>
          <p14:tracePt t="95031" x="4784725" y="4564063"/>
          <p14:tracePt t="95040" x="4767263" y="4554538"/>
          <p14:tracePt t="95048" x="4749800" y="4554538"/>
          <p14:tracePt t="95056" x="4741863" y="4546600"/>
          <p14:tracePt t="95064" x="4724400" y="4546600"/>
          <p14:tracePt t="95072" x="4699000" y="4538663"/>
          <p14:tracePt t="95080" x="4691063" y="4538663"/>
          <p14:tracePt t="95088" x="4665663" y="4529138"/>
          <p14:tracePt t="95096" x="4640263" y="4521200"/>
          <p14:tracePt t="95102" x="4630738" y="4513263"/>
          <p14:tracePt t="95110" x="4605338" y="4495800"/>
          <p14:tracePt t="95118" x="4579938" y="4486275"/>
          <p14:tracePt t="95126" x="4554538" y="4478338"/>
          <p14:tracePt t="95134" x="4521200" y="4470400"/>
          <p14:tracePt t="95142" x="4495800" y="4460875"/>
          <p14:tracePt t="95150" x="4460875" y="4452938"/>
          <p14:tracePt t="95158" x="4410075" y="4445000"/>
          <p14:tracePt t="95166" x="4351338" y="4435475"/>
          <p14:tracePt t="95173" x="4308475" y="4427538"/>
          <p14:tracePt t="95182" x="4249738" y="4419600"/>
          <p14:tracePt t="95189" x="4189413" y="4419600"/>
          <p14:tracePt t="95198" x="4146550" y="4410075"/>
          <p14:tracePt t="95206" x="4095750" y="4410075"/>
          <p14:tracePt t="95212" x="4070350" y="4410075"/>
          <p14:tracePt t="95220" x="4044950" y="4410075"/>
          <p14:tracePt t="95228" x="4019550" y="4410075"/>
          <p14:tracePt t="95236" x="4002088" y="4410075"/>
          <p14:tracePt t="95244" x="3986213" y="4410075"/>
          <p14:tracePt t="95252" x="3968750" y="4419600"/>
          <p14:tracePt t="95260" x="3960813" y="4419600"/>
          <p14:tracePt t="95268" x="3935413" y="4427538"/>
          <p14:tracePt t="95276" x="3917950" y="4427538"/>
          <p14:tracePt t="95284" x="3908425" y="4435475"/>
          <p14:tracePt t="95292" x="3900488" y="4445000"/>
          <p14:tracePt t="95300" x="3883025" y="4445000"/>
          <p14:tracePt t="95316" x="3875088" y="4452938"/>
          <p14:tracePt t="95334" x="3867150" y="4452938"/>
          <p14:tracePt t="95346" x="3857625" y="4452938"/>
          <p14:tracePt t="95362" x="3849688" y="4460875"/>
          <p14:tracePt t="95370" x="3832225" y="4470400"/>
          <p14:tracePt t="95386" x="3824288" y="4478338"/>
          <p14:tracePt t="95406" x="3816350" y="4486275"/>
          <p14:tracePt t="95436" x="3816350" y="4495800"/>
          <p14:tracePt t="95444" x="3806825" y="4495800"/>
          <p14:tracePt t="95452" x="3806825" y="4503738"/>
          <p14:tracePt t="95460" x="3790950" y="4521200"/>
          <p14:tracePt t="95476" x="3781425" y="4538663"/>
          <p14:tracePt t="95484" x="3773488" y="4554538"/>
          <p14:tracePt t="95492" x="3756025" y="4564063"/>
          <p14:tracePt t="95500" x="3748088" y="4579938"/>
          <p14:tracePt t="95508" x="3738563" y="4597400"/>
          <p14:tracePt t="95517" x="3738563" y="4605338"/>
          <p14:tracePt t="95524" x="3738563" y="4622800"/>
          <p14:tracePt t="95530" x="3730625" y="4640263"/>
          <p14:tracePt t="95538" x="3722688" y="4657725"/>
          <p14:tracePt t="95554" x="3722688" y="4673600"/>
          <p14:tracePt t="95562" x="3722688" y="4683125"/>
          <p14:tracePt t="95570" x="3713163" y="4691063"/>
          <p14:tracePt t="95578" x="3713163" y="4708525"/>
          <p14:tracePt t="95822" x="3713163" y="4716463"/>
          <p14:tracePt t="95835" x="3722688" y="4716463"/>
          <p14:tracePt t="95842" x="3730625" y="4716463"/>
          <p14:tracePt t="95852" x="3738563" y="4724400"/>
          <p14:tracePt t="95861" x="3748088" y="4724400"/>
          <p14:tracePt t="95868" x="3756025" y="4724400"/>
          <p14:tracePt t="95876" x="3773488" y="4724400"/>
          <p14:tracePt t="95884" x="3781425" y="4724400"/>
          <p14:tracePt t="95892" x="3798888" y="4724400"/>
          <p14:tracePt t="95900" x="3806825" y="4724400"/>
          <p14:tracePt t="95921" x="3841750" y="4733925"/>
          <p14:tracePt t="95924" x="3849688" y="4733925"/>
          <p14:tracePt t="95932" x="3867150" y="4733925"/>
          <p14:tracePt t="95940" x="3883025" y="4733925"/>
          <p14:tracePt t="95948" x="3892550" y="4741863"/>
          <p14:tracePt t="95954" x="3908425" y="4741863"/>
          <p14:tracePt t="95962" x="3925888" y="4741863"/>
          <p14:tracePt t="95970" x="3943350" y="4749800"/>
          <p14:tracePt t="95978" x="3976688" y="4749800"/>
          <p14:tracePt t="95986" x="4002088" y="4767263"/>
          <p14:tracePt t="95994" x="4019550" y="4775200"/>
          <p14:tracePt t="96002" x="4027488" y="4784725"/>
          <p14:tracePt t="96010" x="4037013" y="4784725"/>
          <p14:tracePt t="96018" x="4044950" y="4784725"/>
          <p14:tracePt t="96038" x="4052888" y="4784725"/>
          <p14:tracePt t="96050" x="4052888" y="4792663"/>
          <p14:tracePt t="96096" x="4062413" y="4802188"/>
          <p14:tracePt t="96108" x="4070350" y="4810125"/>
          <p14:tracePt t="96116" x="4079875" y="4818063"/>
          <p14:tracePt t="96124" x="4087813" y="4827588"/>
          <p14:tracePt t="96132" x="4095750" y="4827588"/>
          <p14:tracePt t="96140" x="4095750" y="4835525"/>
          <p14:tracePt t="96158" x="4105275" y="4835525"/>
          <p14:tracePt t="96250" x="4113213" y="4835525"/>
          <p14:tracePt t="96262" x="4113213" y="4843463"/>
          <p14:tracePt t="96288" x="4121150" y="4852988"/>
          <p14:tracePt t="96348" x="4130675" y="4852988"/>
          <p14:tracePt t="96360" x="4138613" y="4860925"/>
          <p14:tracePt t="96372" x="4138613" y="4868863"/>
          <p14:tracePt t="96484" x="4138613" y="4878388"/>
          <p14:tracePt t="96512" x="4138613" y="4886325"/>
          <p14:tracePt t="96520" x="4130675" y="4894263"/>
          <p14:tracePt t="96528" x="4121150" y="4903788"/>
          <p14:tracePt t="96536" x="4121150" y="4911725"/>
          <p14:tracePt t="96544" x="4113213" y="4929188"/>
          <p14:tracePt t="96552" x="4095750" y="4937125"/>
          <p14:tracePt t="96560" x="4087813" y="4946650"/>
          <p14:tracePt t="96568" x="4079875" y="4946650"/>
          <p14:tracePt t="96578" x="4079875" y="4954588"/>
          <p14:tracePt t="96586" x="4070350" y="4954588"/>
          <p14:tracePt t="96594" x="4062413" y="4954588"/>
          <p14:tracePt t="96614" x="4062413" y="4962525"/>
          <p14:tracePt t="96630" x="4052888" y="4962525"/>
          <p14:tracePt t="96638" x="4052888" y="4972050"/>
          <p14:tracePt t="96646" x="4044950" y="4972050"/>
          <p14:tracePt t="96654" x="4044950" y="4979988"/>
          <p14:tracePt t="96662" x="4037013" y="4979988"/>
          <p14:tracePt t="96670" x="4027488" y="4979988"/>
          <p14:tracePt t="96678" x="4019550" y="4987925"/>
          <p14:tracePt t="96683" x="4002088" y="5005388"/>
          <p14:tracePt t="96692" x="3986213" y="5013325"/>
          <p14:tracePt t="96700" x="3976688" y="5013325"/>
          <p14:tracePt t="96708" x="3968750" y="5013325"/>
          <p14:tracePt t="96716" x="3960813" y="5022850"/>
          <p14:tracePt t="96724" x="3951288" y="5022850"/>
          <p14:tracePt t="96794" x="3951288" y="5030788"/>
          <p14:tracePt t="96806" x="3943350" y="5038725"/>
          <p14:tracePt t="96814" x="3935413" y="5038725"/>
          <p14:tracePt t="96822" x="3925888" y="5056188"/>
          <p14:tracePt t="96830" x="3917950" y="5064125"/>
          <p14:tracePt t="96838" x="3908425" y="5064125"/>
          <p14:tracePt t="96846" x="3900488" y="5073650"/>
          <p14:tracePt t="96854" x="3892550" y="5081588"/>
          <p14:tracePt t="96862" x="3892550" y="5091113"/>
          <p14:tracePt t="96870" x="3875088" y="5091113"/>
          <p14:tracePt t="96886" x="3875088" y="5099050"/>
          <p14:tracePt t="96900" x="3867150" y="5099050"/>
          <p14:tracePt t="96913" x="3867150" y="5106988"/>
          <p14:tracePt t="96931" x="3857625" y="5106988"/>
          <p14:tracePt t="96936" x="3849688" y="5116513"/>
          <p14:tracePt t="97514" x="3849688" y="5124450"/>
          <p14:tracePt t="97522" x="3832225" y="5132388"/>
          <p14:tracePt t="97530" x="3816350" y="5141913"/>
          <p14:tracePt t="97536" x="3806825" y="5149850"/>
          <p14:tracePt t="97544" x="3790950" y="5167313"/>
          <p14:tracePt t="97553" x="3773488" y="5183188"/>
          <p14:tracePt t="97560" x="3756025" y="5200650"/>
          <p14:tracePt t="97568" x="3748088" y="5200650"/>
          <p14:tracePt t="97576" x="3738563" y="5200650"/>
          <p14:tracePt t="97588" x="3730625" y="5200650"/>
          <p14:tracePt t="97620" x="3722688" y="5200650"/>
          <p14:tracePt t="97628" x="3705225" y="5200650"/>
          <p14:tracePt t="97636" x="3697288" y="5208588"/>
          <p14:tracePt t="97644" x="3671888" y="5218113"/>
          <p14:tracePt t="97650" x="3646488" y="5218113"/>
          <p14:tracePt t="97658" x="3629025" y="5218113"/>
          <p14:tracePt t="97666" x="3603625" y="5218113"/>
          <p14:tracePt t="97674" x="3586163" y="5218113"/>
          <p14:tracePt t="97683" x="3578225" y="5218113"/>
          <p14:tracePt t="97690" x="3560763" y="5226050"/>
          <p14:tracePt t="97698" x="3543300" y="5226050"/>
          <p14:tracePt t="97706" x="3535363" y="5226050"/>
          <p14:tracePt t="97715" x="3527425" y="5226050"/>
          <p14:tracePt t="97722" x="3517900" y="5226050"/>
          <p14:tracePt t="97731" x="3509963" y="5235575"/>
          <p14:tracePt t="97738" x="3492500" y="5235575"/>
          <p14:tracePt t="97752" x="3484563" y="5235575"/>
          <p14:tracePt t="97760" x="3475038" y="5235575"/>
          <p14:tracePt t="98531" x="3484563" y="5243513"/>
          <p14:tracePt t="98539" x="3492500" y="5243513"/>
          <p14:tracePt t="98548" x="3502025" y="5251450"/>
          <p14:tracePt t="98554" x="3509963" y="5260975"/>
          <p14:tracePt t="98672" x="3517900" y="5260975"/>
          <p14:tracePt t="99312" x="3509963" y="5260975"/>
          <p14:tracePt t="99320" x="3492500" y="5260975"/>
          <p14:tracePt t="99328" x="3467100" y="5260975"/>
          <p14:tracePt t="99336" x="3441700" y="5260975"/>
          <p14:tracePt t="99342" x="3424238" y="5260975"/>
          <p14:tracePt t="99350" x="3398838" y="5251450"/>
          <p14:tracePt t="99358" x="3382963" y="5251450"/>
          <p14:tracePt t="99366" x="3373438" y="5251450"/>
          <p14:tracePt t="99374" x="3355975" y="5243513"/>
          <p14:tracePt t="99382" x="3340100" y="5243513"/>
          <p14:tracePt t="99390" x="3330575" y="5235575"/>
          <p14:tracePt t="99398" x="3314700" y="5235575"/>
          <p14:tracePt t="99406" x="3297238" y="5235575"/>
          <p14:tracePt t="99414" x="3289300" y="5235575"/>
          <p14:tracePt t="99422" x="3271838" y="5235575"/>
          <p14:tracePt t="99430" x="3263900" y="5235575"/>
          <p14:tracePt t="99438" x="3246438" y="5235575"/>
          <p14:tracePt t="99444" x="3238500" y="5235575"/>
          <p14:tracePt t="99452" x="3228975" y="5235575"/>
          <p14:tracePt t="99460" x="3221038" y="5235575"/>
          <p14:tracePt t="99468" x="3211513" y="5235575"/>
          <p14:tracePt t="99476" x="3203575" y="5235575"/>
          <p14:tracePt t="99484" x="3186113" y="5226050"/>
          <p14:tracePt t="99492" x="3178175" y="5226050"/>
          <p14:tracePt t="99500" x="3170238" y="5226050"/>
          <p14:tracePt t="99508" x="3160713" y="5218113"/>
          <p14:tracePt t="99516" x="3152775" y="5218113"/>
          <p14:tracePt t="99524" x="3144838" y="5218113"/>
          <p14:tracePt t="99532" x="3135313" y="5218113"/>
          <p14:tracePt t="99548" x="3127375" y="5218113"/>
          <p14:tracePt t="99554" x="3119438" y="5218113"/>
          <p14:tracePt t="99562" x="3109913" y="5218113"/>
          <p14:tracePt t="99810" x="3127375" y="5218113"/>
          <p14:tracePt t="99826" x="3144838" y="5235575"/>
          <p14:tracePt t="99834" x="3152775" y="5235575"/>
          <p14:tracePt t="99847" x="3152775" y="5243513"/>
          <p14:tracePt t="99858" x="3152775" y="5251450"/>
          <p14:tracePt t="99866" x="3152775" y="5260975"/>
          <p14:tracePt t="99872" x="3160713" y="5268913"/>
          <p14:tracePt t="99884" x="3170238" y="5286375"/>
          <p14:tracePt t="99888" x="3170238" y="5294313"/>
          <p14:tracePt t="99896" x="3178175" y="5311775"/>
          <p14:tracePt t="99916" x="3178175" y="5337175"/>
          <p14:tracePt t="99920" x="3178175" y="5353050"/>
          <p14:tracePt t="99928" x="3170238" y="5370513"/>
          <p14:tracePt t="99936" x="3152775" y="5395913"/>
          <p14:tracePt t="99944" x="3135313" y="5413375"/>
          <p14:tracePt t="99952" x="3119438" y="5446713"/>
          <p14:tracePt t="99960" x="3101975" y="5472113"/>
          <p14:tracePt t="99968" x="3084513" y="5497513"/>
          <p14:tracePt t="99974" x="3067050" y="5514975"/>
          <p14:tracePt t="99983" x="3051175" y="5532438"/>
          <p14:tracePt t="99990" x="3033713" y="5540375"/>
          <p14:tracePt t="99998" x="3025775" y="5549900"/>
          <p14:tracePt t="100006" x="3016250" y="5565775"/>
          <p14:tracePt t="100014" x="3000375" y="5575300"/>
          <p14:tracePt t="100022" x="2990850" y="5583238"/>
          <p14:tracePt t="100050" x="2982913" y="5583238"/>
          <p14:tracePt t="100069" x="2965450" y="5583238"/>
          <p14:tracePt t="100076" x="2957513" y="5583238"/>
          <p14:tracePt t="100084" x="2940050" y="5591175"/>
          <p14:tracePt t="100092" x="2932113" y="5591175"/>
          <p14:tracePt t="100099" x="2922588" y="5591175"/>
          <p14:tracePt t="100108" x="2906713" y="5591175"/>
          <p14:tracePt t="100116" x="2897188" y="5591175"/>
          <p14:tracePt t="100123" x="2871788" y="5591175"/>
          <p14:tracePt t="100133" x="2855913" y="5591175"/>
          <p14:tracePt t="100140" x="2846388" y="5575300"/>
          <p14:tracePt t="100148" x="2820988" y="5575300"/>
          <p14:tracePt t="100155" x="2805113" y="5557838"/>
          <p14:tracePt t="100163" x="2778125" y="5540375"/>
          <p14:tracePt t="100172" x="2752725" y="5524500"/>
          <p14:tracePt t="100180" x="2719388" y="5507038"/>
          <p14:tracePt t="100186" x="2701925" y="5489575"/>
          <p14:tracePt t="100194" x="2668588" y="5472113"/>
          <p14:tracePt t="100202" x="2617788" y="5456238"/>
          <p14:tracePt t="100210" x="2566988" y="5438775"/>
          <p14:tracePt t="100218" x="2506663" y="5413375"/>
          <p14:tracePt t="100226" x="2455863" y="5395913"/>
          <p14:tracePt t="100233" x="2413000" y="5380038"/>
          <p14:tracePt t="100242" x="2362200" y="5353050"/>
          <p14:tracePt t="100249" x="2328863" y="5337175"/>
          <p14:tracePt t="100258" x="2293938" y="5319713"/>
          <p14:tracePt t="100266" x="2268538" y="5302250"/>
          <p14:tracePt t="100274" x="2252663" y="5294313"/>
          <p14:tracePt t="100280" x="2243138" y="5276850"/>
          <p14:tracePt t="100288" x="2227263" y="5260975"/>
          <p14:tracePt t="100296" x="2209800" y="5243513"/>
          <p14:tracePt t="100304" x="2192338" y="5235575"/>
          <p14:tracePt t="100312" x="2174875" y="5218113"/>
          <p14:tracePt t="100320" x="2166938" y="5200650"/>
          <p14:tracePt t="100328" x="2149475" y="5183188"/>
          <p14:tracePt t="100336" x="2133600" y="5175250"/>
          <p14:tracePt t="100345" x="2116138" y="5167313"/>
          <p14:tracePt t="100352" x="2108200" y="5157788"/>
          <p14:tracePt t="100360" x="2090738" y="5149850"/>
          <p14:tracePt t="100368" x="2073275" y="5132388"/>
          <p14:tracePt t="100376" x="2055813" y="5116513"/>
          <p14:tracePt t="100384" x="2047875" y="5116513"/>
          <p14:tracePt t="100390" x="2030413" y="5106988"/>
          <p14:tracePt t="100398" x="2014538" y="5099050"/>
          <p14:tracePt t="100405" x="2005013" y="5099050"/>
          <p14:tracePt t="100414" x="1989138" y="5081588"/>
          <p14:tracePt t="100422" x="1971675" y="5081588"/>
          <p14:tracePt t="100430" x="1963738" y="5073650"/>
          <p14:tracePt t="100438" x="1946275" y="5073650"/>
          <p14:tracePt t="100446" x="1938338" y="5073650"/>
          <p14:tracePt t="100466" x="1928813" y="5073650"/>
          <p14:tracePt t="100474" x="1920875" y="5073650"/>
          <p14:tracePt t="100482" x="1911350" y="5073650"/>
          <p14:tracePt t="100540" x="1903413" y="5073650"/>
          <p14:tracePt t="100549" x="1895475" y="5073650"/>
          <p14:tracePt t="100556" x="1885950" y="5081588"/>
          <p14:tracePt t="100564" x="1878013" y="5081588"/>
          <p14:tracePt t="100572" x="1870075" y="5081588"/>
          <p14:tracePt t="100580" x="1870075" y="5091113"/>
          <p14:tracePt t="100588" x="1860550" y="5091113"/>
          <p14:tracePt t="100598" x="1852613" y="5091113"/>
          <p14:tracePt t="100610" x="1852613" y="5099050"/>
          <p14:tracePt t="100626" x="1844675" y="5099050"/>
          <p14:tracePt t="100634" x="1835150" y="5106988"/>
          <p14:tracePt t="100642" x="1827213" y="5106988"/>
          <p14:tracePt t="100650" x="1827213" y="5116513"/>
          <p14:tracePt t="101051" x="1819275" y="5124450"/>
          <p14:tracePt t="101062" x="1809750" y="5124450"/>
          <p14:tracePt t="101070" x="1801813" y="5132388"/>
          <p14:tracePt t="101078" x="1801813" y="5141913"/>
          <p14:tracePt t="101086" x="1793875" y="5141913"/>
          <p14:tracePt t="101106" x="1784350" y="5141913"/>
          <p14:tracePt t="101114" x="1784350" y="5149850"/>
          <p14:tracePt t="101128" x="1784350" y="5157788"/>
          <p14:tracePt t="102040" x="1784350" y="5167313"/>
          <p14:tracePt t="102052" x="1793875" y="5167313"/>
          <p14:tracePt t="102060" x="1827213" y="5183188"/>
          <p14:tracePt t="102068" x="1852613" y="5208588"/>
          <p14:tracePt t="102076" x="1878013" y="5235575"/>
          <p14:tracePt t="102082" x="1911350" y="5260975"/>
          <p14:tracePt t="102090" x="1954213" y="5311775"/>
          <p14:tracePt t="102098" x="1979613" y="5327650"/>
          <p14:tracePt t="102106" x="2014538" y="5353050"/>
          <p14:tracePt t="102114" x="2030413" y="5370513"/>
          <p14:tracePt t="102122" x="2047875" y="5387975"/>
          <p14:tracePt t="102130" x="2065338" y="5405438"/>
          <p14:tracePt t="102138" x="2082800" y="5421313"/>
          <p14:tracePt t="102146" x="2098675" y="5430838"/>
          <p14:tracePt t="102154" x="2108200" y="5438775"/>
          <p14:tracePt t="102162" x="2124075" y="5446713"/>
          <p14:tracePt t="102170" x="2141538" y="5464175"/>
          <p14:tracePt t="102178" x="2166938" y="5472113"/>
          <p14:tracePt t="102186" x="2174875" y="5472113"/>
          <p14:tracePt t="102192" x="2200275" y="5481638"/>
          <p14:tracePt t="102199" x="2227263" y="5489575"/>
          <p14:tracePt t="102208" x="2252663" y="5497513"/>
          <p14:tracePt t="102216" x="2278063" y="5497513"/>
          <p14:tracePt t="102223" x="2303463" y="5514975"/>
          <p14:tracePt t="102232" x="2328863" y="5532438"/>
          <p14:tracePt t="102240" x="2354263" y="5540375"/>
          <p14:tracePt t="102248" x="2371725" y="5549900"/>
          <p14:tracePt t="102256" x="2387600" y="5557838"/>
          <p14:tracePt t="102264" x="2422525" y="5565775"/>
          <p14:tracePt t="102272" x="2438400" y="5575300"/>
          <p14:tracePt t="102280" x="2455863" y="5583238"/>
          <p14:tracePt t="102288" x="2481263" y="5583238"/>
          <p14:tracePt t="102294" x="2506663" y="5591175"/>
          <p14:tracePt t="102302" x="2524125" y="5591175"/>
          <p14:tracePt t="102309" x="2549525" y="5591175"/>
          <p14:tracePt t="102318" x="2566988" y="5591175"/>
          <p14:tracePt t="102326" x="2574925" y="5591175"/>
          <p14:tracePt t="102334" x="2592388" y="5591175"/>
          <p14:tracePt t="102342" x="2608263" y="5591175"/>
          <p14:tracePt t="102349" x="2617788" y="5591175"/>
          <p14:tracePt t="102358" x="2633663" y="5591175"/>
          <p14:tracePt t="102366" x="2651125" y="5591175"/>
          <p14:tracePt t="102374" x="2660650" y="5583238"/>
          <p14:tracePt t="102382" x="2676525" y="5565775"/>
          <p14:tracePt t="102390" x="2693988" y="5549900"/>
          <p14:tracePt t="102398" x="2701925" y="5549900"/>
          <p14:tracePt t="102404" x="2711450" y="5532438"/>
          <p14:tracePt t="102412" x="2719388" y="5524500"/>
          <p14:tracePt t="102420" x="2727325" y="5514975"/>
          <p14:tracePt t="102428" x="2736850" y="5497513"/>
          <p14:tracePt t="102436" x="2744788" y="5481638"/>
          <p14:tracePt t="102444" x="2752725" y="5472113"/>
          <p14:tracePt t="102452" x="2752725" y="5456238"/>
          <p14:tracePt t="102460" x="2752725" y="5438775"/>
          <p14:tracePt t="102484" x="2752725" y="5430838"/>
          <p14:tracePt t="102492" x="2752725" y="5421313"/>
          <p14:tracePt t="102510" x="2752725" y="5405438"/>
          <p14:tracePt t="102518" x="2736850" y="5387975"/>
          <p14:tracePt t="102526" x="2727325" y="5370513"/>
          <p14:tracePt t="102534" x="2701925" y="5362575"/>
          <p14:tracePt t="102542" x="2686050" y="5345113"/>
          <p14:tracePt t="102549" x="2668588" y="5327650"/>
          <p14:tracePt t="102558" x="2643188" y="5311775"/>
          <p14:tracePt t="102566" x="2625725" y="5294313"/>
          <p14:tracePt t="102574" x="2600325" y="5286375"/>
          <p14:tracePt t="102582" x="2574925" y="5276850"/>
          <p14:tracePt t="102590" x="2549525" y="5268913"/>
          <p14:tracePt t="102598" x="2516188" y="5251450"/>
          <p14:tracePt t="102604" x="2489200" y="5251450"/>
          <p14:tracePt t="102612" x="2463800" y="5251450"/>
          <p14:tracePt t="102620" x="2438400" y="5243513"/>
          <p14:tracePt t="102628" x="2430463" y="5235575"/>
          <p14:tracePt t="102636" x="2413000" y="5235575"/>
          <p14:tracePt t="102644" x="2397125" y="5235575"/>
          <p14:tracePt t="102652" x="2397125" y="5226050"/>
          <p14:tracePt t="102660" x="2387600" y="5226050"/>
          <p14:tracePt t="102668" x="2379663" y="5226050"/>
          <p14:tracePt t="102829" x="2371725" y="5226050"/>
          <p14:tracePt t="102840" x="2362200" y="5226050"/>
          <p14:tracePt t="102850" x="2354263" y="5226050"/>
          <p14:tracePt t="102998" x="2344738" y="5226050"/>
          <p14:tracePt t="103010" x="2336800" y="5226050"/>
          <p14:tracePt t="103018" x="2328863" y="5226050"/>
          <p14:tracePt t="103026" x="2311400" y="5235575"/>
          <p14:tracePt t="103032" x="2293938" y="5235575"/>
          <p14:tracePt t="103039" x="2278063" y="5243513"/>
          <p14:tracePt t="103048" x="2268538" y="5251450"/>
          <p14:tracePt t="103056" x="2252663" y="5268913"/>
          <p14:tracePt t="103064" x="2235200" y="5286375"/>
          <p14:tracePt t="103072" x="2217738" y="5302250"/>
          <p14:tracePt t="103080" x="2209800" y="5311775"/>
          <p14:tracePt t="103088" x="2200275" y="5327650"/>
          <p14:tracePt t="103097" x="2192338" y="5345113"/>
          <p14:tracePt t="103104" x="2184400" y="5345113"/>
          <p14:tracePt t="103112" x="2174875" y="5362575"/>
          <p14:tracePt t="103120" x="2166938" y="5370513"/>
          <p14:tracePt t="103128" x="2159000" y="5370513"/>
          <p14:tracePt t="103134" x="2149475" y="5380038"/>
          <p14:tracePt t="103142" x="2149475" y="5387975"/>
          <p14:tracePt t="103149" x="2133600" y="5395913"/>
          <p14:tracePt t="103166" x="2124075" y="5413375"/>
          <p14:tracePt t="103174" x="2116138" y="5421313"/>
          <p14:tracePt t="103183" x="2108200" y="5421313"/>
          <p14:tracePt t="103414" x="2116138" y="5413375"/>
          <p14:tracePt t="103423" x="2133600" y="5395913"/>
          <p14:tracePt t="103430" x="2141538" y="5387975"/>
          <p14:tracePt t="103439" x="2149475" y="5370513"/>
          <p14:tracePt t="103451" x="2159000" y="5353050"/>
          <p14:tracePt t="103453" x="2174875" y="5337175"/>
          <p14:tracePt t="103460" x="2184400" y="5327650"/>
          <p14:tracePt t="103468" x="2200275" y="5311775"/>
          <p14:tracePt t="103476" x="2200275" y="5302250"/>
          <p14:tracePt t="103484" x="2209800" y="5294313"/>
          <p14:tracePt t="103496" x="2217738" y="5294313"/>
          <p14:tracePt t="103504" x="2217738" y="5286375"/>
          <p14:tracePt t="103512" x="2217738" y="5276850"/>
          <p14:tracePt t="103520" x="2227263" y="5276850"/>
          <p14:tracePt t="103528" x="2243138" y="5268913"/>
          <p14:tracePt t="103536" x="2252663" y="5260975"/>
          <p14:tracePt t="103544" x="2268538" y="5243513"/>
          <p14:tracePt t="103552" x="2286000" y="5235575"/>
          <p14:tracePt t="103558" x="2303463" y="5226050"/>
          <p14:tracePt t="103566" x="2311400" y="5208588"/>
          <p14:tracePt t="103574" x="2319338" y="5200650"/>
          <p14:tracePt t="103582" x="2336800" y="5200650"/>
          <p14:tracePt t="103590" x="2344738" y="5192713"/>
          <p14:tracePt t="103740" x="2344738" y="5208588"/>
          <p14:tracePt t="103756" x="2344738" y="5226050"/>
          <p14:tracePt t="103764" x="2336800" y="5235575"/>
          <p14:tracePt t="103770" x="2328863" y="5243513"/>
          <p14:tracePt t="103778" x="2328863" y="5251450"/>
          <p14:tracePt t="103786" x="2319338" y="5260975"/>
          <p14:tracePt t="103794" x="2319338" y="5268913"/>
          <p14:tracePt t="103802" x="2319338" y="5276850"/>
          <p14:tracePt t="103810" x="2311400" y="5286375"/>
          <p14:tracePt t="103834" x="2311400" y="5294313"/>
          <p14:tracePt t="103870" x="2303463" y="5302250"/>
          <p14:tracePt t="104164" x="2311400" y="5302250"/>
          <p14:tracePt t="104180" x="2319338" y="5302250"/>
          <p14:tracePt t="104190" x="2328863" y="5302250"/>
          <p14:tracePt t="104199" x="2336800" y="5302250"/>
          <p14:tracePt t="104439" x="2354263" y="5302250"/>
          <p14:tracePt t="104447" x="2362200" y="5302250"/>
          <p14:tracePt t="104454" x="2379663" y="5294313"/>
          <p14:tracePt t="104464" x="2397125" y="5294313"/>
          <p14:tracePt t="104470" x="2405063" y="5294313"/>
          <p14:tracePt t="104478" x="2422525" y="5294313"/>
          <p14:tracePt t="104486" x="2430463" y="5294313"/>
          <p14:tracePt t="104494" x="2438400" y="5286375"/>
          <p14:tracePt t="104502" x="2455863" y="5286375"/>
          <p14:tracePt t="104508" x="2463800" y="5286375"/>
          <p14:tracePt t="104516" x="2473325" y="5286375"/>
          <p14:tracePt t="104524" x="2481263" y="5286375"/>
          <p14:tracePt t="104540" x="2489200" y="5286375"/>
          <p14:tracePt t="104552" x="2498725" y="5286375"/>
          <p14:tracePt t="104968" x="2489200" y="5294313"/>
          <p14:tracePt t="105066" x="2489200" y="5302250"/>
          <p14:tracePt t="105090" x="2481263" y="5311775"/>
          <p14:tracePt t="105102" x="2473325" y="5319713"/>
          <p14:tracePt t="105424" x="2473325" y="5311775"/>
          <p14:tracePt t="105432" x="2481263" y="5302250"/>
          <p14:tracePt t="105449" x="2481263" y="5294313"/>
          <p14:tracePt t="105456" x="2489200" y="5294313"/>
          <p14:tracePt t="107834" x="2498725" y="5276850"/>
          <p14:tracePt t="107842" x="2506663" y="5276850"/>
          <p14:tracePt t="107921" x="2516188" y="5268913"/>
          <p14:tracePt t="107928" x="2524125" y="5260975"/>
          <p14:tracePt t="107936" x="2532063" y="5260975"/>
          <p14:tracePt t="107952" x="2541588" y="5251450"/>
          <p14:tracePt t="107960" x="2549525" y="5243513"/>
          <p14:tracePt t="108030" x="2557463" y="5243513"/>
          <p14:tracePt t="108038" x="2557463" y="5235575"/>
          <p14:tracePt t="108046" x="2566988" y="5235575"/>
          <p14:tracePt t="108070" x="2574925" y="5235575"/>
          <p14:tracePt t="108078" x="2574925" y="5226050"/>
          <p14:tracePt t="108094" x="2582863" y="5218113"/>
          <p14:tracePt t="108184" x="2592388" y="5218113"/>
          <p14:tracePt t="108243" x="2592388" y="5208588"/>
          <p14:tracePt t="108251" x="2600325" y="5200650"/>
          <p14:tracePt t="108258" x="2608263" y="5200650"/>
          <p14:tracePt t="108267" x="2608263" y="5192713"/>
          <p14:tracePt t="108275" x="2617788" y="5175250"/>
          <p14:tracePt t="108283" x="2617788" y="5167313"/>
          <p14:tracePt t="108290" x="2633663" y="5149850"/>
          <p14:tracePt t="108299" x="2651125" y="5132388"/>
          <p14:tracePt t="108306" x="2668588" y="5116513"/>
          <p14:tracePt t="108314" x="2676525" y="5091113"/>
          <p14:tracePt t="108322" x="2686050" y="5081588"/>
          <p14:tracePt t="108331" x="2686050" y="5073650"/>
          <p14:tracePt t="108336" x="2686050" y="5064125"/>
          <p14:tracePt t="108444" x="2676525" y="5064125"/>
          <p14:tracePt t="108450" x="2660650" y="5064125"/>
          <p14:tracePt t="108458" x="2633663" y="5064125"/>
          <p14:tracePt t="108466" x="2617788" y="5081588"/>
          <p14:tracePt t="108474" x="2582863" y="5099050"/>
          <p14:tracePt t="108482" x="2549525" y="5116513"/>
          <p14:tracePt t="108490" x="2498725" y="5132388"/>
          <p14:tracePt t="108498" x="2455863" y="5157788"/>
          <p14:tracePt t="108506" x="2387600" y="5175250"/>
          <p14:tracePt t="108514" x="2328863" y="5192713"/>
          <p14:tracePt t="108522" x="2293938" y="5226050"/>
          <p14:tracePt t="108531" x="2278063" y="5243513"/>
          <p14:tracePt t="108538" x="2260600" y="5260975"/>
          <p14:tracePt t="108544" x="2260600" y="5276850"/>
          <p14:tracePt t="108552" x="2260600" y="5286375"/>
          <p14:tracePt t="108560" x="2260600" y="5302250"/>
          <p14:tracePt t="108568" x="2268538" y="5327650"/>
          <p14:tracePt t="108576" x="2293938" y="5353050"/>
          <p14:tracePt t="108584" x="2344738" y="5387975"/>
          <p14:tracePt t="108592" x="2405063" y="5421313"/>
          <p14:tracePt t="108600" x="2473325" y="5456238"/>
          <p14:tracePt t="108608" x="2549525" y="5489575"/>
          <p14:tracePt t="108616" x="2617788" y="5507038"/>
          <p14:tracePt t="108624" x="2711450" y="5532438"/>
          <p14:tracePt t="108632" x="2838450" y="5540375"/>
          <p14:tracePt t="108640" x="2974975" y="5540375"/>
          <p14:tracePt t="108648" x="3144838" y="5514975"/>
          <p14:tracePt t="108654" x="3340100" y="5472113"/>
          <p14:tracePt t="108662" x="3552825" y="5380038"/>
          <p14:tracePt t="108670" x="3713163" y="5311775"/>
          <p14:tracePt t="108680" x="3867150" y="5243513"/>
          <p14:tracePt t="108686" x="3960813" y="5192713"/>
          <p14:tracePt t="108694" x="4019550" y="5149850"/>
          <p14:tracePt t="108702" x="4052888" y="5106988"/>
          <p14:tracePt t="108710" x="4062413" y="5091113"/>
          <p14:tracePt t="108718" x="4079875" y="5064125"/>
          <p14:tracePt t="108726" x="4087813" y="5038725"/>
          <p14:tracePt t="108734" x="4095750" y="5022850"/>
          <p14:tracePt t="108742" x="4095750" y="5005388"/>
          <p14:tracePt t="108750" x="4095750" y="4987925"/>
          <p14:tracePt t="108756" x="4095750" y="4962525"/>
          <p14:tracePt t="108764" x="4087813" y="4954588"/>
          <p14:tracePt t="108772" x="4062413" y="4937125"/>
          <p14:tracePt t="108780" x="4052888" y="4919663"/>
          <p14:tracePt t="108788" x="4002088" y="4903788"/>
          <p14:tracePt t="108796" x="3943350" y="4894263"/>
          <p14:tracePt t="108804" x="3892550" y="4894263"/>
          <p14:tracePt t="108813" x="3806825" y="4894263"/>
          <p14:tracePt t="108820" x="3722688" y="4894263"/>
          <p14:tracePt t="108829" x="3629025" y="4903788"/>
          <p14:tracePt t="108836" x="3527425" y="4937125"/>
          <p14:tracePt t="108844" x="3441700" y="4972050"/>
          <p14:tracePt t="108852" x="3365500" y="5013325"/>
          <p14:tracePt t="108860" x="3289300" y="5048250"/>
          <p14:tracePt t="108866" x="3221038" y="5091113"/>
          <p14:tracePt t="108874" x="3195638" y="5116513"/>
          <p14:tracePt t="108882" x="3170238" y="5141913"/>
          <p14:tracePt t="108890" x="3160713" y="5157788"/>
          <p14:tracePt t="108914" x="3160713" y="5175250"/>
          <p14:tracePt t="108930" x="3195638" y="5175250"/>
          <p14:tracePt t="108938" x="3246438" y="5175250"/>
          <p14:tracePt t="108946" x="3322638" y="5175250"/>
          <p14:tracePt t="108954" x="3390900" y="5175250"/>
          <p14:tracePt t="108960" x="3449638" y="5167313"/>
          <p14:tracePt t="108968" x="3509963" y="5141913"/>
          <p14:tracePt t="108976" x="3560763" y="5124450"/>
          <p14:tracePt t="108984" x="3586163" y="5106988"/>
          <p14:tracePt t="108992" x="3611563" y="5091113"/>
          <p14:tracePt t="109000" x="3619500" y="5081588"/>
          <p14:tracePt t="109008" x="3636963" y="5064125"/>
          <p14:tracePt t="109016" x="3646488" y="5056188"/>
          <p14:tracePt t="109024" x="3654425" y="5048250"/>
          <p14:tracePt t="109032" x="3654425" y="5030788"/>
          <p14:tracePt t="109040" x="3654425" y="5022850"/>
          <p14:tracePt t="109056" x="3646488" y="5013325"/>
          <p14:tracePt t="109062" x="3619500" y="5005388"/>
          <p14:tracePt t="109070" x="3594100" y="5005388"/>
          <p14:tracePt t="109079" x="3552825" y="5005388"/>
          <p14:tracePt t="109086" x="3475038" y="5005388"/>
          <p14:tracePt t="109094" x="3398838" y="5030788"/>
          <p14:tracePt t="109102" x="3314700" y="5064125"/>
          <p14:tracePt t="109110" x="3211513" y="5099050"/>
          <p14:tracePt t="109118" x="3119438" y="5141913"/>
          <p14:tracePt t="109126" x="3025775" y="5200650"/>
          <p14:tracePt t="109134" x="2965450" y="5243513"/>
          <p14:tracePt t="109142" x="2914650" y="5260975"/>
          <p14:tracePt t="109150" x="2889250" y="5276850"/>
          <p14:tracePt t="109196" x="2914650" y="5276850"/>
          <p14:tracePt t="109204" x="2965450" y="5268913"/>
          <p14:tracePt t="109212" x="3025775" y="5251450"/>
          <p14:tracePt t="109220" x="3094038" y="5226050"/>
          <p14:tracePt t="109228" x="3127375" y="5208588"/>
          <p14:tracePt t="109236" x="3160713" y="5192713"/>
          <p14:tracePt t="109244" x="3178175" y="5183188"/>
          <p14:tracePt t="109252" x="3186113" y="5167313"/>
          <p14:tracePt t="109260" x="3203575" y="5149850"/>
          <p14:tracePt t="109268" x="3221038" y="5132388"/>
          <p14:tracePt t="109273" x="3228975" y="5116513"/>
          <p14:tracePt t="109282" x="3228975" y="5106988"/>
          <p14:tracePt t="109290" x="3228975" y="5091113"/>
          <p14:tracePt t="109298" x="3211513" y="5073650"/>
          <p14:tracePt t="109306" x="3203575" y="5073650"/>
          <p14:tracePt t="109314" x="3178175" y="5073650"/>
          <p14:tracePt t="109322" x="3144838" y="5073650"/>
          <p14:tracePt t="109330" x="3109913" y="5073650"/>
          <p14:tracePt t="109338" x="3084513" y="5081588"/>
          <p14:tracePt t="109346" x="3067050" y="5099050"/>
          <p14:tracePt t="109354" x="3051175" y="5116513"/>
          <p14:tracePt t="109362" x="3033713" y="5132388"/>
          <p14:tracePt t="109370" x="3025775" y="5149850"/>
          <p14:tracePt t="109404" x="3051175" y="5149850"/>
          <p14:tracePt t="109412" x="3101975" y="5141913"/>
          <p14:tracePt t="109420" x="3178175" y="5124450"/>
          <p14:tracePt t="109429" x="3238500" y="5099050"/>
          <p14:tracePt t="109436" x="3289300" y="5081588"/>
          <p14:tracePt t="109444" x="3322638" y="5064125"/>
          <p14:tracePt t="109452" x="3348038" y="5048250"/>
          <p14:tracePt t="109460" x="3355975" y="5030788"/>
          <p14:tracePt t="109468" x="3365500" y="5013325"/>
          <p14:tracePt t="109476" x="3373438" y="5005388"/>
          <p14:tracePt t="109484" x="3382963" y="4987925"/>
          <p14:tracePt t="109490" x="3382963" y="4972050"/>
          <p14:tracePt t="109498" x="3373438" y="4962525"/>
          <p14:tracePt t="109506" x="3348038" y="4946650"/>
          <p14:tracePt t="109514" x="3305175" y="4937125"/>
          <p14:tracePt t="109522" x="3238500" y="4929188"/>
          <p14:tracePt t="109531" x="3160713" y="4929188"/>
          <p14:tracePt t="109538" x="3094038" y="4929188"/>
          <p14:tracePt t="109546" x="3025775" y="4946650"/>
          <p14:tracePt t="109554" x="2957513" y="4972050"/>
          <p14:tracePt t="109563" x="2889250" y="4997450"/>
          <p14:tracePt t="109570" x="2838450" y="5030788"/>
          <p14:tracePt t="109581" x="2830513" y="5048250"/>
          <p14:tracePt t="109584" x="2813050" y="5056188"/>
          <p14:tracePt t="109592" x="2813050" y="5064125"/>
          <p14:tracePt t="109612" x="2830513" y="5064125"/>
          <p14:tracePt t="109620" x="2863850" y="5064125"/>
          <p14:tracePt t="109628" x="2914650" y="5056188"/>
          <p14:tracePt t="109636" x="2982913" y="5038725"/>
          <p14:tracePt t="109644" x="3041650" y="5013325"/>
          <p14:tracePt t="109652" x="3084513" y="4997450"/>
          <p14:tracePt t="109661" x="3127375" y="4979988"/>
          <p14:tracePt t="109668" x="3144838" y="4962525"/>
          <p14:tracePt t="109676" x="3160713" y="4946650"/>
          <p14:tracePt t="109684" x="3178175" y="4929188"/>
          <p14:tracePt t="109692" x="3195638" y="4919663"/>
          <p14:tracePt t="109698" x="3195638" y="4911725"/>
          <p14:tracePt t="109706" x="3203575" y="4894263"/>
          <p14:tracePt t="109714" x="3211513" y="4894263"/>
          <p14:tracePt t="109722" x="3211513" y="4886325"/>
          <p14:tracePt t="109730" x="3203575" y="4878388"/>
          <p14:tracePt t="109738" x="3195638" y="4878388"/>
          <p14:tracePt t="109746" x="3170238" y="4878388"/>
          <p14:tracePt t="109754" x="3144838" y="4878388"/>
          <p14:tracePt t="109763" x="3135313" y="4894263"/>
          <p14:tracePt t="109770" x="3119438" y="4911725"/>
          <p14:tracePt t="109779" x="3101975" y="4919663"/>
          <p14:tracePt t="109786" x="3084513" y="4937125"/>
          <p14:tracePt t="109792" x="3067050" y="4972050"/>
          <p14:tracePt t="109800" x="3059113" y="4997450"/>
          <p14:tracePt t="109808" x="3051175" y="5013325"/>
          <p14:tracePt t="109816" x="3051175" y="5022850"/>
          <p14:tracePt t="109824" x="3051175" y="5038725"/>
          <p14:tracePt t="109832" x="3067050" y="5048250"/>
          <p14:tracePt t="109840" x="3094038" y="5056188"/>
          <p14:tracePt t="109848" x="3144838" y="5056188"/>
          <p14:tracePt t="109856" x="3211513" y="5056188"/>
          <p14:tracePt t="109864" x="3314700" y="5038725"/>
          <p14:tracePt t="109872" x="3433763" y="5013325"/>
          <p14:tracePt t="109881" x="3552825" y="4979988"/>
          <p14:tracePt t="109888" x="3636963" y="4962525"/>
          <p14:tracePt t="109896" x="3713163" y="4911725"/>
          <p14:tracePt t="109902" x="3781425" y="4860925"/>
          <p14:tracePt t="109913" x="3824288" y="4810125"/>
          <p14:tracePt t="109918" x="3849688" y="4759325"/>
          <p14:tracePt t="109926" x="3867150" y="4699000"/>
          <p14:tracePt t="109934" x="3867150" y="4640263"/>
          <p14:tracePt t="109942" x="3867150" y="4579938"/>
          <p14:tracePt t="109950" x="3867150" y="4538663"/>
          <p14:tracePt t="109958" x="3849688" y="4486275"/>
          <p14:tracePt t="109966" x="3824288" y="4445000"/>
          <p14:tracePt t="109974" x="3781425" y="4394200"/>
          <p14:tracePt t="109982" x="3713163" y="4341813"/>
          <p14:tracePt t="109990" x="3654425" y="4316413"/>
          <p14:tracePt t="109998" x="3594100" y="4291013"/>
          <p14:tracePt t="110004" x="3527425" y="4275138"/>
          <p14:tracePt t="110012" x="3467100" y="4257675"/>
          <p14:tracePt t="110020" x="3408363" y="4232275"/>
          <p14:tracePt t="110028" x="3348038" y="4232275"/>
          <p14:tracePt t="110036" x="3289300" y="4232275"/>
          <p14:tracePt t="110044" x="3238500" y="4232275"/>
          <p14:tracePt t="110052" x="3186113" y="4240213"/>
          <p14:tracePt t="110060" x="3135313" y="4265613"/>
          <p14:tracePt t="110068" x="3119438" y="4283075"/>
          <p14:tracePt t="110076" x="3094038" y="4291013"/>
          <p14:tracePt t="110084" x="3059113" y="4308475"/>
          <p14:tracePt t="110092" x="3041650" y="4333875"/>
          <p14:tracePt t="110100" x="3025775" y="4359275"/>
          <p14:tracePt t="110106" x="3008313" y="4376738"/>
          <p14:tracePt t="110114" x="3000375" y="4394200"/>
          <p14:tracePt t="110134" x="3000375" y="4402138"/>
          <p14:tracePt t="110194" x="3008313" y="4402138"/>
          <p14:tracePt t="110202" x="3008313" y="4384675"/>
          <p14:tracePt t="110208" x="3008313" y="4368800"/>
          <p14:tracePt t="110216" x="3008313" y="4351338"/>
          <p14:tracePt t="110224" x="2990850" y="4325938"/>
          <p14:tracePt t="110232" x="2974975" y="4308475"/>
          <p14:tracePt t="110240" x="2965450" y="4300538"/>
          <p14:tracePt t="110248" x="2949575" y="4300538"/>
          <p14:tracePt t="110256" x="2914650" y="4300538"/>
          <p14:tracePt t="110264" x="2871788" y="4300538"/>
          <p14:tracePt t="110272" x="2795588" y="4333875"/>
          <p14:tracePt t="110280" x="2701925" y="4394200"/>
          <p14:tracePt t="110288" x="2617788" y="4470400"/>
          <p14:tracePt t="110297" x="2516188" y="4564063"/>
          <p14:tracePt t="110304" x="2447925" y="4683125"/>
          <p14:tracePt t="110310" x="2405063" y="4802188"/>
          <p14:tracePt t="110318" x="2371725" y="4919663"/>
          <p14:tracePt t="110326" x="2354263" y="5005388"/>
          <p14:tracePt t="110334" x="2354263" y="5081588"/>
          <p14:tracePt t="110342" x="2379663" y="5149850"/>
          <p14:tracePt t="110350" x="2447925" y="5218113"/>
          <p14:tracePt t="110358" x="2524125" y="5276850"/>
          <p14:tracePt t="110366" x="2608263" y="5311775"/>
          <p14:tracePt t="110374" x="2727325" y="5327650"/>
          <p14:tracePt t="110382" x="2871788" y="5353050"/>
          <p14:tracePt t="110390" x="3000375" y="5380038"/>
          <p14:tracePt t="110398" x="3127375" y="5387975"/>
          <p14:tracePt t="110406" x="3228975" y="5387975"/>
          <p14:tracePt t="110414" x="3314700" y="5380038"/>
          <p14:tracePt t="110420" x="3373438" y="5345113"/>
          <p14:tracePt t="110429" x="3441700" y="5294313"/>
          <p14:tracePt t="110436" x="3492500" y="5226050"/>
          <p14:tracePt t="110444" x="3535363" y="5157788"/>
          <p14:tracePt t="110452" x="3560763" y="5099050"/>
          <p14:tracePt t="110460" x="3578225" y="5056188"/>
          <p14:tracePt t="110468" x="3586163" y="4997450"/>
          <p14:tracePt t="110476" x="3594100" y="4972050"/>
          <p14:tracePt t="110484" x="3603625" y="4954588"/>
          <p14:tracePt t="110492" x="3603625" y="4946650"/>
          <p14:tracePt t="110500" x="3603625" y="4937125"/>
          <p14:tracePt t="110508" x="3603625" y="4929188"/>
          <p14:tracePt t="110522" x="3594100" y="4929188"/>
          <p14:tracePt t="110531" x="3578225" y="4929188"/>
          <p14:tracePt t="110538" x="3560763" y="4929188"/>
          <p14:tracePt t="110546" x="3552825" y="4946650"/>
          <p14:tracePt t="110554" x="3535363" y="4954588"/>
          <p14:tracePt t="110562" x="3517900" y="4962525"/>
          <p14:tracePt t="110570" x="3509963" y="4972050"/>
          <p14:tracePt t="110579" x="3509963" y="4979988"/>
          <p14:tracePt t="110586" x="3502025" y="4987925"/>
          <p14:tracePt t="110920" x="3492500" y="4987925"/>
          <p14:tracePt t="110932" x="3492500" y="4997450"/>
          <p14:tracePt t="110940" x="3484563" y="5005388"/>
          <p14:tracePt t="110946" x="3475038" y="5005388"/>
          <p14:tracePt t="110954" x="3467100" y="5013325"/>
          <p14:tracePt t="110963" x="3459163" y="5022850"/>
          <p14:tracePt t="110970" x="3449638" y="5030788"/>
          <p14:tracePt t="110979" x="3441700" y="5030788"/>
          <p14:tracePt t="110995" x="3441700" y="5038725"/>
          <p14:tracePt t="111010" x="3433763" y="5038725"/>
          <p14:tracePt t="111046" x="3424238" y="5048250"/>
          <p14:tracePt t="111084" x="3416300" y="5048250"/>
          <p14:tracePt t="111140" x="3408363" y="5048250"/>
          <p14:tracePt t="111158" x="3390900" y="5056188"/>
          <p14:tracePt t="111166" x="3382963" y="5056188"/>
          <p14:tracePt t="111174" x="3373438" y="5056188"/>
          <p14:tracePt t="111182" x="3365500" y="5056188"/>
          <p14:tracePt t="111190" x="3355975" y="5064125"/>
          <p14:tracePt t="111206" x="3348038" y="5064125"/>
          <p14:tracePt t="111214" x="3340100" y="5064125"/>
          <p14:tracePt t="111222" x="3330575" y="5064125"/>
          <p14:tracePt t="111230" x="3322638" y="5064125"/>
          <p14:tracePt t="111238" x="3305175" y="5073650"/>
          <p14:tracePt t="111254" x="3289300" y="5073650"/>
          <p14:tracePt t="111260" x="3279775" y="5073650"/>
          <p14:tracePt t="111268" x="3271838" y="5081588"/>
          <p14:tracePt t="111276" x="3254375" y="5081588"/>
          <p14:tracePt t="111284" x="3246438" y="5081588"/>
          <p14:tracePt t="111292" x="3228975" y="5081588"/>
          <p14:tracePt t="111300" x="3211513" y="5081588"/>
          <p14:tracePt t="111316" x="3203575" y="5081588"/>
          <p14:tracePt t="111324" x="3195638" y="5081588"/>
          <p14:tracePt t="111390" x="3186113" y="5081588"/>
          <p14:tracePt t="111402" x="3178175" y="5081588"/>
          <p14:tracePt t="111410" x="3170238" y="5081588"/>
          <p14:tracePt t="111418" x="3160713" y="5081588"/>
          <p14:tracePt t="111426" x="3144838" y="5081588"/>
          <p14:tracePt t="111434" x="3127375" y="5081588"/>
          <p14:tracePt t="111442" x="3119438" y="5081588"/>
          <p14:tracePt t="111450" x="3101975" y="5081588"/>
          <p14:tracePt t="111458" x="3094038" y="5081588"/>
          <p14:tracePt t="111466" x="3076575" y="5081588"/>
          <p14:tracePt t="111472" x="3059113" y="5091113"/>
          <p14:tracePt t="111481" x="3051175" y="5091113"/>
          <p14:tracePt t="111488" x="3033713" y="5091113"/>
          <p14:tracePt t="111496" x="3008313" y="5091113"/>
          <p14:tracePt t="111504" x="2990850" y="5099050"/>
          <p14:tracePt t="111512" x="2974975" y="5099050"/>
          <p14:tracePt t="111520" x="2965450" y="5099050"/>
          <p14:tracePt t="111528" x="2949575" y="5106988"/>
          <p14:tracePt t="111536" x="2932113" y="5106988"/>
          <p14:tracePt t="111545" x="2922588" y="5106988"/>
          <p14:tracePt t="111552" x="2906713" y="5106988"/>
          <p14:tracePt t="111646" x="2897188" y="5116513"/>
          <p14:tracePt t="111870" x="2889250" y="5124450"/>
          <p14:tracePt t="111882" x="2871788" y="5132388"/>
          <p14:tracePt t="111890" x="2863850" y="5132388"/>
          <p14:tracePt t="111896" x="2846388" y="5141913"/>
          <p14:tracePt t="111916" x="2820988" y="5141913"/>
          <p14:tracePt t="111920" x="2805113" y="5149850"/>
          <p14:tracePt t="111929" x="2795588" y="5149850"/>
          <p14:tracePt t="111936" x="2778125" y="5149850"/>
          <p14:tracePt t="111944" x="2762250" y="5157788"/>
          <p14:tracePt t="111952" x="2752725" y="5157788"/>
          <p14:tracePt t="111960" x="2736850" y="5157788"/>
          <p14:tracePt t="111968" x="2719388" y="5157788"/>
          <p14:tracePt t="111976" x="2711450" y="5157788"/>
          <p14:tracePt t="111984" x="2686050" y="5167313"/>
          <p14:tracePt t="111990" x="2668588" y="5167313"/>
          <p14:tracePt t="111998" x="2660650" y="5167313"/>
          <p14:tracePt t="112006" x="2643188" y="5167313"/>
          <p14:tracePt t="112022" x="2633663" y="5167313"/>
          <p14:tracePt t="112054" x="2617788" y="5183188"/>
          <p14:tracePt t="112062" x="2608263" y="5183188"/>
          <p14:tracePt t="112070" x="2592388" y="5192713"/>
          <p14:tracePt t="112078" x="2574925" y="5192713"/>
          <p14:tracePt t="112086" x="2566988" y="5200650"/>
          <p14:tracePt t="112094" x="2549525" y="5200650"/>
          <p14:tracePt t="112099" x="2532063" y="5200650"/>
          <p14:tracePt t="112108" x="2524125" y="5200650"/>
          <p14:tracePt t="112124" x="2516188" y="5200650"/>
          <p14:tracePt t="112136" x="2506663" y="5200650"/>
          <p14:tracePt t="112145" x="2506663" y="5208588"/>
          <p14:tracePt t="112152" x="2498725" y="5208588"/>
          <p14:tracePt t="112160" x="2481263" y="5208588"/>
          <p14:tracePt t="112168" x="2473325" y="5218113"/>
          <p14:tracePt t="112176" x="2455863" y="5218113"/>
          <p14:tracePt t="112184" x="2447925" y="5218113"/>
          <p14:tracePt t="112192" x="2447925" y="5226050"/>
          <p14:tracePt t="112486" x="2447925" y="5235575"/>
          <p14:tracePt t="112498" x="2447925" y="5243513"/>
          <p14:tracePt t="112506" x="2438400" y="5251450"/>
          <p14:tracePt t="112514" x="2422525" y="5260975"/>
          <p14:tracePt t="112520" x="2422525" y="5268913"/>
          <p14:tracePt t="112528" x="2422525" y="5276850"/>
          <p14:tracePt t="112536" x="2413000" y="5276850"/>
          <p14:tracePt t="112545" x="2413000" y="5286375"/>
          <p14:tracePt t="112552" x="2413000" y="5294313"/>
          <p14:tracePt t="112565" x="2405063" y="5294313"/>
          <p14:tracePt t="112572" x="2405063" y="5302250"/>
          <p14:tracePt t="112581" x="2405063" y="5311775"/>
          <p14:tracePt t="112588" x="2405063" y="5319713"/>
          <p14:tracePt t="112596" x="2405063" y="5327650"/>
          <p14:tracePt t="112604" x="2405063" y="5337175"/>
          <p14:tracePt t="112658" x="2405063" y="5345113"/>
          <p14:tracePt t="112670" x="2405063" y="5353050"/>
          <p14:tracePt t="112677" x="2405063" y="5362575"/>
          <p14:tracePt t="112686" x="2405063" y="5370513"/>
          <p14:tracePt t="112694" x="2405063" y="5387975"/>
          <p14:tracePt t="112702" x="2405063" y="5395913"/>
          <p14:tracePt t="112710" x="2405063" y="5413375"/>
          <p14:tracePt t="112718" x="2405063" y="5430838"/>
          <p14:tracePt t="112724" x="2405063" y="5438775"/>
          <p14:tracePt t="112732" x="2413000" y="5456238"/>
          <p14:tracePt t="112740" x="2422525" y="5472113"/>
          <p14:tracePt t="112748" x="2422525" y="5481638"/>
          <p14:tracePt t="112755" x="2422525" y="5489575"/>
          <p14:tracePt t="112764" x="2430463" y="5497513"/>
          <p14:tracePt t="112772" x="2430463" y="5507038"/>
          <p14:tracePt t="112780" x="2438400" y="5514975"/>
          <p14:tracePt t="112788" x="2447925" y="5524500"/>
          <p14:tracePt t="112796" x="2455863" y="5524500"/>
          <p14:tracePt t="112804" x="2463800" y="5532438"/>
          <p14:tracePt t="112812" x="2473325" y="5540375"/>
          <p14:tracePt t="112820" x="2481263" y="5549900"/>
          <p14:tracePt t="112826" x="2489200" y="5549900"/>
          <p14:tracePt t="112834" x="2506663" y="5557838"/>
          <p14:tracePt t="112842" x="2524125" y="5575300"/>
          <p14:tracePt t="112850" x="2532063" y="5591175"/>
          <p14:tracePt t="112858" x="2549525" y="5600700"/>
          <p14:tracePt t="112866" x="2566988" y="5608638"/>
          <p14:tracePt t="112874" x="2582863" y="5616575"/>
          <p14:tracePt t="112882" x="2592388" y="5634038"/>
          <p14:tracePt t="112889" x="2617788" y="5651500"/>
          <p14:tracePt t="112898" x="2633663" y="5668963"/>
          <p14:tracePt t="112914" x="2676525" y="5694363"/>
          <p14:tracePt t="112922" x="2686050" y="5710238"/>
          <p14:tracePt t="112930" x="2701925" y="5727700"/>
          <p14:tracePt t="112936" x="2719388" y="5735638"/>
          <p14:tracePt t="112944" x="2727325" y="5745163"/>
          <p14:tracePt t="112952" x="2727325" y="5753100"/>
          <p14:tracePt t="112960" x="2736850" y="5761038"/>
          <p14:tracePt t="112972" x="2744788" y="5761038"/>
          <p14:tracePt t="112980" x="2744788" y="5770563"/>
          <p14:tracePt t="112988" x="2752725" y="5770563"/>
          <p14:tracePt t="112996" x="2752725" y="5778500"/>
          <p14:tracePt t="113042" x="2752725" y="5788025"/>
          <p14:tracePt t="113066" x="2762250" y="5788025"/>
          <p14:tracePt t="113082" x="2762250" y="5795963"/>
          <p14:tracePt t="113090" x="2762250" y="5813425"/>
          <p14:tracePt t="113098" x="2762250" y="5821363"/>
          <p14:tracePt t="113106" x="2762250" y="5829300"/>
          <p14:tracePt t="113122" x="2762250" y="5838825"/>
          <p14:tracePt t="113144" x="2762250" y="5846763"/>
          <p14:tracePt t="113204" x="2752725" y="5854700"/>
          <p14:tracePt t="113228" x="2752725" y="5864225"/>
          <p14:tracePt t="113261" x="2744788" y="5864225"/>
          <p14:tracePt t="125620" x="2813050" y="5846763"/>
          <p14:tracePt t="125628" x="2914650" y="5821363"/>
          <p14:tracePt t="125636" x="3016250" y="5788025"/>
          <p14:tracePt t="125644" x="3135313" y="5753100"/>
          <p14:tracePt t="125652" x="3271838" y="5727700"/>
          <p14:tracePt t="125660" x="3433763" y="5702300"/>
          <p14:tracePt t="125668" x="3586163" y="5702300"/>
          <p14:tracePt t="125674" x="3748088" y="5694363"/>
          <p14:tracePt t="125682" x="3900488" y="5676900"/>
          <p14:tracePt t="125690" x="4037013" y="5668963"/>
          <p14:tracePt t="125698" x="4181475" y="5641975"/>
          <p14:tracePt t="125706" x="4325938" y="5616575"/>
          <p14:tracePt t="125714" x="4470400" y="5591175"/>
          <p14:tracePt t="125722" x="4605338" y="5575300"/>
          <p14:tracePt t="125730" x="4749800" y="5549900"/>
          <p14:tracePt t="125738" x="4894263" y="5549900"/>
          <p14:tracePt t="125746" x="5030788" y="5549900"/>
          <p14:tracePt t="125754" x="5149850" y="5549900"/>
          <p14:tracePt t="125762" x="5235575" y="5540375"/>
          <p14:tracePt t="125770" x="5319713" y="5514975"/>
          <p14:tracePt t="125778" x="5370513" y="5497513"/>
          <p14:tracePt t="125784" x="5395913" y="5481638"/>
          <p14:tracePt t="125793" x="5405438" y="5464175"/>
          <p14:tracePt t="125800" x="5421313" y="5446713"/>
          <p14:tracePt t="125809" x="5456238" y="5421313"/>
          <p14:tracePt t="125816" x="5489575" y="5405438"/>
          <p14:tracePt t="125824" x="5557838" y="5380038"/>
          <p14:tracePt t="125832" x="5616575" y="5327650"/>
          <p14:tracePt t="125840" x="5702300" y="5268913"/>
          <p14:tracePt t="125848" x="5778500" y="5208588"/>
          <p14:tracePt t="125856" x="5838825" y="5175250"/>
          <p14:tracePt t="125864" x="5905500" y="5149850"/>
          <p14:tracePt t="125872" x="5948363" y="5124450"/>
          <p14:tracePt t="125880" x="5973763" y="5106988"/>
          <p14:tracePt t="125888" x="5991225" y="5099050"/>
          <p14:tracePt t="125895" x="6016625" y="5081588"/>
          <p14:tracePt t="125902" x="6049963" y="5064125"/>
          <p14:tracePt t="125911" x="6110288" y="5038725"/>
          <p14:tracePt t="125918" x="6186488" y="4997450"/>
          <p14:tracePt t="125926" x="6305550" y="4937125"/>
          <p14:tracePt t="125934" x="6457950" y="4860925"/>
          <p14:tracePt t="125944" x="6662738" y="4784725"/>
          <p14:tracePt t="125950" x="6865938" y="4733925"/>
          <p14:tracePt t="125959" x="7019925" y="4683125"/>
          <p14:tracePt t="125966" x="7138988" y="4630738"/>
          <p14:tracePt t="125974" x="7232650" y="4572000"/>
          <p14:tracePt t="125982" x="7308850" y="4521200"/>
          <p14:tracePt t="125988" x="7367588" y="4478338"/>
          <p14:tracePt t="125996" x="7443788" y="4435475"/>
          <p14:tracePt t="126004" x="7537450" y="4384675"/>
          <p14:tracePt t="126012" x="7666038" y="4325938"/>
          <p14:tracePt t="126019" x="7835900" y="4275138"/>
          <p14:tracePt t="126028" x="8031163" y="4249738"/>
          <p14:tracePt t="126036" x="8269288" y="4224338"/>
          <p14:tracePt t="126044" x="8489950" y="4189413"/>
          <p14:tracePt t="126052" x="8634413" y="4181475"/>
          <p14:tracePt t="126060" x="8769350" y="4164013"/>
          <p14:tracePt t="126068" x="8863013" y="4146550"/>
          <p14:tracePt t="126076" x="8940800" y="4121150"/>
          <p14:tracePt t="126084" x="8999538" y="4095750"/>
          <p14:tracePt t="126092" x="9058275" y="4070350"/>
          <p14:tracePt t="126098" x="9118600" y="4052888"/>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23" y="651046"/>
            <a:ext cx="8165354" cy="1143948"/>
          </a:xfrm>
        </p:spPr>
        <p:txBody>
          <a:bodyPr/>
          <a:lstStyle/>
          <a:p>
            <a:r>
              <a:rPr lang="en-US" b="1" dirty="0">
                <a:ln w="1905"/>
                <a:solidFill>
                  <a:schemeClr val="tx1"/>
                </a:solidFill>
                <a:effectLst>
                  <a:innerShdw blurRad="69850" dist="43180" dir="5400000">
                    <a:srgbClr val="000000">
                      <a:alpha val="65000"/>
                    </a:srgbClr>
                  </a:innerShdw>
                </a:effectLst>
              </a:rPr>
              <a:t>Execute truffle test</a:t>
            </a:r>
          </a:p>
        </p:txBody>
      </p:sp>
      <p:sp>
        <p:nvSpPr>
          <p:cNvPr id="5" name="Slide Number Placeholder 4"/>
          <p:cNvSpPr>
            <a:spLocks noGrp="1"/>
          </p:cNvSpPr>
          <p:nvPr>
            <p:ph type="sldNum" sz="quarter" idx="12"/>
          </p:nvPr>
        </p:nvSpPr>
        <p:spPr/>
        <p:txBody>
          <a:bodyPr/>
          <a:lstStyle/>
          <a:p>
            <a:pPr>
              <a:defRPr/>
            </a:pPr>
            <a:fld id="{FD77EB8B-B6EB-443D-9CB4-B019CEC8F476}" type="slidenum">
              <a:rPr lang="en-US" smtClean="0"/>
              <a:pPr>
                <a:defRPr/>
              </a:pPr>
              <a:t>9</a:t>
            </a:fld>
            <a:endParaRPr lang="en-US" dirty="0"/>
          </a:p>
        </p:txBody>
      </p:sp>
      <p:pic>
        <p:nvPicPr>
          <p:cNvPr id="7" name="Picture 6">
            <a:extLst>
              <a:ext uri="{FF2B5EF4-FFF2-40B4-BE49-F238E27FC236}">
                <a16:creationId xmlns:a16="http://schemas.microsoft.com/office/drawing/2014/main" id="{B6118E9B-E91D-4C42-8EFB-FECA53558F28}"/>
              </a:ext>
            </a:extLst>
          </p:cNvPr>
          <p:cNvPicPr>
            <a:picLocks noChangeAspect="1"/>
          </p:cNvPicPr>
          <p:nvPr/>
        </p:nvPicPr>
        <p:blipFill>
          <a:blip r:embed="rId3"/>
          <a:stretch>
            <a:fillRect/>
          </a:stretch>
        </p:blipFill>
        <p:spPr>
          <a:xfrm>
            <a:off x="645366" y="2011177"/>
            <a:ext cx="8001000" cy="4664260"/>
          </a:xfrm>
          <a:prstGeom prst="rect">
            <a:avLst/>
          </a:prstGeom>
        </p:spPr>
      </p:pic>
    </p:spTree>
    <p:extLst>
      <p:ext uri="{BB962C8B-B14F-4D97-AF65-F5344CB8AC3E}">
        <p14:creationId xmlns:p14="http://schemas.microsoft.com/office/powerpoint/2010/main" val="17931979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28718">
        <p15:prstTrans prst="drape"/>
      </p:transition>
    </mc:Choice>
    <mc:Fallback xmlns="">
      <p:transition spd="slow" advTm="128718">
        <p:fade/>
      </p:transition>
    </mc:Fallback>
  </mc:AlternateContent>
  <p:extLst>
    <p:ext uri="{3A86A75C-4F4B-4683-9AE1-C65F6400EC91}">
      <p14:laserTraceLst xmlns:p14="http://schemas.microsoft.com/office/powerpoint/2010/main">
        <p14:tracePtLst>
          <p14:tracePt t="4715" x="8991600" y="3305175"/>
          <p14:tracePt t="4724" x="8863013" y="3297238"/>
          <p14:tracePt t="4732" x="8753475" y="3297238"/>
          <p14:tracePt t="4740" x="8616950" y="3297238"/>
          <p14:tracePt t="4748" x="8472488" y="3297238"/>
          <p14:tracePt t="4756" x="8335963" y="3297238"/>
          <p14:tracePt t="4764" x="8175625" y="3297238"/>
          <p14:tracePt t="4772" x="8021638" y="3297238"/>
          <p14:tracePt t="4780" x="7835900" y="3297238"/>
          <p14:tracePt t="4786" x="7639050" y="3263900"/>
          <p14:tracePt t="4794" x="7486650" y="3254375"/>
          <p14:tracePt t="4802" x="7342188" y="3228975"/>
          <p14:tracePt t="4809" x="7215188" y="3221038"/>
          <p14:tracePt t="4818" x="7088188" y="3203575"/>
          <p14:tracePt t="4826" x="6977063" y="3203575"/>
          <p14:tracePt t="4834" x="6858000" y="3195638"/>
          <p14:tracePt t="4842" x="6731000" y="3195638"/>
          <p14:tracePt t="4850" x="6602413" y="3186113"/>
          <p14:tracePt t="4858" x="6467475" y="3186113"/>
          <p14:tracePt t="4866" x="6323013" y="3186113"/>
          <p14:tracePt t="4874" x="6186488" y="3186113"/>
          <p14:tracePt t="4883" x="6042025" y="3211513"/>
          <p14:tracePt t="4888" x="5897563" y="3238500"/>
          <p14:tracePt t="4896" x="5735638" y="3263900"/>
          <p14:tracePt t="4920" x="5175250" y="3322638"/>
          <p14:tracePt t="4928" x="4954588" y="3355975"/>
          <p14:tracePt t="4936" x="4741863" y="3382963"/>
          <p14:tracePt t="4944" x="4521200" y="3416300"/>
          <p14:tracePt t="4952" x="4333875" y="3441700"/>
          <p14:tracePt t="4960" x="4189413" y="3467100"/>
          <p14:tracePt t="4968" x="4044950" y="3492500"/>
          <p14:tracePt t="4976" x="3917950" y="3509963"/>
          <p14:tracePt t="4984" x="3790950" y="3535363"/>
          <p14:tracePt t="4992" x="3662363" y="3560763"/>
          <p14:tracePt t="4999" x="3543300" y="3578225"/>
          <p14:tracePt t="5006" x="3433763" y="3619500"/>
          <p14:tracePt t="5014" x="3297238" y="3636963"/>
          <p14:tracePt t="5022" x="3160713" y="3679825"/>
          <p14:tracePt t="5029" x="3008313" y="3722688"/>
          <p14:tracePt t="5038" x="2863850" y="3773488"/>
          <p14:tracePt t="5046" x="2660650" y="3816350"/>
          <p14:tracePt t="5053" x="2524125" y="3841750"/>
          <p14:tracePt t="5062" x="2362200" y="3867150"/>
          <p14:tracePt t="5070" x="2217738" y="3867150"/>
          <p14:tracePt t="5078" x="2065338" y="3867150"/>
          <p14:tracePt t="5085" x="1911350" y="3867150"/>
          <p14:tracePt t="5092" x="1690688" y="3857625"/>
          <p14:tracePt t="5100" x="1444625" y="3832225"/>
          <p14:tracePt t="5108" x="1173163" y="3798888"/>
          <p14:tracePt t="5115" x="892175" y="3748088"/>
          <p14:tracePt t="5124" x="603250" y="3662363"/>
          <p14:tracePt t="5132" x="288925" y="3552825"/>
          <p14:tracePt t="9414" x="33338" y="3781425"/>
          <p14:tracePt t="9422" x="58738" y="3781425"/>
          <p14:tracePt t="9430" x="93663" y="3773488"/>
          <p14:tracePt t="9438" x="152400" y="3763963"/>
          <p14:tracePt t="9446" x="212725" y="3738563"/>
          <p14:tracePt t="9454" x="271463" y="3722688"/>
          <p14:tracePt t="9462" x="331788" y="3705225"/>
          <p14:tracePt t="9470" x="390525" y="3697288"/>
          <p14:tracePt t="9478" x="433388" y="3697288"/>
          <p14:tracePt t="9486" x="484188" y="3697288"/>
          <p14:tracePt t="9494" x="501650" y="3697288"/>
          <p14:tracePt t="9502" x="519113" y="3697288"/>
          <p14:tracePt t="9508" x="527050" y="3697288"/>
          <p14:tracePt t="9520" x="534988" y="3697288"/>
          <p14:tracePt t="9753" x="534988" y="3687763"/>
          <p14:tracePt t="9772" x="527050" y="3679825"/>
          <p14:tracePt t="9780" x="509588" y="3671888"/>
          <p14:tracePt t="9788" x="501650" y="3662363"/>
          <p14:tracePt t="9796" x="484188" y="3662363"/>
          <p14:tracePt t="9804" x="458788" y="3654425"/>
          <p14:tracePt t="9812" x="425450" y="3636963"/>
          <p14:tracePt t="9818" x="390525" y="3619500"/>
          <p14:tracePt t="9826" x="365125" y="3611563"/>
          <p14:tracePt t="9834" x="322263" y="3594100"/>
          <p14:tracePt t="9842" x="288925" y="3586163"/>
          <p14:tracePt t="9850" x="246063" y="3560763"/>
          <p14:tracePt t="9858" x="195263" y="3543300"/>
          <p14:tracePt t="9867" x="152400" y="3535363"/>
          <p14:tracePt t="9874" x="85725" y="3517900"/>
          <p14:tracePt t="9882" x="42863" y="3509963"/>
          <p14:tracePt t="10234" x="68263" y="3279775"/>
          <p14:tracePt t="10242" x="127000" y="3254375"/>
          <p14:tracePt t="10251" x="187325" y="3238500"/>
          <p14:tracePt t="10258" x="255588" y="3211513"/>
          <p14:tracePt t="10266" x="296863" y="3203575"/>
          <p14:tracePt t="10274" x="357188" y="3186113"/>
          <p14:tracePt t="10284" x="415925" y="3170238"/>
          <p14:tracePt t="10290" x="476250" y="3152775"/>
          <p14:tracePt t="10299" x="552450" y="3135313"/>
          <p14:tracePt t="10306" x="628650" y="3109913"/>
          <p14:tracePt t="10315" x="714375" y="3094038"/>
          <p14:tracePt t="10322" x="815975" y="3059113"/>
          <p14:tracePt t="10330" x="935038" y="3025775"/>
          <p14:tracePt t="10336" x="1079500" y="2982913"/>
          <p14:tracePt t="10344" x="1223963" y="2965450"/>
          <p14:tracePt t="10352" x="1401763" y="2940050"/>
          <p14:tracePt t="10360" x="1581150" y="2922588"/>
          <p14:tracePt t="10368" x="1725613" y="2914650"/>
          <p14:tracePt t="10376" x="1870075" y="2914650"/>
          <p14:tracePt t="10385" x="1979613" y="2922588"/>
          <p14:tracePt t="10392" x="2098675" y="2940050"/>
          <p14:tracePt t="10401" x="2184400" y="2949575"/>
          <p14:tracePt t="10408" x="2268538" y="2949575"/>
          <p14:tracePt t="10416" x="2371725" y="2949575"/>
          <p14:tracePt t="10424" x="2455863" y="2949575"/>
          <p14:tracePt t="10432" x="2549525" y="2949575"/>
          <p14:tracePt t="10438" x="2668588" y="2932113"/>
          <p14:tracePt t="10446" x="2795588" y="2922588"/>
          <p14:tracePt t="10454" x="2940050" y="2897188"/>
          <p14:tracePt t="10462" x="3076575" y="2897188"/>
          <p14:tracePt t="10470" x="3221038" y="2897188"/>
          <p14:tracePt t="10478" x="3348038" y="2897188"/>
          <p14:tracePt t="10486" x="3441700" y="2914650"/>
          <p14:tracePt t="10494" x="3517900" y="2932113"/>
          <p14:tracePt t="10502" x="3578225" y="2957513"/>
          <p14:tracePt t="10510" x="3629025" y="2974975"/>
          <p14:tracePt t="10518" x="3646488" y="2982913"/>
          <p14:tracePt t="10526" x="3662363" y="2990850"/>
          <p14:tracePt t="10534" x="3671888" y="2990850"/>
          <p14:tracePt t="10542" x="3687763" y="2990850"/>
          <p14:tracePt t="10548" x="3697288" y="2990850"/>
          <p14:tracePt t="10556" x="3713163" y="2990850"/>
          <p14:tracePt t="10565" x="3738563" y="2990850"/>
          <p14:tracePt t="10572" x="3756025" y="2990850"/>
          <p14:tracePt t="10580" x="3790950" y="2982913"/>
          <p14:tracePt t="10587" x="3841750" y="2974975"/>
          <p14:tracePt t="10596" x="3883025" y="2965450"/>
          <p14:tracePt t="10603" x="3908425" y="2965450"/>
          <p14:tracePt t="10612" x="3925888" y="2965450"/>
          <p14:tracePt t="10620" x="3943350" y="2965450"/>
          <p14:tracePt t="10628" x="3960813" y="2965450"/>
          <p14:tracePt t="10643" x="3960813" y="2957513"/>
          <p14:tracePt t="10653" x="3968750" y="2957513"/>
          <p14:tracePt t="10730" x="3960813" y="2957513"/>
          <p14:tracePt t="10738" x="3925888" y="2974975"/>
          <p14:tracePt t="10746" x="3883025" y="2990850"/>
          <p14:tracePt t="10754" x="3824288" y="3008313"/>
          <p14:tracePt t="10760" x="3756025" y="3033713"/>
          <p14:tracePt t="10767" x="3697288" y="3041650"/>
          <p14:tracePt t="10776" x="3636963" y="3051175"/>
          <p14:tracePt t="10784" x="3578225" y="3076575"/>
          <p14:tracePt t="10792" x="3517900" y="3084513"/>
          <p14:tracePt t="10800" x="3449638" y="3094038"/>
          <p14:tracePt t="10808" x="3373438" y="3109913"/>
          <p14:tracePt t="10816" x="3297238" y="3109913"/>
          <p14:tracePt t="10824" x="3211513" y="3127375"/>
          <p14:tracePt t="10832" x="3144838" y="3127375"/>
          <p14:tracePt t="10839" x="3067050" y="3109913"/>
          <p14:tracePt t="10848" x="2990850" y="3101975"/>
          <p14:tracePt t="10854" x="2932113" y="3084513"/>
          <p14:tracePt t="10862" x="2871788" y="3059113"/>
          <p14:tracePt t="10869" x="2813050" y="3041650"/>
          <p14:tracePt t="10878" x="2752725" y="3033713"/>
          <p14:tracePt t="10886" x="2701925" y="3008313"/>
          <p14:tracePt t="10893" x="2676525" y="3000375"/>
          <p14:tracePt t="10902" x="2660650" y="2990850"/>
          <p14:tracePt t="10909" x="2643188" y="2982913"/>
          <p14:tracePt t="10931" x="2608263" y="2965450"/>
          <p14:tracePt t="10935" x="2600325" y="2957513"/>
          <p14:tracePt t="10942" x="2582863" y="2957513"/>
          <p14:tracePt t="10950" x="2574925" y="2957513"/>
          <p14:tracePt t="10958" x="2557463" y="2957513"/>
          <p14:tracePt t="10965" x="2541588" y="2957513"/>
          <p14:tracePt t="10972" x="2532063" y="2949575"/>
          <p14:tracePt t="10980" x="2516188" y="2949575"/>
          <p14:tracePt t="10988" x="2506663" y="2949575"/>
          <p14:tracePt t="18351" x="2516188" y="2940050"/>
          <p14:tracePt t="18359" x="2524125" y="2922588"/>
          <p14:tracePt t="18367" x="2532063" y="2922588"/>
          <p14:tracePt t="18374" x="2541588" y="2914650"/>
          <p14:tracePt t="18472" x="2549525" y="2906713"/>
          <p14:tracePt t="18484" x="2557463" y="2897188"/>
          <p14:tracePt t="18530" x="2566988" y="2897188"/>
          <p14:tracePt t="18542" x="2566988" y="2889250"/>
          <p14:tracePt t="18550" x="2582863" y="2871788"/>
          <p14:tracePt t="18558" x="2600325" y="2863850"/>
          <p14:tracePt t="18567" x="2608263" y="2855913"/>
          <p14:tracePt t="18574" x="2625725" y="2838450"/>
          <p14:tracePt t="18582" x="2633663" y="2830513"/>
          <p14:tracePt t="18652" x="2643188" y="2830513"/>
          <p14:tracePt t="18664" x="2643188" y="2820988"/>
          <p14:tracePt t="18672" x="2651125" y="2805113"/>
          <p14:tracePt t="18680" x="2668588" y="2795588"/>
          <p14:tracePt t="18688" x="2676525" y="2778125"/>
          <p14:tracePt t="18696" x="2686050" y="2762250"/>
          <p14:tracePt t="18704" x="2693988" y="2752725"/>
          <p14:tracePt t="18713" x="2701925" y="2752725"/>
          <p14:tracePt t="18728" x="2701925" y="2744788"/>
          <p14:tracePt t="18738" x="2711450" y="2744788"/>
          <p14:tracePt t="18750" x="2711450" y="2736850"/>
          <p14:tracePt t="18758" x="2727325" y="2727325"/>
          <p14:tracePt t="18766" x="2744788" y="2711450"/>
          <p14:tracePt t="18773" x="2752725" y="2693988"/>
          <p14:tracePt t="18782" x="2762250" y="2676525"/>
          <p14:tracePt t="18789" x="2778125" y="2668588"/>
          <p14:tracePt t="18798" x="2787650" y="2651125"/>
          <p14:tracePt t="18806" x="2805113" y="2633663"/>
          <p14:tracePt t="18814" x="2805113" y="2625725"/>
          <p14:tracePt t="18822" x="2820988" y="2617788"/>
          <p14:tracePt t="18828" x="2820988" y="2608263"/>
          <p14:tracePt t="18836" x="2830513" y="2600325"/>
          <p14:tracePt t="18932" x="2838450" y="2600325"/>
          <p14:tracePt t="18942" x="2846388" y="2592388"/>
          <p14:tracePt t="18949" x="2855913" y="2582863"/>
          <p14:tracePt t="18966" x="2863850" y="2582863"/>
          <p14:tracePt t="19002" x="2871788" y="2574925"/>
          <p14:tracePt t="19014" x="2871788" y="2566988"/>
          <p14:tracePt t="19022" x="2881313" y="2557463"/>
          <p14:tracePt t="19029" x="2889250" y="2557463"/>
          <p14:tracePt t="19038" x="2897188" y="2549525"/>
          <p14:tracePt t="19044" x="2897188" y="2541588"/>
          <p14:tracePt t="19052" x="2906713" y="2541588"/>
          <p14:tracePt t="19060" x="2914650" y="2532063"/>
          <p14:tracePt t="19080" x="2914650" y="2524125"/>
          <p14:tracePt t="19124" x="2922588" y="2516188"/>
          <p14:tracePt t="19136" x="2932113" y="2516188"/>
          <p14:tracePt t="19144" x="2940050" y="2506663"/>
          <p14:tracePt t="19242" x="2949575" y="2498725"/>
          <p14:tracePt t="19254" x="2957513" y="2498725"/>
          <p14:tracePt t="21923" x="2974975" y="2532063"/>
          <p14:tracePt t="21931" x="2982913" y="2541588"/>
          <p14:tracePt t="21938" x="2990850" y="2557463"/>
          <p14:tracePt t="21946" x="2990850" y="2574925"/>
          <p14:tracePt t="21955" x="3000375" y="2592388"/>
          <p14:tracePt t="21965" x="3008313" y="2608263"/>
          <p14:tracePt t="21970" x="3008313" y="2625725"/>
          <p14:tracePt t="21979" x="3016250" y="2633663"/>
          <p14:tracePt t="21986" x="3025775" y="2651125"/>
          <p14:tracePt t="21994" x="3033713" y="2660650"/>
          <p14:tracePt t="22002" x="3041650" y="2668588"/>
          <p14:tracePt t="22009" x="3051175" y="2686050"/>
          <p14:tracePt t="22016" x="3059113" y="2701925"/>
          <p14:tracePt t="22024" x="3076575" y="2719388"/>
          <p14:tracePt t="22032" x="3084513" y="2727325"/>
          <p14:tracePt t="22040" x="3094038" y="2744788"/>
          <p14:tracePt t="22048" x="3109913" y="2762250"/>
          <p14:tracePt t="22056" x="3109913" y="2778125"/>
          <p14:tracePt t="22064" x="3119438" y="2787650"/>
          <p14:tracePt t="22072" x="3127375" y="2795588"/>
          <p14:tracePt t="22081" x="3135313" y="2813050"/>
          <p14:tracePt t="22088" x="3144838" y="2820988"/>
          <p14:tracePt t="22096" x="3152775" y="2838450"/>
          <p14:tracePt t="22104" x="3160713" y="2855913"/>
          <p14:tracePt t="22113" x="3170238" y="2855913"/>
          <p14:tracePt t="22118" x="3178175" y="2871788"/>
          <p14:tracePt t="22126" x="3186113" y="2889250"/>
          <p14:tracePt t="22134" x="3186113" y="2897188"/>
          <p14:tracePt t="22142" x="3195638" y="2914650"/>
          <p14:tracePt t="22150" x="3195638" y="2922588"/>
          <p14:tracePt t="22158" x="3195638" y="2932113"/>
          <p14:tracePt t="22166" x="3203575" y="2940050"/>
          <p14:tracePt t="22872" x="3211513" y="2949575"/>
          <p14:tracePt t="22884" x="3221038" y="2957513"/>
          <p14:tracePt t="22892" x="3238500" y="2974975"/>
          <p14:tracePt t="22900" x="3254375" y="2990850"/>
          <p14:tracePt t="22912" x="3271838" y="3008313"/>
          <p14:tracePt t="22916" x="3279775" y="3025775"/>
          <p14:tracePt t="22924" x="3297238" y="3033713"/>
          <p14:tracePt t="22932" x="3314700" y="3051175"/>
          <p14:tracePt t="22940" x="3340100" y="3059113"/>
          <p14:tracePt t="22948" x="3365500" y="3076575"/>
          <p14:tracePt t="22956" x="3382963" y="3094038"/>
          <p14:tracePt t="22964" x="3408363" y="3101975"/>
          <p14:tracePt t="22972" x="3441700" y="3109913"/>
          <p14:tracePt t="22979" x="3459163" y="3109913"/>
          <p14:tracePt t="22986" x="3467100" y="3109913"/>
          <p14:tracePt t="22994" x="3484563" y="3109913"/>
          <p14:tracePt t="23002" x="3492500" y="3119438"/>
          <p14:tracePt t="23010" x="3502025" y="3119438"/>
          <p14:tracePt t="23018" x="3517900" y="3127375"/>
          <p14:tracePt t="23034" x="3535363" y="3127375"/>
          <p14:tracePt t="23042" x="3552825" y="3127375"/>
          <p14:tracePt t="23050" x="3560763" y="3127375"/>
          <p14:tracePt t="23058" x="3578225" y="3127375"/>
          <p14:tracePt t="23066" x="3586163" y="3127375"/>
          <p14:tracePt t="23136" x="3594100" y="3127375"/>
          <p14:tracePt t="23148" x="3603625" y="3119438"/>
          <p14:tracePt t="23156" x="3611563" y="3109913"/>
          <p14:tracePt t="23164" x="3629025" y="3094038"/>
          <p14:tracePt t="23172" x="3646488" y="3084513"/>
          <p14:tracePt t="23181" x="3654425" y="3076575"/>
          <p14:tracePt t="23186" x="3671888" y="3067050"/>
          <p14:tracePt t="23194" x="3687763" y="3059113"/>
          <p14:tracePt t="23202" x="3697288" y="3051175"/>
          <p14:tracePt t="23218" x="3705225" y="3051175"/>
          <p14:tracePt t="23230" x="3713163" y="3051175"/>
          <p14:tracePt t="23261" x="3722688" y="3041650"/>
          <p14:tracePt t="23270" x="3730625" y="3033713"/>
          <p14:tracePt t="23281" x="3738563" y="3025775"/>
          <p14:tracePt t="23284" x="3756025" y="3008313"/>
          <p14:tracePt t="23292" x="3773488" y="2990850"/>
          <p14:tracePt t="23300" x="3790950" y="2974975"/>
          <p14:tracePt t="23308" x="3798888" y="2965450"/>
          <p14:tracePt t="23316" x="3806825" y="2949575"/>
          <p14:tracePt t="23324" x="3816350" y="2949575"/>
          <p14:tracePt t="23360" x="3824288" y="2940050"/>
          <p14:tracePt t="23368" x="3832225" y="2932113"/>
          <p14:tracePt t="23376" x="3832225" y="2922588"/>
          <p14:tracePt t="23384" x="3849688" y="2914650"/>
          <p14:tracePt t="23389" x="3857625" y="2906713"/>
          <p14:tracePt t="23398" x="3867150" y="2897188"/>
          <p14:tracePt t="23564" x="3867150" y="2889250"/>
          <p14:tracePt t="23744" x="3875088" y="2889250"/>
          <p14:tracePt t="23756" x="3883025" y="2889250"/>
          <p14:tracePt t="23765" x="3892550" y="2889250"/>
          <p14:tracePt t="23772" x="3900488" y="2889250"/>
          <p14:tracePt t="23797" x="3908425" y="2889250"/>
          <p14:tracePt t="23984" x="3917950" y="2889250"/>
          <p14:tracePt t="24033" x="3925888" y="2889250"/>
          <p14:tracePt t="24054" x="3935413" y="2889250"/>
          <p14:tracePt t="24063" x="3943350" y="2889250"/>
          <p14:tracePt t="24082" x="3951288" y="2889250"/>
          <p14:tracePt t="24098" x="3968750" y="2889250"/>
          <p14:tracePt t="24106" x="3976688" y="2889250"/>
          <p14:tracePt t="24114" x="3994150" y="2889250"/>
          <p14:tracePt t="24122" x="4011613" y="2889250"/>
          <p14:tracePt t="24130" x="4019550" y="2889250"/>
          <p14:tracePt t="24136" x="4027488" y="2889250"/>
          <p14:tracePt t="24144" x="4037013" y="2889250"/>
          <p14:tracePt t="24152" x="4044950" y="2889250"/>
          <p14:tracePt t="24160" x="4052888" y="2889250"/>
          <p14:tracePt t="24168" x="4062413" y="2889250"/>
          <p14:tracePt t="24176" x="4079875" y="2889250"/>
          <p14:tracePt t="24184" x="4087813" y="2889250"/>
          <p14:tracePt t="24192" x="4095750" y="2889250"/>
          <p14:tracePt t="24200" x="4113213" y="2889250"/>
          <p14:tracePt t="24208" x="4130675" y="2881313"/>
          <p14:tracePt t="24224" x="4138613" y="2881313"/>
          <p14:tracePt t="24270" x="4146550" y="2881313"/>
          <p14:tracePt t="24547" x="4156075" y="2881313"/>
          <p14:tracePt t="24554" x="4181475" y="2881313"/>
          <p14:tracePt t="24561" x="4197350" y="2889250"/>
          <p14:tracePt t="24569" x="4206875" y="2889250"/>
          <p14:tracePt t="24577" x="4224338" y="2897188"/>
          <p14:tracePt t="24584" x="4240213" y="2906713"/>
          <p14:tracePt t="24592" x="4249738" y="2906713"/>
          <p14:tracePt t="24599" x="4265613" y="2906713"/>
          <p14:tracePt t="24608" x="4283075" y="2906713"/>
          <p14:tracePt t="24616" x="4291013" y="2906713"/>
          <p14:tracePt t="24624" x="4300538" y="2906713"/>
          <p14:tracePt t="24632" x="4308475" y="2914650"/>
          <p14:tracePt t="24845" x="4308475" y="2922588"/>
          <p14:tracePt t="24856" x="4308475" y="2932113"/>
          <p14:tracePt t="24872" x="4300538" y="2940050"/>
          <p14:tracePt t="24879" x="4291013" y="2957513"/>
          <p14:tracePt t="24886" x="4283075" y="2957513"/>
          <p14:tracePt t="24894" x="4275138" y="2974975"/>
          <p14:tracePt t="24902" x="4257675" y="2982913"/>
          <p14:tracePt t="24922" x="4240213" y="3000375"/>
          <p14:tracePt t="24926" x="4224338" y="3008313"/>
          <p14:tracePt t="24934" x="4214813" y="3008313"/>
          <p14:tracePt t="24942" x="4214813" y="3016250"/>
          <p14:tracePt t="24950" x="4206875" y="3016250"/>
          <p14:tracePt t="24958" x="4197350" y="3025775"/>
          <p14:tracePt t="24966" x="4189413" y="3025775"/>
          <p14:tracePt t="24988" x="4181475" y="3025775"/>
          <p14:tracePt t="24996" x="4171950" y="3033713"/>
          <p14:tracePt t="25012" x="4164013" y="3033713"/>
          <p14:tracePt t="25019" x="4146550" y="3033713"/>
          <p14:tracePt t="25028" x="4138613" y="3041650"/>
          <p14:tracePt t="25036" x="4121150" y="3041650"/>
          <p14:tracePt t="25044" x="4113213" y="3041650"/>
          <p14:tracePt t="25052" x="4095750" y="3051175"/>
          <p14:tracePt t="25060" x="4079875" y="3051175"/>
          <p14:tracePt t="25068" x="4070350" y="3059113"/>
          <p14:tracePt t="25076" x="4044950" y="3059113"/>
          <p14:tracePt t="25082" x="4027488" y="3059113"/>
          <p14:tracePt t="25089" x="4019550" y="3059113"/>
          <p14:tracePt t="25098" x="4002088" y="3059113"/>
          <p14:tracePt t="25106" x="3976688" y="3059113"/>
          <p14:tracePt t="25114" x="3960813" y="3059113"/>
          <p14:tracePt t="25122" x="3935413" y="3059113"/>
          <p14:tracePt t="25130" x="3908425" y="3059113"/>
          <p14:tracePt t="25138" x="3867150" y="3059113"/>
          <p14:tracePt t="25146" x="3841750" y="3059113"/>
          <p14:tracePt t="25154" x="3798888" y="3059113"/>
          <p14:tracePt t="25162" x="3738563" y="3059113"/>
          <p14:tracePt t="25170" x="3687763" y="3076575"/>
          <p14:tracePt t="25178" x="3636963" y="3076575"/>
          <p14:tracePt t="25184" x="3586163" y="3076575"/>
          <p14:tracePt t="25192" x="3560763" y="3076575"/>
          <p14:tracePt t="25200" x="3517900" y="3076575"/>
          <p14:tracePt t="25208" x="3459163" y="3084513"/>
          <p14:tracePt t="25216" x="3416300" y="3084513"/>
          <p14:tracePt t="25224" x="3355975" y="3094038"/>
          <p14:tracePt t="25232" x="3305175" y="3101975"/>
          <p14:tracePt t="25240" x="3263900" y="3101975"/>
          <p14:tracePt t="25248" x="3238500" y="3101975"/>
          <p14:tracePt t="25256" x="3221038" y="3101975"/>
          <p14:tracePt t="25264" x="3195638" y="3101975"/>
          <p14:tracePt t="25271" x="3178175" y="3101975"/>
          <p14:tracePt t="25280" x="3170238" y="3101975"/>
          <p14:tracePt t="25288" x="3152775" y="3101975"/>
          <p14:tracePt t="25294" x="3144838" y="3101975"/>
          <p14:tracePt t="25302" x="3135313" y="3101975"/>
          <p14:tracePt t="25314" x="3127375" y="3101975"/>
          <p14:tracePt t="25330" x="3109913" y="3101975"/>
          <p14:tracePt t="25338" x="3094038" y="3101975"/>
          <p14:tracePt t="25346" x="3084513" y="3101975"/>
          <p14:tracePt t="25354" x="3067050" y="3101975"/>
          <p14:tracePt t="25362" x="3059113" y="3101975"/>
          <p14:tracePt t="25370" x="3041650" y="3101975"/>
          <p14:tracePt t="25378" x="3025775" y="3101975"/>
          <p14:tracePt t="25392" x="3016250" y="3101975"/>
          <p14:tracePt t="25408" x="3008313" y="3101975"/>
          <p14:tracePt t="26324" x="3016250" y="3101975"/>
          <p14:tracePt t="26721" x="3016250" y="3094038"/>
          <p14:tracePt t="26733" x="3025775" y="3084513"/>
          <p14:tracePt t="26752" x="3033713" y="3084513"/>
          <p14:tracePt t="26776" x="3033713" y="3076575"/>
          <p14:tracePt t="26786" x="3041650" y="3076575"/>
          <p14:tracePt t="26795" x="3051175" y="3059113"/>
          <p14:tracePt t="26802" x="3059113" y="3041650"/>
          <p14:tracePt t="26810" x="3076575" y="3041650"/>
          <p14:tracePt t="26826" x="3076575" y="3033713"/>
          <p14:tracePt t="26838" x="3084513" y="3025775"/>
          <p14:tracePt t="26900" x="3094038" y="3025775"/>
          <p14:tracePt t="26914" x="3094038" y="3008313"/>
          <p14:tracePt t="26920" x="3101975" y="3000375"/>
          <p14:tracePt t="26928" x="3119438" y="2982913"/>
          <p14:tracePt t="26936" x="3127375" y="2965450"/>
          <p14:tracePt t="26944" x="3135313" y="2949575"/>
          <p14:tracePt t="26952" x="3144838" y="2949575"/>
          <p14:tracePt t="26960" x="3152775" y="2940050"/>
          <p14:tracePt t="26968" x="3160713" y="2932113"/>
          <p14:tracePt t="26984" x="3160713" y="2922588"/>
          <p14:tracePt t="26990" x="3170238" y="2922588"/>
          <p14:tracePt t="26998" x="3178175" y="2914650"/>
          <p14:tracePt t="27006" x="3178175" y="2906713"/>
          <p14:tracePt t="27014" x="3186113" y="2906713"/>
          <p14:tracePt t="27034" x="3195638" y="2897188"/>
          <p14:tracePt t="27054" x="3203575" y="2897188"/>
          <p14:tracePt t="27063" x="3203575" y="2889250"/>
          <p14:tracePt t="27462" x="3228975" y="2881313"/>
          <p14:tracePt t="27470" x="3238500" y="2881313"/>
          <p14:tracePt t="27478" x="3263900" y="2881313"/>
          <p14:tracePt t="27486" x="3289300" y="2881313"/>
          <p14:tracePt t="27496" x="3297238" y="2881313"/>
          <p14:tracePt t="27502" x="3305175" y="2881313"/>
          <p14:tracePt t="27510" x="3314700" y="2881313"/>
          <p14:tracePt t="27518" x="3322638" y="2881313"/>
          <p14:tracePt t="27526" x="3330575" y="2881313"/>
          <p14:tracePt t="27532" x="3340100" y="2881313"/>
          <p14:tracePt t="27540" x="3355975" y="2881313"/>
          <p14:tracePt t="27548" x="3365500" y="2881313"/>
          <p14:tracePt t="27556" x="3373438" y="2881313"/>
          <p14:tracePt t="27564" x="3382963" y="2881313"/>
          <p14:tracePt t="27571" x="3390900" y="2881313"/>
          <p14:tracePt t="27580" x="3398838" y="2881313"/>
          <p14:tracePt t="27588" x="3408363" y="2881313"/>
          <p14:tracePt t="27596" x="3416300" y="2881313"/>
          <p14:tracePt t="27604" x="3424238" y="2889250"/>
          <p14:tracePt t="27612" x="3441700" y="2889250"/>
          <p14:tracePt t="27627" x="3459163" y="2889250"/>
          <p14:tracePt t="27633" x="3475038" y="2889250"/>
          <p14:tracePt t="27642" x="3484563" y="2889250"/>
          <p14:tracePt t="27650" x="3502025" y="2897188"/>
          <p14:tracePt t="27658" x="3517900" y="2897188"/>
          <p14:tracePt t="27666" x="3527425" y="2897188"/>
          <p14:tracePt t="27673" x="3543300" y="2897188"/>
          <p14:tracePt t="27682" x="3552825" y="2897188"/>
          <p14:tracePt t="27690" x="3568700" y="2897188"/>
          <p14:tracePt t="27698" x="3586163" y="2897188"/>
          <p14:tracePt t="27706" x="3594100" y="2897188"/>
          <p14:tracePt t="27714" x="3611563" y="2897188"/>
          <p14:tracePt t="27722" x="3619500" y="2897188"/>
          <p14:tracePt t="27730" x="3636963" y="2897188"/>
          <p14:tracePt t="27735" x="3671888" y="2897188"/>
          <p14:tracePt t="27745" x="3697288" y="2897188"/>
          <p14:tracePt t="27752" x="3730625" y="2897188"/>
          <p14:tracePt t="27760" x="3763963" y="2897188"/>
          <p14:tracePt t="27768" x="3798888" y="2897188"/>
          <p14:tracePt t="27776" x="3824288" y="2897188"/>
          <p14:tracePt t="27784" x="3849688" y="2906713"/>
          <p14:tracePt t="27792" x="3875088" y="2906713"/>
          <p14:tracePt t="27800" x="3883025" y="2906713"/>
          <p14:tracePt t="27808" x="3900488" y="2906713"/>
          <p14:tracePt t="27816" x="3917950" y="2906713"/>
          <p14:tracePt t="27824" x="3925888" y="2906713"/>
          <p14:tracePt t="27832" x="3951288" y="2906713"/>
          <p14:tracePt t="27838" x="3968750" y="2906713"/>
          <p14:tracePt t="27846" x="3994150" y="2906713"/>
          <p14:tracePt t="27854" x="4019550" y="2906713"/>
          <p14:tracePt t="27862" x="4044950" y="2906713"/>
          <p14:tracePt t="27869" x="4070350" y="2906713"/>
          <p14:tracePt t="27878" x="4095750" y="2906713"/>
          <p14:tracePt t="27885" x="4121150" y="2906713"/>
          <p14:tracePt t="27894" x="4130675" y="2906713"/>
          <p14:tracePt t="27902" x="4146550" y="2906713"/>
          <p14:tracePt t="27910" x="4164013" y="2906713"/>
          <p14:tracePt t="27930" x="4189413" y="2906713"/>
          <p14:tracePt t="27933" x="4206875" y="2897188"/>
          <p14:tracePt t="27942" x="4224338" y="2889250"/>
          <p14:tracePt t="27948" x="4240213" y="2889250"/>
          <p14:tracePt t="27956" x="4257675" y="2881313"/>
          <p14:tracePt t="27963" x="4265613" y="2881313"/>
          <p14:tracePt t="27972" x="4283075" y="2871788"/>
          <p14:tracePt t="27980" x="4300538" y="2871788"/>
          <p14:tracePt t="27988" x="4308475" y="2871788"/>
          <p14:tracePt t="27996" x="4325938" y="2871788"/>
          <p14:tracePt t="28012" x="4341813" y="2871788"/>
          <p14:tracePt t="28020" x="4359275" y="2871788"/>
          <p14:tracePt t="28028" x="4368800" y="2871788"/>
          <p14:tracePt t="28036" x="4384675" y="2871788"/>
          <p14:tracePt t="28042" x="4394200" y="2871788"/>
          <p14:tracePt t="28049" x="4410075" y="2871788"/>
          <p14:tracePt t="28058" x="4427538" y="2871788"/>
          <p14:tracePt t="28065" x="4435475" y="2871788"/>
          <p14:tracePt t="28074" x="4452938" y="2863850"/>
          <p14:tracePt t="28082" x="4478338" y="2863850"/>
          <p14:tracePt t="28089" x="4486275" y="2863850"/>
          <p14:tracePt t="28098" x="4503738" y="2863850"/>
          <p14:tracePt t="28106" x="4513263" y="2863850"/>
          <p14:tracePt t="28114" x="4529138" y="2871788"/>
          <p14:tracePt t="28122" x="4546600" y="2881313"/>
          <p14:tracePt t="28130" x="4554538" y="2881313"/>
          <p14:tracePt t="28138" x="4572000" y="2889250"/>
          <p14:tracePt t="28146" x="4589463" y="2897188"/>
          <p14:tracePt t="28152" x="4597400" y="2897188"/>
          <p14:tracePt t="28160" x="4605338" y="2897188"/>
          <p14:tracePt t="28168" x="4622800" y="2897188"/>
          <p14:tracePt t="28176" x="4630738" y="2906713"/>
          <p14:tracePt t="28184" x="4640263" y="2906713"/>
          <p14:tracePt t="28192" x="4648200" y="2906713"/>
          <p14:tracePt t="28200" x="4657725" y="2906713"/>
          <p14:tracePt t="28216" x="4665663" y="2914650"/>
          <p14:tracePt t="28224" x="4673600" y="2914650"/>
          <p14:tracePt t="28232" x="4683125" y="2914650"/>
          <p14:tracePt t="28239" x="4691063" y="2922588"/>
          <p14:tracePt t="28248" x="4699000" y="2922588"/>
          <p14:tracePt t="28256" x="4716463" y="2922588"/>
          <p14:tracePt t="28262" x="4733925" y="2932113"/>
          <p14:tracePt t="28270" x="4741863" y="2932113"/>
          <p14:tracePt t="28278" x="4749800" y="2932113"/>
          <p14:tracePt t="28286" x="4759325" y="2932113"/>
          <p14:tracePt t="28294" x="4767263" y="2932113"/>
          <p14:tracePt t="28310" x="4775200" y="2932113"/>
          <p14:tracePt t="28322" x="4784725" y="2932113"/>
          <p14:tracePt t="28342" x="4792663" y="2932113"/>
          <p14:tracePt t="28350" x="4802188" y="2932113"/>
          <p14:tracePt t="28366" x="4810125" y="2940050"/>
          <p14:tracePt t="28372" x="4827588" y="2940050"/>
          <p14:tracePt t="28384" x="4827588" y="2949575"/>
          <p14:tracePt t="28404" x="4835525" y="2949575"/>
          <p14:tracePt t="28420" x="4843463" y="2949575"/>
          <p14:tracePt t="28452" x="4852988" y="2949575"/>
          <p14:tracePt t="28468" x="4860925" y="2949575"/>
          <p14:tracePt t="28473" x="4868863" y="2949575"/>
          <p14:tracePt t="28482" x="4886325" y="2949575"/>
          <p14:tracePt t="28489" x="4903788" y="2949575"/>
          <p14:tracePt t="28498" x="4911725" y="2957513"/>
          <p14:tracePt t="28506" x="4929188" y="2957513"/>
          <p14:tracePt t="28514" x="4946650" y="2957513"/>
          <p14:tracePt t="28530" x="4962525" y="2957513"/>
          <p14:tracePt t="28538" x="4972050" y="2957513"/>
          <p14:tracePt t="28546" x="4979988" y="2957513"/>
          <p14:tracePt t="28554" x="4997450" y="2957513"/>
          <p14:tracePt t="28562" x="5005388" y="2965450"/>
          <p14:tracePt t="28570" x="5022850" y="2965450"/>
          <p14:tracePt t="28576" x="5038725" y="2965450"/>
          <p14:tracePt t="28592" x="5038725" y="2974975"/>
          <p14:tracePt t="28612" x="5048250" y="2974975"/>
          <p14:tracePt t="28620" x="5064125" y="2982913"/>
          <p14:tracePt t="28628" x="5073650" y="2982913"/>
          <p14:tracePt t="28635" x="5091113" y="2982913"/>
          <p14:tracePt t="28644" x="5099050" y="2982913"/>
          <p14:tracePt t="28652" x="5116513" y="2982913"/>
          <p14:tracePt t="28660" x="5132388" y="2990850"/>
          <p14:tracePt t="28668" x="5141913" y="3000375"/>
          <p14:tracePt t="28676" x="5157788" y="3000375"/>
          <p14:tracePt t="28682" x="5175250" y="3008313"/>
          <p14:tracePt t="28690" x="5183188" y="3016250"/>
          <p14:tracePt t="28698" x="5200650" y="3016250"/>
          <p14:tracePt t="28706" x="5218113" y="3025775"/>
          <p14:tracePt t="28714" x="5226050" y="3025775"/>
          <p14:tracePt t="28722" x="5243513" y="3033713"/>
          <p14:tracePt t="28730" x="5268913" y="3033713"/>
          <p14:tracePt t="28738" x="5286375" y="3033713"/>
          <p14:tracePt t="28746" x="5302250" y="3033713"/>
          <p14:tracePt t="28754" x="5337175" y="3033713"/>
          <p14:tracePt t="28762" x="5345113" y="3033713"/>
          <p14:tracePt t="28770" x="5362575" y="3033713"/>
          <p14:tracePt t="28776" x="5380038" y="3033713"/>
          <p14:tracePt t="28784" x="5387975" y="3041650"/>
          <p14:tracePt t="28792" x="5405438" y="3041650"/>
          <p14:tracePt t="28800" x="5421313" y="3051175"/>
          <p14:tracePt t="28816" x="5438775" y="3051175"/>
          <p14:tracePt t="28824" x="5446713" y="3051175"/>
          <p14:tracePt t="28832" x="5456238" y="3051175"/>
          <p14:tracePt t="28840" x="5472113" y="3051175"/>
          <p14:tracePt t="28848" x="5481638" y="3051175"/>
          <p14:tracePt t="28856" x="5497513" y="3051175"/>
          <p14:tracePt t="28864" x="5514975" y="3051175"/>
          <p14:tracePt t="28872" x="5524500" y="3051175"/>
          <p14:tracePt t="28877" x="5549900" y="3051175"/>
          <p14:tracePt t="28886" x="5557838" y="3051175"/>
          <p14:tracePt t="28894" x="5583238" y="3051175"/>
          <p14:tracePt t="28901" x="5608638" y="3051175"/>
          <p14:tracePt t="28913" x="5626100" y="3051175"/>
          <p14:tracePt t="28918" x="5651500" y="3051175"/>
          <p14:tracePt t="28926" x="5676900" y="3051175"/>
          <p14:tracePt t="28934" x="5702300" y="3051175"/>
          <p14:tracePt t="28942" x="5727700" y="3041650"/>
          <p14:tracePt t="28950" x="5761038" y="3033713"/>
          <p14:tracePt t="28958" x="5788025" y="3016250"/>
          <p14:tracePt t="28966" x="5821363" y="3008313"/>
          <p14:tracePt t="28973" x="5838825" y="3000375"/>
          <p14:tracePt t="28982" x="5846763" y="2990850"/>
          <p14:tracePt t="28990" x="5864225" y="2982913"/>
          <p14:tracePt t="28996" x="5880100" y="2974975"/>
          <p14:tracePt t="29004" x="5889625" y="2974975"/>
          <p14:tracePt t="29013" x="5905500" y="2965450"/>
          <p14:tracePt t="29019" x="5932488" y="2949575"/>
          <p14:tracePt t="29029" x="5957888" y="2940050"/>
          <p14:tracePt t="29036" x="5973763" y="2932113"/>
          <p14:tracePt t="29046" x="5999163" y="2914650"/>
          <p14:tracePt t="29052" x="6016625" y="2897188"/>
          <p14:tracePt t="29060" x="6042025" y="2881313"/>
          <p14:tracePt t="29068" x="6067425" y="2863850"/>
          <p14:tracePt t="29076" x="6076950" y="2855913"/>
          <p14:tracePt t="29084" x="6092825" y="2855913"/>
          <p14:tracePt t="29089" x="6110288" y="2855913"/>
          <p14:tracePt t="29098" x="6118225" y="2846388"/>
          <p14:tracePt t="29106" x="6127750" y="2846388"/>
          <p14:tracePt t="29125" x="6135688" y="2846388"/>
          <p14:tracePt t="29220" x="6143625" y="2846388"/>
          <p14:tracePt t="29229" x="6153150" y="2846388"/>
          <p14:tracePt t="29237" x="6161088" y="2846388"/>
          <p14:tracePt t="29249" x="6161088" y="2838450"/>
          <p14:tracePt t="29257" x="6169025" y="2838450"/>
          <p14:tracePt t="29268" x="6178550" y="2838450"/>
          <p14:tracePt t="29432" x="6186488" y="2838450"/>
          <p14:tracePt t="29444" x="6194425" y="2838450"/>
          <p14:tracePt t="29452" x="6203950" y="2838450"/>
          <p14:tracePt t="29476" x="6211888" y="2846388"/>
          <p14:tracePt t="29484" x="6221413" y="2846388"/>
          <p14:tracePt t="29504" x="6229350" y="2846388"/>
          <p14:tracePt t="29514" x="6237288" y="2846388"/>
          <p14:tracePt t="29522" x="6246813" y="2846388"/>
          <p14:tracePt t="29538" x="6254750" y="2855913"/>
          <p14:tracePt t="29547" x="6262688" y="2855913"/>
          <p14:tracePt t="29564" x="6272213" y="2855913"/>
          <p14:tracePt t="29574" x="6272213" y="2863850"/>
          <p14:tracePt t="29582" x="6280150" y="2863850"/>
          <p14:tracePt t="29602" x="6288088" y="2863850"/>
          <p14:tracePt t="29632" x="6297613" y="2863850"/>
          <p14:tracePt t="29640" x="6305550" y="2871788"/>
          <p14:tracePt t="29648" x="6305550" y="2881313"/>
          <p14:tracePt t="29656" x="6313488" y="2881313"/>
          <p14:tracePt t="29664" x="6330950" y="2889250"/>
          <p14:tracePt t="29672" x="6330950" y="2897188"/>
          <p14:tracePt t="29680" x="6348413" y="2906713"/>
          <p14:tracePt t="29688" x="6356350" y="2906713"/>
          <p14:tracePt t="29696" x="6356350" y="2914650"/>
          <p14:tracePt t="29704" x="6373813" y="2922588"/>
          <p14:tracePt t="29713" x="6391275" y="2932113"/>
          <p14:tracePt t="29728" x="6407150" y="2932113"/>
          <p14:tracePt t="29734" x="6416675" y="2932113"/>
          <p14:tracePt t="29742" x="6424613" y="2932113"/>
          <p14:tracePt t="29750" x="6424613" y="2940050"/>
          <p14:tracePt t="29758" x="6432550" y="2940050"/>
          <p14:tracePt t="29786" x="6442075" y="2940050"/>
          <p14:tracePt t="29802" x="6450013" y="2940050"/>
          <p14:tracePt t="29810" x="6457950" y="2940050"/>
          <p14:tracePt t="29826" x="6475413" y="2940050"/>
          <p14:tracePt t="29834" x="6483350" y="2940050"/>
          <p14:tracePt t="29848" x="6492875" y="2940050"/>
          <p14:tracePt t="29856" x="6500813" y="2940050"/>
          <p14:tracePt t="29864" x="6510338" y="2940050"/>
          <p14:tracePt t="30574" x="6526213" y="2940050"/>
          <p14:tracePt t="30582" x="6543675" y="2932113"/>
          <p14:tracePt t="30589" x="6551613" y="2922588"/>
          <p14:tracePt t="30598" x="6577013" y="2914650"/>
          <p14:tracePt t="30606" x="6611938" y="2906713"/>
          <p14:tracePt t="30614" x="6645275" y="2897188"/>
          <p14:tracePt t="30622" x="6705600" y="2889250"/>
          <p14:tracePt t="30630" x="6746875" y="2881313"/>
          <p14:tracePt t="30637" x="6781800" y="2881313"/>
          <p14:tracePt t="30646" x="6815138" y="2881313"/>
          <p14:tracePt t="30654" x="6824663" y="2881313"/>
          <p14:tracePt t="30663" x="6840538" y="2881313"/>
          <p14:tracePt t="30712" x="6850063" y="2881313"/>
          <p14:tracePt t="30724" x="6875463" y="2881313"/>
          <p14:tracePt t="30732" x="6883400" y="2889250"/>
          <p14:tracePt t="30740" x="6900863" y="2889250"/>
          <p14:tracePt t="30748" x="6926263" y="2889250"/>
          <p14:tracePt t="30756" x="6934200" y="2889250"/>
          <p14:tracePt t="30764" x="6951663" y="2889250"/>
          <p14:tracePt t="30772" x="6969125" y="2889250"/>
          <p14:tracePt t="30780" x="6977063" y="2889250"/>
          <p14:tracePt t="30786" x="6994525" y="2889250"/>
          <p14:tracePt t="30794" x="6994525" y="2897188"/>
          <p14:tracePt t="30802" x="7010400" y="2897188"/>
          <p14:tracePt t="30812" x="7019925" y="2897188"/>
          <p14:tracePt t="30826" x="7035800" y="2897188"/>
          <p14:tracePt t="30834" x="7045325" y="2897188"/>
          <p14:tracePt t="30842" x="7061200" y="2897188"/>
          <p14:tracePt t="30849" x="7078663" y="2897188"/>
          <p14:tracePt t="30858" x="7088188" y="2897188"/>
          <p14:tracePt t="30866" x="7104063" y="2897188"/>
          <p14:tracePt t="30874" x="7113588" y="2897188"/>
          <p14:tracePt t="30882" x="7129463" y="2897188"/>
          <p14:tracePt t="30888" x="7146925" y="2897188"/>
          <p14:tracePt t="30896" x="7154863" y="2897188"/>
          <p14:tracePt t="30904" x="7172325" y="2897188"/>
          <p14:tracePt t="30912" x="7180263" y="2897188"/>
          <p14:tracePt t="30920" x="7197725" y="2906713"/>
          <p14:tracePt t="30928" x="7215188" y="2914650"/>
          <p14:tracePt t="30936" x="7223125" y="2914650"/>
          <p14:tracePt t="30945" x="7232650" y="2914650"/>
          <p14:tracePt t="30952" x="7240588" y="2914650"/>
          <p14:tracePt t="30962" x="7248525" y="2914650"/>
          <p14:tracePt t="30976" x="7265988" y="2914650"/>
          <p14:tracePt t="30992" x="7283450" y="2914650"/>
          <p14:tracePt t="30998" x="7291388" y="2914650"/>
          <p14:tracePt t="31013" x="7308850" y="2906713"/>
          <p14:tracePt t="31022" x="7316788" y="2906713"/>
          <p14:tracePt t="31038" x="7324725" y="2906713"/>
          <p14:tracePt t="31050" x="7334250" y="2906713"/>
          <p14:tracePt t="31070" x="7342188" y="2906713"/>
          <p14:tracePt t="31086" x="7350125" y="2906713"/>
          <p14:tracePt t="31094" x="7359650" y="2897188"/>
          <p14:tracePt t="31108" x="7377113" y="2889250"/>
          <p14:tracePt t="31115" x="7385050" y="2881313"/>
          <p14:tracePt t="31124" x="7392988" y="2881313"/>
          <p14:tracePt t="31132" x="7402513" y="2881313"/>
          <p14:tracePt t="31726" x="7418388" y="2871788"/>
          <p14:tracePt t="31734" x="7453313" y="2855913"/>
          <p14:tracePt t="31743" x="7486650" y="2838450"/>
          <p14:tracePt t="31748" x="7521575" y="2830513"/>
          <p14:tracePt t="31756" x="7546975" y="2830513"/>
          <p14:tracePt t="31766" x="7562850" y="2820988"/>
          <p14:tracePt t="31780" x="7580313" y="2820988"/>
          <p14:tracePt t="31788" x="7588250" y="2820988"/>
          <p14:tracePt t="31796" x="7597775" y="2820988"/>
          <p14:tracePt t="31804" x="7613650" y="2820988"/>
          <p14:tracePt t="31812" x="7623175" y="2820988"/>
          <p14:tracePt t="31819" x="7639050" y="2820988"/>
          <p14:tracePt t="31828" x="7648575" y="2820988"/>
          <p14:tracePt t="31836" x="7666038" y="2820988"/>
          <p14:tracePt t="31844" x="7673975" y="2820988"/>
          <p14:tracePt t="31849" x="7681913" y="2820988"/>
          <p14:tracePt t="31858" x="7691438" y="2820988"/>
          <p14:tracePt t="31866" x="7699375" y="2820988"/>
          <p14:tracePt t="31874" x="7707313" y="2820988"/>
          <p14:tracePt t="31882" x="7724775" y="2820988"/>
          <p14:tracePt t="31889" x="7732713" y="2820988"/>
          <p14:tracePt t="31906" x="7750175" y="2820988"/>
          <p14:tracePt t="31926" x="7758113" y="2813050"/>
          <p14:tracePt t="31934" x="7767638" y="2813050"/>
          <p14:tracePt t="31942" x="7775575" y="2813050"/>
          <p14:tracePt t="31947" x="7793038" y="2813050"/>
          <p14:tracePt t="31956" x="7800975" y="2813050"/>
          <p14:tracePt t="32351" x="7810500" y="2813050"/>
          <p14:tracePt t="32360" x="7818438" y="2813050"/>
          <p14:tracePt t="32367" x="7826375" y="2813050"/>
          <p14:tracePt t="32373" x="7835900" y="2813050"/>
          <p14:tracePt t="32382" x="7843838" y="2813050"/>
          <p14:tracePt t="32392" x="7851775" y="2813050"/>
          <p14:tracePt t="32648" x="7851775" y="2820988"/>
          <p14:tracePt t="32943" x="7843838" y="2830513"/>
          <p14:tracePt t="32950" x="7835900" y="2838450"/>
          <p14:tracePt t="32958" x="7826375" y="2846388"/>
          <p14:tracePt t="32966" x="7826375" y="2855913"/>
          <p14:tracePt t="32974" x="7810500" y="2871788"/>
          <p14:tracePt t="32990" x="7800975" y="2881313"/>
          <p14:tracePt t="33016" x="7800975" y="2889250"/>
          <p14:tracePt t="33512" x="7800975" y="2897188"/>
          <p14:tracePt t="33868" x="7783513" y="2897188"/>
          <p14:tracePt t="33877" x="7732713" y="2906713"/>
          <p14:tracePt t="33884" x="7656513" y="2922588"/>
          <p14:tracePt t="33892" x="7554913" y="2949575"/>
          <p14:tracePt t="33914" x="7367588" y="2982913"/>
          <p14:tracePt t="33925" x="7205663" y="2982913"/>
          <p14:tracePt t="33932" x="7121525" y="2990850"/>
          <p14:tracePt t="33940" x="7045325" y="3000375"/>
          <p14:tracePt t="33948" x="6959600" y="3016250"/>
          <p14:tracePt t="33956" x="6832600" y="3025775"/>
          <p14:tracePt t="33962" x="6696075" y="3033713"/>
          <p14:tracePt t="33970" x="6518275" y="3033713"/>
          <p14:tracePt t="33978" x="6313488" y="3033713"/>
          <p14:tracePt t="33986" x="6076950" y="3051175"/>
          <p14:tracePt t="33994" x="5846763" y="3051175"/>
          <p14:tracePt t="34002" x="5608638" y="3041650"/>
          <p14:tracePt t="34010" x="5446713" y="3033713"/>
          <p14:tracePt t="34018" x="5311775" y="3033713"/>
          <p14:tracePt t="34027" x="5183188" y="3025775"/>
          <p14:tracePt t="34034" x="5081588" y="3025775"/>
          <p14:tracePt t="34042" x="4997450" y="3025775"/>
          <p14:tracePt t="34050" x="4929188" y="3025775"/>
          <p14:tracePt t="34057" x="4868863" y="3025775"/>
          <p14:tracePt t="34065" x="4810125" y="3025775"/>
          <p14:tracePt t="34072" x="4749800" y="3025775"/>
          <p14:tracePt t="34080" x="4708525" y="3025775"/>
          <p14:tracePt t="34088" x="4665663" y="3025775"/>
          <p14:tracePt t="34096" x="4630738" y="3025775"/>
          <p14:tracePt t="34103" x="4597400" y="3025775"/>
          <p14:tracePt t="34112" x="4554538" y="3041650"/>
          <p14:tracePt t="34120" x="4521200" y="3059113"/>
          <p14:tracePt t="34129" x="4470400" y="3076575"/>
          <p14:tracePt t="34136" x="4427538" y="3094038"/>
          <p14:tracePt t="34143" x="4376738" y="3101975"/>
          <p14:tracePt t="34152" x="4333875" y="3127375"/>
          <p14:tracePt t="34162" x="4283075" y="3135313"/>
          <p14:tracePt t="34168" x="4240213" y="3144838"/>
          <p14:tracePt t="34174" x="4206875" y="3152775"/>
          <p14:tracePt t="34182" x="4181475" y="3170238"/>
          <p14:tracePt t="34190" x="4156075" y="3170238"/>
          <p14:tracePt t="34198" x="4146550" y="3178175"/>
          <p14:tracePt t="34206" x="4113213" y="3186113"/>
          <p14:tracePt t="34214" x="4087813" y="3195638"/>
          <p14:tracePt t="34222" x="4062413" y="3203575"/>
          <p14:tracePt t="34230" x="4037013" y="3211513"/>
          <p14:tracePt t="34238" x="3994150" y="3228975"/>
          <p14:tracePt t="34246" x="3960813" y="3246438"/>
          <p14:tracePt t="34254" x="3908425" y="3263900"/>
          <p14:tracePt t="34262" x="3867150" y="3279775"/>
          <p14:tracePt t="34270" x="3806825" y="3297238"/>
          <p14:tracePt t="34276" x="3748088" y="3305175"/>
          <p14:tracePt t="34284" x="3697288" y="3314700"/>
          <p14:tracePt t="34292" x="3636963" y="3322638"/>
          <p14:tracePt t="34300" x="3578225" y="3330575"/>
          <p14:tracePt t="34308" x="3517900" y="3348038"/>
          <p14:tracePt t="34316" x="3459163" y="3355975"/>
          <p14:tracePt t="34324" x="3398838" y="3373438"/>
          <p14:tracePt t="34332" x="3340100" y="3382963"/>
          <p14:tracePt t="34340" x="3279775" y="3408363"/>
          <p14:tracePt t="34348" x="3221038" y="3408363"/>
          <p14:tracePt t="34356" x="3160713" y="3424238"/>
          <p14:tracePt t="34364" x="3101975" y="3433763"/>
          <p14:tracePt t="34372" x="3041650" y="3449638"/>
          <p14:tracePt t="34378" x="2982913" y="3459163"/>
          <p14:tracePt t="34386" x="2922588" y="3467100"/>
          <p14:tracePt t="34394" x="2897188" y="3467100"/>
          <p14:tracePt t="34402" x="2881313" y="3467100"/>
          <p14:tracePt t="34411" x="2863850" y="3467100"/>
          <p14:tracePt t="34418" x="2846388" y="3475038"/>
          <p14:tracePt t="34427" x="2838450" y="3475038"/>
          <p14:tracePt t="34434" x="2820988" y="3475038"/>
          <p14:tracePt t="34442" x="2813050" y="3475038"/>
          <p14:tracePt t="34462" x="2805113" y="3475038"/>
          <p14:tracePt t="34670" x="2805113" y="3484563"/>
          <p14:tracePt t="34683" x="2805113" y="3492500"/>
          <p14:tracePt t="34690" x="2795588" y="3492500"/>
          <p14:tracePt t="34698" x="2795588" y="3502025"/>
          <p14:tracePt t="34716" x="2787650" y="3517900"/>
          <p14:tracePt t="34724" x="2787650" y="3527425"/>
          <p14:tracePt t="34732" x="2787650" y="3535363"/>
          <p14:tracePt t="34740" x="2787650" y="3552825"/>
          <p14:tracePt t="34748" x="2787650" y="3560763"/>
          <p14:tracePt t="34756" x="2787650" y="3568700"/>
          <p14:tracePt t="34764" x="2787650" y="3578225"/>
          <p14:tracePt t="34906" x="2795588" y="3586163"/>
          <p14:tracePt t="34918" x="2805113" y="3594100"/>
          <p14:tracePt t="34920" x="2813050" y="3603625"/>
          <p14:tracePt t="34928" x="2830513" y="3603625"/>
          <p14:tracePt t="34936" x="2838450" y="3603625"/>
          <p14:tracePt t="34944" x="2846388" y="3611563"/>
          <p14:tracePt t="34952" x="2863850" y="3611563"/>
          <p14:tracePt t="34960" x="2871788" y="3619500"/>
          <p14:tracePt t="34968" x="2889250" y="3619500"/>
          <p14:tracePt t="34976" x="2897188" y="3619500"/>
          <p14:tracePt t="34984" x="2914650" y="3629025"/>
          <p14:tracePt t="34992" x="2940050" y="3629025"/>
          <p14:tracePt t="35000" x="2949575" y="3629025"/>
          <p14:tracePt t="35008" x="2965450" y="3636963"/>
          <p14:tracePt t="35016" x="2982913" y="3636963"/>
          <p14:tracePt t="35022" x="2990850" y="3636963"/>
          <p14:tracePt t="35030" x="3008313" y="3646488"/>
          <p14:tracePt t="35038" x="3025775" y="3646488"/>
          <p14:tracePt t="35046" x="3033713" y="3646488"/>
          <p14:tracePt t="35054" x="3051175" y="3654425"/>
          <p14:tracePt t="35062" x="3067050" y="3662363"/>
          <p14:tracePt t="35070" x="3076575" y="3662363"/>
          <p14:tracePt t="35078" x="3101975" y="3671888"/>
          <p14:tracePt t="35086" x="3119438" y="3679825"/>
          <p14:tracePt t="35094" x="3135313" y="3687763"/>
          <p14:tracePt t="35102" x="3144838" y="3687763"/>
          <p14:tracePt t="35110" x="3170238" y="3687763"/>
          <p14:tracePt t="35118" x="3178175" y="3697288"/>
          <p14:tracePt t="35124" x="3195638" y="3697288"/>
          <p14:tracePt t="35132" x="3211513" y="3697288"/>
          <p14:tracePt t="35148" x="3221038" y="3697288"/>
          <p14:tracePt t="35156" x="3238500" y="3697288"/>
          <p14:tracePt t="35172" x="3246438" y="3697288"/>
          <p14:tracePt t="35180" x="3263900" y="3697288"/>
          <p14:tracePt t="35196" x="3271838" y="3697288"/>
          <p14:tracePt t="35204" x="3279775" y="3697288"/>
          <p14:tracePt t="35220" x="3297238" y="3697288"/>
          <p14:tracePt t="35226" x="3314700" y="3697288"/>
          <p14:tracePt t="35242" x="3330575" y="3697288"/>
          <p14:tracePt t="35250" x="3348038" y="3697288"/>
          <p14:tracePt t="35258" x="3355975" y="3687763"/>
          <p14:tracePt t="35266" x="3365500" y="3687763"/>
          <p14:tracePt t="35274" x="3382963" y="3679825"/>
          <p14:tracePt t="35282" x="3390900" y="3671888"/>
          <p14:tracePt t="35290" x="3408363" y="3671888"/>
          <p14:tracePt t="35298" x="3424238" y="3662363"/>
          <p14:tracePt t="35306" x="3433763" y="3654425"/>
          <p14:tracePt t="35314" x="3449638" y="3654425"/>
          <p14:tracePt t="35322" x="3467100" y="3654425"/>
          <p14:tracePt t="35348" x="3475038" y="3654425"/>
          <p14:tracePt t="35420" x="3484563" y="3654425"/>
          <p14:tracePt t="35438" x="3484563" y="3646488"/>
          <p14:tracePt t="35478" x="3492500" y="3646488"/>
          <p14:tracePt t="35498" x="3502025" y="3646488"/>
          <p14:tracePt t="35506" x="3509963" y="3646488"/>
          <p14:tracePt t="35522" x="3517900" y="3646488"/>
          <p14:tracePt t="35530" x="3527425" y="3646488"/>
          <p14:tracePt t="35538" x="3535363" y="3636963"/>
          <p14:tracePt t="35544" x="3543300" y="3636963"/>
          <p14:tracePt t="35552" x="3552825" y="3636963"/>
          <p14:tracePt t="35568" x="3560763" y="3636963"/>
          <p14:tracePt t="35578" x="3578225" y="3636963"/>
          <p14:tracePt t="35592" x="3594100" y="3636963"/>
          <p14:tracePt t="35599" x="3603625" y="3636963"/>
          <p14:tracePt t="35608" x="3619500" y="3636963"/>
          <p14:tracePt t="35616" x="3636963" y="3636963"/>
          <p14:tracePt t="35624" x="3646488" y="3636963"/>
          <p14:tracePt t="35632" x="3671888" y="3636963"/>
          <p14:tracePt t="35640" x="3687763" y="3629025"/>
          <p14:tracePt t="35645" x="3697288" y="3629025"/>
          <p14:tracePt t="35653" x="3713163" y="3619500"/>
          <p14:tracePt t="35662" x="3730625" y="3619500"/>
          <p14:tracePt t="35670" x="3738563" y="3619500"/>
          <p14:tracePt t="35679" x="3756025" y="3619500"/>
          <p14:tracePt t="35686" x="3763963" y="3619500"/>
          <p14:tracePt t="35694" x="3781425" y="3611563"/>
          <p14:tracePt t="35702" x="3790950" y="3611563"/>
          <p14:tracePt t="35710" x="3798888" y="3611563"/>
          <p14:tracePt t="35718" x="3806825" y="3611563"/>
          <p14:tracePt t="35726" x="3824288" y="3611563"/>
          <p14:tracePt t="35743" x="3832225" y="3611563"/>
          <p14:tracePt t="35748" x="3841750" y="3611563"/>
          <p14:tracePt t="36008" x="3841750" y="3603625"/>
          <p14:tracePt t="36032" x="3849688" y="3603625"/>
          <p14:tracePt t="62533" x="3857625" y="3603625"/>
          <p14:tracePt t="62538" x="3857625" y="3594100"/>
          <p14:tracePt t="62546" x="3867150" y="3594100"/>
          <p14:tracePt t="62554" x="3867150" y="3586163"/>
          <p14:tracePt t="62562" x="3875088" y="3578225"/>
          <p14:tracePt t="62571" x="3883025" y="3568700"/>
          <p14:tracePt t="62578" x="3892550" y="3568700"/>
          <p14:tracePt t="62586" x="3900488" y="3552825"/>
          <p14:tracePt t="62594" x="3908425" y="3552825"/>
          <p14:tracePt t="62602" x="3917950" y="3535363"/>
          <p14:tracePt t="62618" x="3925888" y="3535363"/>
          <p14:tracePt t="62634" x="3925888" y="3527425"/>
          <p14:tracePt t="63403" x="3935413" y="3517900"/>
          <p14:tracePt t="63414" x="3951288" y="3509963"/>
          <p14:tracePt t="63422" x="3968750" y="3509963"/>
          <p14:tracePt t="63430" x="3986213" y="3502025"/>
          <p14:tracePt t="63440" x="3994150" y="3492500"/>
          <p14:tracePt t="63446" x="4011613" y="3492500"/>
          <p14:tracePt t="63455" x="4027488" y="3484563"/>
          <p14:tracePt t="63470" x="4037013" y="3475038"/>
          <p14:tracePt t="63478" x="4044950" y="3475038"/>
          <p14:tracePt t="63486" x="4052888" y="3475038"/>
          <p14:tracePt t="63492" x="4062413" y="3475038"/>
          <p14:tracePt t="63500" x="4070350" y="3475038"/>
          <p14:tracePt t="63516" x="4079875" y="3475038"/>
          <p14:tracePt t="63524" x="4087813" y="3475038"/>
          <p14:tracePt t="63532" x="4095750" y="3475038"/>
          <p14:tracePt t="63540" x="4105275" y="3475038"/>
          <p14:tracePt t="63548" x="4113213" y="3475038"/>
          <p14:tracePt t="63556" x="4121150" y="3467100"/>
          <p14:tracePt t="63564" x="4138613" y="3467100"/>
          <p14:tracePt t="63572" x="4146550" y="3467100"/>
          <p14:tracePt t="63580" x="4164013" y="3467100"/>
          <p14:tracePt t="63588" x="4181475" y="3467100"/>
          <p14:tracePt t="63594" x="4189413" y="3467100"/>
          <p14:tracePt t="63602" x="4206875" y="3467100"/>
          <p14:tracePt t="63610" x="4214813" y="3467100"/>
          <p14:tracePt t="63618" x="4232275" y="3459163"/>
          <p14:tracePt t="63626" x="4249738" y="3459163"/>
          <p14:tracePt t="63634" x="4257675" y="3459163"/>
          <p14:tracePt t="63642" x="4275138" y="3459163"/>
          <p14:tracePt t="63650" x="4291013" y="3459163"/>
          <p14:tracePt t="63658" x="4300538" y="3459163"/>
          <p14:tracePt t="63666" x="4316413" y="3459163"/>
          <p14:tracePt t="63673" x="4325938" y="3459163"/>
          <p14:tracePt t="63682" x="4333875" y="3459163"/>
          <p14:tracePt t="63690" x="4351338" y="3459163"/>
          <p14:tracePt t="63704" x="4359275" y="3459163"/>
          <p14:tracePt t="63712" x="4368800" y="3459163"/>
          <p14:tracePt t="63784" x="4376738" y="3459163"/>
          <p14:tracePt t="63830" x="4384675" y="3459163"/>
          <p14:tracePt t="63842" x="4394200" y="3459163"/>
          <p14:tracePt t="63850" x="4402138" y="3459163"/>
          <p14:tracePt t="63858" x="4410075" y="3467100"/>
          <p14:tracePt t="63866" x="4419600" y="3467100"/>
          <p14:tracePt t="63956" x="4427538" y="3475038"/>
          <p14:tracePt t="63968" x="4435475" y="3475038"/>
          <p14:tracePt t="63984" x="4452938" y="3484563"/>
          <p14:tracePt t="63992" x="4470400" y="3484563"/>
          <p14:tracePt t="64000" x="4470400" y="3492500"/>
          <p14:tracePt t="64008" x="4486275" y="3502025"/>
          <p14:tracePt t="64016" x="4495800" y="3502025"/>
          <p14:tracePt t="64022" x="4503738" y="3509963"/>
          <p14:tracePt t="64030" x="4521200" y="3509963"/>
          <p14:tracePt t="64037" x="4529138" y="3509963"/>
          <p14:tracePt t="64046" x="4546600" y="3517900"/>
          <p14:tracePt t="64054" x="4564063" y="3527425"/>
          <p14:tracePt t="64062" x="4579938" y="3535363"/>
          <p14:tracePt t="64071" x="4589463" y="3543300"/>
          <p14:tracePt t="64078" x="4605338" y="3552825"/>
          <p14:tracePt t="64086" x="4614863" y="3552825"/>
          <p14:tracePt t="64102" x="4630738" y="3560763"/>
          <p14:tracePt t="64110" x="4640263" y="3560763"/>
          <p14:tracePt t="64116" x="4648200" y="3568700"/>
          <p14:tracePt t="64124" x="4657725" y="3578225"/>
          <p14:tracePt t="64132" x="4665663" y="3578225"/>
          <p14:tracePt t="64140" x="4683125" y="3578225"/>
          <p14:tracePt t="64148" x="4699000" y="3586163"/>
          <p14:tracePt t="64156" x="4708525" y="3594100"/>
          <p14:tracePt t="64164" x="4724400" y="3594100"/>
          <p14:tracePt t="64173" x="4733925" y="3603625"/>
          <p14:tracePt t="64180" x="4741863" y="3611563"/>
          <p14:tracePt t="64188" x="4749800" y="3611563"/>
          <p14:tracePt t="64196" x="4767263" y="3619500"/>
          <p14:tracePt t="64204" x="4775200" y="3629025"/>
          <p14:tracePt t="64212" x="4792663" y="3636963"/>
          <p14:tracePt t="64222" x="4810125" y="3654425"/>
          <p14:tracePt t="64226" x="4818063" y="3654425"/>
          <p14:tracePt t="64234" x="4827588" y="3654425"/>
          <p14:tracePt t="64242" x="4843463" y="3662363"/>
          <p14:tracePt t="64250" x="4852988" y="3679825"/>
          <p14:tracePt t="64258" x="4860925" y="3687763"/>
          <p14:tracePt t="64266" x="4878388" y="3697288"/>
          <p14:tracePt t="64274" x="4894263" y="3697288"/>
          <p14:tracePt t="64283" x="4903788" y="3705225"/>
          <p14:tracePt t="64290" x="4919663" y="3713163"/>
          <p14:tracePt t="64298" x="4937125" y="3713163"/>
          <p14:tracePt t="64306" x="4946650" y="3713163"/>
          <p14:tracePt t="64314" x="4962525" y="3722688"/>
          <p14:tracePt t="64323" x="4979988" y="3722688"/>
          <p14:tracePt t="64328" x="4987925" y="3722688"/>
          <p14:tracePt t="64336" x="5005388" y="3722688"/>
          <p14:tracePt t="64344" x="5030788" y="3722688"/>
          <p14:tracePt t="64352" x="5048250" y="3722688"/>
          <p14:tracePt t="64360" x="5064125" y="3722688"/>
          <p14:tracePt t="64368" x="5073650" y="3722688"/>
          <p14:tracePt t="64376" x="5091113" y="3730625"/>
          <p14:tracePt t="64384" x="5106988" y="3730625"/>
          <p14:tracePt t="64470" x="5116513" y="3730625"/>
          <p14:tracePt t="64518" x="5124450" y="3722688"/>
          <p14:tracePt t="64530" x="5132388" y="3722688"/>
          <p14:tracePt t="64544" x="5132388" y="3713163"/>
          <p14:tracePt t="64552" x="5141913" y="3713163"/>
          <p14:tracePt t="64568" x="5141913" y="3705225"/>
          <p14:tracePt t="64576" x="5149850" y="3705225"/>
          <p14:tracePt t="65428" x="5157788" y="3697288"/>
          <p14:tracePt t="65437" x="5167313" y="3687763"/>
          <p14:tracePt t="65445" x="5175250" y="3687763"/>
          <p14:tracePt t="65453" x="5175250" y="3679825"/>
          <p14:tracePt t="65461" x="5183188" y="3679825"/>
          <p14:tracePt t="65468" x="5192713" y="3671888"/>
          <p14:tracePt t="65476" x="5192713" y="3662363"/>
          <p14:tracePt t="65482" x="5200650" y="3662363"/>
          <p14:tracePt t="65490" x="5218113" y="3646488"/>
          <p14:tracePt t="65498" x="5226050" y="3636963"/>
          <p14:tracePt t="65506" x="5243513" y="3619500"/>
          <p14:tracePt t="65514" x="5260975" y="3619500"/>
          <p14:tracePt t="65522" x="5276850" y="3603625"/>
          <p14:tracePt t="65530" x="5286375" y="3594100"/>
          <p14:tracePt t="65539" x="5302250" y="3578225"/>
          <p14:tracePt t="65546" x="5319713" y="3560763"/>
          <p14:tracePt t="65554" x="5337175" y="3552825"/>
          <p14:tracePt t="65562" x="5345113" y="3552825"/>
          <p14:tracePt t="65572" x="5362575" y="3552825"/>
          <p14:tracePt t="65578" x="5380038" y="3543300"/>
          <p14:tracePt t="65586" x="5387975" y="3543300"/>
          <p14:tracePt t="65592" x="5395913" y="3543300"/>
          <p14:tracePt t="65600" x="5405438" y="3543300"/>
          <p14:tracePt t="65608" x="5405438" y="3535363"/>
          <p14:tracePt t="65636" x="5413375" y="3535363"/>
          <p14:tracePt t="65657" x="5421313" y="3535363"/>
          <p14:tracePt t="65664" x="5430838" y="3535363"/>
          <p14:tracePt t="65674" x="5430838" y="3527425"/>
          <p14:tracePt t="65680" x="5438775" y="3527425"/>
          <p14:tracePt t="65688" x="5446713" y="3527425"/>
          <p14:tracePt t="65896" x="5456238" y="3527425"/>
          <p14:tracePt t="65918" x="5464175" y="3527425"/>
          <p14:tracePt t="65926" x="5472113" y="3527425"/>
          <p14:tracePt t="65942" x="5481638" y="3527425"/>
          <p14:tracePt t="65950" x="5489575" y="3535363"/>
          <p14:tracePt t="65966" x="5497513" y="3535363"/>
          <p14:tracePt t="65973" x="5507038" y="3535363"/>
          <p14:tracePt t="65982" x="5514975" y="3543300"/>
          <p14:tracePt t="65998" x="5524500" y="3552825"/>
          <p14:tracePt t="66006" x="5532438" y="3552825"/>
          <p14:tracePt t="66012" x="5532438" y="3560763"/>
          <p14:tracePt t="66020" x="5540375" y="3560763"/>
          <p14:tracePt t="66036" x="5549900" y="3560763"/>
          <p14:tracePt t="66044" x="5557838" y="3560763"/>
          <p14:tracePt t="66060" x="5565775" y="3560763"/>
          <p14:tracePt t="66068" x="5565775" y="3568700"/>
          <p14:tracePt t="66075" x="5575300" y="3568700"/>
          <p14:tracePt t="66092" x="5583238" y="3578225"/>
          <p14:tracePt t="66103" x="5591175" y="3578225"/>
          <p14:tracePt t="66112" x="5600700" y="3578225"/>
          <p14:tracePt t="66130" x="5608638" y="3586163"/>
          <p14:tracePt t="66138" x="5616575" y="3586163"/>
          <p14:tracePt t="66146" x="5616575" y="3594100"/>
          <p14:tracePt t="66948" x="5626100" y="3594100"/>
          <p14:tracePt t="66960" x="5634038" y="3586163"/>
          <p14:tracePt t="66966" x="5641975" y="3586163"/>
          <p14:tracePt t="66982" x="5676900" y="3578225"/>
          <p14:tracePt t="66990" x="5684838" y="3568700"/>
          <p14:tracePt t="66999" x="5702300" y="3560763"/>
          <p14:tracePt t="67006" x="5719763" y="3552825"/>
          <p14:tracePt t="67014" x="5735638" y="3543300"/>
          <p14:tracePt t="67023" x="5753100" y="3543300"/>
          <p14:tracePt t="67030" x="5778500" y="3535363"/>
          <p14:tracePt t="67038" x="5803900" y="3517900"/>
          <p14:tracePt t="67047" x="5829300" y="3509963"/>
          <p14:tracePt t="67054" x="5846763" y="3502025"/>
          <p14:tracePt t="67060" x="5880100" y="3492500"/>
          <p14:tracePt t="67068" x="5905500" y="3492500"/>
          <p14:tracePt t="67076" x="5922963" y="3484563"/>
          <p14:tracePt t="67084" x="5932488" y="3467100"/>
          <p14:tracePt t="67093" x="5965825" y="3449638"/>
          <p14:tracePt t="67100" x="6016625" y="3441700"/>
          <p14:tracePt t="67108" x="6059488" y="3424238"/>
          <p14:tracePt t="67116" x="6118225" y="3416300"/>
          <p14:tracePt t="67124" x="6178550" y="3408363"/>
          <p14:tracePt t="67132" x="6229350" y="3408363"/>
          <p14:tracePt t="67140" x="6272213" y="3408363"/>
          <p14:tracePt t="67148" x="6288088" y="3408363"/>
          <p14:tracePt t="67156" x="6305550" y="3408363"/>
          <p14:tracePt t="67162" x="6323013" y="3408363"/>
          <p14:tracePt t="67178" x="6330950" y="3408363"/>
          <p14:tracePt t="67189" x="6338888" y="3408363"/>
          <p14:tracePt t="67202" x="6348413" y="3408363"/>
          <p14:tracePt t="67214" x="6356350" y="3408363"/>
          <p14:tracePt t="67222" x="6365875" y="3408363"/>
          <p14:tracePt t="67239" x="6373813" y="3408363"/>
          <p14:tracePt t="67246" x="6381750" y="3408363"/>
          <p14:tracePt t="67280" x="6391275" y="3408363"/>
          <p14:tracePt t="67288" x="6407150" y="3416300"/>
          <p14:tracePt t="67296" x="6416675" y="3416300"/>
          <p14:tracePt t="67305" x="6432550" y="3416300"/>
          <p14:tracePt t="67312" x="6450013" y="3424238"/>
          <p14:tracePt t="68050" x="6450013" y="3433763"/>
          <p14:tracePt t="68058" x="6432550" y="3433763"/>
          <p14:tracePt t="68066" x="6416675" y="3449638"/>
          <p14:tracePt t="68074" x="6407150" y="3459163"/>
          <p14:tracePt t="68082" x="6391275" y="3475038"/>
          <p14:tracePt t="68090" x="6373813" y="3484563"/>
          <p14:tracePt t="68098" x="6356350" y="3502025"/>
          <p14:tracePt t="68106" x="6348413" y="3502025"/>
          <p14:tracePt t="68114" x="6330950" y="3509963"/>
          <p14:tracePt t="68121" x="6313488" y="3517900"/>
          <p14:tracePt t="68128" x="6313488" y="3527425"/>
          <p14:tracePt t="68138" x="6297613" y="3535363"/>
          <p14:tracePt t="68144" x="6280150" y="3535363"/>
          <p14:tracePt t="68152" x="6272213" y="3543300"/>
          <p14:tracePt t="68160" x="6254750" y="3560763"/>
          <p14:tracePt t="68168" x="6237288" y="3568700"/>
          <p14:tracePt t="68176" x="6221413" y="3586163"/>
          <p14:tracePt t="68184" x="6211888" y="3594100"/>
          <p14:tracePt t="68192" x="6194425" y="3603625"/>
          <p14:tracePt t="68200" x="6178550" y="3611563"/>
          <p14:tracePt t="68208" x="6161088" y="3619500"/>
          <p14:tracePt t="68223" x="6143625" y="3629025"/>
          <p14:tracePt t="68230" x="6135688" y="3629025"/>
          <p14:tracePt t="68239" x="6135688" y="3636963"/>
          <p14:tracePt t="68246" x="6118225" y="3636963"/>
          <p14:tracePt t="68254" x="6102350" y="3636963"/>
          <p14:tracePt t="68262" x="6102350" y="3646488"/>
          <p14:tracePt t="68271" x="6084888" y="3662363"/>
          <p14:tracePt t="68278" x="6067425" y="3662363"/>
          <p14:tracePt t="68287" x="6059488" y="3671888"/>
          <p14:tracePt t="68294" x="6042025" y="3679825"/>
          <p14:tracePt t="68302" x="6034088" y="3687763"/>
          <p14:tracePt t="68310" x="6034088" y="3697288"/>
          <p14:tracePt t="68318" x="6024563" y="3697288"/>
          <p14:tracePt t="69171" x="6016625" y="3705225"/>
          <p14:tracePt t="69180" x="6016625" y="3713163"/>
          <p14:tracePt t="69189" x="6008688" y="3713163"/>
          <p14:tracePt t="69196" x="5999163" y="3722688"/>
          <p14:tracePt t="69207" x="5991225" y="3722688"/>
          <p14:tracePt t="69213" x="5991225" y="3730625"/>
          <p14:tracePt t="69223" x="5983288" y="3738563"/>
          <p14:tracePt t="69228" x="5973763" y="3748088"/>
          <p14:tracePt t="69239" x="5957888" y="3756025"/>
          <p14:tracePt t="69244" x="5948363" y="3773488"/>
          <p14:tracePt t="69253" x="5932488" y="3781425"/>
          <p14:tracePt t="69260" x="5915025" y="3781425"/>
          <p14:tracePt t="69268" x="5905500" y="3790950"/>
          <p14:tracePt t="69276" x="5889625" y="3790950"/>
          <p14:tracePt t="69284" x="5872163" y="3790950"/>
          <p14:tracePt t="69290" x="5872163" y="3798888"/>
          <p14:tracePt t="69298" x="5864225" y="3798888"/>
          <p14:tracePt t="69306" x="5846763" y="3798888"/>
          <p14:tracePt t="69314" x="5846763" y="3806825"/>
          <p14:tracePt t="69322" x="5829300" y="3806825"/>
          <p14:tracePt t="69330" x="5821363" y="3806825"/>
          <p14:tracePt t="69339" x="5813425" y="3816350"/>
          <p14:tracePt t="69346" x="5795963" y="3816350"/>
          <p14:tracePt t="69355" x="5788025" y="3824288"/>
          <p14:tracePt t="69362" x="5770563" y="3832225"/>
          <p14:tracePt t="69371" x="5753100" y="3832225"/>
          <p14:tracePt t="69378" x="5745163" y="3841750"/>
          <p14:tracePt t="69386" x="5727700" y="3841750"/>
          <p14:tracePt t="69392" x="5710238" y="3841750"/>
          <p14:tracePt t="69400" x="5702300" y="3841750"/>
          <p14:tracePt t="69408" x="5684838" y="3849688"/>
          <p14:tracePt t="69416" x="5676900" y="3849688"/>
          <p14:tracePt t="69432" x="5659438" y="3849688"/>
          <p14:tracePt t="69440" x="5651500" y="3849688"/>
          <p14:tracePt t="69448" x="5641975" y="3849688"/>
          <p14:tracePt t="69456" x="5634038" y="3849688"/>
          <p14:tracePt t="69464" x="5626100" y="3849688"/>
          <p14:tracePt t="69472" x="5608638" y="3849688"/>
          <p14:tracePt t="69480" x="5591175" y="3849688"/>
          <p14:tracePt t="69487" x="5583238" y="3849688"/>
          <p14:tracePt t="69494" x="5565775" y="3841750"/>
          <p14:tracePt t="69502" x="5549900" y="3832225"/>
          <p14:tracePt t="69510" x="5532438" y="3816350"/>
          <p14:tracePt t="69518" x="5514975" y="3798888"/>
          <p14:tracePt t="69526" x="5497513" y="3798888"/>
          <p14:tracePt t="69534" x="5481638" y="3781425"/>
          <p14:tracePt t="69542" x="5472113" y="3773488"/>
          <p14:tracePt t="69550" x="5456238" y="3763963"/>
          <p14:tracePt t="69558" x="5438775" y="3756025"/>
          <p14:tracePt t="69566" x="5421313" y="3748088"/>
          <p14:tracePt t="69582" x="5413375" y="3748088"/>
          <p14:tracePt t="69590" x="5405438" y="3748088"/>
          <p14:tracePt t="69596" x="5395913" y="3748088"/>
          <p14:tracePt t="69604" x="5387975" y="3738563"/>
          <p14:tracePt t="69612" x="5380038" y="3738563"/>
          <p14:tracePt t="69620" x="5362575" y="3738563"/>
          <p14:tracePt t="69628" x="5345113" y="3730625"/>
          <p14:tracePt t="69644" x="5327650" y="3730625"/>
          <p14:tracePt t="69652" x="5311775" y="3730625"/>
          <p14:tracePt t="69659" x="5311775" y="3722688"/>
          <p14:tracePt t="69668" x="5294313" y="3722688"/>
          <p14:tracePt t="69676" x="5286375" y="3722688"/>
          <p14:tracePt t="69684" x="5268913" y="3722688"/>
          <p14:tracePt t="69692" x="5251450" y="3722688"/>
          <p14:tracePt t="69698" x="5243513" y="3722688"/>
          <p14:tracePt t="69706" x="5226050" y="3713163"/>
          <p14:tracePt t="69714" x="5208588" y="3713163"/>
          <p14:tracePt t="69722" x="5200650" y="3713163"/>
          <p14:tracePt t="69730" x="5183188" y="3705225"/>
          <p14:tracePt t="69738" x="5167313" y="3697288"/>
          <p14:tracePt t="69746" x="5157788" y="3687763"/>
          <p14:tracePt t="69754" x="5141913" y="3687763"/>
          <p14:tracePt t="69762" x="5116513" y="3679825"/>
          <p14:tracePt t="69770" x="5106988" y="3679825"/>
          <p14:tracePt t="69778" x="5091113" y="3671888"/>
          <p14:tracePt t="69786" x="5073650" y="3671888"/>
          <p14:tracePt t="69794" x="5056188" y="3662363"/>
          <p14:tracePt t="69803" x="5030788" y="3662363"/>
          <p14:tracePt t="69808" x="4997450" y="3662363"/>
          <p14:tracePt t="69816" x="4972050" y="3662363"/>
          <p14:tracePt t="69824" x="4937125" y="3662363"/>
          <p14:tracePt t="69832" x="4903788" y="3662363"/>
          <p14:tracePt t="69840" x="4878388" y="3662363"/>
          <p14:tracePt t="69848" x="4852988" y="3662363"/>
          <p14:tracePt t="69856" x="4818063" y="3662363"/>
          <p14:tracePt t="69864" x="4802188" y="3662363"/>
          <p14:tracePt t="69872" x="4784725" y="3662363"/>
          <p14:tracePt t="69880" x="4759325" y="3662363"/>
          <p14:tracePt t="69889" x="4733925" y="3662363"/>
          <p14:tracePt t="69896" x="4716463" y="3662363"/>
          <p14:tracePt t="69903" x="4691063" y="3662363"/>
          <p14:tracePt t="69910" x="4673600" y="3671888"/>
          <p14:tracePt t="69918" x="4640263" y="3679825"/>
          <p14:tracePt t="69926" x="4622800" y="3687763"/>
          <p14:tracePt t="69934" x="4597400" y="3687763"/>
          <p14:tracePt t="69942" x="4572000" y="3697288"/>
          <p14:tracePt t="69949" x="4546600" y="3705225"/>
          <p14:tracePt t="69958" x="4529138" y="3713163"/>
          <p14:tracePt t="69966" x="4513263" y="3722688"/>
          <p14:tracePt t="69974" x="4495800" y="3730625"/>
          <p14:tracePt t="69982" x="4486275" y="3730625"/>
          <p14:tracePt t="69990" x="4470400" y="3730625"/>
          <p14:tracePt t="69998" x="4460875" y="3730625"/>
          <p14:tracePt t="70006" x="4452938" y="3730625"/>
          <p14:tracePt t="70012" x="4435475" y="3738563"/>
          <p14:tracePt t="70019" x="4427538" y="3738563"/>
          <p14:tracePt t="70028" x="4419600" y="3748088"/>
          <p14:tracePt t="70036" x="4402138" y="3756025"/>
          <p14:tracePt t="70043" x="4384675" y="3756025"/>
          <p14:tracePt t="70052" x="4376738" y="3763963"/>
          <p14:tracePt t="70059" x="4359275" y="3773488"/>
          <p14:tracePt t="70068" x="4341813" y="3773488"/>
          <p14:tracePt t="70076" x="4333875" y="3773488"/>
          <p14:tracePt t="70084" x="4316413" y="3781425"/>
          <p14:tracePt t="70092" x="4300538" y="3790950"/>
          <p14:tracePt t="70100" x="4291013" y="3798888"/>
          <p14:tracePt t="70108" x="4275138" y="3798888"/>
          <p14:tracePt t="70114" x="4257675" y="3806825"/>
          <p14:tracePt t="70122" x="4249738" y="3806825"/>
          <p14:tracePt t="70129" x="4232275" y="3806825"/>
          <p14:tracePt t="70138" x="4214813" y="3816350"/>
          <p14:tracePt t="70146" x="4206875" y="3816350"/>
          <p14:tracePt t="70154" x="4189413" y="3824288"/>
          <p14:tracePt t="70162" x="4171950" y="3824288"/>
          <p14:tracePt t="70172" x="4164013" y="3824288"/>
          <p14:tracePt t="70178" x="4146550" y="3832225"/>
          <p14:tracePt t="70187" x="4130675" y="3841750"/>
          <p14:tracePt t="70203" x="4113213" y="3841750"/>
          <p14:tracePt t="70210" x="4105275" y="3849688"/>
          <p14:tracePt t="70296" x="4105275" y="3841750"/>
          <p14:tracePt t="70304" x="4121150" y="3806825"/>
          <p14:tracePt t="70312" x="4130675" y="3790950"/>
          <p14:tracePt t="70320" x="4146550" y="3773488"/>
          <p14:tracePt t="70328" x="4164013" y="3756025"/>
          <p14:tracePt t="70334" x="4181475" y="3738563"/>
          <p14:tracePt t="70342" x="4189413" y="3722688"/>
          <p14:tracePt t="70349" x="4197350" y="3713163"/>
          <p14:tracePt t="70358" x="4214813" y="3697288"/>
          <p14:tracePt t="70366" x="4232275" y="3671888"/>
          <p14:tracePt t="70374" x="4249738" y="3636963"/>
          <p14:tracePt t="70382" x="4275138" y="3603625"/>
          <p14:tracePt t="70390" x="4316413" y="3560763"/>
          <p14:tracePt t="70398" x="4333875" y="3527425"/>
          <p14:tracePt t="70405" x="4351338" y="3502025"/>
          <p14:tracePt t="70414" x="4368800" y="3492500"/>
          <p14:tracePt t="70422" x="4368800" y="3484563"/>
          <p14:tracePt t="70430" x="4376738" y="3475038"/>
          <p14:tracePt t="70528" x="4376738" y="3484563"/>
          <p14:tracePt t="70534" x="4368800" y="3492500"/>
          <p14:tracePt t="70542" x="4351338" y="3509963"/>
          <p14:tracePt t="70550" x="4333875" y="3527425"/>
          <p14:tracePt t="70558" x="4316413" y="3535363"/>
          <p14:tracePt t="70566" x="4308475" y="3552825"/>
          <p14:tracePt t="70574" x="4291013" y="3568700"/>
          <p14:tracePt t="70583" x="4275138" y="3578225"/>
          <p14:tracePt t="70590" x="4257675" y="3594100"/>
          <p14:tracePt t="70598" x="4249738" y="3603625"/>
          <p14:tracePt t="70605" x="4232275" y="3619500"/>
          <p14:tracePt t="70614" x="4214813" y="3629025"/>
          <p14:tracePt t="70622" x="4197350" y="3646488"/>
          <p14:tracePt t="70629" x="4189413" y="3662363"/>
          <p14:tracePt t="70636" x="4171950" y="3662363"/>
          <p14:tracePt t="70644" x="4156075" y="3679825"/>
          <p14:tracePt t="70653" x="4138613" y="3697288"/>
          <p14:tracePt t="70660" x="4121150" y="3713163"/>
          <p14:tracePt t="70668" x="4113213" y="3730625"/>
          <p14:tracePt t="70676" x="4095750" y="3738563"/>
          <p14:tracePt t="70684" x="4079875" y="3756025"/>
          <p14:tracePt t="70692" x="4062413" y="3773488"/>
          <p14:tracePt t="70700" x="4052888" y="3790950"/>
          <p14:tracePt t="70708" x="4037013" y="3798888"/>
          <p14:tracePt t="70716" x="4019550" y="3816350"/>
          <p14:tracePt t="70723" x="4002088" y="3832225"/>
          <p14:tracePt t="70732" x="3986213" y="3849688"/>
          <p14:tracePt t="70738" x="3976688" y="3867150"/>
          <p14:tracePt t="70746" x="3968750" y="3875088"/>
          <p14:tracePt t="70755" x="3960813" y="3875088"/>
          <p14:tracePt t="70762" x="3951288" y="3883025"/>
          <p14:tracePt t="70806" x="3951288" y="3892550"/>
          <p14:tracePt t="70838" x="3943350" y="3908425"/>
          <p14:tracePt t="70846" x="3925888" y="3925888"/>
          <p14:tracePt t="70853" x="3908425" y="3943350"/>
          <p14:tracePt t="70860" x="3900488" y="3951288"/>
          <p14:tracePt t="70868" x="3900488" y="3968750"/>
          <p14:tracePt t="70876" x="3883025" y="3994150"/>
          <p14:tracePt t="70884" x="3875088" y="4002088"/>
          <p14:tracePt t="70892" x="3867150" y="4019550"/>
          <p14:tracePt t="70906" x="3857625" y="4044950"/>
          <p14:tracePt t="70908" x="3849688" y="4070350"/>
          <p14:tracePt t="70916" x="3849688" y="4113213"/>
          <p14:tracePt t="70924" x="3841750" y="4146550"/>
          <p14:tracePt t="70932" x="3841750" y="4171950"/>
          <p14:tracePt t="70940" x="3841750" y="4206875"/>
          <p14:tracePt t="70948" x="3841750" y="4232275"/>
          <p14:tracePt t="70954" x="3841750" y="4240213"/>
          <p14:tracePt t="70962" x="3841750" y="4257675"/>
          <p14:tracePt t="70970" x="3841750" y="4265613"/>
          <p14:tracePt t="70986" x="3849688" y="4275138"/>
          <p14:tracePt t="70994" x="3849688" y="4283075"/>
          <p14:tracePt t="71010" x="3849688" y="4291013"/>
          <p14:tracePt t="71022" x="3857625" y="4300538"/>
          <p14:tracePt t="71068" x="3867150" y="4300538"/>
          <p14:tracePt t="71080" x="3867150" y="4308475"/>
          <p14:tracePt t="71088" x="3883025" y="4308475"/>
          <p14:tracePt t="71096" x="3892550" y="4308475"/>
          <p14:tracePt t="71112" x="3900488" y="4308475"/>
          <p14:tracePt t="71120" x="3917950" y="4308475"/>
          <p14:tracePt t="71128" x="3925888" y="4308475"/>
          <p14:tracePt t="71136" x="3943350" y="4308475"/>
          <p14:tracePt t="71144" x="3968750" y="4300538"/>
          <p14:tracePt t="71153" x="3976688" y="4300538"/>
          <p14:tracePt t="71160" x="4002088" y="4300538"/>
          <p14:tracePt t="71166" x="4019550" y="4300538"/>
          <p14:tracePt t="71174" x="4037013" y="4300538"/>
          <p14:tracePt t="71182" x="4052888" y="4300538"/>
          <p14:tracePt t="71190" x="4070350" y="4300538"/>
          <p14:tracePt t="71198" x="4079875" y="4300538"/>
          <p14:tracePt t="71206" x="4095750" y="4300538"/>
          <p14:tracePt t="71214" x="4105275" y="4300538"/>
          <p14:tracePt t="71222" x="4113213" y="4300538"/>
          <p14:tracePt t="71230" x="4130675" y="4300538"/>
          <p14:tracePt t="71238" x="4138613" y="4300538"/>
          <p14:tracePt t="71246" x="4156075" y="4300538"/>
          <p14:tracePt t="71254" x="4164013" y="4300538"/>
          <p14:tracePt t="71262" x="4171950" y="4300538"/>
          <p14:tracePt t="71268" x="4189413" y="4300538"/>
          <p14:tracePt t="71276" x="4197350" y="4300538"/>
          <p14:tracePt t="71284" x="4214813" y="4300538"/>
          <p14:tracePt t="71292" x="4232275" y="4300538"/>
          <p14:tracePt t="71308" x="4249738" y="4300538"/>
          <p14:tracePt t="71324" x="4249738" y="4308475"/>
          <p14:tracePt t="71332" x="4257675" y="4308475"/>
          <p14:tracePt t="71340" x="4265613" y="4308475"/>
          <p14:tracePt t="71356" x="4275138" y="4308475"/>
          <p14:tracePt t="71374" x="4283075" y="4308475"/>
          <p14:tracePt t="71382" x="4291013" y="4308475"/>
          <p14:tracePt t="71390" x="4300538" y="4308475"/>
          <p14:tracePt t="71398" x="4316413" y="4308475"/>
          <p14:tracePt t="71406" x="4325938" y="4308475"/>
          <p14:tracePt t="71414" x="4341813" y="4308475"/>
          <p14:tracePt t="71422" x="4359275" y="4308475"/>
          <p14:tracePt t="71430" x="4368800" y="4308475"/>
          <p14:tracePt t="71438" x="4384675" y="4300538"/>
          <p14:tracePt t="71446" x="4402138" y="4300538"/>
          <p14:tracePt t="71462" x="4410075" y="4300538"/>
          <p14:tracePt t="71471" x="4419600" y="4300538"/>
          <p14:tracePt t="71492" x="4427538" y="4300538"/>
          <p14:tracePt t="71508" x="4435475" y="4300538"/>
          <p14:tracePt t="71940" x="4452938" y="4291013"/>
          <p14:tracePt t="71948" x="4460875" y="4283075"/>
          <p14:tracePt t="71956" x="4478338" y="4283075"/>
          <p14:tracePt t="71972" x="4486275" y="4283075"/>
          <p14:tracePt t="71980" x="4503738" y="4283075"/>
          <p14:tracePt t="71989" x="4513263" y="4275138"/>
          <p14:tracePt t="71996" x="4529138" y="4275138"/>
          <p14:tracePt t="72004" x="4546600" y="4265613"/>
          <p14:tracePt t="72010" x="4554538" y="4265613"/>
          <p14:tracePt t="72018" x="4572000" y="4265613"/>
          <p14:tracePt t="72026" x="4579938" y="4265613"/>
          <p14:tracePt t="72034" x="4597400" y="4257675"/>
          <p14:tracePt t="72042" x="4605338" y="4257675"/>
          <p14:tracePt t="72058" x="4622800" y="4257675"/>
          <p14:tracePt t="72066" x="4640263" y="4257675"/>
          <p14:tracePt t="72074" x="4648200" y="4257675"/>
          <p14:tracePt t="72082" x="4673600" y="4249738"/>
          <p14:tracePt t="72090" x="4691063" y="4240213"/>
          <p14:tracePt t="72098" x="4733925" y="4224338"/>
          <p14:tracePt t="72106" x="4767263" y="4214813"/>
          <p14:tracePt t="72114" x="4802188" y="4214813"/>
          <p14:tracePt t="72120" x="4810125" y="4214813"/>
          <p14:tracePt t="72129" x="4827588" y="4214813"/>
          <p14:tracePt t="72136" x="4835525" y="4214813"/>
          <p14:tracePt t="72144" x="4843463" y="4214813"/>
          <p14:tracePt t="72188" x="4852988" y="4214813"/>
          <p14:tracePt t="72200" x="4860925" y="4214813"/>
          <p14:tracePt t="72216" x="4878388" y="4206875"/>
          <p14:tracePt t="72222" x="4886325" y="4206875"/>
          <p14:tracePt t="72230" x="4903788" y="4197350"/>
          <p14:tracePt t="72238" x="4911725" y="4189413"/>
          <p14:tracePt t="72246" x="4919663" y="4189413"/>
          <p14:tracePt t="72384" x="4911725" y="4197350"/>
          <p14:tracePt t="72392" x="4903788" y="4206875"/>
          <p14:tracePt t="72400" x="4886325" y="4224338"/>
          <p14:tracePt t="72408" x="4860925" y="4240213"/>
          <p14:tracePt t="72416" x="4818063" y="4257675"/>
          <p14:tracePt t="72424" x="4767263" y="4275138"/>
          <p14:tracePt t="72430" x="4708525" y="4291013"/>
          <p14:tracePt t="72439" x="4648200" y="4300538"/>
          <p14:tracePt t="72446" x="4572000" y="4308475"/>
          <p14:tracePt t="72455" x="4486275" y="4316413"/>
          <p14:tracePt t="72462" x="4402138" y="4316413"/>
          <p14:tracePt t="72472" x="4300538" y="4316413"/>
          <p14:tracePt t="72478" x="4214813" y="4316413"/>
          <p14:tracePt t="72488" x="4130675" y="4341813"/>
          <p14:tracePt t="72494" x="4044950" y="4341813"/>
          <p14:tracePt t="72505" x="3960813" y="4359275"/>
          <p14:tracePt t="72510" x="3867150" y="4376738"/>
          <p14:tracePt t="72518" x="3781425" y="4384675"/>
          <p14:tracePt t="72527" x="3679825" y="4410075"/>
          <p14:tracePt t="72534" x="3594100" y="4419600"/>
          <p14:tracePt t="72540" x="3509963" y="4445000"/>
          <p14:tracePt t="72548" x="3433763" y="4460875"/>
          <p14:tracePt t="72556" x="3373438" y="4470400"/>
          <p14:tracePt t="72564" x="3314700" y="4495800"/>
          <p14:tracePt t="72573" x="3254375" y="4513263"/>
          <p14:tracePt t="72580" x="3228975" y="4521200"/>
          <p14:tracePt t="72588" x="3195638" y="4529138"/>
          <p14:tracePt t="72596" x="3178175" y="4546600"/>
          <p14:tracePt t="72604" x="3170238" y="4554538"/>
          <p14:tracePt t="72612" x="3152775" y="4564063"/>
          <p14:tracePt t="72620" x="3135313" y="4572000"/>
          <p14:tracePt t="72628" x="3119438" y="4579938"/>
          <p14:tracePt t="72635" x="3109913" y="4589463"/>
          <p14:tracePt t="72642" x="3101975" y="4589463"/>
          <p14:tracePt t="72649" x="3094038" y="4589463"/>
          <p14:tracePt t="72671" x="3094038" y="4597400"/>
          <p14:tracePt t="72682" x="3084513" y="4597400"/>
          <p14:tracePt t="72698" x="3076575" y="4597400"/>
          <p14:tracePt t="72706" x="3067050" y="4605338"/>
          <p14:tracePt t="72722" x="3059113" y="4605338"/>
          <p14:tracePt t="72729" x="3051175" y="4605338"/>
          <p14:tracePt t="72742" x="3041650" y="4605338"/>
          <p14:tracePt t="73130" x="3041650" y="4597400"/>
          <p14:tracePt t="73143" x="3041650" y="4589463"/>
          <p14:tracePt t="73150" x="3051175" y="4579938"/>
          <p14:tracePt t="73158" x="3059113" y="4579938"/>
          <p14:tracePt t="73166" x="3059113" y="4564063"/>
          <p14:tracePt t="73173" x="3067050" y="4564063"/>
          <p14:tracePt t="73180" x="3067050" y="4554538"/>
          <p14:tracePt t="73188" x="3076575" y="4554538"/>
          <p14:tracePt t="73200" x="3076575" y="4546600"/>
          <p14:tracePt t="73208" x="3084513" y="4538663"/>
          <p14:tracePt t="73216" x="3084513" y="4529138"/>
          <p14:tracePt t="73224" x="3094038" y="4521200"/>
          <p14:tracePt t="73232" x="3101975" y="4513263"/>
          <p14:tracePt t="73240" x="3109913" y="4503738"/>
          <p14:tracePt t="73248" x="3109913" y="4495800"/>
          <p14:tracePt t="73256" x="3119438" y="4486275"/>
          <p14:tracePt t="73264" x="3127375" y="4486275"/>
          <p14:tracePt t="73272" x="3127375" y="4470400"/>
          <p14:tracePt t="73278" x="3135313" y="4452938"/>
          <p14:tracePt t="73287" x="3144838" y="4452938"/>
          <p14:tracePt t="73550" x="3144838" y="4445000"/>
          <p14:tracePt t="74120" x="3152775" y="4445000"/>
          <p14:tracePt t="74130" x="3152775" y="4435475"/>
          <p14:tracePt t="74138" x="3160713" y="4435475"/>
          <p14:tracePt t="74146" x="3170238" y="4427538"/>
          <p14:tracePt t="74218" x="3178175" y="4427538"/>
          <p14:tracePt t="74312" x="3178175" y="4419600"/>
          <p14:tracePt t="74324" x="3186113" y="4410075"/>
          <p14:tracePt t="74332" x="3195638" y="4410075"/>
          <p14:tracePt t="74426" x="3203575" y="4402138"/>
          <p14:tracePt t="74438" x="3203575" y="4394200"/>
          <p14:tracePt t="74444" x="3211513" y="4394200"/>
          <p14:tracePt t="74452" x="3221038" y="4394200"/>
          <p14:tracePt t="74460" x="3221038" y="4384675"/>
          <p14:tracePt t="74480" x="3228975" y="4376738"/>
          <p14:tracePt t="74492" x="3238500" y="4376738"/>
          <p14:tracePt t="74500" x="3238500" y="4368800"/>
          <p14:tracePt t="74524" x="3246438" y="4368800"/>
          <p14:tracePt t="74532" x="3254375" y="4368800"/>
          <p14:tracePt t="74540" x="3263900" y="4359275"/>
          <p14:tracePt t="74554" x="3263900" y="4351338"/>
          <p14:tracePt t="74558" x="3271838" y="4351338"/>
          <p14:tracePt t="74566" x="3289300" y="4341813"/>
          <p14:tracePt t="74574" x="3297238" y="4325938"/>
          <p14:tracePt t="74582" x="3314700" y="4316413"/>
          <p14:tracePt t="74590" x="3330575" y="4300538"/>
          <p14:tracePt t="74598" x="3355975" y="4291013"/>
          <p14:tracePt t="74606" x="3390900" y="4275138"/>
          <p14:tracePt t="74614" x="3424238" y="4249738"/>
          <p14:tracePt t="74622" x="3441700" y="4249738"/>
          <p14:tracePt t="74630" x="3475038" y="4232275"/>
          <p14:tracePt t="74638" x="3492500" y="4232275"/>
          <p14:tracePt t="74646" x="3517900" y="4224338"/>
          <p14:tracePt t="74654" x="3527425" y="4224338"/>
          <p14:tracePt t="74659" x="3535363" y="4224338"/>
          <p14:tracePt t="74669" x="3543300" y="4224338"/>
          <p14:tracePt t="74676" x="3552825" y="4224338"/>
          <p14:tracePt t="74684" x="3568700" y="4224338"/>
          <p14:tracePt t="74692" x="3586163" y="4224338"/>
          <p14:tracePt t="74700" x="3594100" y="4224338"/>
          <p14:tracePt t="74708" x="3611563" y="4224338"/>
          <p14:tracePt t="74716" x="3619500" y="4224338"/>
          <p14:tracePt t="74724" x="3636963" y="4224338"/>
          <p14:tracePt t="74732" x="3654425" y="4224338"/>
          <p14:tracePt t="74739" x="3662363" y="4224338"/>
          <p14:tracePt t="74748" x="3687763" y="4214813"/>
          <p14:tracePt t="74756" x="3697288" y="4214813"/>
          <p14:tracePt t="74762" x="3722688" y="4214813"/>
          <p14:tracePt t="74770" x="3738563" y="4214813"/>
          <p14:tracePt t="74778" x="3748088" y="4214813"/>
          <p14:tracePt t="74786" x="3763963" y="4214813"/>
          <p14:tracePt t="74794" x="3781425" y="4214813"/>
          <p14:tracePt t="74814" x="3790950" y="4214813"/>
          <p14:tracePt t="74822" x="3798888" y="4214813"/>
          <p14:tracePt t="74838" x="3806825" y="4214813"/>
          <p14:tracePt t="74846" x="3816350" y="4214813"/>
          <p14:tracePt t="74862" x="3824288" y="4214813"/>
          <p14:tracePt t="74868" x="3832225" y="4214813"/>
          <p14:tracePt t="74876" x="3841750" y="4214813"/>
          <p14:tracePt t="74892" x="3849688" y="4214813"/>
          <p14:tracePt t="74904" x="3857625" y="4214813"/>
          <p14:tracePt t="74916" x="3867150" y="4214813"/>
          <p14:tracePt t="74925" x="3883025" y="4214813"/>
          <p14:tracePt t="74932" x="3892550" y="4214813"/>
          <p14:tracePt t="74940" x="3908425" y="4214813"/>
          <p14:tracePt t="74948" x="3917950" y="4214813"/>
          <p14:tracePt t="74956" x="3925888" y="4214813"/>
          <p14:tracePt t="74964" x="3935413" y="4214813"/>
          <p14:tracePt t="74978" x="3943350" y="4214813"/>
          <p14:tracePt t="75396" x="3943350" y="4206875"/>
          <p14:tracePt t="75407" x="3951288" y="4197350"/>
          <p14:tracePt t="75414" x="3960813" y="4197350"/>
          <p14:tracePt t="75548" x="3968750" y="4197350"/>
          <p14:tracePt t="75572" x="3968750" y="4189413"/>
          <p14:tracePt t="75596" x="3976688" y="4189413"/>
          <p14:tracePt t="75606" x="3986213" y="4181475"/>
          <p14:tracePt t="75622" x="3994150" y="4171950"/>
          <p14:tracePt t="75634" x="4002088" y="4171950"/>
          <p14:tracePt t="76254" x="4019550" y="4164013"/>
          <p14:tracePt t="76262" x="4037013" y="4164013"/>
          <p14:tracePt t="76271" x="4044950" y="4164013"/>
          <p14:tracePt t="76278" x="4062413" y="4156075"/>
          <p14:tracePt t="76288" x="4079875" y="4156075"/>
          <p14:tracePt t="76294" x="4079875" y="4146550"/>
          <p14:tracePt t="76304" x="4095750" y="4146550"/>
          <p14:tracePt t="76319" x="4105275" y="4146550"/>
          <p14:tracePt t="76326" x="4113213" y="4146550"/>
          <p14:tracePt t="76338" x="4121150" y="4146550"/>
          <p14:tracePt t="77897" x="4130675" y="4146550"/>
          <p14:tracePt t="77923" x="4138613" y="4146550"/>
          <p14:tracePt t="77932" x="4146550" y="4146550"/>
          <p14:tracePt t="77944" x="4156075" y="4146550"/>
          <p14:tracePt t="77952" x="4164013" y="4156075"/>
          <p14:tracePt t="77982" x="4171950" y="4164013"/>
          <p14:tracePt t="77994" x="4181475" y="4164013"/>
          <p14:tracePt t="78014" x="4189413" y="4164013"/>
          <p14:tracePt t="78034" x="4197350" y="4164013"/>
          <p14:tracePt t="78042" x="4197350" y="4171950"/>
          <p14:tracePt t="78050" x="4206875" y="4171950"/>
          <p14:tracePt t="78064" x="4206875" y="4181475"/>
          <p14:tracePt t="78072" x="4214813" y="4181475"/>
          <p14:tracePt t="78116" x="4224338" y="4181475"/>
          <p14:tracePt t="78128" x="4224338" y="4189413"/>
          <p14:tracePt t="78136" x="4232275" y="4197350"/>
          <p14:tracePt t="78144" x="4240213" y="4206875"/>
          <p14:tracePt t="78152" x="4249738" y="4206875"/>
          <p14:tracePt t="78166" x="4257675" y="4214813"/>
          <p14:tracePt t="78173" x="4265613" y="4214813"/>
          <p14:tracePt t="78182" x="4265613" y="4224338"/>
          <p14:tracePt t="78203" x="4275138" y="4224338"/>
          <p14:tracePt t="78214" x="4283075" y="4224338"/>
          <p14:tracePt t="78254" x="4283075" y="4232275"/>
          <p14:tracePt t="78266" x="4291013" y="4232275"/>
          <p14:tracePt t="78288" x="4291013" y="4240213"/>
          <p14:tracePt t="78320" x="4300538" y="4240213"/>
          <p14:tracePt t="78356" x="4308475" y="4240213"/>
          <p14:tracePt t="78368" x="4308475" y="4249738"/>
          <p14:tracePt t="78463" x="4316413" y="4249738"/>
          <p14:tracePt t="78487" x="4325938" y="4257675"/>
          <p14:tracePt t="78504" x="4333875" y="4257675"/>
          <p14:tracePt t="78512" x="4351338" y="4257675"/>
          <p14:tracePt t="78520" x="4359275" y="4257675"/>
          <p14:tracePt t="78528" x="4368800" y="4257675"/>
          <p14:tracePt t="78536" x="4376738" y="4265613"/>
          <p14:tracePt t="78543" x="4384675" y="4265613"/>
          <p14:tracePt t="78552" x="4394200" y="4265613"/>
          <p14:tracePt t="78560" x="4402138" y="4265613"/>
          <p14:tracePt t="78598" x="4410075" y="4265613"/>
          <p14:tracePt t="78670" x="4419600" y="4265613"/>
          <p14:tracePt t="78682" x="4427538" y="4265613"/>
          <p14:tracePt t="79026" x="4419600" y="4265613"/>
          <p14:tracePt t="79034" x="4410075" y="4265613"/>
          <p14:tracePt t="79042" x="4402138" y="4265613"/>
          <p14:tracePt t="79050" x="4394200" y="4265613"/>
          <p14:tracePt t="79058" x="4384675" y="4265613"/>
          <p14:tracePt t="79074" x="4376738" y="4265613"/>
          <p14:tracePt t="79082" x="4368800" y="4265613"/>
          <p14:tracePt t="79090" x="4368800" y="4257675"/>
          <p14:tracePt t="79110" x="4368800" y="4249738"/>
          <p14:tracePt t="79121" x="4359275" y="4249738"/>
          <p14:tracePt t="79140" x="4351338" y="4249738"/>
          <p14:tracePt t="79152" x="4351338" y="4240213"/>
          <p14:tracePt t="79164" x="4351338" y="4232275"/>
          <p14:tracePt t="79200" x="4351338" y="4224338"/>
          <p14:tracePt t="79212" x="4351338" y="4214813"/>
          <p14:tracePt t="79542" x="4341813" y="4214813"/>
          <p14:tracePt t="79560" x="4333875" y="4214813"/>
          <p14:tracePt t="79568" x="4325938" y="4214813"/>
          <p14:tracePt t="79588" x="4316413" y="4214813"/>
          <p14:tracePt t="79596" x="4308475" y="4214813"/>
          <p14:tracePt t="79608" x="4300538" y="4214813"/>
          <p14:tracePt t="79636" x="4291013" y="4214813"/>
          <p14:tracePt t="79666" x="4283075" y="4214813"/>
          <p14:tracePt t="79722" x="4275138" y="4214813"/>
          <p14:tracePt t="79734" x="4265613" y="4214813"/>
          <p14:tracePt t="79754" x="4257675" y="4214813"/>
          <p14:tracePt t="79764" x="4249738" y="4214813"/>
          <p14:tracePt t="79772" x="4249738" y="4206875"/>
          <p14:tracePt t="79780" x="4240213" y="4206875"/>
          <p14:tracePt t="79874" x="4232275" y="4206875"/>
          <p14:tracePt t="79899" x="4224338" y="4206875"/>
          <p14:tracePt t="79922" x="4214813" y="4206875"/>
          <p14:tracePt t="80016" x="4206875" y="4206875"/>
          <p14:tracePt t="80067" x="4197350" y="4206875"/>
          <p14:tracePt t="80126" x="4189413" y="4206875"/>
          <p14:tracePt t="80187" x="4181475" y="4206875"/>
          <p14:tracePt t="80620" x="4171950" y="4206875"/>
          <p14:tracePt t="80656" x="4164013" y="4206875"/>
          <p14:tracePt t="80664" x="4156075" y="4206875"/>
          <p14:tracePt t="80754" x="4146550" y="4206875"/>
          <p14:tracePt t="80978" x="4146550" y="4197350"/>
          <p14:tracePt t="80986" x="4146550" y="4189413"/>
          <p14:tracePt t="81003" x="4146550" y="4181475"/>
          <p14:tracePt t="81019" x="4146550" y="4171950"/>
          <p14:tracePt t="81048" x="4146550" y="4164013"/>
          <p14:tracePt t="81056" x="4146550" y="4156075"/>
          <p14:tracePt t="81072" x="4146550" y="4146550"/>
          <p14:tracePt t="82349" x="4156075" y="4138613"/>
          <p14:tracePt t="82360" x="4164013" y="4138613"/>
          <p14:tracePt t="82369" x="4171950" y="4130675"/>
          <p14:tracePt t="82385" x="4189413" y="4130675"/>
          <p14:tracePt t="82401" x="4197350" y="4130675"/>
          <p14:tracePt t="82409" x="4206875" y="4130675"/>
          <p14:tracePt t="82414" x="4214813" y="4121150"/>
          <p14:tracePt t="82422" x="4232275" y="4121150"/>
          <p14:tracePt t="82430" x="4249738" y="4113213"/>
          <p14:tracePt t="82446" x="4265613" y="4113213"/>
          <p14:tracePt t="82454" x="4275138" y="4105275"/>
          <p14:tracePt t="82470" x="4283075" y="4105275"/>
          <p14:tracePt t="82522" x="4291013" y="4105275"/>
          <p14:tracePt t="83421" x="4308475" y="4095750"/>
          <p14:tracePt t="83428" x="4325938" y="4087813"/>
          <p14:tracePt t="83436" x="4341813" y="4079875"/>
          <p14:tracePt t="83534" x="4359275" y="4070350"/>
          <p14:tracePt t="83542" x="4384675" y="4062413"/>
          <p14:tracePt t="83550" x="4402138" y="4062413"/>
          <p14:tracePt t="83558" x="4435475" y="4062413"/>
          <p14:tracePt t="83566" x="4452938" y="4062413"/>
          <p14:tracePt t="83574" x="4470400" y="4062413"/>
          <p14:tracePt t="83582" x="4486275" y="4062413"/>
          <p14:tracePt t="83588" x="4503738" y="4062413"/>
          <p14:tracePt t="83596" x="4513263" y="4070350"/>
          <p14:tracePt t="83604" x="4529138" y="4070350"/>
          <p14:tracePt t="83612" x="4554538" y="4070350"/>
          <p14:tracePt t="83620" x="4564063" y="4079875"/>
          <p14:tracePt t="83628" x="4579938" y="4079875"/>
          <p14:tracePt t="83636" x="4614863" y="4079875"/>
          <p14:tracePt t="83644" x="4648200" y="4079875"/>
          <p14:tracePt t="83652" x="4673600" y="4070350"/>
          <p14:tracePt t="83660" x="4724400" y="4062413"/>
          <p14:tracePt t="83668" x="4759325" y="4062413"/>
          <p14:tracePt t="83676" x="4802188" y="4062413"/>
          <p14:tracePt t="83684" x="4818063" y="4062413"/>
          <p14:tracePt t="83689" x="4852988" y="4062413"/>
          <p14:tracePt t="83698" x="4894263" y="4062413"/>
          <p14:tracePt t="83706" x="4929188" y="4070350"/>
          <p14:tracePt t="83714" x="4962525" y="4079875"/>
          <p14:tracePt t="83722" x="5005388" y="4095750"/>
          <p14:tracePt t="83730" x="5038725" y="4105275"/>
          <p14:tracePt t="83738" x="5073650" y="4105275"/>
          <p14:tracePt t="83746" x="5106988" y="4113213"/>
          <p14:tracePt t="83754" x="5141913" y="4113213"/>
          <p14:tracePt t="83762" x="5183188" y="4113213"/>
          <p14:tracePt t="83770" x="5208588" y="4113213"/>
          <p14:tracePt t="83778" x="5268913" y="4113213"/>
          <p14:tracePt t="83786" x="5311775" y="4105275"/>
          <p14:tracePt t="83794" x="5370513" y="4079875"/>
          <p14:tracePt t="83801" x="5438775" y="4062413"/>
          <p14:tracePt t="83808" x="5497513" y="4052888"/>
          <p14:tracePt t="83817" x="5557838" y="4044950"/>
          <p14:tracePt t="83824" x="5616575" y="4019550"/>
          <p14:tracePt t="83832" x="5659438" y="4019550"/>
          <p14:tracePt t="83840" x="5710238" y="4002088"/>
          <p14:tracePt t="83848" x="5753100" y="3994150"/>
          <p14:tracePt t="83856" x="5778500" y="3976688"/>
          <p14:tracePt t="83864" x="5813425" y="3968750"/>
          <p14:tracePt t="83872" x="5829300" y="3968750"/>
          <p14:tracePt t="83880" x="5864225" y="3960813"/>
          <p14:tracePt t="83888" x="5897563" y="3951288"/>
          <p14:tracePt t="83894" x="5932488" y="3935413"/>
          <p14:tracePt t="83902" x="5983288" y="3925888"/>
          <p14:tracePt t="83910" x="6016625" y="3917950"/>
          <p14:tracePt t="83918" x="6076950" y="3908425"/>
          <p14:tracePt t="83926" x="6135688" y="3883025"/>
          <p14:tracePt t="83933" x="6194425" y="3867150"/>
          <p14:tracePt t="83942" x="6254750" y="3849688"/>
          <p14:tracePt t="83950" x="6313488" y="3849688"/>
          <p14:tracePt t="83958" x="6348413" y="3849688"/>
          <p14:tracePt t="83966" x="6373813" y="3849688"/>
          <p14:tracePt t="83974" x="6391275" y="3849688"/>
          <p14:tracePt t="83982" x="6407150" y="3849688"/>
          <p14:tracePt t="83990" x="6424613" y="3857625"/>
          <p14:tracePt t="84004" x="6442075" y="3857625"/>
          <p14:tracePt t="84012" x="6442075" y="3867150"/>
          <p14:tracePt t="84020" x="6457950" y="3867150"/>
          <p14:tracePt t="84028" x="6475413" y="3867150"/>
          <p14:tracePt t="84036" x="6483350" y="3867150"/>
          <p14:tracePt t="84043" x="6510338" y="3867150"/>
          <p14:tracePt t="84053" x="6535738" y="3867150"/>
          <p14:tracePt t="84060" x="6543675" y="3857625"/>
          <p14:tracePt t="84068" x="6569075" y="3849688"/>
          <p14:tracePt t="84076" x="6594475" y="3841750"/>
          <p14:tracePt t="84084" x="6637338" y="3824288"/>
          <p14:tracePt t="84092" x="6696075" y="3806825"/>
          <p14:tracePt t="84100" x="6756400" y="3781425"/>
          <p14:tracePt t="84108" x="6850063" y="3763963"/>
          <p14:tracePt t="84113" x="6926263" y="3738563"/>
          <p14:tracePt t="84122" x="7010400" y="3730625"/>
          <p14:tracePt t="84129" x="7096125" y="3730625"/>
          <p14:tracePt t="84138" x="7164388" y="3730625"/>
          <p14:tracePt t="84146" x="7223125" y="3730625"/>
          <p14:tracePt t="84154" x="7265988" y="3730625"/>
          <p14:tracePt t="84162" x="7283450" y="3738563"/>
          <p14:tracePt t="84183" x="7299325" y="3738563"/>
          <p14:tracePt t="84358" x="7299325" y="3748088"/>
          <p14:tracePt t="84390" x="7291388" y="3763963"/>
          <p14:tracePt t="84398" x="7283450" y="3781425"/>
          <p14:tracePt t="84406" x="7273925" y="3790950"/>
          <p14:tracePt t="84414" x="7258050" y="3806825"/>
          <p14:tracePt t="84422" x="7240588" y="3824288"/>
          <p14:tracePt t="84428" x="7223125" y="3841750"/>
          <p14:tracePt t="84436" x="7205663" y="3849688"/>
          <p14:tracePt t="84453" x="7197725" y="3857625"/>
          <p14:tracePt t="84460" x="7189788" y="3867150"/>
          <p14:tracePt t="84469" x="7180263" y="3875088"/>
          <p14:tracePt t="84476" x="7172325" y="3883025"/>
          <p14:tracePt t="84484" x="7164388" y="3892550"/>
          <p14:tracePt t="84492" x="7154863" y="3908425"/>
          <p14:tracePt t="84501" x="7146925" y="3908425"/>
          <p14:tracePt t="84508" x="7129463" y="3925888"/>
          <p14:tracePt t="84517" x="7121525" y="3943350"/>
          <p14:tracePt t="84524" x="7104063" y="3951288"/>
          <p14:tracePt t="84530" x="7088188" y="3968750"/>
          <p14:tracePt t="84538" x="7070725" y="3986213"/>
          <p14:tracePt t="84546" x="7053263" y="4002088"/>
          <p14:tracePt t="84554" x="7045325" y="4019550"/>
          <p14:tracePt t="84562" x="7027863" y="4019550"/>
          <p14:tracePt t="84570" x="7010400" y="4037013"/>
          <p14:tracePt t="84578" x="6994525" y="4044950"/>
          <p14:tracePt t="84586" x="6985000" y="4062413"/>
          <p14:tracePt t="84594" x="6969125" y="4070350"/>
          <p14:tracePt t="84602" x="6951663" y="4079875"/>
          <p14:tracePt t="84610" x="6934200" y="4087813"/>
          <p14:tracePt t="84619" x="6926263" y="4095750"/>
          <p14:tracePt t="84626" x="6908800" y="4113213"/>
          <p14:tracePt t="84632" x="6891338" y="4121150"/>
          <p14:tracePt t="84640" x="6875463" y="4138613"/>
          <p14:tracePt t="84648" x="6865938" y="4138613"/>
          <p14:tracePt t="84656" x="6850063" y="4156075"/>
          <p14:tracePt t="84664" x="6832600" y="4164013"/>
          <p14:tracePt t="84672" x="6824663" y="4181475"/>
          <p14:tracePt t="84680" x="6807200" y="4189413"/>
          <p14:tracePt t="84688" x="6789738" y="4197350"/>
          <p14:tracePt t="84696" x="6772275" y="4197350"/>
          <p14:tracePt t="84704" x="6772275" y="4206875"/>
          <p14:tracePt t="84712" x="6764338" y="4206875"/>
          <p14:tracePt t="84720" x="6756400" y="4206875"/>
          <p14:tracePt t="84758" x="6756400" y="4214813"/>
          <p14:tracePt t="84770" x="6746875" y="4224338"/>
          <p14:tracePt t="84778" x="6738938" y="4224338"/>
          <p14:tracePt t="84786" x="6731000" y="4232275"/>
          <p14:tracePt t="84794" x="6713538" y="4249738"/>
          <p14:tracePt t="84802" x="6696075" y="4257675"/>
          <p14:tracePt t="84809" x="6680200" y="4265613"/>
          <p14:tracePt t="84819" x="6670675" y="4275138"/>
          <p14:tracePt t="84826" x="6654800" y="4283075"/>
          <p14:tracePt t="84834" x="6637338" y="4291013"/>
          <p14:tracePt t="84842" x="6627813" y="4300538"/>
          <p14:tracePt t="84848" x="6619875" y="4308475"/>
          <p14:tracePt t="84856" x="6611938" y="4308475"/>
          <p14:tracePt t="84868" x="6602413" y="4308475"/>
          <p14:tracePt t="84880" x="6602413" y="4316413"/>
          <p14:tracePt t="84896" x="6594475" y="4316413"/>
          <p14:tracePt t="84990" x="6586538" y="4316413"/>
          <p14:tracePt t="85394" x="6577013" y="4325938"/>
          <p14:tracePt t="85403" x="6561138" y="4341813"/>
          <p14:tracePt t="85410" x="6543675" y="4351338"/>
          <p14:tracePt t="85419" x="6526213" y="4368800"/>
          <p14:tracePt t="85426" x="6518275" y="4376738"/>
          <p14:tracePt t="85436" x="6500813" y="4394200"/>
          <p14:tracePt t="85443" x="6483350" y="4402138"/>
          <p14:tracePt t="85459" x="6467475" y="4410075"/>
          <p14:tracePt t="85467" x="6457950" y="4410075"/>
          <p14:tracePt t="85473" x="6457950" y="4419600"/>
          <p14:tracePt t="85557" x="6467475" y="4402138"/>
          <p14:tracePt t="85566" x="6483350" y="4394200"/>
          <p14:tracePt t="85574" x="6500813" y="4376738"/>
          <p14:tracePt t="85578" x="6518275" y="4351338"/>
          <p14:tracePt t="85586" x="6551613" y="4333875"/>
          <p14:tracePt t="85594" x="6594475" y="4308475"/>
          <p14:tracePt t="85602" x="6637338" y="4283075"/>
          <p14:tracePt t="85610" x="6688138" y="4257675"/>
          <p14:tracePt t="85618" x="6746875" y="4232275"/>
          <p14:tracePt t="85626" x="6815138" y="4214813"/>
          <p14:tracePt t="85634" x="6875463" y="4206875"/>
          <p14:tracePt t="85642" x="6934200" y="4197350"/>
          <p14:tracePt t="85650" x="6959600" y="4197350"/>
          <p14:tracePt t="85658" x="6977063" y="4197350"/>
          <p14:tracePt t="85668" x="6994525" y="4197350"/>
          <p14:tracePt t="85674" x="7002463" y="4197350"/>
          <p14:tracePt t="85682" x="7019925" y="4197350"/>
          <p14:tracePt t="85688" x="7027863" y="4197350"/>
          <p14:tracePt t="85696" x="7045325" y="4189413"/>
          <p14:tracePt t="85704" x="7053263" y="4189413"/>
          <p14:tracePt t="85712" x="7061200" y="4181475"/>
          <p14:tracePt t="85720" x="7078663" y="4171950"/>
          <p14:tracePt t="85728" x="7096125" y="4171950"/>
          <p14:tracePt t="85736" x="7104063" y="4164013"/>
          <p14:tracePt t="85744" x="7121525" y="4164013"/>
          <p14:tracePt t="85752" x="7129463" y="4164013"/>
          <p14:tracePt t="85760" x="7138988" y="4156075"/>
          <p14:tracePt t="85768" x="7154863" y="4156075"/>
          <p14:tracePt t="85776" x="7172325" y="4146550"/>
          <p14:tracePt t="85784" x="7180263" y="4146550"/>
          <p14:tracePt t="85792" x="7197725" y="4138613"/>
          <p14:tracePt t="85798" x="7223125" y="4130675"/>
          <p14:tracePt t="85806" x="7240588" y="4130675"/>
          <p14:tracePt t="85814" x="7258050" y="4130675"/>
          <p14:tracePt t="85822" x="7283450" y="4130675"/>
          <p14:tracePt t="85830" x="7291388" y="4121150"/>
          <p14:tracePt t="85838" x="7308850" y="4121150"/>
          <p14:tracePt t="85846" x="7316788" y="4121150"/>
          <p14:tracePt t="86193" x="7324725" y="4121150"/>
          <p14:tracePt t="86593" x="7316788" y="4121150"/>
          <p14:tracePt t="87374" x="7308850" y="4130675"/>
          <p14:tracePt t="87394" x="7299325" y="4138613"/>
          <p14:tracePt t="87400" x="7299325" y="4146550"/>
          <p14:tracePt t="87408" x="7291388" y="4156075"/>
          <p14:tracePt t="87416" x="7283450" y="4156075"/>
          <p14:tracePt t="87424" x="7283450" y="4164013"/>
          <p14:tracePt t="87433" x="7273925" y="4164013"/>
          <p14:tracePt t="87440" x="7265988" y="4171950"/>
          <p14:tracePt t="87460" x="7258050" y="4171950"/>
          <p14:tracePt t="87664" x="7240588" y="4181475"/>
          <p14:tracePt t="87676" x="7240588" y="4189413"/>
          <p14:tracePt t="87684" x="7189788" y="4206875"/>
          <p14:tracePt t="87692" x="7138988" y="4224338"/>
          <p14:tracePt t="87700" x="7096125" y="4240213"/>
          <p14:tracePt t="87706" x="7045325" y="4265613"/>
          <p14:tracePt t="87714" x="6994525" y="4283075"/>
          <p14:tracePt t="87722" x="6934200" y="4300538"/>
          <p14:tracePt t="87730" x="6875463" y="4325938"/>
          <p14:tracePt t="87738" x="6815138" y="4341813"/>
          <p14:tracePt t="87746" x="6756400" y="4351338"/>
          <p14:tracePt t="87754" x="6662738" y="4376738"/>
          <p14:tracePt t="87762" x="6577013" y="4394200"/>
          <p14:tracePt t="87770" x="6475413" y="4419600"/>
          <p14:tracePt t="87778" x="6356350" y="4445000"/>
          <p14:tracePt t="87786" x="6246813" y="4460875"/>
          <p14:tracePt t="87793" x="6102350" y="4486275"/>
          <p14:tracePt t="87802" x="5957888" y="4513263"/>
          <p14:tracePt t="87808" x="5778500" y="4538663"/>
          <p14:tracePt t="87816" x="5591175" y="4564063"/>
          <p14:tracePt t="87824" x="5370513" y="4597400"/>
          <p14:tracePt t="87832" x="5124450" y="4622800"/>
          <p14:tracePt t="87840" x="4878388" y="4657725"/>
          <p14:tracePt t="87848" x="4630738" y="4691063"/>
          <p14:tracePt t="87856" x="4384675" y="4716463"/>
          <p14:tracePt t="87864" x="4171950" y="4749800"/>
          <p14:tracePt t="87872" x="4019550" y="4759325"/>
          <p14:tracePt t="87880" x="3857625" y="4784725"/>
          <p14:tracePt t="87888" x="3713163" y="4792663"/>
          <p14:tracePt t="87896" x="3578225" y="4810125"/>
          <p14:tracePt t="87904" x="3433763" y="4827588"/>
          <p14:tracePt t="87920" x="3186113" y="4878388"/>
          <p14:tracePt t="87926" x="3059113" y="4903788"/>
          <p14:tracePt t="87934" x="2957513" y="4919663"/>
          <p14:tracePt t="87942" x="2871788" y="4946650"/>
          <p14:tracePt t="87950" x="2778125" y="4962525"/>
          <p14:tracePt t="87958" x="2693988" y="4979988"/>
          <p14:tracePt t="87966" x="2633663" y="4997450"/>
          <p14:tracePt t="87974" x="2574925" y="5005388"/>
          <p14:tracePt t="87983" x="2516188" y="5013325"/>
          <p14:tracePt t="87990" x="2463800" y="5038725"/>
          <p14:tracePt t="87998" x="2430463" y="5048250"/>
          <p14:tracePt t="88006" x="2387600" y="5064125"/>
          <p14:tracePt t="88014" x="2354263" y="5081588"/>
          <p14:tracePt t="88020" x="2311400" y="5099050"/>
          <p14:tracePt t="88028" x="2293938" y="5116513"/>
          <p14:tracePt t="88036" x="2260600" y="5132388"/>
          <p14:tracePt t="88044" x="2235200" y="5141913"/>
          <p14:tracePt t="88052" x="2200275" y="5157788"/>
          <p14:tracePt t="88060" x="2174875" y="5167313"/>
          <p14:tracePt t="88069" x="2159000" y="5175250"/>
          <p14:tracePt t="88075" x="2149475" y="5175250"/>
          <p14:tracePt t="88084" x="2133600" y="5175250"/>
          <p14:tracePt t="88092" x="2124075" y="5175250"/>
          <p14:tracePt t="88100" x="2116138" y="5175250"/>
          <p14:tracePt t="88108" x="2098675" y="5175250"/>
          <p14:tracePt t="88124" x="2082800" y="5175250"/>
          <p14:tracePt t="88129" x="2073275" y="5175250"/>
          <p14:tracePt t="88138" x="2065338" y="5175250"/>
          <p14:tracePt t="88146" x="2047875" y="5183188"/>
          <p14:tracePt t="88154" x="2039938" y="5183188"/>
          <p14:tracePt t="88162" x="2030413" y="5192713"/>
          <p14:tracePt t="88170" x="2014538" y="5192713"/>
          <p14:tracePt t="88178" x="2014538" y="5200650"/>
          <p14:tracePt t="88186" x="2005013" y="5200650"/>
          <p14:tracePt t="88194" x="1997075" y="5200650"/>
          <p14:tracePt t="88260" x="1997075" y="5208588"/>
          <p14:tracePt t="88452" x="1997075" y="5218113"/>
          <p14:tracePt t="88464" x="2014538" y="5226050"/>
          <p14:tracePt t="88472" x="2039938" y="5235575"/>
          <p14:tracePt t="88480" x="2065338" y="5251450"/>
          <p14:tracePt t="88488" x="2090738" y="5260975"/>
          <p14:tracePt t="88496" x="2108200" y="5276850"/>
          <p14:tracePt t="88504" x="2116138" y="5286375"/>
          <p14:tracePt t="88512" x="2133600" y="5294313"/>
          <p14:tracePt t="88520" x="2149475" y="5302250"/>
          <p14:tracePt t="88529" x="2159000" y="5311775"/>
          <p14:tracePt t="88536" x="2174875" y="5327650"/>
          <p14:tracePt t="88542" x="2192338" y="5327650"/>
          <p14:tracePt t="88550" x="2209800" y="5345113"/>
          <p14:tracePt t="88558" x="2227263" y="5353050"/>
          <p14:tracePt t="88568" x="2243138" y="5353050"/>
          <p14:tracePt t="88574" x="2260600" y="5362575"/>
          <p14:tracePt t="88583" x="2268538" y="5362575"/>
          <p14:tracePt t="88590" x="2286000" y="5362575"/>
          <p14:tracePt t="88598" x="2303463" y="5370513"/>
          <p14:tracePt t="88606" x="2311400" y="5370513"/>
          <p14:tracePt t="88614" x="2328863" y="5370513"/>
          <p14:tracePt t="88622" x="2336800" y="5370513"/>
          <p14:tracePt t="88630" x="2354263" y="5370513"/>
          <p14:tracePt t="88638" x="2371725" y="5370513"/>
          <p14:tracePt t="88646" x="2379663" y="5380038"/>
          <p14:tracePt t="88652" x="2397125" y="5380038"/>
          <p14:tracePt t="88660" x="2413000" y="5380038"/>
          <p14:tracePt t="88680" x="2422525" y="5380038"/>
          <p14:tracePt t="88692" x="2430463" y="5380038"/>
          <p14:tracePt t="88700" x="2430463" y="5387975"/>
          <p14:tracePt t="88794" x="2438400" y="5387975"/>
          <p14:tracePt t="88814" x="2447925" y="5387975"/>
          <p14:tracePt t="88822" x="2455863" y="5387975"/>
          <p14:tracePt t="88839" x="2473325" y="5387975"/>
          <p14:tracePt t="88854" x="2481263" y="5387975"/>
          <p14:tracePt t="88860" x="2498725" y="5380038"/>
          <p14:tracePt t="88869" x="2506663" y="5380038"/>
          <p14:tracePt t="88877" x="2516188" y="5380038"/>
          <p14:tracePt t="88885" x="2532063" y="5380038"/>
          <p14:tracePt t="88892" x="2532063" y="5370513"/>
          <p14:tracePt t="88902" x="2549525" y="5370513"/>
          <p14:tracePt t="88916" x="2557463" y="5370513"/>
          <p14:tracePt t="88924" x="2566988" y="5362575"/>
          <p14:tracePt t="88933" x="2574925" y="5362575"/>
          <p14:tracePt t="88940" x="2582863" y="5353050"/>
          <p14:tracePt t="88948" x="2600325" y="5353050"/>
          <p14:tracePt t="88956" x="2608263" y="5353050"/>
          <p14:tracePt t="88962" x="2625725" y="5353050"/>
          <p14:tracePt t="88970" x="2633663" y="5353050"/>
          <p14:tracePt t="88986" x="2643188" y="5353050"/>
          <p14:tracePt t="89002" x="2651125" y="5353050"/>
          <p14:tracePt t="89246" x="2660650" y="5353050"/>
          <p14:tracePt t="89254" x="2676525" y="5353050"/>
          <p14:tracePt t="89270" x="2693988" y="5353050"/>
          <p14:tracePt t="89276" x="2711450" y="5345113"/>
          <p14:tracePt t="89285" x="2719388" y="5337175"/>
          <p14:tracePt t="89292" x="2744788" y="5327650"/>
          <p14:tracePt t="89300" x="2770188" y="5319713"/>
          <p14:tracePt t="89308" x="2795588" y="5311775"/>
          <p14:tracePt t="89316" x="2805113" y="5302250"/>
          <p14:tracePt t="89324" x="2830513" y="5294313"/>
          <p14:tracePt t="89332" x="2846388" y="5294313"/>
          <p14:tracePt t="89340" x="2855913" y="5286375"/>
          <p14:tracePt t="89348" x="2871788" y="5276850"/>
          <p14:tracePt t="89356" x="2881313" y="5276850"/>
          <p14:tracePt t="89364" x="2889250" y="5268913"/>
          <p14:tracePt t="89372" x="2906713" y="5260975"/>
          <p14:tracePt t="89378" x="2922588" y="5260975"/>
          <p14:tracePt t="89394" x="2932113" y="5260975"/>
          <p14:tracePt t="89406" x="2940050" y="5260975"/>
          <p14:tracePt t="89470" x="2949575" y="5260975"/>
          <p14:tracePt t="89516" x="2949575" y="5251450"/>
          <p14:tracePt t="89564" x="2957513" y="5243513"/>
          <p14:tracePt t="89764" x="2965450" y="5243513"/>
          <p14:tracePt t="89776" x="2965450" y="5235575"/>
          <p14:tracePt t="89784" x="2974975" y="5235575"/>
          <p14:tracePt t="89796" x="2982913" y="5235575"/>
          <p14:tracePt t="89812" x="2990850" y="5235575"/>
          <p14:tracePt t="89826" x="2990850" y="5226050"/>
          <p14:tracePt t="89838" x="3000375" y="5226050"/>
          <p14:tracePt t="89898" x="3008313" y="5226050"/>
          <p14:tracePt t="89906" x="3016250" y="5226050"/>
          <p14:tracePt t="89914" x="3025775" y="5226050"/>
          <p14:tracePt t="89933" x="3041650" y="5226050"/>
          <p14:tracePt t="89939" x="3059113" y="5226050"/>
          <p14:tracePt t="89952" x="3067050" y="5226050"/>
          <p14:tracePt t="89960" x="3076575" y="5218113"/>
          <p14:tracePt t="89976" x="3084513" y="5218113"/>
          <p14:tracePt t="89984" x="3094038" y="5218113"/>
          <p14:tracePt t="89992" x="3101975" y="5218113"/>
          <p14:tracePt t="90008" x="3109913" y="5218113"/>
          <p14:tracePt t="90014" x="3119438" y="5218113"/>
          <p14:tracePt t="90030" x="3127375" y="5218113"/>
          <p14:tracePt t="90038" x="3144838" y="5218113"/>
          <p14:tracePt t="90144" x="3152775" y="5218113"/>
          <p14:tracePt t="90334" x="3160713" y="5218113"/>
          <p14:tracePt t="90352" x="3186113" y="5218113"/>
          <p14:tracePt t="90360" x="3211513" y="5218113"/>
          <p14:tracePt t="90368" x="3221038" y="5226050"/>
          <p14:tracePt t="90376" x="3246438" y="5243513"/>
          <p14:tracePt t="90384" x="3279775" y="5251450"/>
          <p14:tracePt t="90392" x="3297238" y="5260975"/>
          <p14:tracePt t="90400" x="3305175" y="5276850"/>
          <p14:tracePt t="90408" x="3322638" y="5276850"/>
          <p14:tracePt t="90416" x="3340100" y="5276850"/>
          <p14:tracePt t="90424" x="3348038" y="5276850"/>
          <p14:tracePt t="90433" x="3355975" y="5276850"/>
          <p14:tracePt t="90440" x="3355975" y="5286375"/>
          <p14:tracePt t="90450" x="3365500" y="5286375"/>
          <p14:tracePt t="90656" x="3373438" y="5286375"/>
          <p14:tracePt t="90666" x="3390900" y="5286375"/>
          <p14:tracePt t="90674" x="3398838" y="5286375"/>
          <p14:tracePt t="90690" x="3408363" y="5286375"/>
          <p14:tracePt t="90710" x="3416300" y="5286375"/>
          <p14:tracePt t="90726" x="3416300" y="5276850"/>
          <p14:tracePt t="90856" x="3424238" y="5276850"/>
          <p14:tracePt t="90938" x="3433763" y="5276850"/>
          <p14:tracePt t="90946" x="3441700" y="5268913"/>
          <p14:tracePt t="90954" x="3449638" y="5268913"/>
          <p14:tracePt t="90962" x="3467100" y="5260975"/>
          <p14:tracePt t="90970" x="3475038" y="5260975"/>
          <p14:tracePt t="90988" x="3484563" y="5260975"/>
          <p14:tracePt t="91008" x="3492500" y="5260975"/>
          <p14:tracePt t="91024" x="3502025" y="5260975"/>
          <p14:tracePt t="91040" x="3517900" y="5260975"/>
          <p14:tracePt t="91049" x="3527425" y="5260975"/>
          <p14:tracePt t="91056" x="3543300" y="5260975"/>
          <p14:tracePt t="91064" x="3560763" y="5260975"/>
          <p14:tracePt t="91072" x="3568700" y="5260975"/>
          <p14:tracePt t="91078" x="3578225" y="5260975"/>
          <p14:tracePt t="91086" x="3586163" y="5260975"/>
          <p14:tracePt t="91094" x="3594100" y="5260975"/>
          <p14:tracePt t="91102" x="3611563" y="5260975"/>
          <p14:tracePt t="91110" x="3619500" y="5260975"/>
          <p14:tracePt t="91119" x="3636963" y="5260975"/>
          <p14:tracePt t="91126" x="3654425" y="5251450"/>
          <p14:tracePt t="91134" x="3662363" y="5251450"/>
          <p14:tracePt t="91142" x="3679825" y="5243513"/>
          <p14:tracePt t="91150" x="3705225" y="5235575"/>
          <p14:tracePt t="91158" x="3713163" y="5235575"/>
          <p14:tracePt t="91166" x="3730625" y="5235575"/>
          <p14:tracePt t="91174" x="3738563" y="5235575"/>
          <p14:tracePt t="91182" x="3756025" y="5235575"/>
          <p14:tracePt t="91188" x="3773488" y="5226050"/>
          <p14:tracePt t="91196" x="3781425" y="5226050"/>
          <p14:tracePt t="91204" x="3798888" y="5226050"/>
          <p14:tracePt t="91212" x="3816350" y="5218113"/>
          <p14:tracePt t="91220" x="3824288" y="5218113"/>
          <p14:tracePt t="91228" x="3841750" y="5208588"/>
          <p14:tracePt t="91236" x="3857625" y="5208588"/>
          <p14:tracePt t="91244" x="3867150" y="5208588"/>
          <p14:tracePt t="91252" x="3883025" y="5200650"/>
          <p14:tracePt t="91260" x="3892550" y="5200650"/>
          <p14:tracePt t="91268" x="3908425" y="5192713"/>
          <p14:tracePt t="91276" x="3925888" y="5192713"/>
          <p14:tracePt t="91284" x="3935413" y="5192713"/>
          <p14:tracePt t="91290" x="3951288" y="5192713"/>
          <p14:tracePt t="91300" x="3968750" y="5192713"/>
          <p14:tracePt t="91306" x="3976688" y="5183188"/>
          <p14:tracePt t="91314" x="3994150" y="5183188"/>
          <p14:tracePt t="91322" x="4011613" y="5183188"/>
          <p14:tracePt t="91330" x="4019550" y="5183188"/>
          <p14:tracePt t="91338" x="4037013" y="5183188"/>
          <p14:tracePt t="91346" x="4044950" y="5183188"/>
          <p14:tracePt t="91354" x="4062413" y="5183188"/>
          <p14:tracePt t="91362" x="4079875" y="5175250"/>
          <p14:tracePt t="91370" x="4087813" y="5175250"/>
          <p14:tracePt t="91378" x="4105275" y="5175250"/>
          <p14:tracePt t="91386" x="4121150" y="5167313"/>
          <p14:tracePt t="91394" x="4130675" y="5167313"/>
          <p14:tracePt t="91401" x="4146550" y="5167313"/>
          <p14:tracePt t="91416" x="4156075" y="5167313"/>
          <p14:tracePt t="91433" x="4164013" y="5167313"/>
          <p14:tracePt t="91451" x="4171950" y="5167313"/>
          <p14:tracePt t="91476" x="4181475" y="5167313"/>
          <p14:tracePt t="91485" x="4197350" y="5157788"/>
          <p14:tracePt t="91502" x="4206875" y="5157788"/>
          <p14:tracePt t="91506" x="4214813" y="5157788"/>
          <p14:tracePt t="91514" x="4232275" y="5157788"/>
          <p14:tracePt t="91522" x="4240213" y="5157788"/>
          <p14:tracePt t="91530" x="4249738" y="5157788"/>
          <p14:tracePt t="91538" x="4257675" y="5157788"/>
          <p14:tracePt t="91546" x="4265613" y="5157788"/>
          <p14:tracePt t="92678" x="4275138" y="5157788"/>
          <p14:tracePt t="92684" x="4283075" y="5157788"/>
          <p14:tracePt t="92692" x="4300538" y="5157788"/>
          <p14:tracePt t="92712" x="4308475" y="5157788"/>
          <p14:tracePt t="92993" x="4316413" y="5149850"/>
          <p14:tracePt t="93000" x="4325938" y="5132388"/>
          <p14:tracePt t="93007" x="4341813" y="5124450"/>
          <p14:tracePt t="93018" x="4359275" y="5106988"/>
          <p14:tracePt t="93022" x="4376738" y="5099050"/>
          <p14:tracePt t="93030" x="4384675" y="5081588"/>
          <p14:tracePt t="93038" x="4402138" y="5064125"/>
          <p14:tracePt t="93046" x="4419600" y="5056188"/>
          <p14:tracePt t="93054" x="4435475" y="5038725"/>
          <p14:tracePt t="93062" x="4445000" y="5022850"/>
          <p14:tracePt t="93070" x="4460875" y="5005388"/>
          <p14:tracePt t="93078" x="4478338" y="4997450"/>
          <p14:tracePt t="93086" x="4503738" y="4979988"/>
          <p14:tracePt t="93094" x="4513263" y="4972050"/>
          <p14:tracePt t="93101" x="4529138" y="4962525"/>
          <p14:tracePt t="93108" x="4546600" y="4962525"/>
          <p14:tracePt t="93116" x="4554538" y="4962525"/>
          <p14:tracePt t="93124" x="4564063" y="4962525"/>
          <p14:tracePt t="93132" x="4579938" y="4962525"/>
          <p14:tracePt t="93139" x="4579938" y="4954588"/>
          <p14:tracePt t="93155" x="4589463" y="4954588"/>
          <p14:tracePt t="93164" x="4597400" y="4954588"/>
          <p14:tracePt t="93172" x="4605338" y="4954588"/>
          <p14:tracePt t="93179" x="4622800" y="4946650"/>
          <p14:tracePt t="93188" x="4640263" y="4946650"/>
          <p14:tracePt t="93196" x="4648200" y="4937125"/>
          <p14:tracePt t="93202" x="4665663" y="4929188"/>
          <p14:tracePt t="93210" x="4691063" y="4911725"/>
          <p14:tracePt t="93218" x="4716463" y="4903788"/>
          <p14:tracePt t="93226" x="4733925" y="4894263"/>
          <p14:tracePt t="93234" x="4749800" y="4886325"/>
          <p14:tracePt t="93242" x="4767263" y="4886325"/>
          <p14:tracePt t="93250" x="4775200" y="4878388"/>
          <p14:tracePt t="93258" x="4792663" y="4878388"/>
          <p14:tracePt t="93266" x="4810125" y="4878388"/>
          <p14:tracePt t="93274" x="4818063" y="4878388"/>
          <p14:tracePt t="93282" x="4835525" y="4878388"/>
          <p14:tracePt t="93290" x="4843463" y="4868863"/>
          <p14:tracePt t="93299" x="4860925" y="4868863"/>
          <p14:tracePt t="93306" x="4878388" y="4860925"/>
          <p14:tracePt t="93314" x="4903788" y="4852988"/>
          <p14:tracePt t="93320" x="4911725" y="4843463"/>
          <p14:tracePt t="93328" x="4937125" y="4835525"/>
          <p14:tracePt t="93336" x="4972050" y="4818063"/>
          <p14:tracePt t="93344" x="5005388" y="4802188"/>
          <p14:tracePt t="93352" x="5056188" y="4792663"/>
          <p14:tracePt t="93360" x="5116513" y="4784725"/>
          <p14:tracePt t="93368" x="5175250" y="4775200"/>
          <p14:tracePt t="93376" x="5226050" y="4775200"/>
          <p14:tracePt t="93384" x="5286375" y="4759325"/>
          <p14:tracePt t="93392" x="5362575" y="4759325"/>
          <p14:tracePt t="93400" x="5430838" y="4759325"/>
          <p14:tracePt t="93408" x="5514975" y="4759325"/>
          <p14:tracePt t="93414" x="5591175" y="4759325"/>
          <p14:tracePt t="93422" x="5676900" y="4759325"/>
          <p14:tracePt t="93429" x="5761038" y="4767263"/>
          <p14:tracePt t="93438" x="5846763" y="4767263"/>
          <p14:tracePt t="93446" x="5915025" y="4767263"/>
          <p14:tracePt t="93454" x="6008688" y="4775200"/>
          <p14:tracePt t="93462" x="6092825" y="4802188"/>
          <p14:tracePt t="93470" x="6153150" y="4810125"/>
          <p14:tracePt t="93478" x="6211888" y="4818063"/>
          <p14:tracePt t="93486" x="6254750" y="4827588"/>
          <p14:tracePt t="93494" x="6288088" y="4827588"/>
          <p14:tracePt t="93502" x="6313488" y="4827588"/>
          <p14:tracePt t="93510" x="6348413" y="4827588"/>
          <p14:tracePt t="93518" x="6365875" y="4827588"/>
          <p14:tracePt t="93524" x="6381750" y="4827588"/>
          <p14:tracePt t="93532" x="6399213" y="4827588"/>
          <p14:tracePt t="93540" x="6424613" y="4827588"/>
          <p14:tracePt t="93548" x="6457950" y="4827588"/>
          <p14:tracePt t="93556" x="6483350" y="4818063"/>
          <p14:tracePt t="93564" x="6510338" y="4818063"/>
          <p14:tracePt t="93572" x="6543675" y="4818063"/>
          <p14:tracePt t="93580" x="6586538" y="4818063"/>
          <p14:tracePt t="93588" x="6619875" y="4818063"/>
          <p14:tracePt t="93596" x="6645275" y="4827588"/>
          <p14:tracePt t="93604" x="6670675" y="4843463"/>
          <p14:tracePt t="93612" x="6688138" y="4852988"/>
          <p14:tracePt t="93620" x="6713538" y="4868863"/>
          <p14:tracePt t="93628" x="6731000" y="4878388"/>
          <p14:tracePt t="93634" x="6764338" y="4886325"/>
          <p14:tracePt t="93642" x="6799263" y="4903788"/>
          <p14:tracePt t="93650" x="6832600" y="4929188"/>
          <p14:tracePt t="93658" x="6865938" y="4929188"/>
          <p14:tracePt t="93666" x="6916738" y="4954588"/>
          <p14:tracePt t="93674" x="6959600" y="4962525"/>
          <p14:tracePt t="93682" x="6994525" y="4972050"/>
          <p14:tracePt t="93690" x="7053263" y="4979988"/>
          <p14:tracePt t="93699" x="7121525" y="4987925"/>
          <p14:tracePt t="93706" x="7189788" y="5013325"/>
          <p14:tracePt t="93714" x="7258050" y="5022850"/>
          <p14:tracePt t="93722" x="7334250" y="5030788"/>
          <p14:tracePt t="93730" x="7418388" y="5038725"/>
          <p14:tracePt t="93736" x="7486650" y="5038725"/>
          <p14:tracePt t="93744" x="7562850" y="5038725"/>
          <p14:tracePt t="93752" x="7631113" y="5038725"/>
          <p14:tracePt t="93760" x="7716838" y="5038725"/>
          <p14:tracePt t="93768" x="7810500" y="5030788"/>
          <p14:tracePt t="93776" x="7894638" y="5005388"/>
          <p14:tracePt t="93784" x="7980363" y="4987925"/>
          <p14:tracePt t="93792" x="8056563" y="4972050"/>
          <p14:tracePt t="93801" x="8115300" y="4962525"/>
          <p14:tracePt t="93808" x="8175625" y="4954588"/>
          <p14:tracePt t="93816" x="8191500" y="4954588"/>
          <p14:tracePt t="93824" x="8201025" y="4954588"/>
          <p14:tracePt t="93869" x="8201025" y="4946650"/>
          <p14:tracePt t="93942" x="8175625" y="4962525"/>
          <p14:tracePt t="93948" x="8158163" y="4962525"/>
          <p14:tracePt t="93956" x="8132763" y="4972050"/>
          <p14:tracePt t="93964" x="8089900" y="4972050"/>
          <p14:tracePt t="93972" x="8047038" y="4972050"/>
          <p14:tracePt t="93980" x="7988300" y="4972050"/>
          <p14:tracePt t="93988" x="7927975" y="4972050"/>
          <p14:tracePt t="93996" x="7869238" y="4972050"/>
          <p14:tracePt t="94004" x="7800975" y="4972050"/>
          <p14:tracePt t="94012" x="7742238" y="4972050"/>
          <p14:tracePt t="94020" x="7673975" y="4962525"/>
          <p14:tracePt t="94028" x="7597775" y="4954588"/>
          <p14:tracePt t="94036" x="7537450" y="4946650"/>
          <p14:tracePt t="94044" x="7478713" y="4937125"/>
          <p14:tracePt t="94052" x="7418388" y="4929188"/>
          <p14:tracePt t="94058" x="7359650" y="4929188"/>
          <p14:tracePt t="94067" x="7316788" y="4919663"/>
          <p14:tracePt t="94074" x="7283450" y="4911725"/>
          <p14:tracePt t="94082" x="7258050" y="4911725"/>
          <p14:tracePt t="94089" x="7215188" y="4911725"/>
          <p14:tracePt t="94098" x="7189788" y="4911725"/>
          <p14:tracePt t="94106" x="7129463" y="4911725"/>
          <p14:tracePt t="94114" x="7070725" y="4911725"/>
          <p14:tracePt t="94122" x="7010400" y="4894263"/>
          <p14:tracePt t="94129" x="6959600" y="4894263"/>
          <p14:tracePt t="94138" x="6908800" y="4886325"/>
          <p14:tracePt t="94146" x="6850063" y="4878388"/>
          <p14:tracePt t="94152" x="6789738" y="4868863"/>
          <p14:tracePt t="94160" x="6731000" y="4860925"/>
          <p14:tracePt t="94168" x="6670675" y="4835525"/>
          <p14:tracePt t="94176" x="6611938" y="4827588"/>
          <p14:tracePt t="94184" x="6535738" y="4818063"/>
          <p14:tracePt t="94192" x="6475413" y="4810125"/>
          <p14:tracePt t="94200" x="6416675" y="4784725"/>
          <p14:tracePt t="94208" x="6356350" y="4767263"/>
          <p14:tracePt t="94216" x="6280150" y="4749800"/>
          <p14:tracePt t="94224" x="6221413" y="4733925"/>
          <p14:tracePt t="94232" x="6161088" y="4716463"/>
          <p14:tracePt t="94240" x="6118225" y="4708525"/>
          <p14:tracePt t="94248" x="6084888" y="4699000"/>
          <p14:tracePt t="94256" x="6049963" y="4691063"/>
          <p14:tracePt t="94265" x="6016625" y="4683125"/>
          <p14:tracePt t="94270" x="5991225" y="4683125"/>
          <p14:tracePt t="94278" x="5973763" y="4683125"/>
          <p14:tracePt t="94286" x="5940425" y="4683125"/>
          <p14:tracePt t="94294" x="5897563" y="4683125"/>
          <p14:tracePt t="94302" x="5864225" y="4673600"/>
          <p14:tracePt t="94310" x="5821363" y="4673600"/>
          <p14:tracePt t="94318" x="5778500" y="4673600"/>
          <p14:tracePt t="94326" x="5719763" y="4665663"/>
          <p14:tracePt t="94334" x="5668963" y="4657725"/>
          <p14:tracePt t="94342" x="5608638" y="4657725"/>
          <p14:tracePt t="94350" x="5549900" y="4648200"/>
          <p14:tracePt t="94358" x="5524500" y="4640263"/>
          <p14:tracePt t="94367" x="5489575" y="4640263"/>
          <p14:tracePt t="94372" x="5464175" y="4630738"/>
          <p14:tracePt t="94380" x="5438775" y="4622800"/>
          <p14:tracePt t="94388" x="5430838" y="4614863"/>
          <p14:tracePt t="94396" x="5413375" y="4605338"/>
          <p14:tracePt t="94404" x="5387975" y="4597400"/>
          <p14:tracePt t="94412" x="5370513" y="4589463"/>
          <p14:tracePt t="94420" x="5362575" y="4579938"/>
          <p14:tracePt t="94428" x="5345113" y="4572000"/>
          <p14:tracePt t="94436" x="5327650" y="4564063"/>
          <p14:tracePt t="94444" x="5319713" y="4564063"/>
          <p14:tracePt t="94452" x="5302250" y="4554538"/>
          <p14:tracePt t="94460" x="5286375" y="4546600"/>
          <p14:tracePt t="94468" x="5276850" y="4546600"/>
          <p14:tracePt t="94473" x="5260975" y="4538663"/>
          <p14:tracePt t="94482" x="5243513" y="4538663"/>
          <p14:tracePt t="94490" x="5235575" y="4538663"/>
          <p14:tracePt t="94498" x="5218113" y="4538663"/>
          <p14:tracePt t="94506" x="5208588" y="4538663"/>
          <p14:tracePt t="94515" x="5192713" y="4538663"/>
          <p14:tracePt t="94522" x="5183188" y="4538663"/>
          <p14:tracePt t="94892" x="5157788" y="4546600"/>
          <p14:tracePt t="94900" x="5106988" y="4564063"/>
          <p14:tracePt t="94907" x="5038725" y="4579938"/>
          <p14:tracePt t="94922" x="4987925" y="4589463"/>
          <p14:tracePt t="94930" x="4962525" y="4589463"/>
          <p14:tracePt t="94938" x="4954588" y="4589463"/>
          <p14:tracePt t="94946" x="4937125" y="4589463"/>
          <p14:tracePt t="94954" x="4919663" y="4589463"/>
          <p14:tracePt t="94962" x="4911725" y="4589463"/>
          <p14:tracePt t="94970" x="4894263" y="4589463"/>
          <p14:tracePt t="94978" x="4878388" y="4579938"/>
          <p14:tracePt t="94986" x="4868863" y="4579938"/>
          <p14:tracePt t="94994" x="4852988" y="4579938"/>
          <p14:tracePt t="95000" x="4835525" y="4572000"/>
          <p14:tracePt t="95008" x="4827588" y="4572000"/>
          <p14:tracePt t="95016" x="4810125" y="4572000"/>
          <p14:tracePt t="95024" x="4792663" y="4564063"/>
          <p14:tracePt t="95031" x="4784725" y="4564063"/>
          <p14:tracePt t="95040" x="4767263" y="4554538"/>
          <p14:tracePt t="95048" x="4749800" y="4554538"/>
          <p14:tracePt t="95056" x="4741863" y="4546600"/>
          <p14:tracePt t="95064" x="4724400" y="4546600"/>
          <p14:tracePt t="95072" x="4699000" y="4538663"/>
          <p14:tracePt t="95080" x="4691063" y="4538663"/>
          <p14:tracePt t="95088" x="4665663" y="4529138"/>
          <p14:tracePt t="95096" x="4640263" y="4521200"/>
          <p14:tracePt t="95102" x="4630738" y="4513263"/>
          <p14:tracePt t="95110" x="4605338" y="4495800"/>
          <p14:tracePt t="95118" x="4579938" y="4486275"/>
          <p14:tracePt t="95126" x="4554538" y="4478338"/>
          <p14:tracePt t="95134" x="4521200" y="4470400"/>
          <p14:tracePt t="95142" x="4495800" y="4460875"/>
          <p14:tracePt t="95150" x="4460875" y="4452938"/>
          <p14:tracePt t="95158" x="4410075" y="4445000"/>
          <p14:tracePt t="95166" x="4351338" y="4435475"/>
          <p14:tracePt t="95173" x="4308475" y="4427538"/>
          <p14:tracePt t="95182" x="4249738" y="4419600"/>
          <p14:tracePt t="95189" x="4189413" y="4419600"/>
          <p14:tracePt t="95198" x="4146550" y="4410075"/>
          <p14:tracePt t="95206" x="4095750" y="4410075"/>
          <p14:tracePt t="95212" x="4070350" y="4410075"/>
          <p14:tracePt t="95220" x="4044950" y="4410075"/>
          <p14:tracePt t="95228" x="4019550" y="4410075"/>
          <p14:tracePt t="95236" x="4002088" y="4410075"/>
          <p14:tracePt t="95244" x="3986213" y="4410075"/>
          <p14:tracePt t="95252" x="3968750" y="4419600"/>
          <p14:tracePt t="95260" x="3960813" y="4419600"/>
          <p14:tracePt t="95268" x="3935413" y="4427538"/>
          <p14:tracePt t="95276" x="3917950" y="4427538"/>
          <p14:tracePt t="95284" x="3908425" y="4435475"/>
          <p14:tracePt t="95292" x="3900488" y="4445000"/>
          <p14:tracePt t="95300" x="3883025" y="4445000"/>
          <p14:tracePt t="95316" x="3875088" y="4452938"/>
          <p14:tracePt t="95334" x="3867150" y="4452938"/>
          <p14:tracePt t="95346" x="3857625" y="4452938"/>
          <p14:tracePt t="95362" x="3849688" y="4460875"/>
          <p14:tracePt t="95370" x="3832225" y="4470400"/>
          <p14:tracePt t="95386" x="3824288" y="4478338"/>
          <p14:tracePt t="95406" x="3816350" y="4486275"/>
          <p14:tracePt t="95436" x="3816350" y="4495800"/>
          <p14:tracePt t="95444" x="3806825" y="4495800"/>
          <p14:tracePt t="95452" x="3806825" y="4503738"/>
          <p14:tracePt t="95460" x="3790950" y="4521200"/>
          <p14:tracePt t="95476" x="3781425" y="4538663"/>
          <p14:tracePt t="95484" x="3773488" y="4554538"/>
          <p14:tracePt t="95492" x="3756025" y="4564063"/>
          <p14:tracePt t="95500" x="3748088" y="4579938"/>
          <p14:tracePt t="95508" x="3738563" y="4597400"/>
          <p14:tracePt t="95517" x="3738563" y="4605338"/>
          <p14:tracePt t="95524" x="3738563" y="4622800"/>
          <p14:tracePt t="95530" x="3730625" y="4640263"/>
          <p14:tracePt t="95538" x="3722688" y="4657725"/>
          <p14:tracePt t="95554" x="3722688" y="4673600"/>
          <p14:tracePt t="95562" x="3722688" y="4683125"/>
          <p14:tracePt t="95570" x="3713163" y="4691063"/>
          <p14:tracePt t="95578" x="3713163" y="4708525"/>
          <p14:tracePt t="95822" x="3713163" y="4716463"/>
          <p14:tracePt t="95835" x="3722688" y="4716463"/>
          <p14:tracePt t="95842" x="3730625" y="4716463"/>
          <p14:tracePt t="95852" x="3738563" y="4724400"/>
          <p14:tracePt t="95861" x="3748088" y="4724400"/>
          <p14:tracePt t="95868" x="3756025" y="4724400"/>
          <p14:tracePt t="95876" x="3773488" y="4724400"/>
          <p14:tracePt t="95884" x="3781425" y="4724400"/>
          <p14:tracePt t="95892" x="3798888" y="4724400"/>
          <p14:tracePt t="95900" x="3806825" y="4724400"/>
          <p14:tracePt t="95921" x="3841750" y="4733925"/>
          <p14:tracePt t="95924" x="3849688" y="4733925"/>
          <p14:tracePt t="95932" x="3867150" y="4733925"/>
          <p14:tracePt t="95940" x="3883025" y="4733925"/>
          <p14:tracePt t="95948" x="3892550" y="4741863"/>
          <p14:tracePt t="95954" x="3908425" y="4741863"/>
          <p14:tracePt t="95962" x="3925888" y="4741863"/>
          <p14:tracePt t="95970" x="3943350" y="4749800"/>
          <p14:tracePt t="95978" x="3976688" y="4749800"/>
          <p14:tracePt t="95986" x="4002088" y="4767263"/>
          <p14:tracePt t="95994" x="4019550" y="4775200"/>
          <p14:tracePt t="96002" x="4027488" y="4784725"/>
          <p14:tracePt t="96010" x="4037013" y="4784725"/>
          <p14:tracePt t="96018" x="4044950" y="4784725"/>
          <p14:tracePt t="96038" x="4052888" y="4784725"/>
          <p14:tracePt t="96050" x="4052888" y="4792663"/>
          <p14:tracePt t="96096" x="4062413" y="4802188"/>
          <p14:tracePt t="96108" x="4070350" y="4810125"/>
          <p14:tracePt t="96116" x="4079875" y="4818063"/>
          <p14:tracePt t="96124" x="4087813" y="4827588"/>
          <p14:tracePt t="96132" x="4095750" y="4827588"/>
          <p14:tracePt t="96140" x="4095750" y="4835525"/>
          <p14:tracePt t="96158" x="4105275" y="4835525"/>
          <p14:tracePt t="96250" x="4113213" y="4835525"/>
          <p14:tracePt t="96262" x="4113213" y="4843463"/>
          <p14:tracePt t="96288" x="4121150" y="4852988"/>
          <p14:tracePt t="96348" x="4130675" y="4852988"/>
          <p14:tracePt t="96360" x="4138613" y="4860925"/>
          <p14:tracePt t="96372" x="4138613" y="4868863"/>
          <p14:tracePt t="96484" x="4138613" y="4878388"/>
          <p14:tracePt t="96512" x="4138613" y="4886325"/>
          <p14:tracePt t="96520" x="4130675" y="4894263"/>
          <p14:tracePt t="96528" x="4121150" y="4903788"/>
          <p14:tracePt t="96536" x="4121150" y="4911725"/>
          <p14:tracePt t="96544" x="4113213" y="4929188"/>
          <p14:tracePt t="96552" x="4095750" y="4937125"/>
          <p14:tracePt t="96560" x="4087813" y="4946650"/>
          <p14:tracePt t="96568" x="4079875" y="4946650"/>
          <p14:tracePt t="96578" x="4079875" y="4954588"/>
          <p14:tracePt t="96586" x="4070350" y="4954588"/>
          <p14:tracePt t="96594" x="4062413" y="4954588"/>
          <p14:tracePt t="96614" x="4062413" y="4962525"/>
          <p14:tracePt t="96630" x="4052888" y="4962525"/>
          <p14:tracePt t="96638" x="4052888" y="4972050"/>
          <p14:tracePt t="96646" x="4044950" y="4972050"/>
          <p14:tracePt t="96654" x="4044950" y="4979988"/>
          <p14:tracePt t="96662" x="4037013" y="4979988"/>
          <p14:tracePt t="96670" x="4027488" y="4979988"/>
          <p14:tracePt t="96678" x="4019550" y="4987925"/>
          <p14:tracePt t="96683" x="4002088" y="5005388"/>
          <p14:tracePt t="96692" x="3986213" y="5013325"/>
          <p14:tracePt t="96700" x="3976688" y="5013325"/>
          <p14:tracePt t="96708" x="3968750" y="5013325"/>
          <p14:tracePt t="96716" x="3960813" y="5022850"/>
          <p14:tracePt t="96724" x="3951288" y="5022850"/>
          <p14:tracePt t="96794" x="3951288" y="5030788"/>
          <p14:tracePt t="96806" x="3943350" y="5038725"/>
          <p14:tracePt t="96814" x="3935413" y="5038725"/>
          <p14:tracePt t="96822" x="3925888" y="5056188"/>
          <p14:tracePt t="96830" x="3917950" y="5064125"/>
          <p14:tracePt t="96838" x="3908425" y="5064125"/>
          <p14:tracePt t="96846" x="3900488" y="5073650"/>
          <p14:tracePt t="96854" x="3892550" y="5081588"/>
          <p14:tracePt t="96862" x="3892550" y="5091113"/>
          <p14:tracePt t="96870" x="3875088" y="5091113"/>
          <p14:tracePt t="96886" x="3875088" y="5099050"/>
          <p14:tracePt t="96900" x="3867150" y="5099050"/>
          <p14:tracePt t="96913" x="3867150" y="5106988"/>
          <p14:tracePt t="96931" x="3857625" y="5106988"/>
          <p14:tracePt t="96936" x="3849688" y="5116513"/>
          <p14:tracePt t="97514" x="3849688" y="5124450"/>
          <p14:tracePt t="97522" x="3832225" y="5132388"/>
          <p14:tracePt t="97530" x="3816350" y="5141913"/>
          <p14:tracePt t="97536" x="3806825" y="5149850"/>
          <p14:tracePt t="97544" x="3790950" y="5167313"/>
          <p14:tracePt t="97553" x="3773488" y="5183188"/>
          <p14:tracePt t="97560" x="3756025" y="5200650"/>
          <p14:tracePt t="97568" x="3748088" y="5200650"/>
          <p14:tracePt t="97576" x="3738563" y="5200650"/>
          <p14:tracePt t="97588" x="3730625" y="5200650"/>
          <p14:tracePt t="97620" x="3722688" y="5200650"/>
          <p14:tracePt t="97628" x="3705225" y="5200650"/>
          <p14:tracePt t="97636" x="3697288" y="5208588"/>
          <p14:tracePt t="97644" x="3671888" y="5218113"/>
          <p14:tracePt t="97650" x="3646488" y="5218113"/>
          <p14:tracePt t="97658" x="3629025" y="5218113"/>
          <p14:tracePt t="97666" x="3603625" y="5218113"/>
          <p14:tracePt t="97674" x="3586163" y="5218113"/>
          <p14:tracePt t="97683" x="3578225" y="5218113"/>
          <p14:tracePt t="97690" x="3560763" y="5226050"/>
          <p14:tracePt t="97698" x="3543300" y="5226050"/>
          <p14:tracePt t="97706" x="3535363" y="5226050"/>
          <p14:tracePt t="97715" x="3527425" y="5226050"/>
          <p14:tracePt t="97722" x="3517900" y="5226050"/>
          <p14:tracePt t="97731" x="3509963" y="5235575"/>
          <p14:tracePt t="97738" x="3492500" y="5235575"/>
          <p14:tracePt t="97752" x="3484563" y="5235575"/>
          <p14:tracePt t="97760" x="3475038" y="5235575"/>
          <p14:tracePt t="98531" x="3484563" y="5243513"/>
          <p14:tracePt t="98539" x="3492500" y="5243513"/>
          <p14:tracePt t="98548" x="3502025" y="5251450"/>
          <p14:tracePt t="98554" x="3509963" y="5260975"/>
          <p14:tracePt t="98672" x="3517900" y="5260975"/>
          <p14:tracePt t="99312" x="3509963" y="5260975"/>
          <p14:tracePt t="99320" x="3492500" y="5260975"/>
          <p14:tracePt t="99328" x="3467100" y="5260975"/>
          <p14:tracePt t="99336" x="3441700" y="5260975"/>
          <p14:tracePt t="99342" x="3424238" y="5260975"/>
          <p14:tracePt t="99350" x="3398838" y="5251450"/>
          <p14:tracePt t="99358" x="3382963" y="5251450"/>
          <p14:tracePt t="99366" x="3373438" y="5251450"/>
          <p14:tracePt t="99374" x="3355975" y="5243513"/>
          <p14:tracePt t="99382" x="3340100" y="5243513"/>
          <p14:tracePt t="99390" x="3330575" y="5235575"/>
          <p14:tracePt t="99398" x="3314700" y="5235575"/>
          <p14:tracePt t="99406" x="3297238" y="5235575"/>
          <p14:tracePt t="99414" x="3289300" y="5235575"/>
          <p14:tracePt t="99422" x="3271838" y="5235575"/>
          <p14:tracePt t="99430" x="3263900" y="5235575"/>
          <p14:tracePt t="99438" x="3246438" y="5235575"/>
          <p14:tracePt t="99444" x="3238500" y="5235575"/>
          <p14:tracePt t="99452" x="3228975" y="5235575"/>
          <p14:tracePt t="99460" x="3221038" y="5235575"/>
          <p14:tracePt t="99468" x="3211513" y="5235575"/>
          <p14:tracePt t="99476" x="3203575" y="5235575"/>
          <p14:tracePt t="99484" x="3186113" y="5226050"/>
          <p14:tracePt t="99492" x="3178175" y="5226050"/>
          <p14:tracePt t="99500" x="3170238" y="5226050"/>
          <p14:tracePt t="99508" x="3160713" y="5218113"/>
          <p14:tracePt t="99516" x="3152775" y="5218113"/>
          <p14:tracePt t="99524" x="3144838" y="5218113"/>
          <p14:tracePt t="99532" x="3135313" y="5218113"/>
          <p14:tracePt t="99548" x="3127375" y="5218113"/>
          <p14:tracePt t="99554" x="3119438" y="5218113"/>
          <p14:tracePt t="99562" x="3109913" y="5218113"/>
          <p14:tracePt t="99810" x="3127375" y="5218113"/>
          <p14:tracePt t="99826" x="3144838" y="5235575"/>
          <p14:tracePt t="99834" x="3152775" y="5235575"/>
          <p14:tracePt t="99847" x="3152775" y="5243513"/>
          <p14:tracePt t="99858" x="3152775" y="5251450"/>
          <p14:tracePt t="99866" x="3152775" y="5260975"/>
          <p14:tracePt t="99872" x="3160713" y="5268913"/>
          <p14:tracePt t="99884" x="3170238" y="5286375"/>
          <p14:tracePt t="99888" x="3170238" y="5294313"/>
          <p14:tracePt t="99896" x="3178175" y="5311775"/>
          <p14:tracePt t="99916" x="3178175" y="5337175"/>
          <p14:tracePt t="99920" x="3178175" y="5353050"/>
          <p14:tracePt t="99928" x="3170238" y="5370513"/>
          <p14:tracePt t="99936" x="3152775" y="5395913"/>
          <p14:tracePt t="99944" x="3135313" y="5413375"/>
          <p14:tracePt t="99952" x="3119438" y="5446713"/>
          <p14:tracePt t="99960" x="3101975" y="5472113"/>
          <p14:tracePt t="99968" x="3084513" y="5497513"/>
          <p14:tracePt t="99974" x="3067050" y="5514975"/>
          <p14:tracePt t="99983" x="3051175" y="5532438"/>
          <p14:tracePt t="99990" x="3033713" y="5540375"/>
          <p14:tracePt t="99998" x="3025775" y="5549900"/>
          <p14:tracePt t="100006" x="3016250" y="5565775"/>
          <p14:tracePt t="100014" x="3000375" y="5575300"/>
          <p14:tracePt t="100022" x="2990850" y="5583238"/>
          <p14:tracePt t="100050" x="2982913" y="5583238"/>
          <p14:tracePt t="100069" x="2965450" y="5583238"/>
          <p14:tracePt t="100076" x="2957513" y="5583238"/>
          <p14:tracePt t="100084" x="2940050" y="5591175"/>
          <p14:tracePt t="100092" x="2932113" y="5591175"/>
          <p14:tracePt t="100099" x="2922588" y="5591175"/>
          <p14:tracePt t="100108" x="2906713" y="5591175"/>
          <p14:tracePt t="100116" x="2897188" y="5591175"/>
          <p14:tracePt t="100123" x="2871788" y="5591175"/>
          <p14:tracePt t="100133" x="2855913" y="5591175"/>
          <p14:tracePt t="100140" x="2846388" y="5575300"/>
          <p14:tracePt t="100148" x="2820988" y="5575300"/>
          <p14:tracePt t="100155" x="2805113" y="5557838"/>
          <p14:tracePt t="100163" x="2778125" y="5540375"/>
          <p14:tracePt t="100172" x="2752725" y="5524500"/>
          <p14:tracePt t="100180" x="2719388" y="5507038"/>
          <p14:tracePt t="100186" x="2701925" y="5489575"/>
          <p14:tracePt t="100194" x="2668588" y="5472113"/>
          <p14:tracePt t="100202" x="2617788" y="5456238"/>
          <p14:tracePt t="100210" x="2566988" y="5438775"/>
          <p14:tracePt t="100218" x="2506663" y="5413375"/>
          <p14:tracePt t="100226" x="2455863" y="5395913"/>
          <p14:tracePt t="100233" x="2413000" y="5380038"/>
          <p14:tracePt t="100242" x="2362200" y="5353050"/>
          <p14:tracePt t="100249" x="2328863" y="5337175"/>
          <p14:tracePt t="100258" x="2293938" y="5319713"/>
          <p14:tracePt t="100266" x="2268538" y="5302250"/>
          <p14:tracePt t="100274" x="2252663" y="5294313"/>
          <p14:tracePt t="100280" x="2243138" y="5276850"/>
          <p14:tracePt t="100288" x="2227263" y="5260975"/>
          <p14:tracePt t="100296" x="2209800" y="5243513"/>
          <p14:tracePt t="100304" x="2192338" y="5235575"/>
          <p14:tracePt t="100312" x="2174875" y="5218113"/>
          <p14:tracePt t="100320" x="2166938" y="5200650"/>
          <p14:tracePt t="100328" x="2149475" y="5183188"/>
          <p14:tracePt t="100336" x="2133600" y="5175250"/>
          <p14:tracePt t="100345" x="2116138" y="5167313"/>
          <p14:tracePt t="100352" x="2108200" y="5157788"/>
          <p14:tracePt t="100360" x="2090738" y="5149850"/>
          <p14:tracePt t="100368" x="2073275" y="5132388"/>
          <p14:tracePt t="100376" x="2055813" y="5116513"/>
          <p14:tracePt t="100384" x="2047875" y="5116513"/>
          <p14:tracePt t="100390" x="2030413" y="5106988"/>
          <p14:tracePt t="100398" x="2014538" y="5099050"/>
          <p14:tracePt t="100405" x="2005013" y="5099050"/>
          <p14:tracePt t="100414" x="1989138" y="5081588"/>
          <p14:tracePt t="100422" x="1971675" y="5081588"/>
          <p14:tracePt t="100430" x="1963738" y="5073650"/>
          <p14:tracePt t="100438" x="1946275" y="5073650"/>
          <p14:tracePt t="100446" x="1938338" y="5073650"/>
          <p14:tracePt t="100466" x="1928813" y="5073650"/>
          <p14:tracePt t="100474" x="1920875" y="5073650"/>
          <p14:tracePt t="100482" x="1911350" y="5073650"/>
          <p14:tracePt t="100540" x="1903413" y="5073650"/>
          <p14:tracePt t="100549" x="1895475" y="5073650"/>
          <p14:tracePt t="100556" x="1885950" y="5081588"/>
          <p14:tracePt t="100564" x="1878013" y="5081588"/>
          <p14:tracePt t="100572" x="1870075" y="5081588"/>
          <p14:tracePt t="100580" x="1870075" y="5091113"/>
          <p14:tracePt t="100588" x="1860550" y="5091113"/>
          <p14:tracePt t="100598" x="1852613" y="5091113"/>
          <p14:tracePt t="100610" x="1852613" y="5099050"/>
          <p14:tracePt t="100626" x="1844675" y="5099050"/>
          <p14:tracePt t="100634" x="1835150" y="5106988"/>
          <p14:tracePt t="100642" x="1827213" y="5106988"/>
          <p14:tracePt t="100650" x="1827213" y="5116513"/>
          <p14:tracePt t="101051" x="1819275" y="5124450"/>
          <p14:tracePt t="101062" x="1809750" y="5124450"/>
          <p14:tracePt t="101070" x="1801813" y="5132388"/>
          <p14:tracePt t="101078" x="1801813" y="5141913"/>
          <p14:tracePt t="101086" x="1793875" y="5141913"/>
          <p14:tracePt t="101106" x="1784350" y="5141913"/>
          <p14:tracePt t="101114" x="1784350" y="5149850"/>
          <p14:tracePt t="101128" x="1784350" y="5157788"/>
          <p14:tracePt t="102040" x="1784350" y="5167313"/>
          <p14:tracePt t="102052" x="1793875" y="5167313"/>
          <p14:tracePt t="102060" x="1827213" y="5183188"/>
          <p14:tracePt t="102068" x="1852613" y="5208588"/>
          <p14:tracePt t="102076" x="1878013" y="5235575"/>
          <p14:tracePt t="102082" x="1911350" y="5260975"/>
          <p14:tracePt t="102090" x="1954213" y="5311775"/>
          <p14:tracePt t="102098" x="1979613" y="5327650"/>
          <p14:tracePt t="102106" x="2014538" y="5353050"/>
          <p14:tracePt t="102114" x="2030413" y="5370513"/>
          <p14:tracePt t="102122" x="2047875" y="5387975"/>
          <p14:tracePt t="102130" x="2065338" y="5405438"/>
          <p14:tracePt t="102138" x="2082800" y="5421313"/>
          <p14:tracePt t="102146" x="2098675" y="5430838"/>
          <p14:tracePt t="102154" x="2108200" y="5438775"/>
          <p14:tracePt t="102162" x="2124075" y="5446713"/>
          <p14:tracePt t="102170" x="2141538" y="5464175"/>
          <p14:tracePt t="102178" x="2166938" y="5472113"/>
          <p14:tracePt t="102186" x="2174875" y="5472113"/>
          <p14:tracePt t="102192" x="2200275" y="5481638"/>
          <p14:tracePt t="102199" x="2227263" y="5489575"/>
          <p14:tracePt t="102208" x="2252663" y="5497513"/>
          <p14:tracePt t="102216" x="2278063" y="5497513"/>
          <p14:tracePt t="102223" x="2303463" y="5514975"/>
          <p14:tracePt t="102232" x="2328863" y="5532438"/>
          <p14:tracePt t="102240" x="2354263" y="5540375"/>
          <p14:tracePt t="102248" x="2371725" y="5549900"/>
          <p14:tracePt t="102256" x="2387600" y="5557838"/>
          <p14:tracePt t="102264" x="2422525" y="5565775"/>
          <p14:tracePt t="102272" x="2438400" y="5575300"/>
          <p14:tracePt t="102280" x="2455863" y="5583238"/>
          <p14:tracePt t="102288" x="2481263" y="5583238"/>
          <p14:tracePt t="102294" x="2506663" y="5591175"/>
          <p14:tracePt t="102302" x="2524125" y="5591175"/>
          <p14:tracePt t="102309" x="2549525" y="5591175"/>
          <p14:tracePt t="102318" x="2566988" y="5591175"/>
          <p14:tracePt t="102326" x="2574925" y="5591175"/>
          <p14:tracePt t="102334" x="2592388" y="5591175"/>
          <p14:tracePt t="102342" x="2608263" y="5591175"/>
          <p14:tracePt t="102349" x="2617788" y="5591175"/>
          <p14:tracePt t="102358" x="2633663" y="5591175"/>
          <p14:tracePt t="102366" x="2651125" y="5591175"/>
          <p14:tracePt t="102374" x="2660650" y="5583238"/>
          <p14:tracePt t="102382" x="2676525" y="5565775"/>
          <p14:tracePt t="102390" x="2693988" y="5549900"/>
          <p14:tracePt t="102398" x="2701925" y="5549900"/>
          <p14:tracePt t="102404" x="2711450" y="5532438"/>
          <p14:tracePt t="102412" x="2719388" y="5524500"/>
          <p14:tracePt t="102420" x="2727325" y="5514975"/>
          <p14:tracePt t="102428" x="2736850" y="5497513"/>
          <p14:tracePt t="102436" x="2744788" y="5481638"/>
          <p14:tracePt t="102444" x="2752725" y="5472113"/>
          <p14:tracePt t="102452" x="2752725" y="5456238"/>
          <p14:tracePt t="102460" x="2752725" y="5438775"/>
          <p14:tracePt t="102484" x="2752725" y="5430838"/>
          <p14:tracePt t="102492" x="2752725" y="5421313"/>
          <p14:tracePt t="102510" x="2752725" y="5405438"/>
          <p14:tracePt t="102518" x="2736850" y="5387975"/>
          <p14:tracePt t="102526" x="2727325" y="5370513"/>
          <p14:tracePt t="102534" x="2701925" y="5362575"/>
          <p14:tracePt t="102542" x="2686050" y="5345113"/>
          <p14:tracePt t="102549" x="2668588" y="5327650"/>
          <p14:tracePt t="102558" x="2643188" y="5311775"/>
          <p14:tracePt t="102566" x="2625725" y="5294313"/>
          <p14:tracePt t="102574" x="2600325" y="5286375"/>
          <p14:tracePt t="102582" x="2574925" y="5276850"/>
          <p14:tracePt t="102590" x="2549525" y="5268913"/>
          <p14:tracePt t="102598" x="2516188" y="5251450"/>
          <p14:tracePt t="102604" x="2489200" y="5251450"/>
          <p14:tracePt t="102612" x="2463800" y="5251450"/>
          <p14:tracePt t="102620" x="2438400" y="5243513"/>
          <p14:tracePt t="102628" x="2430463" y="5235575"/>
          <p14:tracePt t="102636" x="2413000" y="5235575"/>
          <p14:tracePt t="102644" x="2397125" y="5235575"/>
          <p14:tracePt t="102652" x="2397125" y="5226050"/>
          <p14:tracePt t="102660" x="2387600" y="5226050"/>
          <p14:tracePt t="102668" x="2379663" y="5226050"/>
          <p14:tracePt t="102829" x="2371725" y="5226050"/>
          <p14:tracePt t="102840" x="2362200" y="5226050"/>
          <p14:tracePt t="102850" x="2354263" y="5226050"/>
          <p14:tracePt t="102998" x="2344738" y="5226050"/>
          <p14:tracePt t="103010" x="2336800" y="5226050"/>
          <p14:tracePt t="103018" x="2328863" y="5226050"/>
          <p14:tracePt t="103026" x="2311400" y="5235575"/>
          <p14:tracePt t="103032" x="2293938" y="5235575"/>
          <p14:tracePt t="103039" x="2278063" y="5243513"/>
          <p14:tracePt t="103048" x="2268538" y="5251450"/>
          <p14:tracePt t="103056" x="2252663" y="5268913"/>
          <p14:tracePt t="103064" x="2235200" y="5286375"/>
          <p14:tracePt t="103072" x="2217738" y="5302250"/>
          <p14:tracePt t="103080" x="2209800" y="5311775"/>
          <p14:tracePt t="103088" x="2200275" y="5327650"/>
          <p14:tracePt t="103097" x="2192338" y="5345113"/>
          <p14:tracePt t="103104" x="2184400" y="5345113"/>
          <p14:tracePt t="103112" x="2174875" y="5362575"/>
          <p14:tracePt t="103120" x="2166938" y="5370513"/>
          <p14:tracePt t="103128" x="2159000" y="5370513"/>
          <p14:tracePt t="103134" x="2149475" y="5380038"/>
          <p14:tracePt t="103142" x="2149475" y="5387975"/>
          <p14:tracePt t="103149" x="2133600" y="5395913"/>
          <p14:tracePt t="103166" x="2124075" y="5413375"/>
          <p14:tracePt t="103174" x="2116138" y="5421313"/>
          <p14:tracePt t="103183" x="2108200" y="5421313"/>
          <p14:tracePt t="103414" x="2116138" y="5413375"/>
          <p14:tracePt t="103423" x="2133600" y="5395913"/>
          <p14:tracePt t="103430" x="2141538" y="5387975"/>
          <p14:tracePt t="103439" x="2149475" y="5370513"/>
          <p14:tracePt t="103451" x="2159000" y="5353050"/>
          <p14:tracePt t="103453" x="2174875" y="5337175"/>
          <p14:tracePt t="103460" x="2184400" y="5327650"/>
          <p14:tracePt t="103468" x="2200275" y="5311775"/>
          <p14:tracePt t="103476" x="2200275" y="5302250"/>
          <p14:tracePt t="103484" x="2209800" y="5294313"/>
          <p14:tracePt t="103496" x="2217738" y="5294313"/>
          <p14:tracePt t="103504" x="2217738" y="5286375"/>
          <p14:tracePt t="103512" x="2217738" y="5276850"/>
          <p14:tracePt t="103520" x="2227263" y="5276850"/>
          <p14:tracePt t="103528" x="2243138" y="5268913"/>
          <p14:tracePt t="103536" x="2252663" y="5260975"/>
          <p14:tracePt t="103544" x="2268538" y="5243513"/>
          <p14:tracePt t="103552" x="2286000" y="5235575"/>
          <p14:tracePt t="103558" x="2303463" y="5226050"/>
          <p14:tracePt t="103566" x="2311400" y="5208588"/>
          <p14:tracePt t="103574" x="2319338" y="5200650"/>
          <p14:tracePt t="103582" x="2336800" y="5200650"/>
          <p14:tracePt t="103590" x="2344738" y="5192713"/>
          <p14:tracePt t="103740" x="2344738" y="5208588"/>
          <p14:tracePt t="103756" x="2344738" y="5226050"/>
          <p14:tracePt t="103764" x="2336800" y="5235575"/>
          <p14:tracePt t="103770" x="2328863" y="5243513"/>
          <p14:tracePt t="103778" x="2328863" y="5251450"/>
          <p14:tracePt t="103786" x="2319338" y="5260975"/>
          <p14:tracePt t="103794" x="2319338" y="5268913"/>
          <p14:tracePt t="103802" x="2319338" y="5276850"/>
          <p14:tracePt t="103810" x="2311400" y="5286375"/>
          <p14:tracePt t="103834" x="2311400" y="5294313"/>
          <p14:tracePt t="103870" x="2303463" y="5302250"/>
          <p14:tracePt t="104164" x="2311400" y="5302250"/>
          <p14:tracePt t="104180" x="2319338" y="5302250"/>
          <p14:tracePt t="104190" x="2328863" y="5302250"/>
          <p14:tracePt t="104199" x="2336800" y="5302250"/>
          <p14:tracePt t="104439" x="2354263" y="5302250"/>
          <p14:tracePt t="104447" x="2362200" y="5302250"/>
          <p14:tracePt t="104454" x="2379663" y="5294313"/>
          <p14:tracePt t="104464" x="2397125" y="5294313"/>
          <p14:tracePt t="104470" x="2405063" y="5294313"/>
          <p14:tracePt t="104478" x="2422525" y="5294313"/>
          <p14:tracePt t="104486" x="2430463" y="5294313"/>
          <p14:tracePt t="104494" x="2438400" y="5286375"/>
          <p14:tracePt t="104502" x="2455863" y="5286375"/>
          <p14:tracePt t="104508" x="2463800" y="5286375"/>
          <p14:tracePt t="104516" x="2473325" y="5286375"/>
          <p14:tracePt t="104524" x="2481263" y="5286375"/>
          <p14:tracePt t="104540" x="2489200" y="5286375"/>
          <p14:tracePt t="104552" x="2498725" y="5286375"/>
          <p14:tracePt t="104968" x="2489200" y="5294313"/>
          <p14:tracePt t="105066" x="2489200" y="5302250"/>
          <p14:tracePt t="105090" x="2481263" y="5311775"/>
          <p14:tracePt t="105102" x="2473325" y="5319713"/>
          <p14:tracePt t="105424" x="2473325" y="5311775"/>
          <p14:tracePt t="105432" x="2481263" y="5302250"/>
          <p14:tracePt t="105449" x="2481263" y="5294313"/>
          <p14:tracePt t="105456" x="2489200" y="5294313"/>
          <p14:tracePt t="107834" x="2498725" y="5276850"/>
          <p14:tracePt t="107842" x="2506663" y="5276850"/>
          <p14:tracePt t="107921" x="2516188" y="5268913"/>
          <p14:tracePt t="107928" x="2524125" y="5260975"/>
          <p14:tracePt t="107936" x="2532063" y="5260975"/>
          <p14:tracePt t="107952" x="2541588" y="5251450"/>
          <p14:tracePt t="107960" x="2549525" y="5243513"/>
          <p14:tracePt t="108030" x="2557463" y="5243513"/>
          <p14:tracePt t="108038" x="2557463" y="5235575"/>
          <p14:tracePt t="108046" x="2566988" y="5235575"/>
          <p14:tracePt t="108070" x="2574925" y="5235575"/>
          <p14:tracePt t="108078" x="2574925" y="5226050"/>
          <p14:tracePt t="108094" x="2582863" y="5218113"/>
          <p14:tracePt t="108184" x="2592388" y="5218113"/>
          <p14:tracePt t="108243" x="2592388" y="5208588"/>
          <p14:tracePt t="108251" x="2600325" y="5200650"/>
          <p14:tracePt t="108258" x="2608263" y="5200650"/>
          <p14:tracePt t="108267" x="2608263" y="5192713"/>
          <p14:tracePt t="108275" x="2617788" y="5175250"/>
          <p14:tracePt t="108283" x="2617788" y="5167313"/>
          <p14:tracePt t="108290" x="2633663" y="5149850"/>
          <p14:tracePt t="108299" x="2651125" y="5132388"/>
          <p14:tracePt t="108306" x="2668588" y="5116513"/>
          <p14:tracePt t="108314" x="2676525" y="5091113"/>
          <p14:tracePt t="108322" x="2686050" y="5081588"/>
          <p14:tracePt t="108331" x="2686050" y="5073650"/>
          <p14:tracePt t="108336" x="2686050" y="5064125"/>
          <p14:tracePt t="108444" x="2676525" y="5064125"/>
          <p14:tracePt t="108450" x="2660650" y="5064125"/>
          <p14:tracePt t="108458" x="2633663" y="5064125"/>
          <p14:tracePt t="108466" x="2617788" y="5081588"/>
          <p14:tracePt t="108474" x="2582863" y="5099050"/>
          <p14:tracePt t="108482" x="2549525" y="5116513"/>
          <p14:tracePt t="108490" x="2498725" y="5132388"/>
          <p14:tracePt t="108498" x="2455863" y="5157788"/>
          <p14:tracePt t="108506" x="2387600" y="5175250"/>
          <p14:tracePt t="108514" x="2328863" y="5192713"/>
          <p14:tracePt t="108522" x="2293938" y="5226050"/>
          <p14:tracePt t="108531" x="2278063" y="5243513"/>
          <p14:tracePt t="108538" x="2260600" y="5260975"/>
          <p14:tracePt t="108544" x="2260600" y="5276850"/>
          <p14:tracePt t="108552" x="2260600" y="5286375"/>
          <p14:tracePt t="108560" x="2260600" y="5302250"/>
          <p14:tracePt t="108568" x="2268538" y="5327650"/>
          <p14:tracePt t="108576" x="2293938" y="5353050"/>
          <p14:tracePt t="108584" x="2344738" y="5387975"/>
          <p14:tracePt t="108592" x="2405063" y="5421313"/>
          <p14:tracePt t="108600" x="2473325" y="5456238"/>
          <p14:tracePt t="108608" x="2549525" y="5489575"/>
          <p14:tracePt t="108616" x="2617788" y="5507038"/>
          <p14:tracePt t="108624" x="2711450" y="5532438"/>
          <p14:tracePt t="108632" x="2838450" y="5540375"/>
          <p14:tracePt t="108640" x="2974975" y="5540375"/>
          <p14:tracePt t="108648" x="3144838" y="5514975"/>
          <p14:tracePt t="108654" x="3340100" y="5472113"/>
          <p14:tracePt t="108662" x="3552825" y="5380038"/>
          <p14:tracePt t="108670" x="3713163" y="5311775"/>
          <p14:tracePt t="108680" x="3867150" y="5243513"/>
          <p14:tracePt t="108686" x="3960813" y="5192713"/>
          <p14:tracePt t="108694" x="4019550" y="5149850"/>
          <p14:tracePt t="108702" x="4052888" y="5106988"/>
          <p14:tracePt t="108710" x="4062413" y="5091113"/>
          <p14:tracePt t="108718" x="4079875" y="5064125"/>
          <p14:tracePt t="108726" x="4087813" y="5038725"/>
          <p14:tracePt t="108734" x="4095750" y="5022850"/>
          <p14:tracePt t="108742" x="4095750" y="5005388"/>
          <p14:tracePt t="108750" x="4095750" y="4987925"/>
          <p14:tracePt t="108756" x="4095750" y="4962525"/>
          <p14:tracePt t="108764" x="4087813" y="4954588"/>
          <p14:tracePt t="108772" x="4062413" y="4937125"/>
          <p14:tracePt t="108780" x="4052888" y="4919663"/>
          <p14:tracePt t="108788" x="4002088" y="4903788"/>
          <p14:tracePt t="108796" x="3943350" y="4894263"/>
          <p14:tracePt t="108804" x="3892550" y="4894263"/>
          <p14:tracePt t="108813" x="3806825" y="4894263"/>
          <p14:tracePt t="108820" x="3722688" y="4894263"/>
          <p14:tracePt t="108829" x="3629025" y="4903788"/>
          <p14:tracePt t="108836" x="3527425" y="4937125"/>
          <p14:tracePt t="108844" x="3441700" y="4972050"/>
          <p14:tracePt t="108852" x="3365500" y="5013325"/>
          <p14:tracePt t="108860" x="3289300" y="5048250"/>
          <p14:tracePt t="108866" x="3221038" y="5091113"/>
          <p14:tracePt t="108874" x="3195638" y="5116513"/>
          <p14:tracePt t="108882" x="3170238" y="5141913"/>
          <p14:tracePt t="108890" x="3160713" y="5157788"/>
          <p14:tracePt t="108914" x="3160713" y="5175250"/>
          <p14:tracePt t="108930" x="3195638" y="5175250"/>
          <p14:tracePt t="108938" x="3246438" y="5175250"/>
          <p14:tracePt t="108946" x="3322638" y="5175250"/>
          <p14:tracePt t="108954" x="3390900" y="5175250"/>
          <p14:tracePt t="108960" x="3449638" y="5167313"/>
          <p14:tracePt t="108968" x="3509963" y="5141913"/>
          <p14:tracePt t="108976" x="3560763" y="5124450"/>
          <p14:tracePt t="108984" x="3586163" y="5106988"/>
          <p14:tracePt t="108992" x="3611563" y="5091113"/>
          <p14:tracePt t="109000" x="3619500" y="5081588"/>
          <p14:tracePt t="109008" x="3636963" y="5064125"/>
          <p14:tracePt t="109016" x="3646488" y="5056188"/>
          <p14:tracePt t="109024" x="3654425" y="5048250"/>
          <p14:tracePt t="109032" x="3654425" y="5030788"/>
          <p14:tracePt t="109040" x="3654425" y="5022850"/>
          <p14:tracePt t="109056" x="3646488" y="5013325"/>
          <p14:tracePt t="109062" x="3619500" y="5005388"/>
          <p14:tracePt t="109070" x="3594100" y="5005388"/>
          <p14:tracePt t="109079" x="3552825" y="5005388"/>
          <p14:tracePt t="109086" x="3475038" y="5005388"/>
          <p14:tracePt t="109094" x="3398838" y="5030788"/>
          <p14:tracePt t="109102" x="3314700" y="5064125"/>
          <p14:tracePt t="109110" x="3211513" y="5099050"/>
          <p14:tracePt t="109118" x="3119438" y="5141913"/>
          <p14:tracePt t="109126" x="3025775" y="5200650"/>
          <p14:tracePt t="109134" x="2965450" y="5243513"/>
          <p14:tracePt t="109142" x="2914650" y="5260975"/>
          <p14:tracePt t="109150" x="2889250" y="5276850"/>
          <p14:tracePt t="109196" x="2914650" y="5276850"/>
          <p14:tracePt t="109204" x="2965450" y="5268913"/>
          <p14:tracePt t="109212" x="3025775" y="5251450"/>
          <p14:tracePt t="109220" x="3094038" y="5226050"/>
          <p14:tracePt t="109228" x="3127375" y="5208588"/>
          <p14:tracePt t="109236" x="3160713" y="5192713"/>
          <p14:tracePt t="109244" x="3178175" y="5183188"/>
          <p14:tracePt t="109252" x="3186113" y="5167313"/>
          <p14:tracePt t="109260" x="3203575" y="5149850"/>
          <p14:tracePt t="109268" x="3221038" y="5132388"/>
          <p14:tracePt t="109273" x="3228975" y="5116513"/>
          <p14:tracePt t="109282" x="3228975" y="5106988"/>
          <p14:tracePt t="109290" x="3228975" y="5091113"/>
          <p14:tracePt t="109298" x="3211513" y="5073650"/>
          <p14:tracePt t="109306" x="3203575" y="5073650"/>
          <p14:tracePt t="109314" x="3178175" y="5073650"/>
          <p14:tracePt t="109322" x="3144838" y="5073650"/>
          <p14:tracePt t="109330" x="3109913" y="5073650"/>
          <p14:tracePt t="109338" x="3084513" y="5081588"/>
          <p14:tracePt t="109346" x="3067050" y="5099050"/>
          <p14:tracePt t="109354" x="3051175" y="5116513"/>
          <p14:tracePt t="109362" x="3033713" y="5132388"/>
          <p14:tracePt t="109370" x="3025775" y="5149850"/>
          <p14:tracePt t="109404" x="3051175" y="5149850"/>
          <p14:tracePt t="109412" x="3101975" y="5141913"/>
          <p14:tracePt t="109420" x="3178175" y="5124450"/>
          <p14:tracePt t="109429" x="3238500" y="5099050"/>
          <p14:tracePt t="109436" x="3289300" y="5081588"/>
          <p14:tracePt t="109444" x="3322638" y="5064125"/>
          <p14:tracePt t="109452" x="3348038" y="5048250"/>
          <p14:tracePt t="109460" x="3355975" y="5030788"/>
          <p14:tracePt t="109468" x="3365500" y="5013325"/>
          <p14:tracePt t="109476" x="3373438" y="5005388"/>
          <p14:tracePt t="109484" x="3382963" y="4987925"/>
          <p14:tracePt t="109490" x="3382963" y="4972050"/>
          <p14:tracePt t="109498" x="3373438" y="4962525"/>
          <p14:tracePt t="109506" x="3348038" y="4946650"/>
          <p14:tracePt t="109514" x="3305175" y="4937125"/>
          <p14:tracePt t="109522" x="3238500" y="4929188"/>
          <p14:tracePt t="109531" x="3160713" y="4929188"/>
          <p14:tracePt t="109538" x="3094038" y="4929188"/>
          <p14:tracePt t="109546" x="3025775" y="4946650"/>
          <p14:tracePt t="109554" x="2957513" y="4972050"/>
          <p14:tracePt t="109563" x="2889250" y="4997450"/>
          <p14:tracePt t="109570" x="2838450" y="5030788"/>
          <p14:tracePt t="109581" x="2830513" y="5048250"/>
          <p14:tracePt t="109584" x="2813050" y="5056188"/>
          <p14:tracePt t="109592" x="2813050" y="5064125"/>
          <p14:tracePt t="109612" x="2830513" y="5064125"/>
          <p14:tracePt t="109620" x="2863850" y="5064125"/>
          <p14:tracePt t="109628" x="2914650" y="5056188"/>
          <p14:tracePt t="109636" x="2982913" y="5038725"/>
          <p14:tracePt t="109644" x="3041650" y="5013325"/>
          <p14:tracePt t="109652" x="3084513" y="4997450"/>
          <p14:tracePt t="109661" x="3127375" y="4979988"/>
          <p14:tracePt t="109668" x="3144838" y="4962525"/>
          <p14:tracePt t="109676" x="3160713" y="4946650"/>
          <p14:tracePt t="109684" x="3178175" y="4929188"/>
          <p14:tracePt t="109692" x="3195638" y="4919663"/>
          <p14:tracePt t="109698" x="3195638" y="4911725"/>
          <p14:tracePt t="109706" x="3203575" y="4894263"/>
          <p14:tracePt t="109714" x="3211513" y="4894263"/>
          <p14:tracePt t="109722" x="3211513" y="4886325"/>
          <p14:tracePt t="109730" x="3203575" y="4878388"/>
          <p14:tracePt t="109738" x="3195638" y="4878388"/>
          <p14:tracePt t="109746" x="3170238" y="4878388"/>
          <p14:tracePt t="109754" x="3144838" y="4878388"/>
          <p14:tracePt t="109763" x="3135313" y="4894263"/>
          <p14:tracePt t="109770" x="3119438" y="4911725"/>
          <p14:tracePt t="109779" x="3101975" y="4919663"/>
          <p14:tracePt t="109786" x="3084513" y="4937125"/>
          <p14:tracePt t="109792" x="3067050" y="4972050"/>
          <p14:tracePt t="109800" x="3059113" y="4997450"/>
          <p14:tracePt t="109808" x="3051175" y="5013325"/>
          <p14:tracePt t="109816" x="3051175" y="5022850"/>
          <p14:tracePt t="109824" x="3051175" y="5038725"/>
          <p14:tracePt t="109832" x="3067050" y="5048250"/>
          <p14:tracePt t="109840" x="3094038" y="5056188"/>
          <p14:tracePt t="109848" x="3144838" y="5056188"/>
          <p14:tracePt t="109856" x="3211513" y="5056188"/>
          <p14:tracePt t="109864" x="3314700" y="5038725"/>
          <p14:tracePt t="109872" x="3433763" y="5013325"/>
          <p14:tracePt t="109881" x="3552825" y="4979988"/>
          <p14:tracePt t="109888" x="3636963" y="4962525"/>
          <p14:tracePt t="109896" x="3713163" y="4911725"/>
          <p14:tracePt t="109902" x="3781425" y="4860925"/>
          <p14:tracePt t="109913" x="3824288" y="4810125"/>
          <p14:tracePt t="109918" x="3849688" y="4759325"/>
          <p14:tracePt t="109926" x="3867150" y="4699000"/>
          <p14:tracePt t="109934" x="3867150" y="4640263"/>
          <p14:tracePt t="109942" x="3867150" y="4579938"/>
          <p14:tracePt t="109950" x="3867150" y="4538663"/>
          <p14:tracePt t="109958" x="3849688" y="4486275"/>
          <p14:tracePt t="109966" x="3824288" y="4445000"/>
          <p14:tracePt t="109974" x="3781425" y="4394200"/>
          <p14:tracePt t="109982" x="3713163" y="4341813"/>
          <p14:tracePt t="109990" x="3654425" y="4316413"/>
          <p14:tracePt t="109998" x="3594100" y="4291013"/>
          <p14:tracePt t="110004" x="3527425" y="4275138"/>
          <p14:tracePt t="110012" x="3467100" y="4257675"/>
          <p14:tracePt t="110020" x="3408363" y="4232275"/>
          <p14:tracePt t="110028" x="3348038" y="4232275"/>
          <p14:tracePt t="110036" x="3289300" y="4232275"/>
          <p14:tracePt t="110044" x="3238500" y="4232275"/>
          <p14:tracePt t="110052" x="3186113" y="4240213"/>
          <p14:tracePt t="110060" x="3135313" y="4265613"/>
          <p14:tracePt t="110068" x="3119438" y="4283075"/>
          <p14:tracePt t="110076" x="3094038" y="4291013"/>
          <p14:tracePt t="110084" x="3059113" y="4308475"/>
          <p14:tracePt t="110092" x="3041650" y="4333875"/>
          <p14:tracePt t="110100" x="3025775" y="4359275"/>
          <p14:tracePt t="110106" x="3008313" y="4376738"/>
          <p14:tracePt t="110114" x="3000375" y="4394200"/>
          <p14:tracePt t="110134" x="3000375" y="4402138"/>
          <p14:tracePt t="110194" x="3008313" y="4402138"/>
          <p14:tracePt t="110202" x="3008313" y="4384675"/>
          <p14:tracePt t="110208" x="3008313" y="4368800"/>
          <p14:tracePt t="110216" x="3008313" y="4351338"/>
          <p14:tracePt t="110224" x="2990850" y="4325938"/>
          <p14:tracePt t="110232" x="2974975" y="4308475"/>
          <p14:tracePt t="110240" x="2965450" y="4300538"/>
          <p14:tracePt t="110248" x="2949575" y="4300538"/>
          <p14:tracePt t="110256" x="2914650" y="4300538"/>
          <p14:tracePt t="110264" x="2871788" y="4300538"/>
          <p14:tracePt t="110272" x="2795588" y="4333875"/>
          <p14:tracePt t="110280" x="2701925" y="4394200"/>
          <p14:tracePt t="110288" x="2617788" y="4470400"/>
          <p14:tracePt t="110297" x="2516188" y="4564063"/>
          <p14:tracePt t="110304" x="2447925" y="4683125"/>
          <p14:tracePt t="110310" x="2405063" y="4802188"/>
          <p14:tracePt t="110318" x="2371725" y="4919663"/>
          <p14:tracePt t="110326" x="2354263" y="5005388"/>
          <p14:tracePt t="110334" x="2354263" y="5081588"/>
          <p14:tracePt t="110342" x="2379663" y="5149850"/>
          <p14:tracePt t="110350" x="2447925" y="5218113"/>
          <p14:tracePt t="110358" x="2524125" y="5276850"/>
          <p14:tracePt t="110366" x="2608263" y="5311775"/>
          <p14:tracePt t="110374" x="2727325" y="5327650"/>
          <p14:tracePt t="110382" x="2871788" y="5353050"/>
          <p14:tracePt t="110390" x="3000375" y="5380038"/>
          <p14:tracePt t="110398" x="3127375" y="5387975"/>
          <p14:tracePt t="110406" x="3228975" y="5387975"/>
          <p14:tracePt t="110414" x="3314700" y="5380038"/>
          <p14:tracePt t="110420" x="3373438" y="5345113"/>
          <p14:tracePt t="110429" x="3441700" y="5294313"/>
          <p14:tracePt t="110436" x="3492500" y="5226050"/>
          <p14:tracePt t="110444" x="3535363" y="5157788"/>
          <p14:tracePt t="110452" x="3560763" y="5099050"/>
          <p14:tracePt t="110460" x="3578225" y="5056188"/>
          <p14:tracePt t="110468" x="3586163" y="4997450"/>
          <p14:tracePt t="110476" x="3594100" y="4972050"/>
          <p14:tracePt t="110484" x="3603625" y="4954588"/>
          <p14:tracePt t="110492" x="3603625" y="4946650"/>
          <p14:tracePt t="110500" x="3603625" y="4937125"/>
          <p14:tracePt t="110508" x="3603625" y="4929188"/>
          <p14:tracePt t="110522" x="3594100" y="4929188"/>
          <p14:tracePt t="110531" x="3578225" y="4929188"/>
          <p14:tracePt t="110538" x="3560763" y="4929188"/>
          <p14:tracePt t="110546" x="3552825" y="4946650"/>
          <p14:tracePt t="110554" x="3535363" y="4954588"/>
          <p14:tracePt t="110562" x="3517900" y="4962525"/>
          <p14:tracePt t="110570" x="3509963" y="4972050"/>
          <p14:tracePt t="110579" x="3509963" y="4979988"/>
          <p14:tracePt t="110586" x="3502025" y="4987925"/>
          <p14:tracePt t="110920" x="3492500" y="4987925"/>
          <p14:tracePt t="110932" x="3492500" y="4997450"/>
          <p14:tracePt t="110940" x="3484563" y="5005388"/>
          <p14:tracePt t="110946" x="3475038" y="5005388"/>
          <p14:tracePt t="110954" x="3467100" y="5013325"/>
          <p14:tracePt t="110963" x="3459163" y="5022850"/>
          <p14:tracePt t="110970" x="3449638" y="5030788"/>
          <p14:tracePt t="110979" x="3441700" y="5030788"/>
          <p14:tracePt t="110995" x="3441700" y="5038725"/>
          <p14:tracePt t="111010" x="3433763" y="5038725"/>
          <p14:tracePt t="111046" x="3424238" y="5048250"/>
          <p14:tracePt t="111084" x="3416300" y="5048250"/>
          <p14:tracePt t="111140" x="3408363" y="5048250"/>
          <p14:tracePt t="111158" x="3390900" y="5056188"/>
          <p14:tracePt t="111166" x="3382963" y="5056188"/>
          <p14:tracePt t="111174" x="3373438" y="5056188"/>
          <p14:tracePt t="111182" x="3365500" y="5056188"/>
          <p14:tracePt t="111190" x="3355975" y="5064125"/>
          <p14:tracePt t="111206" x="3348038" y="5064125"/>
          <p14:tracePt t="111214" x="3340100" y="5064125"/>
          <p14:tracePt t="111222" x="3330575" y="5064125"/>
          <p14:tracePt t="111230" x="3322638" y="5064125"/>
          <p14:tracePt t="111238" x="3305175" y="5073650"/>
          <p14:tracePt t="111254" x="3289300" y="5073650"/>
          <p14:tracePt t="111260" x="3279775" y="5073650"/>
          <p14:tracePt t="111268" x="3271838" y="5081588"/>
          <p14:tracePt t="111276" x="3254375" y="5081588"/>
          <p14:tracePt t="111284" x="3246438" y="5081588"/>
          <p14:tracePt t="111292" x="3228975" y="5081588"/>
          <p14:tracePt t="111300" x="3211513" y="5081588"/>
          <p14:tracePt t="111316" x="3203575" y="5081588"/>
          <p14:tracePt t="111324" x="3195638" y="5081588"/>
          <p14:tracePt t="111390" x="3186113" y="5081588"/>
          <p14:tracePt t="111402" x="3178175" y="5081588"/>
          <p14:tracePt t="111410" x="3170238" y="5081588"/>
          <p14:tracePt t="111418" x="3160713" y="5081588"/>
          <p14:tracePt t="111426" x="3144838" y="5081588"/>
          <p14:tracePt t="111434" x="3127375" y="5081588"/>
          <p14:tracePt t="111442" x="3119438" y="5081588"/>
          <p14:tracePt t="111450" x="3101975" y="5081588"/>
          <p14:tracePt t="111458" x="3094038" y="5081588"/>
          <p14:tracePt t="111466" x="3076575" y="5081588"/>
          <p14:tracePt t="111472" x="3059113" y="5091113"/>
          <p14:tracePt t="111481" x="3051175" y="5091113"/>
          <p14:tracePt t="111488" x="3033713" y="5091113"/>
          <p14:tracePt t="111496" x="3008313" y="5091113"/>
          <p14:tracePt t="111504" x="2990850" y="5099050"/>
          <p14:tracePt t="111512" x="2974975" y="5099050"/>
          <p14:tracePt t="111520" x="2965450" y="5099050"/>
          <p14:tracePt t="111528" x="2949575" y="5106988"/>
          <p14:tracePt t="111536" x="2932113" y="5106988"/>
          <p14:tracePt t="111545" x="2922588" y="5106988"/>
          <p14:tracePt t="111552" x="2906713" y="5106988"/>
          <p14:tracePt t="111646" x="2897188" y="5116513"/>
          <p14:tracePt t="111870" x="2889250" y="5124450"/>
          <p14:tracePt t="111882" x="2871788" y="5132388"/>
          <p14:tracePt t="111890" x="2863850" y="5132388"/>
          <p14:tracePt t="111896" x="2846388" y="5141913"/>
          <p14:tracePt t="111916" x="2820988" y="5141913"/>
          <p14:tracePt t="111920" x="2805113" y="5149850"/>
          <p14:tracePt t="111929" x="2795588" y="5149850"/>
          <p14:tracePt t="111936" x="2778125" y="5149850"/>
          <p14:tracePt t="111944" x="2762250" y="5157788"/>
          <p14:tracePt t="111952" x="2752725" y="5157788"/>
          <p14:tracePt t="111960" x="2736850" y="5157788"/>
          <p14:tracePt t="111968" x="2719388" y="5157788"/>
          <p14:tracePt t="111976" x="2711450" y="5157788"/>
          <p14:tracePt t="111984" x="2686050" y="5167313"/>
          <p14:tracePt t="111990" x="2668588" y="5167313"/>
          <p14:tracePt t="111998" x="2660650" y="5167313"/>
          <p14:tracePt t="112006" x="2643188" y="5167313"/>
          <p14:tracePt t="112022" x="2633663" y="5167313"/>
          <p14:tracePt t="112054" x="2617788" y="5183188"/>
          <p14:tracePt t="112062" x="2608263" y="5183188"/>
          <p14:tracePt t="112070" x="2592388" y="5192713"/>
          <p14:tracePt t="112078" x="2574925" y="5192713"/>
          <p14:tracePt t="112086" x="2566988" y="5200650"/>
          <p14:tracePt t="112094" x="2549525" y="5200650"/>
          <p14:tracePt t="112099" x="2532063" y="5200650"/>
          <p14:tracePt t="112108" x="2524125" y="5200650"/>
          <p14:tracePt t="112124" x="2516188" y="5200650"/>
          <p14:tracePt t="112136" x="2506663" y="5200650"/>
          <p14:tracePt t="112145" x="2506663" y="5208588"/>
          <p14:tracePt t="112152" x="2498725" y="5208588"/>
          <p14:tracePt t="112160" x="2481263" y="5208588"/>
          <p14:tracePt t="112168" x="2473325" y="5218113"/>
          <p14:tracePt t="112176" x="2455863" y="5218113"/>
          <p14:tracePt t="112184" x="2447925" y="5218113"/>
          <p14:tracePt t="112192" x="2447925" y="5226050"/>
          <p14:tracePt t="112486" x="2447925" y="5235575"/>
          <p14:tracePt t="112498" x="2447925" y="5243513"/>
          <p14:tracePt t="112506" x="2438400" y="5251450"/>
          <p14:tracePt t="112514" x="2422525" y="5260975"/>
          <p14:tracePt t="112520" x="2422525" y="5268913"/>
          <p14:tracePt t="112528" x="2422525" y="5276850"/>
          <p14:tracePt t="112536" x="2413000" y="5276850"/>
          <p14:tracePt t="112545" x="2413000" y="5286375"/>
          <p14:tracePt t="112552" x="2413000" y="5294313"/>
          <p14:tracePt t="112565" x="2405063" y="5294313"/>
          <p14:tracePt t="112572" x="2405063" y="5302250"/>
          <p14:tracePt t="112581" x="2405063" y="5311775"/>
          <p14:tracePt t="112588" x="2405063" y="5319713"/>
          <p14:tracePt t="112596" x="2405063" y="5327650"/>
          <p14:tracePt t="112604" x="2405063" y="5337175"/>
          <p14:tracePt t="112658" x="2405063" y="5345113"/>
          <p14:tracePt t="112670" x="2405063" y="5353050"/>
          <p14:tracePt t="112677" x="2405063" y="5362575"/>
          <p14:tracePt t="112686" x="2405063" y="5370513"/>
          <p14:tracePt t="112694" x="2405063" y="5387975"/>
          <p14:tracePt t="112702" x="2405063" y="5395913"/>
          <p14:tracePt t="112710" x="2405063" y="5413375"/>
          <p14:tracePt t="112718" x="2405063" y="5430838"/>
          <p14:tracePt t="112724" x="2405063" y="5438775"/>
          <p14:tracePt t="112732" x="2413000" y="5456238"/>
          <p14:tracePt t="112740" x="2422525" y="5472113"/>
          <p14:tracePt t="112748" x="2422525" y="5481638"/>
          <p14:tracePt t="112755" x="2422525" y="5489575"/>
          <p14:tracePt t="112764" x="2430463" y="5497513"/>
          <p14:tracePt t="112772" x="2430463" y="5507038"/>
          <p14:tracePt t="112780" x="2438400" y="5514975"/>
          <p14:tracePt t="112788" x="2447925" y="5524500"/>
          <p14:tracePt t="112796" x="2455863" y="5524500"/>
          <p14:tracePt t="112804" x="2463800" y="5532438"/>
          <p14:tracePt t="112812" x="2473325" y="5540375"/>
          <p14:tracePt t="112820" x="2481263" y="5549900"/>
          <p14:tracePt t="112826" x="2489200" y="5549900"/>
          <p14:tracePt t="112834" x="2506663" y="5557838"/>
          <p14:tracePt t="112842" x="2524125" y="5575300"/>
          <p14:tracePt t="112850" x="2532063" y="5591175"/>
          <p14:tracePt t="112858" x="2549525" y="5600700"/>
          <p14:tracePt t="112866" x="2566988" y="5608638"/>
          <p14:tracePt t="112874" x="2582863" y="5616575"/>
          <p14:tracePt t="112882" x="2592388" y="5634038"/>
          <p14:tracePt t="112889" x="2617788" y="5651500"/>
          <p14:tracePt t="112898" x="2633663" y="5668963"/>
          <p14:tracePt t="112914" x="2676525" y="5694363"/>
          <p14:tracePt t="112922" x="2686050" y="5710238"/>
          <p14:tracePt t="112930" x="2701925" y="5727700"/>
          <p14:tracePt t="112936" x="2719388" y="5735638"/>
          <p14:tracePt t="112944" x="2727325" y="5745163"/>
          <p14:tracePt t="112952" x="2727325" y="5753100"/>
          <p14:tracePt t="112960" x="2736850" y="5761038"/>
          <p14:tracePt t="112972" x="2744788" y="5761038"/>
          <p14:tracePt t="112980" x="2744788" y="5770563"/>
          <p14:tracePt t="112988" x="2752725" y="5770563"/>
          <p14:tracePt t="112996" x="2752725" y="5778500"/>
          <p14:tracePt t="113042" x="2752725" y="5788025"/>
          <p14:tracePt t="113066" x="2762250" y="5788025"/>
          <p14:tracePt t="113082" x="2762250" y="5795963"/>
          <p14:tracePt t="113090" x="2762250" y="5813425"/>
          <p14:tracePt t="113098" x="2762250" y="5821363"/>
          <p14:tracePt t="113106" x="2762250" y="5829300"/>
          <p14:tracePt t="113122" x="2762250" y="5838825"/>
          <p14:tracePt t="113144" x="2762250" y="5846763"/>
          <p14:tracePt t="113204" x="2752725" y="5854700"/>
          <p14:tracePt t="113228" x="2752725" y="5864225"/>
          <p14:tracePt t="113261" x="2744788" y="5864225"/>
          <p14:tracePt t="125620" x="2813050" y="5846763"/>
          <p14:tracePt t="125628" x="2914650" y="5821363"/>
          <p14:tracePt t="125636" x="3016250" y="5788025"/>
          <p14:tracePt t="125644" x="3135313" y="5753100"/>
          <p14:tracePt t="125652" x="3271838" y="5727700"/>
          <p14:tracePt t="125660" x="3433763" y="5702300"/>
          <p14:tracePt t="125668" x="3586163" y="5702300"/>
          <p14:tracePt t="125674" x="3748088" y="5694363"/>
          <p14:tracePt t="125682" x="3900488" y="5676900"/>
          <p14:tracePt t="125690" x="4037013" y="5668963"/>
          <p14:tracePt t="125698" x="4181475" y="5641975"/>
          <p14:tracePt t="125706" x="4325938" y="5616575"/>
          <p14:tracePt t="125714" x="4470400" y="5591175"/>
          <p14:tracePt t="125722" x="4605338" y="5575300"/>
          <p14:tracePt t="125730" x="4749800" y="5549900"/>
          <p14:tracePt t="125738" x="4894263" y="5549900"/>
          <p14:tracePt t="125746" x="5030788" y="5549900"/>
          <p14:tracePt t="125754" x="5149850" y="5549900"/>
          <p14:tracePt t="125762" x="5235575" y="5540375"/>
          <p14:tracePt t="125770" x="5319713" y="5514975"/>
          <p14:tracePt t="125778" x="5370513" y="5497513"/>
          <p14:tracePt t="125784" x="5395913" y="5481638"/>
          <p14:tracePt t="125793" x="5405438" y="5464175"/>
          <p14:tracePt t="125800" x="5421313" y="5446713"/>
          <p14:tracePt t="125809" x="5456238" y="5421313"/>
          <p14:tracePt t="125816" x="5489575" y="5405438"/>
          <p14:tracePt t="125824" x="5557838" y="5380038"/>
          <p14:tracePt t="125832" x="5616575" y="5327650"/>
          <p14:tracePt t="125840" x="5702300" y="5268913"/>
          <p14:tracePt t="125848" x="5778500" y="5208588"/>
          <p14:tracePt t="125856" x="5838825" y="5175250"/>
          <p14:tracePt t="125864" x="5905500" y="5149850"/>
          <p14:tracePt t="125872" x="5948363" y="5124450"/>
          <p14:tracePt t="125880" x="5973763" y="5106988"/>
          <p14:tracePt t="125888" x="5991225" y="5099050"/>
          <p14:tracePt t="125895" x="6016625" y="5081588"/>
          <p14:tracePt t="125902" x="6049963" y="5064125"/>
          <p14:tracePt t="125911" x="6110288" y="5038725"/>
          <p14:tracePt t="125918" x="6186488" y="4997450"/>
          <p14:tracePt t="125926" x="6305550" y="4937125"/>
          <p14:tracePt t="125934" x="6457950" y="4860925"/>
          <p14:tracePt t="125944" x="6662738" y="4784725"/>
          <p14:tracePt t="125950" x="6865938" y="4733925"/>
          <p14:tracePt t="125959" x="7019925" y="4683125"/>
          <p14:tracePt t="125966" x="7138988" y="4630738"/>
          <p14:tracePt t="125974" x="7232650" y="4572000"/>
          <p14:tracePt t="125982" x="7308850" y="4521200"/>
          <p14:tracePt t="125988" x="7367588" y="4478338"/>
          <p14:tracePt t="125996" x="7443788" y="4435475"/>
          <p14:tracePt t="126004" x="7537450" y="4384675"/>
          <p14:tracePt t="126012" x="7666038" y="4325938"/>
          <p14:tracePt t="126019" x="7835900" y="4275138"/>
          <p14:tracePt t="126028" x="8031163" y="4249738"/>
          <p14:tracePt t="126036" x="8269288" y="4224338"/>
          <p14:tracePt t="126044" x="8489950" y="4189413"/>
          <p14:tracePt t="126052" x="8634413" y="4181475"/>
          <p14:tracePt t="126060" x="8769350" y="4164013"/>
          <p14:tracePt t="126068" x="8863013" y="4146550"/>
          <p14:tracePt t="126076" x="8940800" y="4121150"/>
          <p14:tracePt t="126084" x="8999538" y="4095750"/>
          <p14:tracePt t="126092" x="9058275" y="4070350"/>
          <p14:tracePt t="126098" x="9118600" y="4052888"/>
        </p14:tracePtLst>
      </p14:laserTraceLst>
    </p:ext>
  </p:extLst>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2063</Words>
  <Application>Microsoft Office PowerPoint</Application>
  <PresentationFormat>On-screen Show (4:3)</PresentationFormat>
  <Paragraphs>98</Paragraphs>
  <Slides>18</Slides>
  <Notes>18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arial</vt:lpstr>
      <vt:lpstr>arial</vt:lpstr>
      <vt:lpstr>Calibri</vt:lpstr>
      <vt:lpstr>Calisto MT</vt:lpstr>
      <vt:lpstr>Roboto</vt:lpstr>
      <vt:lpstr>Times New Roman</vt:lpstr>
      <vt:lpstr>Wingdings</vt:lpstr>
      <vt:lpstr>Custom Design</vt:lpstr>
      <vt:lpstr>Codex</vt:lpstr>
      <vt:lpstr>Topic – Testing Smart contract </vt:lpstr>
      <vt:lpstr>To do testing</vt:lpstr>
      <vt:lpstr>Simplest test mechanism</vt:lpstr>
      <vt:lpstr>Using truffle</vt:lpstr>
      <vt:lpstr>Launch the local blockchain</vt:lpstr>
      <vt:lpstr>Execute truffle migrate/1</vt:lpstr>
      <vt:lpstr>Execute truffle migrate/2</vt:lpstr>
      <vt:lpstr>Write the test javascript</vt:lpstr>
      <vt:lpstr>Execute truffle test</vt:lpstr>
      <vt:lpstr>Truffle test - successful</vt:lpstr>
      <vt:lpstr>Use of Java promise statement</vt:lpstr>
      <vt:lpstr>Simplest test mechanism</vt:lpstr>
      <vt:lpstr>Compiled OK, then deploy</vt:lpstr>
      <vt:lpstr>execute the function hello</vt:lpstr>
      <vt:lpstr>The function is OK</vt:lpstr>
      <vt:lpstr>Write the test javascript</vt:lpstr>
      <vt:lpstr>Execute &amp; succeed</vt:lpstr>
      <vt:lpstr>End of this sub-topic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cp:lastPrinted>2011-02-18T21:50:36Z</cp:lastPrinted>
  <dcterms:created xsi:type="dcterms:W3CDTF">2014-01-18T03:06:08Z</dcterms:created>
  <dcterms:modified xsi:type="dcterms:W3CDTF">2020-12-15T09:55:21Z</dcterms:modified>
</cp:coreProperties>
</file>