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666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5C1B-8FC9-497E-B966-4E7EDB9C8103}" type="datetimeFigureOut">
              <a:rPr lang="en-MY" smtClean="0"/>
              <a:t>9/5/2019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DFE-7398-497F-9DA2-929E5644B26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5C1B-8FC9-497E-B966-4E7EDB9C8103}" type="datetimeFigureOut">
              <a:rPr lang="en-MY" smtClean="0"/>
              <a:t>9/5/2019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DFE-7398-497F-9DA2-929E5644B26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5C1B-8FC9-497E-B966-4E7EDB9C8103}" type="datetimeFigureOut">
              <a:rPr lang="en-MY" smtClean="0"/>
              <a:t>9/5/2019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DFE-7398-497F-9DA2-929E5644B26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5C1B-8FC9-497E-B966-4E7EDB9C8103}" type="datetimeFigureOut">
              <a:rPr lang="en-MY" smtClean="0"/>
              <a:t>9/5/2019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DFE-7398-497F-9DA2-929E5644B26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5C1B-8FC9-497E-B966-4E7EDB9C8103}" type="datetimeFigureOut">
              <a:rPr lang="en-MY" smtClean="0"/>
              <a:t>9/5/2019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DFE-7398-497F-9DA2-929E5644B26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5C1B-8FC9-497E-B966-4E7EDB9C8103}" type="datetimeFigureOut">
              <a:rPr lang="en-MY" smtClean="0"/>
              <a:t>9/5/2019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DFE-7398-497F-9DA2-929E5644B261}" type="slidenum">
              <a:rPr lang="en-MY" smtClean="0"/>
              <a:t>‹#›</a:t>
            </a:fld>
            <a:endParaRPr lang="en-M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5C1B-8FC9-497E-B966-4E7EDB9C8103}" type="datetimeFigureOut">
              <a:rPr lang="en-MY" smtClean="0"/>
              <a:t>9/5/2019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DFE-7398-497F-9DA2-929E5644B26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5C1B-8FC9-497E-B966-4E7EDB9C8103}" type="datetimeFigureOut">
              <a:rPr lang="en-MY" smtClean="0"/>
              <a:t>9/5/2019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DFE-7398-497F-9DA2-929E5644B26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5C1B-8FC9-497E-B966-4E7EDB9C8103}" type="datetimeFigureOut">
              <a:rPr lang="en-MY" smtClean="0"/>
              <a:t>9/5/2019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DFE-7398-497F-9DA2-929E5644B26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5C1B-8FC9-497E-B966-4E7EDB9C8103}" type="datetimeFigureOut">
              <a:rPr lang="en-MY" smtClean="0"/>
              <a:t>9/5/2019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8F5DFE-7398-497F-9DA2-929E5644B26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5C1B-8FC9-497E-B966-4E7EDB9C8103}" type="datetimeFigureOut">
              <a:rPr lang="en-MY" smtClean="0"/>
              <a:t>9/5/2019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5DFE-7398-497F-9DA2-929E5644B26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C3B5C1B-8FC9-497E-B966-4E7EDB9C8103}" type="datetimeFigureOut">
              <a:rPr lang="en-MY" smtClean="0"/>
              <a:t>9/5/2019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E8F5DFE-7398-497F-9DA2-929E5644B261}" type="slidenum">
              <a:rPr lang="en-MY" smtClean="0"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ROUND ROBIN ALGORITHM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401122" y="2400318"/>
            <a:ext cx="6511131" cy="904956"/>
          </a:xfrm>
        </p:spPr>
        <p:txBody>
          <a:bodyPr>
            <a:normAutofit/>
          </a:bodyPr>
          <a:lstStyle/>
          <a:p>
            <a:r>
              <a:rPr lang="en-MY" dirty="0" smtClean="0"/>
              <a:t>AHMAD ZAIDAN BIN ADNAN	1718733</a:t>
            </a:r>
          </a:p>
          <a:p>
            <a:r>
              <a:rPr lang="en-MY" dirty="0" smtClean="0"/>
              <a:t>MUHAMMAD SALIKIN BIN ISMAIL	1711083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8956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ROUND ROBIN ALGORITHM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Example: RR with time quantum = 20</a:t>
            </a:r>
          </a:p>
          <a:p>
            <a:endParaRPr lang="en-MY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113101"/>
              </p:ext>
            </p:extLst>
          </p:nvPr>
        </p:nvGraphicFramePr>
        <p:xfrm>
          <a:off x="1547664" y="170080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Process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Bust Time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Limit Bust Time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53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 smtClean="0"/>
                        <a:t>53 – 20 =</a:t>
                      </a:r>
                      <a:r>
                        <a:rPr lang="en-MY" sz="1400" baseline="0" dirty="0" smtClean="0"/>
                        <a:t> 33 – 20 = 13</a:t>
                      </a:r>
                      <a:endParaRPr lang="en-MY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17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68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 smtClean="0"/>
                        <a:t>68 – 20 = 48 –</a:t>
                      </a:r>
                      <a:r>
                        <a:rPr lang="en-MY" sz="1400" baseline="0" dirty="0" smtClean="0"/>
                        <a:t> 20 = 28</a:t>
                      </a:r>
                      <a:endParaRPr lang="en-MY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24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24 – 20 = 4</a:t>
                      </a:r>
                      <a:endParaRPr lang="en-MY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60919"/>
              </p:ext>
            </p:extLst>
          </p:nvPr>
        </p:nvGraphicFramePr>
        <p:xfrm>
          <a:off x="1043608" y="3789040"/>
          <a:ext cx="7272810" cy="7920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P1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P2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P3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P4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P1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P3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P4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550876"/>
              </p:ext>
            </p:extLst>
          </p:nvPr>
        </p:nvGraphicFramePr>
        <p:xfrm>
          <a:off x="1043608" y="4581128"/>
          <a:ext cx="7272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</a:tblGrid>
              <a:tr h="370840"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01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ROUND ROBIN ALGORITHM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Example: RR with time quantum = 20</a:t>
            </a:r>
          </a:p>
          <a:p>
            <a:endParaRPr lang="en-MY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96593"/>
              </p:ext>
            </p:extLst>
          </p:nvPr>
        </p:nvGraphicFramePr>
        <p:xfrm>
          <a:off x="1547664" y="170080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Process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Bust Time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Limit Bust Time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53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 smtClean="0"/>
                        <a:t>53 – 20 =</a:t>
                      </a:r>
                      <a:r>
                        <a:rPr lang="en-MY" sz="1400" baseline="0" dirty="0" smtClean="0"/>
                        <a:t> 33 – 20 = 13</a:t>
                      </a:r>
                      <a:endParaRPr lang="en-MY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17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68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 smtClean="0"/>
                        <a:t>68 – 20 = 48 –</a:t>
                      </a:r>
                      <a:r>
                        <a:rPr lang="en-MY" sz="1400" baseline="0" dirty="0" smtClean="0"/>
                        <a:t> 20 = 28</a:t>
                      </a:r>
                      <a:endParaRPr lang="en-MY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24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24 – 20 = 4</a:t>
                      </a:r>
                      <a:endParaRPr lang="en-MY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964707"/>
              </p:ext>
            </p:extLst>
          </p:nvPr>
        </p:nvGraphicFramePr>
        <p:xfrm>
          <a:off x="1043608" y="3789040"/>
          <a:ext cx="7272810" cy="7920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P1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P2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P3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P4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P1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P3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P4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P1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48257"/>
              </p:ext>
            </p:extLst>
          </p:nvPr>
        </p:nvGraphicFramePr>
        <p:xfrm>
          <a:off x="1043608" y="4581128"/>
          <a:ext cx="7272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</a:tblGrid>
              <a:tr h="370840"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32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ROUND ROBIN ALGORITHM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Example: RR with time quantum = 20</a:t>
            </a:r>
          </a:p>
          <a:p>
            <a:endParaRPr lang="en-MY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164141"/>
              </p:ext>
            </p:extLst>
          </p:nvPr>
        </p:nvGraphicFramePr>
        <p:xfrm>
          <a:off x="1547664" y="170080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Process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Bust Time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Limit Bust Time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53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 smtClean="0"/>
                        <a:t>53 – 20 =</a:t>
                      </a:r>
                      <a:r>
                        <a:rPr lang="en-MY" sz="1400" baseline="0" dirty="0" smtClean="0"/>
                        <a:t> 33 – 20 = 13</a:t>
                      </a:r>
                      <a:endParaRPr lang="en-MY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17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68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 smtClean="0"/>
                        <a:t>68 – 20 = 48 –</a:t>
                      </a:r>
                      <a:r>
                        <a:rPr lang="en-MY" sz="1000" baseline="0" dirty="0" smtClean="0"/>
                        <a:t> 20 = 28 – 20 = 8</a:t>
                      </a:r>
                      <a:endParaRPr lang="en-MY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24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24 – 20 = 4</a:t>
                      </a:r>
                      <a:endParaRPr lang="en-MY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165550"/>
              </p:ext>
            </p:extLst>
          </p:nvPr>
        </p:nvGraphicFramePr>
        <p:xfrm>
          <a:off x="1043608" y="3789040"/>
          <a:ext cx="7272810" cy="7920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P1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P2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P3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P4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P1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P3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P4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P1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P3</a:t>
                      </a:r>
                      <a:endParaRPr lang="en-MY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54758"/>
              </p:ext>
            </p:extLst>
          </p:nvPr>
        </p:nvGraphicFramePr>
        <p:xfrm>
          <a:off x="1043609" y="4581128"/>
          <a:ext cx="77048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519"/>
                <a:gridCol w="405519"/>
                <a:gridCol w="405519"/>
                <a:gridCol w="405519"/>
                <a:gridCol w="405519"/>
                <a:gridCol w="405519"/>
                <a:gridCol w="405519"/>
                <a:gridCol w="405519"/>
                <a:gridCol w="405519"/>
                <a:gridCol w="405519"/>
                <a:gridCol w="405519"/>
                <a:gridCol w="405519"/>
                <a:gridCol w="405519"/>
                <a:gridCol w="405519"/>
                <a:gridCol w="405519"/>
                <a:gridCol w="405519"/>
                <a:gridCol w="405519"/>
                <a:gridCol w="405519"/>
                <a:gridCol w="405519"/>
              </a:tblGrid>
              <a:tr h="370840"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89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ROUND ROBIN ALGORITHM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Example: RR with time quantum = 20</a:t>
            </a:r>
          </a:p>
          <a:p>
            <a:endParaRPr lang="en-MY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81181"/>
              </p:ext>
            </p:extLst>
          </p:nvPr>
        </p:nvGraphicFramePr>
        <p:xfrm>
          <a:off x="1547664" y="170080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Process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Bust Time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Limit Bust Time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53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 smtClean="0"/>
                        <a:t>53 – 20 =</a:t>
                      </a:r>
                      <a:r>
                        <a:rPr lang="en-MY" sz="1400" baseline="0" dirty="0" smtClean="0"/>
                        <a:t> 33 – 20 = 13</a:t>
                      </a:r>
                      <a:endParaRPr lang="en-MY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17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68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 dirty="0" smtClean="0"/>
                        <a:t>68 – 20 = 48 –</a:t>
                      </a:r>
                      <a:r>
                        <a:rPr lang="en-MY" sz="1000" baseline="0" dirty="0" smtClean="0"/>
                        <a:t> 20 = 28 – 20 = 8</a:t>
                      </a:r>
                      <a:endParaRPr lang="en-MY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24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24 – 20 = 4</a:t>
                      </a:r>
                      <a:endParaRPr lang="en-MY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6123"/>
              </p:ext>
            </p:extLst>
          </p:nvPr>
        </p:nvGraphicFramePr>
        <p:xfrm>
          <a:off x="467544" y="3789040"/>
          <a:ext cx="8136900" cy="7920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3690"/>
                <a:gridCol w="813690"/>
                <a:gridCol w="813690"/>
                <a:gridCol w="813690"/>
                <a:gridCol w="813690"/>
                <a:gridCol w="813690"/>
                <a:gridCol w="813690"/>
                <a:gridCol w="813690"/>
                <a:gridCol w="813690"/>
                <a:gridCol w="813690"/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P1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P2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P3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P4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P1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P3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P4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P1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P3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P3</a:t>
                      </a:r>
                      <a:endParaRPr lang="en-MY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308108"/>
              </p:ext>
            </p:extLst>
          </p:nvPr>
        </p:nvGraphicFramePr>
        <p:xfrm>
          <a:off x="467545" y="4581128"/>
          <a:ext cx="85689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/>
                <a:gridCol w="408045"/>
                <a:gridCol w="408045"/>
                <a:gridCol w="408045"/>
                <a:gridCol w="408045"/>
                <a:gridCol w="408045"/>
                <a:gridCol w="408045"/>
                <a:gridCol w="408045"/>
                <a:gridCol w="408045"/>
                <a:gridCol w="408045"/>
                <a:gridCol w="408045"/>
                <a:gridCol w="408045"/>
                <a:gridCol w="408045"/>
                <a:gridCol w="408045"/>
                <a:gridCol w="408045"/>
                <a:gridCol w="408045"/>
                <a:gridCol w="408045"/>
                <a:gridCol w="408045"/>
                <a:gridCol w="408045"/>
                <a:gridCol w="408045"/>
                <a:gridCol w="408045"/>
              </a:tblGrid>
              <a:tr h="370840"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48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ROUND ROBIN ALGORITHM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If </a:t>
            </a:r>
            <a:r>
              <a:rPr lang="en-MY" dirty="0" err="1" smtClean="0"/>
              <a:t>bt_rem</a:t>
            </a:r>
            <a:r>
              <a:rPr lang="en-MY" dirty="0" smtClean="0"/>
              <a:t>[i</a:t>
            </a:r>
            <a:r>
              <a:rPr lang="en-MY" dirty="0"/>
              <a:t>] &gt; quantum</a:t>
            </a:r>
          </a:p>
          <a:p>
            <a:r>
              <a:rPr lang="en-MY" dirty="0"/>
              <a:t>       </a:t>
            </a:r>
            <a:r>
              <a:rPr lang="en-MY" dirty="0" smtClean="0"/>
              <a:t>t </a:t>
            </a:r>
            <a:r>
              <a:rPr lang="en-MY" dirty="0"/>
              <a:t>= t + </a:t>
            </a:r>
            <a:r>
              <a:rPr lang="en-MY" dirty="0" smtClean="0"/>
              <a:t>quantum;</a:t>
            </a:r>
            <a:endParaRPr lang="en-MY" dirty="0"/>
          </a:p>
          <a:p>
            <a:r>
              <a:rPr lang="en-MY" dirty="0"/>
              <a:t>       </a:t>
            </a:r>
            <a:r>
              <a:rPr lang="en-MY" dirty="0" err="1" smtClean="0"/>
              <a:t>bt_rem</a:t>
            </a:r>
            <a:r>
              <a:rPr lang="en-MY" dirty="0" smtClean="0"/>
              <a:t>[i</a:t>
            </a:r>
            <a:r>
              <a:rPr lang="en-MY" dirty="0"/>
              <a:t>] -= quantum;</a:t>
            </a:r>
          </a:p>
          <a:p>
            <a:r>
              <a:rPr lang="en-MY" dirty="0" smtClean="0"/>
              <a:t>Else </a:t>
            </a:r>
            <a:r>
              <a:rPr lang="en-MY" dirty="0"/>
              <a:t>// Last cycle for this process</a:t>
            </a:r>
          </a:p>
          <a:p>
            <a:r>
              <a:rPr lang="en-MY" dirty="0"/>
              <a:t>       </a:t>
            </a:r>
            <a:r>
              <a:rPr lang="en-MY" dirty="0" smtClean="0"/>
              <a:t>t </a:t>
            </a:r>
            <a:r>
              <a:rPr lang="en-MY" dirty="0"/>
              <a:t>= t + </a:t>
            </a:r>
            <a:r>
              <a:rPr lang="en-MY" dirty="0" err="1"/>
              <a:t>bt_rem</a:t>
            </a:r>
            <a:r>
              <a:rPr lang="en-MY" dirty="0"/>
              <a:t>[i];</a:t>
            </a:r>
          </a:p>
          <a:p>
            <a:r>
              <a:rPr lang="en-MY" dirty="0"/>
              <a:t>       </a:t>
            </a:r>
            <a:r>
              <a:rPr lang="en-MY" dirty="0" err="1"/>
              <a:t>bt_rem</a:t>
            </a:r>
            <a:r>
              <a:rPr lang="en-MY" dirty="0"/>
              <a:t>[i] -= </a:t>
            </a:r>
            <a:r>
              <a:rPr lang="en-MY" dirty="0" err="1" smtClean="0"/>
              <a:t>bt_rem</a:t>
            </a:r>
            <a:r>
              <a:rPr lang="en-MY" smtClean="0"/>
              <a:t>[i];</a:t>
            </a:r>
            <a:endParaRPr lang="en-MY" dirty="0"/>
          </a:p>
          <a:p>
            <a:r>
              <a:rPr lang="en-MY" dirty="0" smtClean="0"/>
              <a:t>       </a:t>
            </a:r>
            <a:r>
              <a:rPr lang="en-MY" dirty="0" err="1" smtClean="0"/>
              <a:t>bt_rem</a:t>
            </a:r>
            <a:r>
              <a:rPr lang="en-MY" dirty="0" smtClean="0"/>
              <a:t>[i</a:t>
            </a:r>
            <a:r>
              <a:rPr lang="en-MY" dirty="0"/>
              <a:t>] = 0; // This process is over</a:t>
            </a:r>
          </a:p>
        </p:txBody>
      </p:sp>
    </p:spTree>
    <p:extLst>
      <p:ext uri="{BB962C8B-B14F-4D97-AF65-F5344CB8AC3E}">
        <p14:creationId xmlns:p14="http://schemas.microsoft.com/office/powerpoint/2010/main" val="271624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ROUND ROBIN ALGORITHM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MY" sz="2800" dirty="0" smtClean="0"/>
              <a:t>The processes are dispatched in FIFO (First In First Out) manner, but are given limited amount, called as quantum or  time-slice.</a:t>
            </a:r>
          </a:p>
          <a:p>
            <a:pPr>
              <a:buFont typeface="Arial" pitchFamily="34" charset="0"/>
              <a:buChar char="•"/>
            </a:pPr>
            <a:r>
              <a:rPr lang="en-MY" sz="2800" dirty="0" smtClean="0"/>
              <a:t>A process does not complete before it s CPU-time expires, CPU is pre-empted and given to next process waiting in queue. 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149935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ROUND ROBIN ALGORITHM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Example: RR with time quantum = 20</a:t>
            </a:r>
          </a:p>
          <a:p>
            <a:endParaRPr lang="en-MY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93141"/>
              </p:ext>
            </p:extLst>
          </p:nvPr>
        </p:nvGraphicFramePr>
        <p:xfrm>
          <a:off x="1547664" y="170080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Process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Bust Time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Limit Bust Time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53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17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68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24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65184"/>
              </p:ext>
            </p:extLst>
          </p:nvPr>
        </p:nvGraphicFramePr>
        <p:xfrm>
          <a:off x="1043608" y="3789040"/>
          <a:ext cx="7272810" cy="7920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</a:tblGrid>
              <a:tr h="792088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399919"/>
              </p:ext>
            </p:extLst>
          </p:nvPr>
        </p:nvGraphicFramePr>
        <p:xfrm>
          <a:off x="1043608" y="4581128"/>
          <a:ext cx="7272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</a:tblGrid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30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ROUND ROBIN ALGORITHM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Example: RR with time quantum = 20</a:t>
            </a:r>
          </a:p>
          <a:p>
            <a:endParaRPr lang="en-MY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111041"/>
              </p:ext>
            </p:extLst>
          </p:nvPr>
        </p:nvGraphicFramePr>
        <p:xfrm>
          <a:off x="1547664" y="170080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Process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Bust Time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Limit Bust Time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53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53 – 20 =</a:t>
                      </a:r>
                      <a:r>
                        <a:rPr lang="en-MY" baseline="0" dirty="0" smtClean="0"/>
                        <a:t> 33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17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68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24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787174"/>
              </p:ext>
            </p:extLst>
          </p:nvPr>
        </p:nvGraphicFramePr>
        <p:xfrm>
          <a:off x="1043608" y="3789040"/>
          <a:ext cx="7272810" cy="7920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P1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709738"/>
              </p:ext>
            </p:extLst>
          </p:nvPr>
        </p:nvGraphicFramePr>
        <p:xfrm>
          <a:off x="1043608" y="4581128"/>
          <a:ext cx="7272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</a:tblGrid>
              <a:tr h="370840"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51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ROUND ROBIN ALGORITHM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Example: RR with time quantum = 20</a:t>
            </a:r>
          </a:p>
          <a:p>
            <a:endParaRPr lang="en-MY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767779"/>
              </p:ext>
            </p:extLst>
          </p:nvPr>
        </p:nvGraphicFramePr>
        <p:xfrm>
          <a:off x="1547664" y="170080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Process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Bust Time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Limit Bust Time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53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53 – 20 =</a:t>
                      </a:r>
                      <a:r>
                        <a:rPr lang="en-MY" baseline="0" dirty="0" smtClean="0"/>
                        <a:t> 33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17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68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24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58416"/>
              </p:ext>
            </p:extLst>
          </p:nvPr>
        </p:nvGraphicFramePr>
        <p:xfrm>
          <a:off x="1043608" y="3789040"/>
          <a:ext cx="7272810" cy="7920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P1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P2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626250"/>
              </p:ext>
            </p:extLst>
          </p:nvPr>
        </p:nvGraphicFramePr>
        <p:xfrm>
          <a:off x="1043608" y="4581128"/>
          <a:ext cx="7272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</a:tblGrid>
              <a:tr h="370840"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41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ROUND ROBIN ALGORITHM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Example: RR with time quantum = 20</a:t>
            </a:r>
          </a:p>
          <a:p>
            <a:endParaRPr lang="en-MY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03596"/>
              </p:ext>
            </p:extLst>
          </p:nvPr>
        </p:nvGraphicFramePr>
        <p:xfrm>
          <a:off x="1547664" y="170080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Process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Bust Time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Limit Bust Time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53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53 – 20 =</a:t>
                      </a:r>
                      <a:r>
                        <a:rPr lang="en-MY" baseline="0" dirty="0" smtClean="0"/>
                        <a:t> 33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17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68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68 – 20 = 48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24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261437"/>
              </p:ext>
            </p:extLst>
          </p:nvPr>
        </p:nvGraphicFramePr>
        <p:xfrm>
          <a:off x="1043608" y="3789040"/>
          <a:ext cx="7272810" cy="7920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P1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P2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P3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61334"/>
              </p:ext>
            </p:extLst>
          </p:nvPr>
        </p:nvGraphicFramePr>
        <p:xfrm>
          <a:off x="1043608" y="4581128"/>
          <a:ext cx="7272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</a:tblGrid>
              <a:tr h="370840"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04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ROUND ROBIN ALGORITHM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Example: RR with time quantum = 20</a:t>
            </a:r>
          </a:p>
          <a:p>
            <a:endParaRPr lang="en-MY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65798"/>
              </p:ext>
            </p:extLst>
          </p:nvPr>
        </p:nvGraphicFramePr>
        <p:xfrm>
          <a:off x="1547664" y="170080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Process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Bust Time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Limit Bust Time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53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53 – 20 =</a:t>
                      </a:r>
                      <a:r>
                        <a:rPr lang="en-MY" baseline="0" dirty="0" smtClean="0"/>
                        <a:t> 33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17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68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68 – 20 = 48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24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24 – 20 = 4</a:t>
                      </a:r>
                      <a:endParaRPr lang="en-MY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69349"/>
              </p:ext>
            </p:extLst>
          </p:nvPr>
        </p:nvGraphicFramePr>
        <p:xfrm>
          <a:off x="1043608" y="3789040"/>
          <a:ext cx="7272810" cy="7920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P1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P2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P3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P4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40145"/>
              </p:ext>
            </p:extLst>
          </p:nvPr>
        </p:nvGraphicFramePr>
        <p:xfrm>
          <a:off x="1043608" y="4581128"/>
          <a:ext cx="7272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</a:tblGrid>
              <a:tr h="370840"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38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ROUND ROBIN ALGORITHM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Example: RR with time quantum = 20</a:t>
            </a:r>
          </a:p>
          <a:p>
            <a:endParaRPr lang="en-MY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717768"/>
              </p:ext>
            </p:extLst>
          </p:nvPr>
        </p:nvGraphicFramePr>
        <p:xfrm>
          <a:off x="1547664" y="170080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Process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Bust Time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Limit Bust Time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53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 smtClean="0"/>
                        <a:t>53 – 20 =</a:t>
                      </a:r>
                      <a:r>
                        <a:rPr lang="en-MY" sz="1400" baseline="0" dirty="0" smtClean="0"/>
                        <a:t> 33 – 20 = 13</a:t>
                      </a:r>
                      <a:endParaRPr lang="en-MY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17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68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68 – 20 = 48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24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24 – 20 = 4</a:t>
                      </a:r>
                      <a:endParaRPr lang="en-MY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45296"/>
              </p:ext>
            </p:extLst>
          </p:nvPr>
        </p:nvGraphicFramePr>
        <p:xfrm>
          <a:off x="1043608" y="3789040"/>
          <a:ext cx="7272810" cy="7920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P1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P2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P3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P4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P1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706391"/>
              </p:ext>
            </p:extLst>
          </p:nvPr>
        </p:nvGraphicFramePr>
        <p:xfrm>
          <a:off x="1043608" y="4581128"/>
          <a:ext cx="7272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</a:tblGrid>
              <a:tr h="370840"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1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ROUND ROBIN ALGORITHM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Example: RR with time quantum = 20</a:t>
            </a:r>
          </a:p>
          <a:p>
            <a:endParaRPr lang="en-MY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74274"/>
              </p:ext>
            </p:extLst>
          </p:nvPr>
        </p:nvGraphicFramePr>
        <p:xfrm>
          <a:off x="1547664" y="170080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Process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Bust Time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Limit Bust Time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53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 smtClean="0"/>
                        <a:t>53 – 20 =</a:t>
                      </a:r>
                      <a:r>
                        <a:rPr lang="en-MY" sz="1400" baseline="0" dirty="0" smtClean="0"/>
                        <a:t> 33 – 20 = 13</a:t>
                      </a:r>
                      <a:endParaRPr lang="en-MY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17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68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 smtClean="0"/>
                        <a:t>68 – 20 = 48 –</a:t>
                      </a:r>
                      <a:r>
                        <a:rPr lang="en-MY" sz="1400" baseline="0" dirty="0" smtClean="0"/>
                        <a:t> 20 = 28</a:t>
                      </a:r>
                      <a:endParaRPr lang="en-MY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24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24 – 20 = 4</a:t>
                      </a:r>
                      <a:endParaRPr lang="en-MY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181334"/>
              </p:ext>
            </p:extLst>
          </p:nvPr>
        </p:nvGraphicFramePr>
        <p:xfrm>
          <a:off x="1043608" y="3789040"/>
          <a:ext cx="7272810" cy="7920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P1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P2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P3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P4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P1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smtClean="0"/>
                        <a:t>P3</a:t>
                      </a:r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676409"/>
              </p:ext>
            </p:extLst>
          </p:nvPr>
        </p:nvGraphicFramePr>
        <p:xfrm>
          <a:off x="1043608" y="4581128"/>
          <a:ext cx="7272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  <a:gridCol w="404045"/>
              </a:tblGrid>
              <a:tr h="370840"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06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87</TotalTime>
  <Words>737</Words>
  <Application>Microsoft Office PowerPoint</Application>
  <PresentationFormat>On-screen Show (4:3)</PresentationFormat>
  <Paragraphs>356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Angles</vt:lpstr>
      <vt:lpstr>ROUND ROBIN ALGORITHM</vt:lpstr>
      <vt:lpstr>ROUND ROBIN ALGORITHM</vt:lpstr>
      <vt:lpstr>ROUND ROBIN ALGORITHM</vt:lpstr>
      <vt:lpstr>ROUND ROBIN ALGORITHM</vt:lpstr>
      <vt:lpstr>ROUND ROBIN ALGORITHM</vt:lpstr>
      <vt:lpstr>ROUND ROBIN ALGORITHM</vt:lpstr>
      <vt:lpstr>ROUND ROBIN ALGORITHM</vt:lpstr>
      <vt:lpstr>ROUND ROBIN ALGORITHM</vt:lpstr>
      <vt:lpstr>ROUND ROBIN ALGORITHM</vt:lpstr>
      <vt:lpstr>ROUND ROBIN ALGORITHM</vt:lpstr>
      <vt:lpstr>ROUND ROBIN ALGORITHM</vt:lpstr>
      <vt:lpstr>ROUND ROBIN ALGORITHM</vt:lpstr>
      <vt:lpstr>ROUND ROBIN ALGORITHM</vt:lpstr>
      <vt:lpstr>ROUND ROBIN ALGORITHM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 ROBIN ALGORITHM</dc:title>
  <dc:creator>user</dc:creator>
  <cp:lastModifiedBy>user</cp:lastModifiedBy>
  <cp:revision>7</cp:revision>
  <dcterms:created xsi:type="dcterms:W3CDTF">2019-05-09T00:07:35Z</dcterms:created>
  <dcterms:modified xsi:type="dcterms:W3CDTF">2019-05-09T01:34:59Z</dcterms:modified>
</cp:coreProperties>
</file>