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9"/>
  </p:handoutMasterIdLst>
  <p:sldIdLst>
    <p:sldId id="487" r:id="rId4"/>
    <p:sldId id="521" r:id="rId6"/>
    <p:sldId id="553" r:id="rId7"/>
    <p:sldId id="55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  <a:srgbClr val="DAA204"/>
    <a:srgbClr val="4C216D"/>
    <a:srgbClr val="FF9900"/>
    <a:srgbClr val="A57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 autoAdjust="0"/>
    <p:restoredTop sz="94660"/>
  </p:normalViewPr>
  <p:slideViewPr>
    <p:cSldViewPr>
      <p:cViewPr varScale="1">
        <p:scale>
          <a:sx n="68" d="100"/>
          <a:sy n="68" d="100"/>
        </p:scale>
        <p:origin x="1506" y="78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04665" y="817880"/>
            <a:ext cx="4585970" cy="329311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Assignment 1 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(Pt 2)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Control Structures II: Nested Repetition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45490" y="1704340"/>
            <a:ext cx="8095615" cy="496887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repetition only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write a program that ask the user to enter the no of medals won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by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5 countries in a sports tournament 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rounded up to the nearest 10.</a:t>
            </a:r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program should then display a bar graph comparing the medals for each country. Create a bar displaying  a row of '@'. Each '@' represent 10 medals.</a:t>
            </a:r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Find the average medal won for the 5 countries.</a:t>
            </a:r>
            <a:endParaRPr lang="en-US" alt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You are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NOT ALLOWED TO USE ARRAYS</a:t>
            </a:r>
            <a:r>
              <a:rPr lang="en-US" alt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for this question (use the hard way).</a:t>
            </a:r>
            <a:endParaRPr lang="en-US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" y="1142365"/>
            <a:ext cx="8494395" cy="499110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Medal Chart (2a): Due 29 Oct 2012 - midnight 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Week6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3270" y="1687195"/>
            <a:ext cx="7618095" cy="491299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Enter medal for country 1 :  100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Enter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medal for country 2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:  40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Enter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medal for country 3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:  130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Enter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medal for country 4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:  80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Enter medal for country 5:  50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Average medals won  = 80</a:t>
            </a: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MEDALS (each @ represents 10 medals)</a:t>
            </a: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Country 1 : @  @  @  @  @  @  @  @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@  @</a:t>
            </a: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Country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 2 :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@  @  @  @</a:t>
            </a:r>
            <a:endParaRPr lang="en-US" alt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Country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 3 :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@  @  @  @  @  @  @  @ 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@  @  @  @  @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 </a:t>
            </a: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Country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 4 :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@  @  @  @  @  @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@  @</a:t>
            </a:r>
            <a:endParaRPr lang="en-US" alt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  <a:sym typeface="+mn-ea"/>
              </a:rPr>
              <a:t>Country 5 : @  @  @  @  @  </a:t>
            </a:r>
            <a:endParaRPr lang="en-US" alt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  <a:sym typeface="+mn-ea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  <a:sym typeface="+mn-ea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1064260"/>
            <a:ext cx="7024687" cy="49942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Sample output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Week6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725295"/>
            <a:ext cx="8057515" cy="129730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nested 'for' repetition, write a program that draws the calendar for December 2017: 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endParaRPr lang="en-US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115" y="1064260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Calendar (2b) : Due in class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Week6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2684780" y="3321685"/>
          <a:ext cx="3774440" cy="328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457575" imgH="3114675" progId="Paint.Picture">
                  <p:embed/>
                </p:oleObj>
              </mc:Choice>
              <mc:Fallback>
                <p:oleObj name="" r:id="rId1" imgW="3457575" imgH="31146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4780" y="3321685"/>
                        <a:ext cx="3774440" cy="328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Presentation</Application>
  <PresentationFormat>On-screen Show (4:3)</PresentationFormat>
  <Paragraphs>60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Century Gothic</vt:lpstr>
      <vt:lpstr>Calibri</vt:lpstr>
      <vt:lpstr>Cambria Math</vt:lpstr>
      <vt:lpstr>Courier New</vt:lpstr>
      <vt:lpstr>Symbol</vt:lpstr>
      <vt:lpstr>Candara</vt:lpstr>
      <vt:lpstr>Britannic Bold</vt:lpstr>
      <vt:lpstr>Yu Gothic Medium</vt:lpstr>
      <vt:lpstr>Microsoft YaHei</vt:lpstr>
      <vt:lpstr/>
      <vt:lpstr>Arial Unicode MS</vt:lpstr>
      <vt:lpstr>Segoe Print</vt:lpstr>
      <vt:lpstr>3_Default Design</vt:lpstr>
      <vt:lpstr>Data Pie Charts</vt:lpstr>
      <vt:lpstr>Paint.Picture</vt:lpstr>
      <vt:lpstr>C++ Programming: From Problem Analysis to Program Design (D.S. Malik, 2018)  A First Book of C++, (G. Bronson, 2012)  C++ for Everyone (C.S. Horstman, 2012)</vt:lpstr>
      <vt:lpstr>Population Chart (2a) </vt:lpstr>
      <vt:lpstr>Sample output</vt:lpstr>
      <vt:lpstr>Calendar (2b) : Due in class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430</cp:revision>
  <dcterms:created xsi:type="dcterms:W3CDTF">2004-12-27T16:03:00Z</dcterms:created>
  <dcterms:modified xsi:type="dcterms:W3CDTF">2017-10-24T02:54:38Z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