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71" r:id="rId3"/>
    <p:sldId id="272" r:id="rId4"/>
    <p:sldId id="273" r:id="rId5"/>
    <p:sldId id="274" r:id="rId6"/>
    <p:sldId id="275" r:id="rId7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24/8/2016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24/8/2016</a:t>
            </a:r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Click to edit Master text styles</a:t>
            </a:r>
          </a:p>
          <a:p>
            <a:pPr lvl="1" rtl="0"/>
            <a:r>
              <a:t>Second level</a:t>
            </a:r>
          </a:p>
          <a:p>
            <a:pPr lvl="2" rtl="0"/>
            <a:r>
              <a:t>Third level</a:t>
            </a:r>
          </a:p>
          <a:p>
            <a:pPr lvl="3" rtl="0"/>
            <a:r>
              <a:t>Fourth level</a:t>
            </a:r>
          </a:p>
          <a:p>
            <a:pPr lvl="4" rtl="0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rtlCol="0" anchor="b">
            <a:normAutofit/>
          </a:bodyPr>
          <a:lstStyle>
            <a:lvl1pPr algn="l">
              <a:defRPr sz="5400"/>
            </a:lvl1pPr>
          </a:lstStyle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rtl="0"/>
            <a:r>
              <a:rPr lang="en-US" smtClean="0"/>
              <a:t>Click to edit Master title style</a:t>
            </a:r>
            <a:endParaRPr lang="en-GB"/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smtClean="0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smtClean="0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rtlCol="0"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 rtlCol="0"/>
          <a:lstStyle/>
          <a:p>
            <a:pPr rtl="0"/>
            <a:r>
              <a:rPr lang="en-US"/>
              <a:t>24/8/2016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n-US" smtClean="0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 rtlCol="0"/>
          <a:lstStyle/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 rtlCol="0"/>
          <a:lstStyle/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rtlCol="0" anchor="b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 rtlCol="0"/>
          <a:lstStyle/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 rtlCol="0"/>
          <a:lstStyle/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 rtlCol="0"/>
          <a:lstStyle/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 rtlCol="0"/>
          <a:lstStyle/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US" smtClean="0"/>
              <a:t>Click to edit Master title style</a:t>
            </a:r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 rtlCol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 rtlCol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mtClean="0"/>
              <a:t>Click to edit Master title style</a:t>
            </a:r>
            <a:endParaRPr lang="en-GB"/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 rtlCol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 rtlCol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 rtlCol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/>
              <a:t>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smtClean="0"/>
              <a:t>24/8/2016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 smtClean="0"/>
              <a:t>GUESSING GAME: MASTERMIND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62500" lnSpcReduction="20000"/>
          </a:bodyPr>
          <a:lstStyle/>
          <a:p>
            <a:pPr rtl="0"/>
            <a:r>
              <a:rPr lang="en-GB" dirty="0" smtClean="0"/>
              <a:t>Ahmad </a:t>
            </a:r>
            <a:r>
              <a:rPr lang="en-GB" dirty="0" err="1" smtClean="0"/>
              <a:t>Zaidan</a:t>
            </a:r>
            <a:r>
              <a:rPr lang="en-GB" dirty="0" smtClean="0"/>
              <a:t> bin Adnan		1718733</a:t>
            </a:r>
          </a:p>
          <a:p>
            <a:pPr rtl="0"/>
            <a:r>
              <a:rPr lang="en-GB" dirty="0" smtClean="0"/>
              <a:t>Muhammad </a:t>
            </a:r>
            <a:r>
              <a:rPr lang="en-GB" dirty="0" err="1" smtClean="0"/>
              <a:t>Salikin</a:t>
            </a:r>
            <a:r>
              <a:rPr lang="en-GB" dirty="0" smtClean="0"/>
              <a:t> bin Ismail	1711083</a:t>
            </a:r>
          </a:p>
          <a:p>
            <a:pPr rtl="0"/>
            <a:r>
              <a:rPr lang="en-GB" dirty="0" err="1" smtClean="0"/>
              <a:t>Mohamad</a:t>
            </a:r>
            <a:r>
              <a:rPr lang="en-GB" dirty="0" smtClean="0"/>
              <a:t> </a:t>
            </a:r>
            <a:r>
              <a:rPr lang="en-GB" dirty="0" err="1" smtClean="0"/>
              <a:t>Zaki</a:t>
            </a:r>
            <a:r>
              <a:rPr lang="en-GB" dirty="0" smtClean="0"/>
              <a:t> bin </a:t>
            </a:r>
            <a:r>
              <a:rPr lang="en-GB" dirty="0" err="1" smtClean="0"/>
              <a:t>Jaafar</a:t>
            </a:r>
            <a:r>
              <a:rPr lang="en-GB" dirty="0" smtClean="0"/>
              <a:t>		1719207</a:t>
            </a:r>
          </a:p>
          <a:p>
            <a:pPr rtl="0"/>
            <a:r>
              <a:rPr lang="en-GB" dirty="0" err="1" smtClean="0"/>
              <a:t>Mohd</a:t>
            </a:r>
            <a:r>
              <a:rPr lang="en-GB" dirty="0" smtClean="0"/>
              <a:t> </a:t>
            </a:r>
            <a:r>
              <a:rPr lang="en-GB" dirty="0" err="1" smtClean="0"/>
              <a:t>Syafiq</a:t>
            </a:r>
            <a:r>
              <a:rPr lang="en-GB" dirty="0" smtClean="0"/>
              <a:t> </a:t>
            </a:r>
            <a:r>
              <a:rPr lang="en-GB" dirty="0" err="1" smtClean="0"/>
              <a:t>Asyraf</a:t>
            </a:r>
            <a:r>
              <a:rPr lang="en-GB" dirty="0" smtClean="0"/>
              <a:t> bin </a:t>
            </a:r>
            <a:r>
              <a:rPr lang="en-GB" dirty="0" err="1" smtClean="0"/>
              <a:t>Samsudin</a:t>
            </a:r>
            <a:r>
              <a:rPr lang="en-GB" dirty="0" smtClean="0"/>
              <a:t>		1715447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INTRODUCTION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Guessing Game : Mastermind is a program designed to represent the Mastermind board game.</a:t>
            </a:r>
          </a:p>
          <a:p>
            <a:r>
              <a:rPr lang="en-MY" dirty="0" smtClean="0"/>
              <a:t>The game is usually played by two players.</a:t>
            </a:r>
          </a:p>
          <a:p>
            <a:r>
              <a:rPr lang="en-MY" dirty="0" smtClean="0"/>
              <a:t>However, this program lets the user to play against the computer.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3261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Mastermind</a:t>
            </a:r>
            <a:endParaRPr lang="en-MY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r="9375"/>
          <a:stretch>
            <a:fillRect/>
          </a:stretch>
        </p:blipFill>
        <p:spPr>
          <a:xfrm>
            <a:off x="704659" y="914400"/>
            <a:ext cx="6252529" cy="48096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MY" dirty="0" smtClean="0"/>
              <a:t>Guessing Game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7384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FUNCTIONS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main()</a:t>
            </a:r>
          </a:p>
          <a:p>
            <a:pPr lvl="1"/>
            <a:r>
              <a:rPr lang="en-MY" dirty="0" smtClean="0"/>
              <a:t>The function that will call the main functions in the program and close the program.</a:t>
            </a:r>
          </a:p>
          <a:p>
            <a:r>
              <a:rPr lang="en-MY" dirty="0"/>
              <a:t>l</a:t>
            </a:r>
            <a:r>
              <a:rPr lang="en-MY" dirty="0" smtClean="0"/>
              <a:t>oading()</a:t>
            </a:r>
          </a:p>
          <a:p>
            <a:pPr lvl="1"/>
            <a:r>
              <a:rPr lang="en-MY" dirty="0" smtClean="0"/>
              <a:t>The function shows the interactive loading bar in the program.</a:t>
            </a:r>
            <a:endParaRPr lang="en-MY" dirty="0"/>
          </a:p>
          <a:p>
            <a:r>
              <a:rPr lang="en-MY" dirty="0"/>
              <a:t>m</a:t>
            </a:r>
            <a:r>
              <a:rPr lang="en-MY" dirty="0" smtClean="0"/>
              <a:t>enu()</a:t>
            </a:r>
          </a:p>
          <a:p>
            <a:pPr lvl="1"/>
            <a:r>
              <a:rPr lang="en-MY" dirty="0" smtClean="0"/>
              <a:t>The function shows the main menu of the program. </a:t>
            </a:r>
          </a:p>
        </p:txBody>
      </p:sp>
    </p:spTree>
    <p:extLst>
      <p:ext uri="{BB962C8B-B14F-4D97-AF65-F5344CB8AC3E}">
        <p14:creationId xmlns:p14="http://schemas.microsoft.com/office/powerpoint/2010/main" val="26878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FUNCTIONS CONTD’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</a:t>
            </a:r>
            <a:r>
              <a:rPr lang="en-MY" dirty="0" smtClean="0"/>
              <a:t>tart()</a:t>
            </a:r>
          </a:p>
          <a:p>
            <a:pPr lvl="1"/>
            <a:r>
              <a:rPr lang="en-MY" dirty="0" smtClean="0"/>
              <a:t>The function execute the process of the guessing game.</a:t>
            </a:r>
          </a:p>
          <a:p>
            <a:r>
              <a:rPr lang="en-MY" dirty="0"/>
              <a:t>i</a:t>
            </a:r>
            <a:r>
              <a:rPr lang="en-MY" dirty="0" smtClean="0"/>
              <a:t>nstruct()</a:t>
            </a:r>
          </a:p>
          <a:p>
            <a:pPr lvl="1"/>
            <a:r>
              <a:rPr lang="en-MY" dirty="0" smtClean="0"/>
              <a:t>The function shows the instructions of the game.</a:t>
            </a:r>
          </a:p>
          <a:p>
            <a:r>
              <a:rPr lang="en-MY" dirty="0"/>
              <a:t>s</a:t>
            </a:r>
            <a:r>
              <a:rPr lang="en-MY" dirty="0" smtClean="0"/>
              <a:t>core()</a:t>
            </a:r>
          </a:p>
          <a:p>
            <a:pPr lvl="1"/>
            <a:r>
              <a:rPr lang="en-MY" dirty="0" smtClean="0"/>
              <a:t>The function retrieves data from another file to represent the high scores of players.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1956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FUNCTIONS CONTD’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e</a:t>
            </a:r>
            <a:r>
              <a:rPr lang="en-MY" dirty="0" smtClean="0"/>
              <a:t>xit()</a:t>
            </a:r>
          </a:p>
          <a:p>
            <a:pPr lvl="1"/>
            <a:r>
              <a:rPr lang="en-MY" dirty="0" smtClean="0"/>
              <a:t>The function returns a value into main function in order to exit from the while loop and exit the program subsequently.</a:t>
            </a:r>
          </a:p>
          <a:p>
            <a:r>
              <a:rPr lang="en-MY" dirty="0"/>
              <a:t>w</a:t>
            </a:r>
            <a:r>
              <a:rPr lang="en-MY" dirty="0" smtClean="0"/>
              <a:t>elcome()</a:t>
            </a:r>
          </a:p>
          <a:p>
            <a:pPr lvl="1"/>
            <a:r>
              <a:rPr lang="en-MY" dirty="0" smtClean="0"/>
              <a:t>The function executes a large sign of the program’s name.</a:t>
            </a:r>
          </a:p>
          <a:p>
            <a:r>
              <a:rPr lang="en-MY" dirty="0" smtClean="0"/>
              <a:t>Choose()</a:t>
            </a:r>
          </a:p>
          <a:p>
            <a:pPr lvl="1"/>
            <a:r>
              <a:rPr lang="en-MY" dirty="0" smtClean="0"/>
              <a:t>The function that lets you choose the options on the </a:t>
            </a:r>
            <a:r>
              <a:rPr lang="en-MY" smtClean="0"/>
              <a:t>main menu.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8241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tf03431377</Template>
  <TotalTime>256</TotalTime>
  <Words>191</Words>
  <Application>Microsoft Office PowerPoint</Application>
  <PresentationFormat>Custom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Nature Illustration 16x9</vt:lpstr>
      <vt:lpstr>GUESSING GAME: MASTERMIND</vt:lpstr>
      <vt:lpstr>INTRODUCTION</vt:lpstr>
      <vt:lpstr>Mastermind</vt:lpstr>
      <vt:lpstr>FUNCTIONS</vt:lpstr>
      <vt:lpstr>FUNCTIONS CONTD’</vt:lpstr>
      <vt:lpstr>FUNCTIONS CONTD’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GUESSING GAME: MASTERMIND</dc:title>
  <dc:creator>Microsoft account</dc:creator>
  <cp:lastModifiedBy>user</cp:lastModifiedBy>
  <cp:revision>9</cp:revision>
  <dcterms:created xsi:type="dcterms:W3CDTF">2017-12-20T17:41:08Z</dcterms:created>
  <dcterms:modified xsi:type="dcterms:W3CDTF">2017-12-25T15:14:22Z</dcterms:modified>
</cp:coreProperties>
</file>