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9c13b1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9c13b1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9c13b13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9c13b13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9c13b13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9c13b13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9c13b13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9c13b1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a7ad0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a7ad0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88eba71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88eba71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88eba7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88eba7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9c13b1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9c13b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9c13b1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9c13b1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9c13b1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9c13b1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9c13b1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9c13b1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9c13b13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9c13b13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9c13b13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9c13b13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241250"/>
            <a:ext cx="8520600" cy="13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00"/>
                </a:solidFill>
              </a:rPr>
              <a:t>S</a:t>
            </a:r>
            <a:r>
              <a:rPr lang="en" sz="3000">
                <a:solidFill>
                  <a:srgbClr val="FFFF00"/>
                </a:solidFill>
              </a:rPr>
              <a:t>uicide Rates Prediction</a:t>
            </a:r>
            <a:r>
              <a:rPr lang="en" sz="3000">
                <a:solidFill>
                  <a:srgbClr val="FFFF00"/>
                </a:solidFill>
              </a:rPr>
              <a:t> Using Regression.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52925"/>
            <a:ext cx="85206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MUHAMMAD AMMAR ZAKWAN BIN AMRAN	1712711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MUHAMMAD HARITH BIN KHAIROLANUAR	1816349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AHMAD ZAIDAN BIN ADNAN	1718733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Web Service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that, we deploy the web service by choosing predictive. The Right Diagram show the result of the deploy web service.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50" y="68900"/>
            <a:ext cx="49184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Experiment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that click run, then click deploy web service. We get the output below. Then click Test button to predict the suicide rate.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50" y="2181026"/>
            <a:ext cx="7433350" cy="28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Experiment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Next, we fill the form to predict the outcome based on year. We continue test it until year 2019.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115237"/>
            <a:ext cx="3013132" cy="33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824" y="1115225"/>
            <a:ext cx="3013125" cy="332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Experiment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Here is the result of our experiment.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500" y="1238625"/>
            <a:ext cx="43243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48250"/>
            <a:ext cx="5043500" cy="28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771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group selects Suicide in Southeast Asia as our dataset.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using regression for our algorithm to predict the number of suicide rates.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this model, we are using linear regression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machine learning experiment: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350" y="1017725"/>
            <a:ext cx="44516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in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Firstly, we exclude the unimportant column using the Select Columns in Dataset module. Below is the Column of our visualize dataset. We are excluding suicides_no, country-year, HDI for year, gdp_for_year($),  gdp_per_capita($), and generation.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25" y="555600"/>
            <a:ext cx="31813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00" y="3898925"/>
            <a:ext cx="8646776" cy="4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00" y="4735375"/>
            <a:ext cx="53530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41900" y="3485825"/>
            <a:ext cx="80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3250" y="4363975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Missing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 we use Clean Missing Data module to clean the data by removing rows that have any missing 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25" y="555600"/>
            <a:ext cx="31813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41900" y="3485825"/>
            <a:ext cx="80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73250" y="4301575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50" y="3857213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50" y="4647288"/>
            <a:ext cx="1244225" cy="4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Next, we split the data set it to 0.75. This way, we'll use 75 percent of the data to train the model, and hold back 25 percent for testing.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41900" y="3485825"/>
            <a:ext cx="80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73250" y="4301575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3857213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4647288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25" y="3888413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350" y="555600"/>
            <a:ext cx="5719500" cy="369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22" y="2714412"/>
            <a:ext cx="1639700" cy="23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Next, we use Train Model module.  suicides/100k pop is the column that we use for prediction.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41900" y="3485825"/>
            <a:ext cx="80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73250" y="4301575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3857213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4647288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25" y="3888413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350" y="555600"/>
            <a:ext cx="5719500" cy="369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" y="2707475"/>
            <a:ext cx="4872049" cy="2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</a:t>
            </a:r>
            <a:r>
              <a:rPr lang="en"/>
              <a:t> Model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training the 75 percent in Train Model</a:t>
            </a:r>
            <a:r>
              <a:rPr lang="en">
                <a:solidFill>
                  <a:srgbClr val="000000"/>
                </a:solidFill>
              </a:rPr>
              <a:t>, we connect the Train Model and Split Data to the Score Model.  suicides/100k pop is the column that we use for prediction. The output below shows the predicted values for suicides/100k pop(Scored Labels) and the known values from the test data(</a:t>
            </a:r>
            <a:r>
              <a:rPr lang="en">
                <a:solidFill>
                  <a:srgbClr val="000000"/>
                </a:solidFill>
              </a:rPr>
              <a:t>suicides/100k pop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41900" y="3485825"/>
            <a:ext cx="80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3250" y="4301575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3857213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4647288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25" y="3888413"/>
            <a:ext cx="1244225" cy="4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350" y="555600"/>
            <a:ext cx="5719500" cy="369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0" y="3597000"/>
            <a:ext cx="5151950" cy="14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520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</a:t>
            </a:r>
            <a:r>
              <a:rPr lang="en"/>
              <a:t> Model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Smaller is better for each of the error statistics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Coefficient of Determination, the closer its value is to one (1.0), the better the predictions.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50" y="0"/>
            <a:ext cx="330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