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MY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936A45-B46E-4274-A582-641CBC04938D}" type="datetimeFigureOut">
              <a:rPr lang="en-MY" smtClean="0"/>
              <a:t>26/3/2018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C1B9251-A681-4B87-B968-13EA42D85B0E}" type="slidenum">
              <a:rPr lang="en-MY" smtClean="0"/>
              <a:t>‹#›</a:t>
            </a:fld>
            <a:endParaRPr lang="en-MY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384" y="5030688"/>
            <a:ext cx="6858000" cy="990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MY" sz="5400" b="1" dirty="0" smtClean="0"/>
              <a:t>- Final Project -</a:t>
            </a:r>
            <a:endParaRPr lang="en-MY" sz="5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16832"/>
            <a:ext cx="7315200" cy="2595025"/>
          </a:xfrm>
        </p:spPr>
        <p:txBody>
          <a:bodyPr>
            <a:normAutofit/>
          </a:bodyPr>
          <a:lstStyle/>
          <a:p>
            <a:r>
              <a:rPr lang="en-MY" dirty="0" smtClean="0"/>
              <a:t>CSC 1103</a:t>
            </a:r>
            <a:br>
              <a:rPr lang="en-MY" dirty="0" smtClean="0"/>
            </a:br>
            <a:r>
              <a:rPr lang="en-MY" dirty="0" smtClean="0"/>
              <a:t>Object-Oriented Programming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219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of Previous Project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/>
              <a:t>Project Executable File: https://</a:t>
            </a:r>
            <a:r>
              <a:rPr lang="en-MY" dirty="0" smtClean="0"/>
              <a:t>www.tes.com/lessons/wkNVjZmdujQ8Aw/oop-group-project-exe-file</a:t>
            </a:r>
          </a:p>
          <a:p>
            <a:endParaRPr lang="en-MY" dirty="0"/>
          </a:p>
          <a:p>
            <a:r>
              <a:rPr lang="en-MY" dirty="0"/>
              <a:t>Project Report: https://www.tes.com/lessons/H1P0HN2tBk_bfg/oop-group-project-report</a:t>
            </a:r>
          </a:p>
          <a:p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41868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smtClean="0"/>
              <a:t>To design using UML class diagram</a:t>
            </a:r>
          </a:p>
          <a:p>
            <a:r>
              <a:rPr lang="en-MY" dirty="0" smtClean="0"/>
              <a:t>To design the project using OOP concept</a:t>
            </a:r>
          </a:p>
          <a:p>
            <a:r>
              <a:rPr lang="en-MY" dirty="0" smtClean="0"/>
              <a:t>To implement and test a small scale Java project</a:t>
            </a:r>
          </a:p>
          <a:p>
            <a:r>
              <a:rPr lang="en-MY" dirty="0" smtClean="0"/>
              <a:t>To document the project</a:t>
            </a:r>
          </a:p>
          <a:p>
            <a:r>
              <a:rPr lang="en-MY" dirty="0" smtClean="0"/>
              <a:t>To present the project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24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Requirement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smtClean="0"/>
              <a:t>Project MUST implement the OOP concept as follows:</a:t>
            </a:r>
          </a:p>
          <a:p>
            <a:pPr lvl="1"/>
            <a:r>
              <a:rPr lang="en-MY" dirty="0" smtClean="0"/>
              <a:t>Classes and objects</a:t>
            </a:r>
          </a:p>
          <a:p>
            <a:pPr lvl="1"/>
            <a:r>
              <a:rPr lang="en-MY" dirty="0" smtClean="0"/>
              <a:t>Overloading</a:t>
            </a:r>
          </a:p>
          <a:p>
            <a:pPr lvl="1"/>
            <a:r>
              <a:rPr lang="en-MY" dirty="0" smtClean="0"/>
              <a:t>Inheritance and overriding</a:t>
            </a:r>
          </a:p>
          <a:p>
            <a:pPr lvl="1"/>
            <a:r>
              <a:rPr lang="en-MY" dirty="0" smtClean="0"/>
              <a:t>Array</a:t>
            </a:r>
          </a:p>
          <a:p>
            <a:pPr lvl="1"/>
            <a:r>
              <a:rPr lang="en-MY" dirty="0" smtClean="0"/>
              <a:t>JavaFX – GUI (any group using Java Swing is acceptable)</a:t>
            </a:r>
          </a:p>
          <a:p>
            <a:pPr lvl="1"/>
            <a:endParaRPr lang="en-MY" dirty="0" smtClean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84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Evaluation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smtClean="0"/>
              <a:t>Group Project – 15%</a:t>
            </a:r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r>
              <a:rPr lang="en-MY" dirty="0" smtClean="0"/>
              <a:t>Use concepts of OOP in the project</a:t>
            </a:r>
          </a:p>
          <a:p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6044"/>
              </p:ext>
            </p:extLst>
          </p:nvPr>
        </p:nvGraphicFramePr>
        <p:xfrm>
          <a:off x="1331640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1847528"/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Detail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Marks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System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Report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Presentation Outline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MY" dirty="0" smtClean="0"/>
              <a:t>Brief on group members and project (group members name and their role in the project, introduction to your project, </a:t>
            </a:r>
            <a:r>
              <a:rPr lang="en-MY" dirty="0" err="1" smtClean="0"/>
              <a:t>etc</a:t>
            </a:r>
            <a:r>
              <a:rPr lang="en-MY" dirty="0" smtClean="0"/>
              <a:t>).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MY" dirty="0" smtClean="0"/>
              <a:t>UML diagram (superclass, subclass, properties and methods).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MY" dirty="0" smtClean="0"/>
              <a:t>Project demo (demonstration of your project).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MY" dirty="0"/>
          </a:p>
          <a:p>
            <a:pPr marL="0" indent="0">
              <a:lnSpc>
                <a:spcPct val="80000"/>
              </a:lnSpc>
              <a:spcBef>
                <a:spcPts val="700"/>
              </a:spcBef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25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Format for Project Report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142312"/>
          </a:xfrm>
        </p:spPr>
        <p:txBody>
          <a:bodyPr>
            <a:noAutofit/>
          </a:bodyPr>
          <a:lstStyle/>
          <a:p>
            <a:r>
              <a:rPr lang="en-MY" sz="1600" b="1" dirty="0" smtClean="0"/>
              <a:t>Cover Page</a:t>
            </a:r>
          </a:p>
          <a:p>
            <a:pPr lvl="1"/>
            <a:r>
              <a:rPr lang="en-MY" sz="1600" dirty="0" smtClean="0"/>
              <a:t>Group member’s name and matric number</a:t>
            </a:r>
          </a:p>
          <a:p>
            <a:pPr lvl="1"/>
            <a:r>
              <a:rPr lang="en-MY" sz="1600" dirty="0" smtClean="0"/>
              <a:t>Project’s name</a:t>
            </a:r>
          </a:p>
          <a:p>
            <a:pPr marL="320040" lvl="1" indent="0">
              <a:buNone/>
            </a:pPr>
            <a:endParaRPr lang="en-MY" sz="1600" dirty="0" smtClean="0"/>
          </a:p>
          <a:p>
            <a:r>
              <a:rPr lang="en-MY" sz="1600" b="1" dirty="0" smtClean="0"/>
              <a:t>Report</a:t>
            </a:r>
          </a:p>
          <a:p>
            <a:pPr lvl="1"/>
            <a:r>
              <a:rPr lang="en-MY" sz="1600" dirty="0" smtClean="0"/>
              <a:t>Introduction</a:t>
            </a:r>
          </a:p>
          <a:p>
            <a:pPr lvl="1"/>
            <a:r>
              <a:rPr lang="en-MY" sz="1600" dirty="0" smtClean="0"/>
              <a:t>Project scope</a:t>
            </a:r>
          </a:p>
          <a:p>
            <a:pPr lvl="1"/>
            <a:r>
              <a:rPr lang="en-MY" sz="1600" dirty="0" smtClean="0"/>
              <a:t>Roles of team member</a:t>
            </a:r>
          </a:p>
          <a:p>
            <a:pPr lvl="1"/>
            <a:r>
              <a:rPr lang="en-MY" sz="1600" dirty="0" smtClean="0"/>
              <a:t>Screenshot of interface and function of each element in GUI</a:t>
            </a:r>
          </a:p>
          <a:p>
            <a:pPr lvl="1"/>
            <a:r>
              <a:rPr lang="en-MY" sz="1600" dirty="0" smtClean="0"/>
              <a:t>UML diagram</a:t>
            </a:r>
          </a:p>
          <a:p>
            <a:pPr lvl="1"/>
            <a:r>
              <a:rPr lang="en-MY" sz="1600" dirty="0" smtClean="0"/>
              <a:t>Defect (if any)</a:t>
            </a:r>
          </a:p>
          <a:p>
            <a:pPr marL="320040" lvl="1" indent="0">
              <a:buNone/>
            </a:pPr>
            <a:endParaRPr lang="en-MY" sz="1600" dirty="0" smtClean="0"/>
          </a:p>
          <a:p>
            <a:r>
              <a:rPr lang="en-MY" sz="1600" b="1" dirty="0" smtClean="0"/>
              <a:t>Format</a:t>
            </a:r>
          </a:p>
          <a:p>
            <a:pPr lvl="1"/>
            <a:r>
              <a:rPr lang="en-MY" sz="1600" dirty="0" smtClean="0"/>
              <a:t>Font and size: Times New Roman size 12</a:t>
            </a:r>
          </a:p>
          <a:p>
            <a:pPr lvl="1"/>
            <a:r>
              <a:rPr lang="en-MY" sz="1600" dirty="0" smtClean="0"/>
              <a:t>Spacing: 1.5</a:t>
            </a:r>
          </a:p>
          <a:p>
            <a:pPr lvl="1"/>
            <a:r>
              <a:rPr lang="en-MY" sz="1600" dirty="0" smtClean="0"/>
              <a:t>File type: PDF</a:t>
            </a:r>
          </a:p>
          <a:p>
            <a:pPr marL="0" lvl="1" indent="0">
              <a:buNone/>
            </a:pPr>
            <a:r>
              <a:rPr lang="en-MY" sz="1600" b="1" dirty="0" smtClean="0"/>
              <a:t>* NOTE: No hardcopy submission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25610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Submission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MY" dirty="0" smtClean="0"/>
              <a:t>Submission in softcopy only for both report and executable file.</a:t>
            </a:r>
          </a:p>
          <a:p>
            <a:r>
              <a:rPr lang="en-MY" dirty="0" smtClean="0"/>
              <a:t>Submission link for Section 1:</a:t>
            </a:r>
          </a:p>
          <a:p>
            <a:pPr lvl="1"/>
            <a:r>
              <a:rPr lang="en-MY" b="1" dirty="0"/>
              <a:t>Report</a:t>
            </a:r>
            <a:r>
              <a:rPr lang="en-MY" b="1" dirty="0" smtClean="0"/>
              <a:t>: </a:t>
            </a:r>
            <a:r>
              <a:rPr lang="en-MY" dirty="0" smtClean="0"/>
              <a:t>https</a:t>
            </a:r>
            <a:r>
              <a:rPr lang="en-MY" dirty="0"/>
              <a:t>://www.tes.com/lessons/YUQhF2Ci13ygsg/collab/VECvrbZIatSihCBlZoPuAiCaqpDuEUat/register</a:t>
            </a:r>
            <a:endParaRPr lang="en-MY" dirty="0" smtClean="0"/>
          </a:p>
          <a:p>
            <a:pPr lvl="1"/>
            <a:r>
              <a:rPr lang="en-MY" b="1" dirty="0"/>
              <a:t>EXE file</a:t>
            </a:r>
            <a:r>
              <a:rPr lang="en-MY" b="1" dirty="0" smtClean="0"/>
              <a:t>: </a:t>
            </a:r>
            <a:r>
              <a:rPr lang="en-MY" dirty="0" smtClean="0"/>
              <a:t>https</a:t>
            </a:r>
            <a:r>
              <a:rPr lang="en-MY" dirty="0"/>
              <a:t>://www.tes.com/lessons/D0l2jh7HpYM4vw/collab/UqZYbOfLdRshRHZKbuqXvksTWKWptJpj/register</a:t>
            </a:r>
            <a:endParaRPr lang="en-MY" dirty="0" smtClean="0"/>
          </a:p>
          <a:p>
            <a:r>
              <a:rPr lang="en-MY" dirty="0" smtClean="0"/>
              <a:t>Submission link for Section 6:</a:t>
            </a:r>
          </a:p>
          <a:p>
            <a:pPr lvl="1"/>
            <a:r>
              <a:rPr lang="en-MY" b="1" dirty="0"/>
              <a:t>Report: </a:t>
            </a:r>
            <a:r>
              <a:rPr lang="en-MY" dirty="0"/>
              <a:t>https://www.tes.com/lessons/mIibsXsU57D7GQ/collab/NdpTqoNLMcWmGVjNMkSoIavXOAuDsHXu/register</a:t>
            </a:r>
            <a:endParaRPr lang="en-MY" dirty="0" smtClean="0"/>
          </a:p>
          <a:p>
            <a:pPr lvl="1"/>
            <a:r>
              <a:rPr lang="en-MY" b="1" dirty="0" smtClean="0"/>
              <a:t>EXE file: </a:t>
            </a:r>
            <a:r>
              <a:rPr lang="en-MY" dirty="0"/>
              <a:t>https://www.tes.com/lessons/f84SOt1rPmwBzw/collab/splYEuUMcOfpjGXZfwipMjKLUTNIlSOG/register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35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Deliverables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sz="2400" dirty="0" smtClean="0"/>
              <a:t>Project report</a:t>
            </a:r>
          </a:p>
          <a:p>
            <a:r>
              <a:rPr lang="en-MY" sz="2400" dirty="0" smtClean="0"/>
              <a:t>Executable file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92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Terms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800" dirty="0" smtClean="0"/>
              <a:t>Any </a:t>
            </a:r>
            <a:r>
              <a:rPr lang="en-GB" sz="2800" dirty="0"/>
              <a:t>plagiarism case will </a:t>
            </a:r>
            <a:r>
              <a:rPr lang="en-GB" sz="2800" u="sng" dirty="0"/>
              <a:t>NOT</a:t>
            </a:r>
            <a:r>
              <a:rPr lang="en-GB" sz="2800" dirty="0"/>
              <a:t> be tolerated from either party. Any cheating and copying cases will influence negatively on your final </a:t>
            </a:r>
            <a:r>
              <a:rPr lang="en-GB" sz="2800" dirty="0" smtClean="0"/>
              <a:t>grade.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800" dirty="0" smtClean="0"/>
          </a:p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800" dirty="0" smtClean="0"/>
              <a:t>You </a:t>
            </a:r>
            <a:r>
              <a:rPr lang="en-GB" sz="2800" dirty="0"/>
              <a:t>are responsible of your own code. Do </a:t>
            </a:r>
            <a:r>
              <a:rPr lang="en-GB" sz="2800" u="sng" dirty="0"/>
              <a:t>NOT</a:t>
            </a:r>
            <a:r>
              <a:rPr lang="en-GB" sz="2800" dirty="0"/>
              <a:t> distribute your code to others. If your project is similar to others project (more than 80%), you will be penalized. (0 marks will be given</a:t>
            </a:r>
            <a:r>
              <a:rPr lang="en-GB" sz="2800" dirty="0" smtClean="0"/>
              <a:t>).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800" dirty="0" smtClean="0"/>
          </a:p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800" dirty="0" smtClean="0"/>
              <a:t>No </a:t>
            </a:r>
            <a:r>
              <a:rPr lang="en-GB" sz="2800" dirty="0"/>
              <a:t>late submission.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38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334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CSC 1103 Object-Oriented Programming</vt:lpstr>
      <vt:lpstr>Project Objective</vt:lpstr>
      <vt:lpstr>Project Requirement</vt:lpstr>
      <vt:lpstr>Project Evaluation</vt:lpstr>
      <vt:lpstr>Presentation Outline</vt:lpstr>
      <vt:lpstr>Format for Project Report</vt:lpstr>
      <vt:lpstr>Submission</vt:lpstr>
      <vt:lpstr>Deliverables</vt:lpstr>
      <vt:lpstr>Terms</vt:lpstr>
      <vt:lpstr>Example of Previous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1103 Object-Oriented Programming</dc:title>
  <dc:creator>Noor Azura Zakaria</dc:creator>
  <cp:lastModifiedBy>Noor Azura Zakaria</cp:lastModifiedBy>
  <cp:revision>6</cp:revision>
  <dcterms:created xsi:type="dcterms:W3CDTF">2018-03-26T01:39:12Z</dcterms:created>
  <dcterms:modified xsi:type="dcterms:W3CDTF">2018-03-26T02:39:36Z</dcterms:modified>
</cp:coreProperties>
</file>