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MY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MY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27AEC8-4E9B-45DC-8513-B8ABC00C4B82}" type="datetimeFigureOut">
              <a:rPr lang="en-MY" smtClean="0"/>
              <a:t>17/5/2018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DFDCF2-0C3F-4622-925F-6CD7C3D169D8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2118097"/>
          </a:xfrm>
        </p:spPr>
        <p:txBody>
          <a:bodyPr>
            <a:normAutofit fontScale="90000"/>
          </a:bodyPr>
          <a:lstStyle/>
          <a:p>
            <a:pPr algn="ctr"/>
            <a:r>
              <a:rPr lang="en-MY" sz="4900" dirty="0" smtClean="0"/>
              <a:t>E-book Online Shopping</a:t>
            </a:r>
            <a:br>
              <a:rPr lang="en-MY" sz="4900" dirty="0" smtClean="0"/>
            </a:br>
            <a:r>
              <a:rPr lang="en-MY" sz="4900" dirty="0" smtClean="0"/>
              <a:t> System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2327385" y="3573016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 </a:t>
            </a:r>
          </a:p>
          <a:p>
            <a:r>
              <a:rPr lang="en-MY" dirty="0"/>
              <a:t>Group Members</a:t>
            </a:r>
            <a:r>
              <a:rPr lang="en-MY" dirty="0" smtClean="0"/>
              <a:t>:</a:t>
            </a:r>
          </a:p>
          <a:p>
            <a:endParaRPr lang="en-MY" dirty="0"/>
          </a:p>
          <a:p>
            <a:r>
              <a:rPr lang="en-MY" dirty="0"/>
              <a:t>1. Muhammad </a:t>
            </a:r>
            <a:r>
              <a:rPr lang="en-MY" dirty="0" err="1"/>
              <a:t>Nur</a:t>
            </a:r>
            <a:r>
              <a:rPr lang="en-MY" dirty="0"/>
              <a:t> </a:t>
            </a:r>
            <a:r>
              <a:rPr lang="en-MY" dirty="0" err="1"/>
              <a:t>Aqmal</a:t>
            </a:r>
            <a:r>
              <a:rPr lang="en-MY" dirty="0"/>
              <a:t> bin </a:t>
            </a:r>
            <a:r>
              <a:rPr lang="en-MY" dirty="0" err="1"/>
              <a:t>Khatiman</a:t>
            </a:r>
            <a:r>
              <a:rPr lang="en-MY" dirty="0"/>
              <a:t> </a:t>
            </a:r>
            <a:r>
              <a:rPr lang="en-MY" dirty="0" smtClean="0"/>
              <a:t> 		1712719</a:t>
            </a:r>
            <a:endParaRPr lang="en-MY" dirty="0"/>
          </a:p>
          <a:p>
            <a:r>
              <a:rPr lang="en-MY" dirty="0"/>
              <a:t>2. </a:t>
            </a:r>
            <a:r>
              <a:rPr lang="en-MY" dirty="0" err="1"/>
              <a:t>Luqman</a:t>
            </a:r>
            <a:r>
              <a:rPr lang="en-MY" dirty="0"/>
              <a:t> bin Mohammad </a:t>
            </a:r>
            <a:r>
              <a:rPr lang="en-MY" dirty="0" smtClean="0"/>
              <a:t>			1714425</a:t>
            </a:r>
            <a:endParaRPr lang="en-MY" dirty="0"/>
          </a:p>
          <a:p>
            <a:r>
              <a:rPr lang="en-MY" dirty="0"/>
              <a:t>3. Ahmad </a:t>
            </a:r>
            <a:r>
              <a:rPr lang="en-MY" dirty="0" err="1"/>
              <a:t>Zaidan</a:t>
            </a:r>
            <a:r>
              <a:rPr lang="en-MY" dirty="0"/>
              <a:t> bin Adnan </a:t>
            </a:r>
            <a:r>
              <a:rPr lang="en-MY" dirty="0" smtClean="0"/>
              <a:t>			1718733</a:t>
            </a:r>
            <a:endParaRPr lang="en-MY" dirty="0"/>
          </a:p>
          <a:p>
            <a:r>
              <a:rPr lang="en-MY" dirty="0"/>
              <a:t>4. Muhammad </a:t>
            </a:r>
            <a:r>
              <a:rPr lang="en-MY" dirty="0" err="1"/>
              <a:t>Salikin</a:t>
            </a:r>
            <a:r>
              <a:rPr lang="en-MY" dirty="0"/>
              <a:t> bin Ismail </a:t>
            </a:r>
            <a:r>
              <a:rPr lang="en-MY" dirty="0" smtClean="0"/>
              <a:t>			1711083</a:t>
            </a:r>
            <a:endParaRPr lang="en-MY" dirty="0"/>
          </a:p>
          <a:p>
            <a:r>
              <a:rPr lang="en-MY" dirty="0"/>
              <a:t>5. </a:t>
            </a:r>
            <a:r>
              <a:rPr lang="en-MY" dirty="0" err="1"/>
              <a:t>Mohd</a:t>
            </a:r>
            <a:r>
              <a:rPr lang="en-MY" dirty="0"/>
              <a:t> </a:t>
            </a:r>
            <a:r>
              <a:rPr lang="en-MY" dirty="0" err="1"/>
              <a:t>Syafiq</a:t>
            </a:r>
            <a:r>
              <a:rPr lang="en-MY" dirty="0"/>
              <a:t> </a:t>
            </a:r>
            <a:r>
              <a:rPr lang="en-MY" dirty="0" err="1" smtClean="0"/>
              <a:t>Asyraf</a:t>
            </a:r>
            <a:r>
              <a:rPr lang="en-MY" dirty="0" smtClean="0"/>
              <a:t> bin </a:t>
            </a:r>
            <a:r>
              <a:rPr lang="en-MY" dirty="0" err="1"/>
              <a:t>Samsudin</a:t>
            </a:r>
            <a:r>
              <a:rPr lang="en-MY" dirty="0"/>
              <a:t> </a:t>
            </a:r>
            <a:r>
              <a:rPr lang="en-MY" dirty="0" smtClean="0"/>
              <a:t>		1715447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438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sz="4800" dirty="0" smtClean="0"/>
              <a:t>Member’s Role</a:t>
            </a:r>
            <a:endParaRPr lang="en-MY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MY" sz="3200" dirty="0" smtClean="0"/>
          </a:p>
          <a:p>
            <a:r>
              <a:rPr lang="en-MY" sz="3200" dirty="0" smtClean="0"/>
              <a:t> </a:t>
            </a:r>
            <a:r>
              <a:rPr lang="en-MY" sz="3200" dirty="0" err="1" smtClean="0"/>
              <a:t>Akmal</a:t>
            </a:r>
            <a:r>
              <a:rPr lang="en-MY" sz="3200" dirty="0" smtClean="0"/>
              <a:t> 		– Manager</a:t>
            </a:r>
          </a:p>
          <a:p>
            <a:r>
              <a:rPr lang="en-MY" sz="3200" dirty="0" smtClean="0"/>
              <a:t> </a:t>
            </a:r>
            <a:r>
              <a:rPr lang="en-MY" sz="3200" dirty="0" err="1" smtClean="0"/>
              <a:t>Luqman</a:t>
            </a:r>
            <a:r>
              <a:rPr lang="en-MY" sz="3200" dirty="0" smtClean="0"/>
              <a:t> 	– </a:t>
            </a:r>
          </a:p>
          <a:p>
            <a:r>
              <a:rPr lang="en-MY" sz="3200" dirty="0" smtClean="0"/>
              <a:t> </a:t>
            </a:r>
            <a:r>
              <a:rPr lang="en-MY" sz="3200" dirty="0" err="1" smtClean="0"/>
              <a:t>Syafiq</a:t>
            </a:r>
            <a:r>
              <a:rPr lang="en-MY" sz="3200" dirty="0" smtClean="0"/>
              <a:t> 		– </a:t>
            </a:r>
          </a:p>
          <a:p>
            <a:r>
              <a:rPr lang="en-MY" sz="3200" dirty="0" smtClean="0"/>
              <a:t> </a:t>
            </a:r>
            <a:r>
              <a:rPr lang="en-MY" sz="3200" dirty="0" err="1" smtClean="0"/>
              <a:t>Zaidan</a:t>
            </a:r>
            <a:r>
              <a:rPr lang="en-MY" sz="3200" dirty="0" smtClean="0"/>
              <a:t> 		– </a:t>
            </a:r>
          </a:p>
          <a:p>
            <a:r>
              <a:rPr lang="en-MY" sz="3200" dirty="0" smtClean="0"/>
              <a:t> </a:t>
            </a:r>
            <a:r>
              <a:rPr lang="en-MY" sz="3200" dirty="0" err="1" smtClean="0"/>
              <a:t>Salikin</a:t>
            </a:r>
            <a:r>
              <a:rPr lang="en-MY" sz="3200" dirty="0" smtClean="0"/>
              <a:t> 	–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87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sz="6600" dirty="0" smtClean="0"/>
              <a:t>Objective</a:t>
            </a:r>
            <a:endParaRPr lang="en-MY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sz="2800" dirty="0" smtClean="0"/>
              <a:t>To encourage the reading habit especially among students.</a:t>
            </a:r>
          </a:p>
          <a:p>
            <a:r>
              <a:rPr lang="en-MY" sz="2800" dirty="0" smtClean="0"/>
              <a:t>To help the students to get their books online</a:t>
            </a:r>
          </a:p>
          <a:p>
            <a:r>
              <a:rPr lang="en-MY" sz="2800" dirty="0" smtClean="0"/>
              <a:t>As the book in form of e-book, it is easier for student to bring it anywhere</a:t>
            </a:r>
          </a:p>
          <a:p>
            <a:endParaRPr lang="en-MY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10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30" y="-35487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MY" sz="4800" dirty="0" err="1" smtClean="0"/>
              <a:t>Uml</a:t>
            </a:r>
            <a:r>
              <a:rPr lang="en-MY" sz="4800" dirty="0" smtClean="0"/>
              <a:t> Diagram</a:t>
            </a:r>
            <a:endParaRPr lang="en-MY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128792" cy="540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0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752</TotalTime>
  <Words>45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E-book Online Shopping  System </vt:lpstr>
      <vt:lpstr>Member’s Role</vt:lpstr>
      <vt:lpstr>Objective</vt:lpstr>
      <vt:lpstr>Uml Diagram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2018-05-16T16:37:35Z</dcterms:created>
  <dcterms:modified xsi:type="dcterms:W3CDTF">2018-05-17T05:09:39Z</dcterms:modified>
</cp:coreProperties>
</file>