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ppt/slideLayouts/slideLayout9.xml" ContentType="application/vnd.openxmlformats-officedocument.presentationml.slideLayout+xml"/>
  <Override PartName="/ppt/theme/theme9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9582" r:id="rId1"/>
    <p:sldMasterId id="2147489714" r:id="rId2"/>
    <p:sldMasterId id="2147489597" r:id="rId3"/>
    <p:sldMasterId id="2147489599" r:id="rId4"/>
    <p:sldMasterId id="2147489605" r:id="rId5"/>
    <p:sldMasterId id="2147489741" r:id="rId6"/>
    <p:sldMasterId id="2147489684" r:id="rId7"/>
    <p:sldMasterId id="2147489694" r:id="rId8"/>
    <p:sldMasterId id="2147489696" r:id="rId9"/>
    <p:sldMasterId id="2147489793" r:id="rId10"/>
  </p:sldMasterIdLst>
  <p:notesMasterIdLst>
    <p:notesMasterId r:id="rId56"/>
  </p:notesMasterIdLst>
  <p:handoutMasterIdLst>
    <p:handoutMasterId r:id="rId57"/>
  </p:handoutMasterIdLst>
  <p:sldIdLst>
    <p:sldId id="356" r:id="rId11"/>
    <p:sldId id="296" r:id="rId12"/>
    <p:sldId id="294" r:id="rId13"/>
    <p:sldId id="278" r:id="rId14"/>
    <p:sldId id="292" r:id="rId15"/>
    <p:sldId id="359" r:id="rId16"/>
    <p:sldId id="297" r:id="rId17"/>
    <p:sldId id="298" r:id="rId18"/>
    <p:sldId id="299" r:id="rId19"/>
    <p:sldId id="300" r:id="rId20"/>
    <p:sldId id="301" r:id="rId21"/>
    <p:sldId id="302" r:id="rId22"/>
    <p:sldId id="303" r:id="rId23"/>
    <p:sldId id="357" r:id="rId24"/>
    <p:sldId id="358" r:id="rId25"/>
    <p:sldId id="306" r:id="rId26"/>
    <p:sldId id="335" r:id="rId27"/>
    <p:sldId id="360" r:id="rId28"/>
    <p:sldId id="308" r:id="rId29"/>
    <p:sldId id="322" r:id="rId30"/>
    <p:sldId id="323" r:id="rId31"/>
    <p:sldId id="309" r:id="rId32"/>
    <p:sldId id="310" r:id="rId33"/>
    <p:sldId id="346" r:id="rId34"/>
    <p:sldId id="311" r:id="rId35"/>
    <p:sldId id="324" r:id="rId36"/>
    <p:sldId id="325" r:id="rId37"/>
    <p:sldId id="312" r:id="rId38"/>
    <p:sldId id="347" r:id="rId39"/>
    <p:sldId id="366" r:id="rId40"/>
    <p:sldId id="367" r:id="rId41"/>
    <p:sldId id="368" r:id="rId42"/>
    <p:sldId id="369" r:id="rId43"/>
    <p:sldId id="370" r:id="rId44"/>
    <p:sldId id="371" r:id="rId45"/>
    <p:sldId id="372" r:id="rId46"/>
    <p:sldId id="373" r:id="rId47"/>
    <p:sldId id="374" r:id="rId48"/>
    <p:sldId id="375" r:id="rId49"/>
    <p:sldId id="376" r:id="rId50"/>
    <p:sldId id="377" r:id="rId51"/>
    <p:sldId id="378" r:id="rId52"/>
    <p:sldId id="379" r:id="rId53"/>
    <p:sldId id="380" r:id="rId54"/>
    <p:sldId id="381" r:id="rId55"/>
  </p:sldIdLst>
  <p:sldSz cx="9144000" cy="6858000" type="screen4x3"/>
  <p:notesSz cx="7315200" cy="9601200"/>
  <p:custDataLst>
    <p:tags r:id="rId5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660066"/>
    <a:srgbClr val="196AB4"/>
    <a:srgbClr val="915B1D"/>
    <a:srgbClr val="CA6D19"/>
    <a:srgbClr val="FEF2E3"/>
    <a:srgbClr val="E2EAF6"/>
    <a:srgbClr val="CCD3EA"/>
    <a:srgbClr val="E4F2E8"/>
    <a:srgbClr val="349C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86" autoAdjust="0"/>
    <p:restoredTop sz="94674" autoAdjust="0"/>
  </p:normalViewPr>
  <p:slideViewPr>
    <p:cSldViewPr>
      <p:cViewPr varScale="1">
        <p:scale>
          <a:sx n="124" d="100"/>
          <a:sy n="124" d="100"/>
        </p:scale>
        <p:origin x="1832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3.xml"/><Relationship Id="rId14" Type="http://schemas.openxmlformats.org/officeDocument/2006/relationships/slide" Target="slides/slide4.xml"/><Relationship Id="rId15" Type="http://schemas.openxmlformats.org/officeDocument/2006/relationships/slide" Target="slides/slide5.xml"/><Relationship Id="rId16" Type="http://schemas.openxmlformats.org/officeDocument/2006/relationships/slide" Target="slides/slide6.xml"/><Relationship Id="rId17" Type="http://schemas.openxmlformats.org/officeDocument/2006/relationships/slide" Target="slides/slide7.xml"/><Relationship Id="rId18" Type="http://schemas.openxmlformats.org/officeDocument/2006/relationships/slide" Target="slides/slide8.xml"/><Relationship Id="rId19" Type="http://schemas.openxmlformats.org/officeDocument/2006/relationships/slide" Target="slides/slide9.xml"/><Relationship Id="rId50" Type="http://schemas.openxmlformats.org/officeDocument/2006/relationships/slide" Target="slides/slide40.xml"/><Relationship Id="rId51" Type="http://schemas.openxmlformats.org/officeDocument/2006/relationships/slide" Target="slides/slide41.xml"/><Relationship Id="rId52" Type="http://schemas.openxmlformats.org/officeDocument/2006/relationships/slide" Target="slides/slide42.xml"/><Relationship Id="rId53" Type="http://schemas.openxmlformats.org/officeDocument/2006/relationships/slide" Target="slides/slide43.xml"/><Relationship Id="rId54" Type="http://schemas.openxmlformats.org/officeDocument/2006/relationships/slide" Target="slides/slide44.xml"/><Relationship Id="rId55" Type="http://schemas.openxmlformats.org/officeDocument/2006/relationships/slide" Target="slides/slide45.xml"/><Relationship Id="rId56" Type="http://schemas.openxmlformats.org/officeDocument/2006/relationships/notesMaster" Target="notesMasters/notesMaster1.xml"/><Relationship Id="rId57" Type="http://schemas.openxmlformats.org/officeDocument/2006/relationships/handoutMaster" Target="handoutMasters/handoutMaster1.xml"/><Relationship Id="rId58" Type="http://schemas.openxmlformats.org/officeDocument/2006/relationships/tags" Target="tags/tag1.xml"/><Relationship Id="rId59" Type="http://schemas.openxmlformats.org/officeDocument/2006/relationships/presProps" Target="presProps.xml"/><Relationship Id="rId40" Type="http://schemas.openxmlformats.org/officeDocument/2006/relationships/slide" Target="slides/slide30.xml"/><Relationship Id="rId41" Type="http://schemas.openxmlformats.org/officeDocument/2006/relationships/slide" Target="slides/slide31.xml"/><Relationship Id="rId42" Type="http://schemas.openxmlformats.org/officeDocument/2006/relationships/slide" Target="slides/slide32.xml"/><Relationship Id="rId43" Type="http://schemas.openxmlformats.org/officeDocument/2006/relationships/slide" Target="slides/slide33.xml"/><Relationship Id="rId44" Type="http://schemas.openxmlformats.org/officeDocument/2006/relationships/slide" Target="slides/slide34.xml"/><Relationship Id="rId45" Type="http://schemas.openxmlformats.org/officeDocument/2006/relationships/slide" Target="slides/slide35.xml"/><Relationship Id="rId46" Type="http://schemas.openxmlformats.org/officeDocument/2006/relationships/slide" Target="slides/slide36.xml"/><Relationship Id="rId47" Type="http://schemas.openxmlformats.org/officeDocument/2006/relationships/slide" Target="slides/slide37.xml"/><Relationship Id="rId48" Type="http://schemas.openxmlformats.org/officeDocument/2006/relationships/slide" Target="slides/slide38.xml"/><Relationship Id="rId49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Relationship Id="rId9" Type="http://schemas.openxmlformats.org/officeDocument/2006/relationships/slideMaster" Target="slideMasters/slideMaster9.xml"/><Relationship Id="rId30" Type="http://schemas.openxmlformats.org/officeDocument/2006/relationships/slide" Target="slides/slide20.xml"/><Relationship Id="rId31" Type="http://schemas.openxmlformats.org/officeDocument/2006/relationships/slide" Target="slides/slide21.xml"/><Relationship Id="rId32" Type="http://schemas.openxmlformats.org/officeDocument/2006/relationships/slide" Target="slides/slide22.xml"/><Relationship Id="rId33" Type="http://schemas.openxmlformats.org/officeDocument/2006/relationships/slide" Target="slides/slide23.xml"/><Relationship Id="rId34" Type="http://schemas.openxmlformats.org/officeDocument/2006/relationships/slide" Target="slides/slide24.xml"/><Relationship Id="rId35" Type="http://schemas.openxmlformats.org/officeDocument/2006/relationships/slide" Target="slides/slide25.xml"/><Relationship Id="rId36" Type="http://schemas.openxmlformats.org/officeDocument/2006/relationships/slide" Target="slides/slide26.xml"/><Relationship Id="rId37" Type="http://schemas.openxmlformats.org/officeDocument/2006/relationships/slide" Target="slides/slide27.xml"/><Relationship Id="rId38" Type="http://schemas.openxmlformats.org/officeDocument/2006/relationships/slide" Target="slides/slide28.xml"/><Relationship Id="rId39" Type="http://schemas.openxmlformats.org/officeDocument/2006/relationships/slide" Target="slides/slide29.xml"/><Relationship Id="rId20" Type="http://schemas.openxmlformats.org/officeDocument/2006/relationships/slide" Target="slides/slide10.xml"/><Relationship Id="rId21" Type="http://schemas.openxmlformats.org/officeDocument/2006/relationships/slide" Target="slides/slide11.xml"/><Relationship Id="rId22" Type="http://schemas.openxmlformats.org/officeDocument/2006/relationships/slide" Target="slides/slide12.xml"/><Relationship Id="rId23" Type="http://schemas.openxmlformats.org/officeDocument/2006/relationships/slide" Target="slides/slide13.xml"/><Relationship Id="rId24" Type="http://schemas.openxmlformats.org/officeDocument/2006/relationships/slide" Target="slides/slide14.xml"/><Relationship Id="rId25" Type="http://schemas.openxmlformats.org/officeDocument/2006/relationships/slide" Target="slides/slide15.xml"/><Relationship Id="rId26" Type="http://schemas.openxmlformats.org/officeDocument/2006/relationships/slide" Target="slides/slide16.xml"/><Relationship Id="rId27" Type="http://schemas.openxmlformats.org/officeDocument/2006/relationships/slide" Target="slides/slide17.xml"/><Relationship Id="rId28" Type="http://schemas.openxmlformats.org/officeDocument/2006/relationships/slide" Target="slides/slide18.xml"/><Relationship Id="rId29" Type="http://schemas.openxmlformats.org/officeDocument/2006/relationships/slide" Target="slides/slide19.xml"/><Relationship Id="rId60" Type="http://schemas.openxmlformats.org/officeDocument/2006/relationships/viewProps" Target="viewProps.xml"/><Relationship Id="rId61" Type="http://schemas.openxmlformats.org/officeDocument/2006/relationships/theme" Target="theme/theme1.xml"/><Relationship Id="rId62" Type="http://schemas.openxmlformats.org/officeDocument/2006/relationships/tableStyles" Target="tableStyles.xml"/><Relationship Id="rId10" Type="http://schemas.openxmlformats.org/officeDocument/2006/relationships/slideMaster" Target="slideMasters/slideMaster10.xml"/><Relationship Id="rId11" Type="http://schemas.openxmlformats.org/officeDocument/2006/relationships/slide" Target="slides/slide1.xml"/><Relationship Id="rId12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265" cy="480060"/>
          </a:xfrm>
          <a:prstGeom prst="rect">
            <a:avLst/>
          </a:prstGeom>
        </p:spPr>
        <p:txBody>
          <a:bodyPr vert="horz" lIns="93646" tIns="46823" rIns="93646" bIns="468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4298" y="0"/>
            <a:ext cx="3169265" cy="480060"/>
          </a:xfrm>
          <a:prstGeom prst="rect">
            <a:avLst/>
          </a:prstGeom>
        </p:spPr>
        <p:txBody>
          <a:bodyPr vert="horz" lIns="93646" tIns="46823" rIns="93646" bIns="46823" rtlCol="0"/>
          <a:lstStyle>
            <a:lvl1pPr algn="r">
              <a:defRPr sz="1200"/>
            </a:lvl1pPr>
          </a:lstStyle>
          <a:p>
            <a:fld id="{72EC643B-1860-47F7-8234-FB0172CAB77E}" type="datetimeFigureOut">
              <a:rPr lang="en-US" smtClean="0"/>
              <a:pPr/>
              <a:t>2/1/17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19524"/>
            <a:ext cx="3169265" cy="480060"/>
          </a:xfrm>
          <a:prstGeom prst="rect">
            <a:avLst/>
          </a:prstGeom>
        </p:spPr>
        <p:txBody>
          <a:bodyPr vert="horz" lIns="93646" tIns="46823" rIns="93646" bIns="468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4298" y="9119524"/>
            <a:ext cx="3169265" cy="480060"/>
          </a:xfrm>
          <a:prstGeom prst="rect">
            <a:avLst/>
          </a:prstGeom>
        </p:spPr>
        <p:txBody>
          <a:bodyPr vert="horz" lIns="93646" tIns="46823" rIns="93646" bIns="46823" rtlCol="0" anchor="b"/>
          <a:lstStyle>
            <a:lvl1pPr algn="r">
              <a:defRPr sz="1200"/>
            </a:lvl1pPr>
          </a:lstStyle>
          <a:p>
            <a:fld id="{13C80E0A-65E3-4467-B119-8D4B7B98A4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8159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79630"/>
          </a:xfrm>
          <a:prstGeom prst="rect">
            <a:avLst/>
          </a:prstGeom>
        </p:spPr>
        <p:txBody>
          <a:bodyPr vert="horz" lIns="93646" tIns="46823" rIns="93646" bIns="468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4050" y="1"/>
            <a:ext cx="3169920" cy="479630"/>
          </a:xfrm>
          <a:prstGeom prst="rect">
            <a:avLst/>
          </a:prstGeom>
        </p:spPr>
        <p:txBody>
          <a:bodyPr vert="horz" lIns="93646" tIns="46823" rIns="93646" bIns="46823" rtlCol="0"/>
          <a:lstStyle>
            <a:lvl1pPr algn="r">
              <a:defRPr sz="1200"/>
            </a:lvl1pPr>
          </a:lstStyle>
          <a:p>
            <a:fld id="{C21953DB-1A5D-4FB3-9952-8CD5038D5157}" type="datetimeFigureOut">
              <a:rPr lang="en-US" smtClean="0"/>
              <a:pPr/>
              <a:t>2/1/17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646" tIns="46823" rIns="93646" bIns="468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59711"/>
            <a:ext cx="5852160" cy="4320972"/>
          </a:xfrm>
          <a:prstGeom prst="rect">
            <a:avLst/>
          </a:prstGeom>
        </p:spPr>
        <p:txBody>
          <a:bodyPr vert="horz" lIns="93646" tIns="46823" rIns="93646" bIns="4682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20"/>
            <a:ext cx="3169920" cy="479630"/>
          </a:xfrm>
          <a:prstGeom prst="rect">
            <a:avLst/>
          </a:prstGeom>
        </p:spPr>
        <p:txBody>
          <a:bodyPr vert="horz" lIns="93646" tIns="46823" rIns="93646" bIns="468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4050" y="9119420"/>
            <a:ext cx="3169920" cy="479630"/>
          </a:xfrm>
          <a:prstGeom prst="rect">
            <a:avLst/>
          </a:prstGeom>
        </p:spPr>
        <p:txBody>
          <a:bodyPr vert="horz" lIns="93646" tIns="46823" rIns="93646" bIns="46823" rtlCol="0" anchor="b"/>
          <a:lstStyle>
            <a:lvl1pPr algn="r">
              <a:defRPr sz="1200"/>
            </a:lvl1pPr>
          </a:lstStyle>
          <a:p>
            <a:fld id="{3AE64C79-EF60-448E-B926-A58E85799C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004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64C79-EF60-448E-B926-A58E85799C5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6824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64C79-EF60-448E-B926-A58E85799C5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0005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64C79-EF60-448E-B926-A58E85799C5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6152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64C79-EF60-448E-B926-A58E85799C5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1021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64C79-EF60-448E-B926-A58E85799C5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8295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64C79-EF60-448E-B926-A58E85799C52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3254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64C79-EF60-448E-B926-A58E85799C5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0222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64C79-EF60-448E-B926-A58E85799C52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0222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64C79-EF60-448E-B926-A58E85799C52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619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64C79-EF60-448E-B926-A58E85799C52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4244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64C79-EF60-448E-B926-A58E85799C52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74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64C79-EF60-448E-B926-A58E85799C5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7367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64C79-EF60-448E-B926-A58E85799C52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8662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64C79-EF60-448E-B926-A58E85799C52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0921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64C79-EF60-448E-B926-A58E85799C52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8171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64C79-EF60-448E-B926-A58E85799C52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4169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64C79-EF60-448E-B926-A58E85799C52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3300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64C79-EF60-448E-B926-A58E85799C52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877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64C79-EF60-448E-B926-A58E85799C52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0222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64C79-EF60-448E-B926-A58E85799C52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6218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64C79-EF60-448E-B926-A58E85799C52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7253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64C79-EF60-448E-B926-A58E85799C52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6678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64C79-EF60-448E-B926-A58E85799C5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72968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64C79-EF60-448E-B926-A58E85799C52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3318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64C79-EF60-448E-B926-A58E85799C52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02763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64C79-EF60-448E-B926-A58E85799C52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89810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64C79-EF60-448E-B926-A58E85799C52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88735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64C79-EF60-448E-B926-A58E85799C52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12108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64C79-EF60-448E-B926-A58E85799C52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45990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64C79-EF60-448E-B926-A58E85799C52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94760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64C79-EF60-448E-B926-A58E85799C52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34505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64C79-EF60-448E-B926-A58E85799C52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62493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64C79-EF60-448E-B926-A58E85799C52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9418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64C79-EF60-448E-B926-A58E85799C5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7632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64C79-EF60-448E-B926-A58E85799C5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2741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64C79-EF60-448E-B926-A58E85799C5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1828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64C79-EF60-448E-B926-A58E85799C5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6082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64C79-EF60-448E-B926-A58E85799C5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0768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64C79-EF60-448E-B926-A58E85799C5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864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pterNumber" hidden="1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0" y="76200"/>
            <a:ext cx="2286000" cy="1676400"/>
          </a:xfrm>
          <a:prstGeom prst="rect">
            <a:avLst/>
          </a:prstGeom>
        </p:spPr>
        <p:txBody>
          <a:bodyPr anchor="ctr" anchorCtr="1"/>
          <a:lstStyle>
            <a:lvl1pPr algn="ctr">
              <a:defRPr sz="14000">
                <a:solidFill>
                  <a:schemeClr val="bg1"/>
                </a:solidFill>
                <a:latin typeface="Calibri"/>
              </a:defRPr>
            </a:lvl1pPr>
            <a:lvl2pPr>
              <a:defRPr sz="2800">
                <a:latin typeface="Calibri"/>
              </a:defRPr>
            </a:lvl2pPr>
            <a:lvl3pPr>
              <a:defRPr sz="2800">
                <a:latin typeface="Calibri"/>
              </a:defRPr>
            </a:lvl3pPr>
            <a:lvl4pPr>
              <a:defRPr sz="2800">
                <a:latin typeface="Calibri"/>
              </a:defRPr>
            </a:lvl4pPr>
            <a:lvl5pPr>
              <a:defRPr sz="2800">
                <a:latin typeface="Calibri"/>
              </a:defRPr>
            </a:lvl5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XX</a:t>
            </a:r>
            <a:endParaRPr lang="en-US" dirty="0"/>
          </a:p>
        </p:txBody>
      </p:sp>
      <p:sp>
        <p:nvSpPr>
          <p:cNvPr id="4" name="ChapterTitle" hidden="1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22300"/>
            <a:ext cx="6629400" cy="596900"/>
          </a:xfrm>
          <a:prstGeom prst="rect">
            <a:avLst/>
          </a:prstGeom>
        </p:spPr>
        <p:txBody>
          <a:bodyPr anchor="ctr" anchorCtr="0"/>
          <a:lstStyle>
            <a:lvl1pPr>
              <a:defRPr sz="3600" b="1">
                <a:solidFill>
                  <a:schemeClr val="bg1"/>
                </a:solidFill>
                <a:latin typeface="Calibri"/>
              </a:defRPr>
            </a:lvl1pPr>
            <a:lvl2pPr>
              <a:defRPr sz="2800">
                <a:latin typeface="Calibri"/>
              </a:defRPr>
            </a:lvl2pPr>
            <a:lvl3pPr>
              <a:defRPr sz="2800">
                <a:latin typeface="Calibri"/>
              </a:defRPr>
            </a:lvl3pPr>
            <a:lvl4pPr>
              <a:defRPr sz="2800">
                <a:latin typeface="Calibri"/>
              </a:defRPr>
            </a:lvl4pPr>
            <a:lvl5pPr>
              <a:defRPr sz="2800">
                <a:latin typeface="Calibri"/>
              </a:defRPr>
            </a:lvl5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Chapter Title</a:t>
            </a:r>
            <a:endParaRPr lang="en-US" dirty="0"/>
          </a:p>
        </p:txBody>
      </p:sp>
      <p:sp>
        <p:nvSpPr>
          <p:cNvPr id="5" name="ChapterSubTitle" hidden="1"/>
          <p:cNvSpPr>
            <a:spLocks noGrp="1"/>
          </p:cNvSpPr>
          <p:nvPr>
            <p:ph type="body" sz="quarter" idx="12" hasCustomPrompt="1"/>
          </p:nvPr>
        </p:nvSpPr>
        <p:spPr>
          <a:xfrm>
            <a:off x="1270000" y="1270000"/>
            <a:ext cx="5080000" cy="444500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alibri"/>
              </a:defRPr>
            </a:lvl1pPr>
            <a:lvl2pPr>
              <a:defRPr sz="2800">
                <a:latin typeface="Calibri"/>
              </a:defRPr>
            </a:lvl2pPr>
            <a:lvl3pPr>
              <a:defRPr sz="2800">
                <a:latin typeface="Calibri"/>
              </a:defRPr>
            </a:lvl3pPr>
            <a:lvl4pPr>
              <a:defRPr sz="2800">
                <a:latin typeface="Calibri"/>
              </a:defRPr>
            </a:lvl4pPr>
            <a:lvl5pPr>
              <a:defRPr sz="2800">
                <a:latin typeface="Calibri"/>
              </a:defRPr>
            </a:lvl5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ChapterSubTitle</a:t>
            </a:r>
            <a:endParaRPr lang="en-US"/>
          </a:p>
        </p:txBody>
      </p:sp>
      <p:sp>
        <p:nvSpPr>
          <p:cNvPr id="6" name="SectionNumber" hidden="1"/>
          <p:cNvSpPr>
            <a:spLocks noGrp="1"/>
          </p:cNvSpPr>
          <p:nvPr>
            <p:ph type="body" sz="quarter" idx="13" hasCustomPrompt="1"/>
          </p:nvPr>
        </p:nvSpPr>
        <p:spPr>
          <a:xfrm>
            <a:off x="1270000" y="1778000"/>
            <a:ext cx="5080000" cy="444500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alibri"/>
              </a:defRPr>
            </a:lvl1pPr>
            <a:lvl2pPr>
              <a:defRPr sz="2800">
                <a:latin typeface="Calibri"/>
              </a:defRPr>
            </a:lvl2pPr>
            <a:lvl3pPr>
              <a:defRPr sz="2800">
                <a:latin typeface="Calibri"/>
              </a:defRPr>
            </a:lvl3pPr>
            <a:lvl4pPr>
              <a:defRPr sz="2800">
                <a:latin typeface="Calibri"/>
              </a:defRPr>
            </a:lvl4pPr>
            <a:lvl5pPr>
              <a:defRPr sz="2800">
                <a:latin typeface="Calibri"/>
              </a:defRPr>
            </a:lvl5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SectionNumber</a:t>
            </a:r>
            <a:endParaRPr lang="en-US"/>
          </a:p>
        </p:txBody>
      </p:sp>
      <p:sp>
        <p:nvSpPr>
          <p:cNvPr id="7" name="SectionTitle" hidden="1"/>
          <p:cNvSpPr>
            <a:spLocks noGrp="1"/>
          </p:cNvSpPr>
          <p:nvPr>
            <p:ph type="body" sz="quarter" idx="14" hasCustomPrompt="1"/>
          </p:nvPr>
        </p:nvSpPr>
        <p:spPr>
          <a:xfrm>
            <a:off x="1270000" y="2286000"/>
            <a:ext cx="5080000" cy="444500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alibri"/>
              </a:defRPr>
            </a:lvl1pPr>
            <a:lvl2pPr>
              <a:defRPr sz="2800">
                <a:latin typeface="Calibri"/>
              </a:defRPr>
            </a:lvl2pPr>
            <a:lvl3pPr>
              <a:defRPr sz="2800">
                <a:latin typeface="Calibri"/>
              </a:defRPr>
            </a:lvl3pPr>
            <a:lvl4pPr>
              <a:defRPr sz="2800">
                <a:latin typeface="Calibri"/>
              </a:defRPr>
            </a:lvl4pPr>
            <a:lvl5pPr>
              <a:defRPr sz="2800">
                <a:latin typeface="Calibri"/>
              </a:defRPr>
            </a:lvl5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SectionTitle</a:t>
            </a:r>
            <a:endParaRPr lang="en-US"/>
          </a:p>
        </p:txBody>
      </p:sp>
      <p:sp>
        <p:nvSpPr>
          <p:cNvPr id="8" name="ObjectiveNumber" hidden="1"/>
          <p:cNvSpPr>
            <a:spLocks noGrp="1"/>
          </p:cNvSpPr>
          <p:nvPr>
            <p:ph type="body" sz="quarter" idx="15" hasCustomPrompt="1"/>
          </p:nvPr>
        </p:nvSpPr>
        <p:spPr>
          <a:xfrm>
            <a:off x="1270000" y="2794000"/>
            <a:ext cx="5080000" cy="444500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alibri"/>
              </a:defRPr>
            </a:lvl1pPr>
            <a:lvl2pPr>
              <a:defRPr sz="2800">
                <a:latin typeface="Calibri"/>
              </a:defRPr>
            </a:lvl2pPr>
            <a:lvl3pPr>
              <a:defRPr sz="2800">
                <a:latin typeface="Calibri"/>
              </a:defRPr>
            </a:lvl3pPr>
            <a:lvl4pPr>
              <a:defRPr sz="2800">
                <a:latin typeface="Calibri"/>
              </a:defRPr>
            </a:lvl4pPr>
            <a:lvl5pPr>
              <a:defRPr sz="2800">
                <a:latin typeface="Calibri"/>
              </a:defRPr>
            </a:lvl5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ObjectiveNumber</a:t>
            </a:r>
            <a:endParaRPr lang="en-US"/>
          </a:p>
        </p:txBody>
      </p:sp>
      <p:sp>
        <p:nvSpPr>
          <p:cNvPr id="9" name="Objective" hidden="1"/>
          <p:cNvSpPr>
            <a:spLocks noGrp="1"/>
          </p:cNvSpPr>
          <p:nvPr>
            <p:ph type="body" sz="quarter" idx="16" hasCustomPrompt="1"/>
          </p:nvPr>
        </p:nvSpPr>
        <p:spPr>
          <a:xfrm>
            <a:off x="1270000" y="3302000"/>
            <a:ext cx="5080000" cy="444500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alibri"/>
              </a:defRPr>
            </a:lvl1pPr>
            <a:lvl2pPr>
              <a:defRPr sz="2800">
                <a:latin typeface="Calibri"/>
              </a:defRPr>
            </a:lvl2pPr>
            <a:lvl3pPr>
              <a:defRPr sz="2800">
                <a:latin typeface="Calibri"/>
              </a:defRPr>
            </a:lvl3pPr>
            <a:lvl4pPr>
              <a:defRPr sz="2800">
                <a:latin typeface="Calibri"/>
              </a:defRPr>
            </a:lvl4pPr>
            <a:lvl5pPr>
              <a:defRPr sz="2800">
                <a:latin typeface="Calibri"/>
              </a:defRPr>
            </a:lvl5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Objective</a:t>
            </a:r>
            <a:endParaRPr lang="en-US"/>
          </a:p>
        </p:txBody>
      </p:sp>
      <p:sp>
        <p:nvSpPr>
          <p:cNvPr id="10" name="ItemNumber" hidden="1"/>
          <p:cNvSpPr>
            <a:spLocks noGrp="1"/>
          </p:cNvSpPr>
          <p:nvPr>
            <p:ph type="body" sz="quarter" idx="17" hasCustomPrompt="1"/>
          </p:nvPr>
        </p:nvSpPr>
        <p:spPr>
          <a:xfrm>
            <a:off x="1270000" y="3810000"/>
            <a:ext cx="5080000" cy="444500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alibri"/>
              </a:defRPr>
            </a:lvl1pPr>
            <a:lvl2pPr>
              <a:defRPr sz="2800">
                <a:latin typeface="Calibri"/>
              </a:defRPr>
            </a:lvl2pPr>
            <a:lvl3pPr>
              <a:defRPr sz="2800">
                <a:latin typeface="Calibri"/>
              </a:defRPr>
            </a:lvl3pPr>
            <a:lvl4pPr>
              <a:defRPr sz="2800">
                <a:latin typeface="Calibri"/>
              </a:defRPr>
            </a:lvl4pPr>
            <a:lvl5pPr>
              <a:defRPr sz="2800">
                <a:latin typeface="Calibri"/>
              </a:defRPr>
            </a:lvl5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ItemNumber</a:t>
            </a:r>
            <a:endParaRPr lang="en-US"/>
          </a:p>
        </p:txBody>
      </p:sp>
      <p:sp>
        <p:nvSpPr>
          <p:cNvPr id="11" name="ItemTitle" hidden="1"/>
          <p:cNvSpPr>
            <a:spLocks noGrp="1"/>
          </p:cNvSpPr>
          <p:nvPr>
            <p:ph type="body" sz="quarter" idx="18" hasCustomPrompt="1"/>
          </p:nvPr>
        </p:nvSpPr>
        <p:spPr>
          <a:xfrm>
            <a:off x="1270000" y="4318000"/>
            <a:ext cx="5080000" cy="444500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alibri"/>
              </a:defRPr>
            </a:lvl1pPr>
            <a:lvl2pPr>
              <a:defRPr sz="2800">
                <a:latin typeface="Calibri"/>
              </a:defRPr>
            </a:lvl2pPr>
            <a:lvl3pPr>
              <a:defRPr sz="2800">
                <a:latin typeface="Calibri"/>
              </a:defRPr>
            </a:lvl3pPr>
            <a:lvl4pPr>
              <a:defRPr sz="2800">
                <a:latin typeface="Calibri"/>
              </a:defRPr>
            </a:lvl4pPr>
            <a:lvl5pPr>
              <a:defRPr sz="2800">
                <a:latin typeface="Calibri"/>
              </a:defRPr>
            </a:lvl5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ItemTitle</a:t>
            </a:r>
            <a:endParaRPr lang="en-US"/>
          </a:p>
        </p:txBody>
      </p:sp>
      <p:sp>
        <p:nvSpPr>
          <p:cNvPr id="12" name="CONS" hidden="1"/>
          <p:cNvSpPr>
            <a:spLocks noGrp="1"/>
          </p:cNvSpPr>
          <p:nvPr>
            <p:ph type="body" sz="quarter" idx="19" hasCustomPrompt="1"/>
          </p:nvPr>
        </p:nvSpPr>
        <p:spPr>
          <a:xfrm>
            <a:off x="1270000" y="4826000"/>
            <a:ext cx="5080000" cy="444500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alibri"/>
              </a:defRPr>
            </a:lvl1pPr>
            <a:lvl2pPr>
              <a:defRPr sz="2800">
                <a:latin typeface="Calibri"/>
              </a:defRPr>
            </a:lvl2pPr>
            <a:lvl3pPr>
              <a:defRPr sz="2800">
                <a:latin typeface="Calibri"/>
              </a:defRPr>
            </a:lvl3pPr>
            <a:lvl4pPr>
              <a:defRPr sz="2800">
                <a:latin typeface="Calibri"/>
              </a:defRPr>
            </a:lvl4pPr>
            <a:lvl5pPr>
              <a:defRPr sz="2800">
                <a:latin typeface="Calibri"/>
              </a:defRPr>
            </a:lvl5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CONS</a:t>
            </a:r>
            <a:endParaRPr lang="en-US"/>
          </a:p>
        </p:txBody>
      </p:sp>
      <p:sp>
        <p:nvSpPr>
          <p:cNvPr id="13" name="SlideNumber" hidden="1"/>
          <p:cNvSpPr>
            <a:spLocks noGrp="1"/>
          </p:cNvSpPr>
          <p:nvPr>
            <p:ph type="body" sz="quarter" idx="20" hasCustomPrompt="1"/>
          </p:nvPr>
        </p:nvSpPr>
        <p:spPr>
          <a:xfrm>
            <a:off x="7391400" y="6553200"/>
            <a:ext cx="1524000" cy="228600"/>
          </a:xfrm>
          <a:prstGeom prst="rect">
            <a:avLst/>
          </a:prstGeom>
        </p:spPr>
        <p:txBody>
          <a:bodyPr anchor="ctr" anchorCtr="0"/>
          <a:lstStyle>
            <a:lvl1pPr algn="r">
              <a:buNone/>
              <a:defRPr sz="1800"/>
            </a:lvl1pPr>
          </a:lstStyle>
          <a:p>
            <a:pPr lvl="0"/>
            <a:r>
              <a:rPr lang="en-US" dirty="0" err="1" smtClean="0"/>
              <a:t>SlideNumber</a:t>
            </a:r>
            <a:endParaRPr lang="en-US" dirty="0"/>
          </a:p>
        </p:txBody>
      </p:sp>
      <p:sp>
        <p:nvSpPr>
          <p:cNvPr id="14" name="Copyright" hidden="1"/>
          <p:cNvSpPr>
            <a:spLocks noGrp="1"/>
          </p:cNvSpPr>
          <p:nvPr>
            <p:ph type="body" sz="quarter" idx="21" hasCustomPrompt="1"/>
          </p:nvPr>
        </p:nvSpPr>
        <p:spPr>
          <a:xfrm>
            <a:off x="1143000" y="6553200"/>
            <a:ext cx="5943600" cy="228600"/>
          </a:xfrm>
          <a:prstGeom prst="rect">
            <a:avLst/>
          </a:prstGeom>
        </p:spPr>
        <p:txBody>
          <a:bodyPr anchor="ctr" anchorCtr="0"/>
          <a:lstStyle>
            <a:lvl1pPr algn="ctr">
              <a:buNone/>
              <a:defRPr sz="1000"/>
            </a:lvl1pPr>
          </a:lstStyle>
          <a:p>
            <a:pPr lvl="0"/>
            <a:r>
              <a:rPr lang="en-US" dirty="0" smtClean="0"/>
              <a:t>Copyright</a:t>
            </a:r>
            <a:endParaRPr lang="en-US" dirty="0"/>
          </a:p>
        </p:txBody>
      </p:sp>
      <p:graphicFrame>
        <p:nvGraphicFramePr>
          <p:cNvPr id="15" name="SectionsTable" hidden="1"/>
          <p:cNvGraphicFramePr>
            <a:graphicFrameLocks noGrp="1"/>
          </p:cNvGraphicFramePr>
          <p:nvPr userDrawn="1"/>
        </p:nvGraphicFramePr>
        <p:xfrm>
          <a:off x="152400" y="2514600"/>
          <a:ext cx="8610600" cy="36271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800"/>
                <a:gridCol w="7924800"/>
              </a:tblGrid>
              <a:tr h="485775">
                <a:tc>
                  <a:txBody>
                    <a:bodyPr/>
                    <a:lstStyle/>
                    <a:p>
                      <a:pPr algn="r"/>
                      <a:endParaRPr lang="en-US" sz="2800" dirty="0">
                        <a:solidFill>
                          <a:srgbClr val="0092C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85775">
                <a:tc>
                  <a:txBody>
                    <a:bodyPr/>
                    <a:lstStyle/>
                    <a:p>
                      <a:pPr algn="r"/>
                      <a:endParaRPr lang="en-US" sz="2800" dirty="0">
                        <a:solidFill>
                          <a:srgbClr val="0092C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85775">
                <a:tc>
                  <a:txBody>
                    <a:bodyPr/>
                    <a:lstStyle/>
                    <a:p>
                      <a:pPr algn="r"/>
                      <a:endParaRPr lang="en-US" sz="2800" dirty="0">
                        <a:solidFill>
                          <a:srgbClr val="0092C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85775">
                <a:tc>
                  <a:txBody>
                    <a:bodyPr/>
                    <a:lstStyle/>
                    <a:p>
                      <a:pPr algn="r"/>
                      <a:endParaRPr lang="en-US" sz="2800" dirty="0">
                        <a:solidFill>
                          <a:srgbClr val="0092C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85775">
                <a:tc>
                  <a:txBody>
                    <a:bodyPr/>
                    <a:lstStyle/>
                    <a:p>
                      <a:pPr algn="r"/>
                      <a:endParaRPr lang="en-US" sz="2800" dirty="0">
                        <a:solidFill>
                          <a:srgbClr val="0092C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85775">
                <a:tc>
                  <a:txBody>
                    <a:bodyPr/>
                    <a:lstStyle/>
                    <a:p>
                      <a:pPr algn="r"/>
                      <a:endParaRPr lang="en-US" sz="2800" dirty="0">
                        <a:solidFill>
                          <a:srgbClr val="0092C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485775">
                <a:tc>
                  <a:txBody>
                    <a:bodyPr/>
                    <a:lstStyle/>
                    <a:p>
                      <a:pPr algn="r"/>
                      <a:endParaRPr lang="en-US" sz="2800" dirty="0">
                        <a:solidFill>
                          <a:srgbClr val="0092C8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467E0-2540-4669-900A-9FC58921918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2/1/17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Semester II 2016/2017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23F9D-7E7B-4F79-99EA-2B54EFDA51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8036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FC36B-C578-45CB-B22B-9D1B8C5F9B2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2/1/17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Semester II 2016/2017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23F9D-7E7B-4F79-99EA-2B54EFDA51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004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FFD3F-7C90-47F5-A384-1290CCE7B39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2/1/17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Semester II 2016/2017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23F9D-7E7B-4F79-99EA-2B54EFDA51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291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C944D-0F3C-4CA5-B392-67428E7ADB4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2/1/17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Semester II 2016/2017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23F9D-7E7B-4F79-99EA-2B54EFDA51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55083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D4C5C-CDE4-41A4-9DCE-9D7A7B0DC13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2/1/17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Semester II 2016/2017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23F9D-7E7B-4F79-99EA-2B54EFDA51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2354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50E41-BA12-464C-9C80-F79B3BF139D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2/1/17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Semester II 2016/2017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23F9D-7E7B-4F79-99EA-2B54EFDA51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55744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28939-1CAB-4A6E-B516-8704CD98AE5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2/1/17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Semester II 2016/2017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23F9D-7E7B-4F79-99EA-2B54EFDA51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74227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4B1F9-0DAD-4F4C-8FD9-F6B6CF92F2D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2/1/17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Semester II 2016/2017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23F9D-7E7B-4F79-99EA-2B54EFDA51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1628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FAAC4-977B-4336-9EB4-048D266DB16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2/1/17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Semester II 2016/2017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23F9D-7E7B-4F79-99EA-2B54EFDA51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82424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58701-897E-4B38-AAB6-A25F856DB15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2/1/17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Semester II 2016/2017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23F9D-7E7B-4F79-99EA-2B54EFDA51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70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 userDrawn="1"/>
        </p:nvSpPr>
        <p:spPr>
          <a:xfrm>
            <a:off x="143540" y="76200"/>
            <a:ext cx="8848060" cy="6553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hapterTitle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30354"/>
            <a:ext cx="6172200" cy="1447800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defRPr sz="3600" b="1">
                <a:solidFill>
                  <a:srgbClr val="196AB4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800">
                <a:latin typeface="Calibri"/>
              </a:defRPr>
            </a:lvl2pPr>
            <a:lvl3pPr>
              <a:defRPr sz="2800">
                <a:latin typeface="Calibri"/>
              </a:defRPr>
            </a:lvl3pPr>
            <a:lvl4pPr>
              <a:defRPr sz="2800">
                <a:latin typeface="Calibri"/>
              </a:defRPr>
            </a:lvl4pPr>
            <a:lvl5pPr>
              <a:defRPr sz="2800">
                <a:latin typeface="Calibri"/>
              </a:defRPr>
            </a:lvl5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err="1" smtClean="0"/>
              <a:t>ChapterTitle</a:t>
            </a:r>
            <a:endParaRPr lang="en-US" dirty="0"/>
          </a:p>
        </p:txBody>
      </p:sp>
      <p:sp>
        <p:nvSpPr>
          <p:cNvPr id="8" name="ChapterSubTitle" hidden="1"/>
          <p:cNvSpPr>
            <a:spLocks noGrp="1"/>
          </p:cNvSpPr>
          <p:nvPr>
            <p:ph type="body" sz="quarter" idx="12" hasCustomPrompt="1"/>
          </p:nvPr>
        </p:nvSpPr>
        <p:spPr>
          <a:xfrm>
            <a:off x="1270000" y="1270000"/>
            <a:ext cx="5080000" cy="444500"/>
          </a:xfrm>
          <a:prstGeom prst="rect">
            <a:avLst/>
          </a:prstGeom>
        </p:spPr>
        <p:txBody>
          <a:bodyPr/>
          <a:lstStyle>
            <a:lvl1pPr marL="0" indent="0">
              <a:defRPr sz="2800">
                <a:latin typeface="Calibri"/>
              </a:defRPr>
            </a:lvl1pPr>
            <a:lvl2pPr>
              <a:defRPr sz="2800">
                <a:latin typeface="Calibri"/>
              </a:defRPr>
            </a:lvl2pPr>
            <a:lvl3pPr>
              <a:defRPr sz="2800">
                <a:latin typeface="Calibri"/>
              </a:defRPr>
            </a:lvl3pPr>
            <a:lvl4pPr>
              <a:defRPr sz="2800">
                <a:latin typeface="Calibri"/>
              </a:defRPr>
            </a:lvl4pPr>
            <a:lvl5pPr>
              <a:defRPr sz="2800">
                <a:latin typeface="Calibri"/>
              </a:defRPr>
            </a:lvl5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ChapterSubTitle</a:t>
            </a:r>
            <a:endParaRPr lang="en-US"/>
          </a:p>
        </p:txBody>
      </p:sp>
      <p:sp>
        <p:nvSpPr>
          <p:cNvPr id="9" name="SectionNumber" hidden="1"/>
          <p:cNvSpPr>
            <a:spLocks noGrp="1"/>
          </p:cNvSpPr>
          <p:nvPr>
            <p:ph type="body" sz="quarter" idx="13" hasCustomPrompt="1"/>
          </p:nvPr>
        </p:nvSpPr>
        <p:spPr>
          <a:xfrm>
            <a:off x="1270000" y="1778000"/>
            <a:ext cx="5080000" cy="444500"/>
          </a:xfrm>
          <a:prstGeom prst="rect">
            <a:avLst/>
          </a:prstGeom>
        </p:spPr>
        <p:txBody>
          <a:bodyPr/>
          <a:lstStyle>
            <a:lvl1pPr marL="0" indent="0">
              <a:defRPr sz="2800">
                <a:latin typeface="Calibri"/>
              </a:defRPr>
            </a:lvl1pPr>
            <a:lvl2pPr>
              <a:defRPr sz="2800">
                <a:latin typeface="Calibri"/>
              </a:defRPr>
            </a:lvl2pPr>
            <a:lvl3pPr>
              <a:defRPr sz="2800">
                <a:latin typeface="Calibri"/>
              </a:defRPr>
            </a:lvl3pPr>
            <a:lvl4pPr>
              <a:defRPr sz="2800">
                <a:latin typeface="Calibri"/>
              </a:defRPr>
            </a:lvl4pPr>
            <a:lvl5pPr>
              <a:defRPr sz="2800">
                <a:latin typeface="Calibri"/>
              </a:defRPr>
            </a:lvl5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SectionNumber</a:t>
            </a:r>
            <a:endParaRPr lang="en-US"/>
          </a:p>
        </p:txBody>
      </p:sp>
      <p:sp>
        <p:nvSpPr>
          <p:cNvPr id="10" name="SectionTitle" hidden="1"/>
          <p:cNvSpPr>
            <a:spLocks noGrp="1"/>
          </p:cNvSpPr>
          <p:nvPr>
            <p:ph type="body" sz="quarter" idx="14" hasCustomPrompt="1"/>
          </p:nvPr>
        </p:nvSpPr>
        <p:spPr>
          <a:xfrm>
            <a:off x="1270000" y="2286000"/>
            <a:ext cx="5080000" cy="444500"/>
          </a:xfrm>
          <a:prstGeom prst="rect">
            <a:avLst/>
          </a:prstGeom>
        </p:spPr>
        <p:txBody>
          <a:bodyPr/>
          <a:lstStyle>
            <a:lvl1pPr marL="0" indent="0">
              <a:defRPr sz="2800">
                <a:latin typeface="Calibri"/>
              </a:defRPr>
            </a:lvl1pPr>
            <a:lvl2pPr>
              <a:defRPr sz="2800">
                <a:latin typeface="Calibri"/>
              </a:defRPr>
            </a:lvl2pPr>
            <a:lvl3pPr>
              <a:defRPr sz="2800">
                <a:latin typeface="Calibri"/>
              </a:defRPr>
            </a:lvl3pPr>
            <a:lvl4pPr>
              <a:defRPr sz="2800">
                <a:latin typeface="Calibri"/>
              </a:defRPr>
            </a:lvl4pPr>
            <a:lvl5pPr>
              <a:defRPr sz="2800">
                <a:latin typeface="Calibri"/>
              </a:defRPr>
            </a:lvl5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SectionTitle</a:t>
            </a:r>
            <a:endParaRPr lang="en-US"/>
          </a:p>
        </p:txBody>
      </p:sp>
      <p:sp>
        <p:nvSpPr>
          <p:cNvPr id="11" name="ObjectiveNumber" hidden="1"/>
          <p:cNvSpPr>
            <a:spLocks noGrp="1"/>
          </p:cNvSpPr>
          <p:nvPr>
            <p:ph type="body" sz="quarter" idx="15" hasCustomPrompt="1"/>
          </p:nvPr>
        </p:nvSpPr>
        <p:spPr>
          <a:xfrm>
            <a:off x="1270000" y="2794000"/>
            <a:ext cx="5080000" cy="444500"/>
          </a:xfrm>
          <a:prstGeom prst="rect">
            <a:avLst/>
          </a:prstGeom>
        </p:spPr>
        <p:txBody>
          <a:bodyPr/>
          <a:lstStyle>
            <a:lvl1pPr marL="0" indent="0">
              <a:defRPr sz="2800">
                <a:latin typeface="Calibri"/>
              </a:defRPr>
            </a:lvl1pPr>
            <a:lvl2pPr>
              <a:defRPr sz="2800">
                <a:latin typeface="Calibri"/>
              </a:defRPr>
            </a:lvl2pPr>
            <a:lvl3pPr>
              <a:defRPr sz="2800">
                <a:latin typeface="Calibri"/>
              </a:defRPr>
            </a:lvl3pPr>
            <a:lvl4pPr>
              <a:defRPr sz="2800">
                <a:latin typeface="Calibri"/>
              </a:defRPr>
            </a:lvl4pPr>
            <a:lvl5pPr>
              <a:defRPr sz="2800">
                <a:latin typeface="Calibri"/>
              </a:defRPr>
            </a:lvl5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ObjectiveNumber</a:t>
            </a:r>
            <a:endParaRPr lang="en-US"/>
          </a:p>
        </p:txBody>
      </p:sp>
      <p:sp>
        <p:nvSpPr>
          <p:cNvPr id="12" name="Objective" hidden="1"/>
          <p:cNvSpPr>
            <a:spLocks noGrp="1"/>
          </p:cNvSpPr>
          <p:nvPr>
            <p:ph type="body" sz="quarter" idx="16" hasCustomPrompt="1"/>
          </p:nvPr>
        </p:nvSpPr>
        <p:spPr>
          <a:xfrm>
            <a:off x="1270000" y="3302000"/>
            <a:ext cx="5080000" cy="444500"/>
          </a:xfrm>
          <a:prstGeom prst="rect">
            <a:avLst/>
          </a:prstGeom>
        </p:spPr>
        <p:txBody>
          <a:bodyPr/>
          <a:lstStyle>
            <a:lvl1pPr marL="0" indent="0">
              <a:defRPr sz="2800">
                <a:latin typeface="Calibri"/>
              </a:defRPr>
            </a:lvl1pPr>
            <a:lvl2pPr>
              <a:defRPr sz="2800">
                <a:latin typeface="Calibri"/>
              </a:defRPr>
            </a:lvl2pPr>
            <a:lvl3pPr>
              <a:defRPr sz="2800">
                <a:latin typeface="Calibri"/>
              </a:defRPr>
            </a:lvl3pPr>
            <a:lvl4pPr>
              <a:defRPr sz="2800">
                <a:latin typeface="Calibri"/>
              </a:defRPr>
            </a:lvl4pPr>
            <a:lvl5pPr>
              <a:defRPr sz="2800">
                <a:latin typeface="Calibri"/>
              </a:defRPr>
            </a:lvl5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Objective</a:t>
            </a:r>
            <a:endParaRPr lang="en-US"/>
          </a:p>
        </p:txBody>
      </p:sp>
      <p:sp>
        <p:nvSpPr>
          <p:cNvPr id="13" name="ItemNumber" hidden="1"/>
          <p:cNvSpPr>
            <a:spLocks noGrp="1"/>
          </p:cNvSpPr>
          <p:nvPr>
            <p:ph type="body" sz="quarter" idx="17" hasCustomPrompt="1"/>
          </p:nvPr>
        </p:nvSpPr>
        <p:spPr>
          <a:xfrm>
            <a:off x="1270000" y="3810000"/>
            <a:ext cx="5080000" cy="444500"/>
          </a:xfrm>
          <a:prstGeom prst="rect">
            <a:avLst/>
          </a:prstGeom>
        </p:spPr>
        <p:txBody>
          <a:bodyPr/>
          <a:lstStyle>
            <a:lvl1pPr marL="0" indent="0">
              <a:defRPr sz="2800">
                <a:latin typeface="Calibri"/>
              </a:defRPr>
            </a:lvl1pPr>
            <a:lvl2pPr>
              <a:defRPr sz="2800">
                <a:latin typeface="Calibri"/>
              </a:defRPr>
            </a:lvl2pPr>
            <a:lvl3pPr>
              <a:defRPr sz="2800">
                <a:latin typeface="Calibri"/>
              </a:defRPr>
            </a:lvl3pPr>
            <a:lvl4pPr>
              <a:defRPr sz="2800">
                <a:latin typeface="Calibri"/>
              </a:defRPr>
            </a:lvl4pPr>
            <a:lvl5pPr>
              <a:defRPr sz="2800">
                <a:latin typeface="Calibri"/>
              </a:defRPr>
            </a:lvl5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ItemNumber</a:t>
            </a:r>
            <a:endParaRPr lang="en-US"/>
          </a:p>
        </p:txBody>
      </p:sp>
      <p:sp>
        <p:nvSpPr>
          <p:cNvPr id="14" name="ItemTitle" hidden="1"/>
          <p:cNvSpPr>
            <a:spLocks noGrp="1"/>
          </p:cNvSpPr>
          <p:nvPr>
            <p:ph type="body" sz="quarter" idx="18" hasCustomPrompt="1"/>
          </p:nvPr>
        </p:nvSpPr>
        <p:spPr>
          <a:xfrm>
            <a:off x="1270000" y="4318000"/>
            <a:ext cx="5080000" cy="444500"/>
          </a:xfrm>
          <a:prstGeom prst="rect">
            <a:avLst/>
          </a:prstGeom>
        </p:spPr>
        <p:txBody>
          <a:bodyPr/>
          <a:lstStyle>
            <a:lvl1pPr marL="0" indent="0">
              <a:defRPr sz="2800">
                <a:latin typeface="Calibri"/>
              </a:defRPr>
            </a:lvl1pPr>
            <a:lvl2pPr>
              <a:defRPr sz="2800">
                <a:latin typeface="Calibri"/>
              </a:defRPr>
            </a:lvl2pPr>
            <a:lvl3pPr>
              <a:defRPr sz="2800">
                <a:latin typeface="Calibri"/>
              </a:defRPr>
            </a:lvl3pPr>
            <a:lvl4pPr>
              <a:defRPr sz="2800">
                <a:latin typeface="Calibri"/>
              </a:defRPr>
            </a:lvl4pPr>
            <a:lvl5pPr>
              <a:defRPr sz="2800">
                <a:latin typeface="Calibri"/>
              </a:defRPr>
            </a:lvl5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ItemTitle</a:t>
            </a:r>
            <a:endParaRPr lang="en-US"/>
          </a:p>
        </p:txBody>
      </p:sp>
      <p:sp>
        <p:nvSpPr>
          <p:cNvPr id="15" name="CONS" hidden="1"/>
          <p:cNvSpPr>
            <a:spLocks noGrp="1"/>
          </p:cNvSpPr>
          <p:nvPr>
            <p:ph type="body" sz="quarter" idx="19" hasCustomPrompt="1"/>
          </p:nvPr>
        </p:nvSpPr>
        <p:spPr>
          <a:xfrm>
            <a:off x="1270000" y="4826000"/>
            <a:ext cx="5080000" cy="444500"/>
          </a:xfrm>
          <a:prstGeom prst="rect">
            <a:avLst/>
          </a:prstGeom>
        </p:spPr>
        <p:txBody>
          <a:bodyPr/>
          <a:lstStyle>
            <a:lvl1pPr marL="0" indent="0">
              <a:defRPr sz="2800">
                <a:latin typeface="Calibri"/>
              </a:defRPr>
            </a:lvl1pPr>
            <a:lvl2pPr>
              <a:defRPr sz="2800">
                <a:latin typeface="Calibri"/>
              </a:defRPr>
            </a:lvl2pPr>
            <a:lvl3pPr>
              <a:defRPr sz="2800">
                <a:latin typeface="Calibri"/>
              </a:defRPr>
            </a:lvl3pPr>
            <a:lvl4pPr>
              <a:defRPr sz="2800">
                <a:latin typeface="Calibri"/>
              </a:defRPr>
            </a:lvl4pPr>
            <a:lvl5pPr>
              <a:defRPr sz="2800">
                <a:latin typeface="Calibri"/>
              </a:defRPr>
            </a:lvl5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CONS</a:t>
            </a:r>
            <a:endParaRPr lang="en-US"/>
          </a:p>
        </p:txBody>
      </p:sp>
      <p:sp>
        <p:nvSpPr>
          <p:cNvPr id="16" name="SlideNumber"/>
          <p:cNvSpPr>
            <a:spLocks noGrp="1"/>
          </p:cNvSpPr>
          <p:nvPr>
            <p:ph type="body" sz="quarter" idx="20" hasCustomPrompt="1"/>
          </p:nvPr>
        </p:nvSpPr>
        <p:spPr>
          <a:xfrm>
            <a:off x="7388352" y="6556248"/>
            <a:ext cx="1527048" cy="228600"/>
          </a:xfrm>
          <a:prstGeom prst="rect">
            <a:avLst/>
          </a:prstGeom>
        </p:spPr>
        <p:txBody>
          <a:bodyPr anchor="ctr" anchorCtr="0"/>
          <a:lstStyle>
            <a:lvl1pPr marL="0" indent="0">
              <a:defRPr sz="1800">
                <a:latin typeface="Calibri"/>
              </a:defRPr>
            </a:lvl1pPr>
            <a:lvl2pPr>
              <a:defRPr sz="2800">
                <a:latin typeface="Calibri"/>
              </a:defRPr>
            </a:lvl2pPr>
            <a:lvl3pPr>
              <a:defRPr sz="2800">
                <a:latin typeface="Calibri"/>
              </a:defRPr>
            </a:lvl3pPr>
            <a:lvl4pPr>
              <a:defRPr sz="2800">
                <a:latin typeface="Calibri"/>
              </a:defRPr>
            </a:lvl4pPr>
            <a:lvl5pPr>
              <a:defRPr sz="2800">
                <a:latin typeface="Calibri"/>
              </a:defRPr>
            </a:lvl5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err="1" smtClean="0"/>
              <a:t>SlideNumber</a:t>
            </a:r>
            <a:endParaRPr lang="en-US" dirty="0"/>
          </a:p>
        </p:txBody>
      </p:sp>
      <p:sp>
        <p:nvSpPr>
          <p:cNvPr id="17" name="Copyright" hidden="1"/>
          <p:cNvSpPr>
            <a:spLocks noGrp="1"/>
          </p:cNvSpPr>
          <p:nvPr>
            <p:ph type="body" sz="quarter" idx="21" hasCustomPrompt="1"/>
          </p:nvPr>
        </p:nvSpPr>
        <p:spPr>
          <a:xfrm>
            <a:off x="1143000" y="6556248"/>
            <a:ext cx="5943600" cy="2286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defRPr sz="1000">
                <a:latin typeface="Calibri"/>
              </a:defRPr>
            </a:lvl1pPr>
            <a:lvl2pPr>
              <a:defRPr sz="2800">
                <a:latin typeface="Calibri"/>
              </a:defRPr>
            </a:lvl2pPr>
            <a:lvl3pPr>
              <a:defRPr sz="2800">
                <a:latin typeface="Calibri"/>
              </a:defRPr>
            </a:lvl3pPr>
            <a:lvl4pPr>
              <a:defRPr sz="2800">
                <a:latin typeface="Calibri"/>
              </a:defRPr>
            </a:lvl4pPr>
            <a:lvl5pPr>
              <a:defRPr sz="2800">
                <a:latin typeface="Calibri"/>
              </a:defRPr>
            </a:lvl5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Copyright</a:t>
            </a:r>
            <a:endParaRPr lang="en-US" dirty="0"/>
          </a:p>
        </p:txBody>
      </p:sp>
      <p:sp>
        <p:nvSpPr>
          <p:cNvPr id="6" name="ChapterNumber"/>
          <p:cNvSpPr>
            <a:spLocks noGrp="1"/>
          </p:cNvSpPr>
          <p:nvPr>
            <p:ph type="body" sz="quarter" idx="10" hasCustomPrompt="1"/>
          </p:nvPr>
        </p:nvSpPr>
        <p:spPr>
          <a:xfrm>
            <a:off x="6781800" y="856140"/>
            <a:ext cx="2209800" cy="1048859"/>
          </a:xfrm>
          <a:prstGeom prst="rect">
            <a:avLst/>
          </a:prstGeom>
          <a:effectLst/>
        </p:spPr>
        <p:txBody>
          <a:bodyPr anchor="ctr" anchorCtr="0"/>
          <a:lstStyle>
            <a:lvl1pPr marL="0" indent="0" algn="r">
              <a:defRPr sz="2000">
                <a:solidFill>
                  <a:srgbClr val="0B3F73"/>
                </a:solidFill>
                <a:effectLst/>
                <a:latin typeface="Arial" pitchFamily="34" charset="0"/>
                <a:cs typeface="Arial" pitchFamily="34" charset="0"/>
              </a:defRPr>
            </a:lvl1pPr>
            <a:lvl2pPr>
              <a:defRPr sz="2800">
                <a:latin typeface="Calibri"/>
              </a:defRPr>
            </a:lvl2pPr>
            <a:lvl3pPr>
              <a:defRPr sz="2800">
                <a:latin typeface="Calibri"/>
              </a:defRPr>
            </a:lvl3pPr>
            <a:lvl4pPr>
              <a:defRPr sz="2800">
                <a:latin typeface="Calibri"/>
              </a:defRPr>
            </a:lvl4pPr>
            <a:lvl5pPr>
              <a:defRPr sz="2800">
                <a:latin typeface="Calibri"/>
              </a:defRPr>
            </a:lvl5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CHAPTER</a:t>
            </a:r>
          </a:p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XX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199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3858E-B817-427D-BD83-DE8ADA1D9ED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2/1/17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Semester II 2016/2017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23F9D-7E7B-4F79-99EA-2B54EFDA51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109306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E1231-650E-47D9-B1D0-86DDEA8621C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2/1/17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Semester II 2016/2017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23F9D-7E7B-4F79-99EA-2B54EFDA51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5303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6866A-A6A5-4E2B-8665-C7570B990D4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2/1/17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Semester II 2016/2017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23F9D-7E7B-4F79-99EA-2B54EFDA51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021613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B0C12-857C-4EDF-9AFF-C55081ED461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2/1/17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Semester II 2016/2017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23F9D-7E7B-4F79-99EA-2B54EFDA51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14476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80E3B-A930-4A9A-B336-215A95CAF9E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2/1/17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Semester II 2016/2017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23F9D-7E7B-4F79-99EA-2B54EFDA51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81099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8E481-564C-4EB6-85F4-4D75509D9FA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2/1/17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Semester II 2016/2017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23F9D-7E7B-4F79-99EA-2B54EFDA51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893574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 userDrawn="1"/>
        </p:nvSpPr>
        <p:spPr>
          <a:xfrm>
            <a:off x="143540" y="76200"/>
            <a:ext cx="8848060" cy="6553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hapterTitle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30354"/>
            <a:ext cx="6172200" cy="1447800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defRPr sz="3600" b="1">
                <a:solidFill>
                  <a:srgbClr val="196AB4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800">
                <a:latin typeface="Calibri"/>
              </a:defRPr>
            </a:lvl2pPr>
            <a:lvl3pPr>
              <a:defRPr sz="2800">
                <a:latin typeface="Calibri"/>
              </a:defRPr>
            </a:lvl3pPr>
            <a:lvl4pPr>
              <a:defRPr sz="2800">
                <a:latin typeface="Calibri"/>
              </a:defRPr>
            </a:lvl4pPr>
            <a:lvl5pPr>
              <a:defRPr sz="2800">
                <a:latin typeface="Calibri"/>
              </a:defRPr>
            </a:lvl5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err="1" smtClean="0"/>
              <a:t>ChapterTitle</a:t>
            </a:r>
            <a:endParaRPr lang="en-US" dirty="0"/>
          </a:p>
        </p:txBody>
      </p:sp>
      <p:sp>
        <p:nvSpPr>
          <p:cNvPr id="8" name="ChapterSubTitle" hidden="1"/>
          <p:cNvSpPr>
            <a:spLocks noGrp="1"/>
          </p:cNvSpPr>
          <p:nvPr>
            <p:ph type="body" sz="quarter" idx="12" hasCustomPrompt="1"/>
          </p:nvPr>
        </p:nvSpPr>
        <p:spPr>
          <a:xfrm>
            <a:off x="1270000" y="1270000"/>
            <a:ext cx="5080000" cy="444500"/>
          </a:xfrm>
          <a:prstGeom prst="rect">
            <a:avLst/>
          </a:prstGeom>
        </p:spPr>
        <p:txBody>
          <a:bodyPr/>
          <a:lstStyle>
            <a:lvl1pPr marL="0" indent="0">
              <a:defRPr sz="2800">
                <a:latin typeface="Calibri"/>
              </a:defRPr>
            </a:lvl1pPr>
            <a:lvl2pPr>
              <a:defRPr sz="2800">
                <a:latin typeface="Calibri"/>
              </a:defRPr>
            </a:lvl2pPr>
            <a:lvl3pPr>
              <a:defRPr sz="2800">
                <a:latin typeface="Calibri"/>
              </a:defRPr>
            </a:lvl3pPr>
            <a:lvl4pPr>
              <a:defRPr sz="2800">
                <a:latin typeface="Calibri"/>
              </a:defRPr>
            </a:lvl4pPr>
            <a:lvl5pPr>
              <a:defRPr sz="2800">
                <a:latin typeface="Calibri"/>
              </a:defRPr>
            </a:lvl5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ChapterSubTitle</a:t>
            </a:r>
            <a:endParaRPr lang="en-US"/>
          </a:p>
        </p:txBody>
      </p:sp>
      <p:sp>
        <p:nvSpPr>
          <p:cNvPr id="9" name="SectionNumber" hidden="1"/>
          <p:cNvSpPr>
            <a:spLocks noGrp="1"/>
          </p:cNvSpPr>
          <p:nvPr>
            <p:ph type="body" sz="quarter" idx="13" hasCustomPrompt="1"/>
          </p:nvPr>
        </p:nvSpPr>
        <p:spPr>
          <a:xfrm>
            <a:off x="1270000" y="1778000"/>
            <a:ext cx="5080000" cy="444500"/>
          </a:xfrm>
          <a:prstGeom prst="rect">
            <a:avLst/>
          </a:prstGeom>
        </p:spPr>
        <p:txBody>
          <a:bodyPr/>
          <a:lstStyle>
            <a:lvl1pPr marL="0" indent="0">
              <a:defRPr sz="2800">
                <a:latin typeface="Calibri"/>
              </a:defRPr>
            </a:lvl1pPr>
            <a:lvl2pPr>
              <a:defRPr sz="2800">
                <a:latin typeface="Calibri"/>
              </a:defRPr>
            </a:lvl2pPr>
            <a:lvl3pPr>
              <a:defRPr sz="2800">
                <a:latin typeface="Calibri"/>
              </a:defRPr>
            </a:lvl3pPr>
            <a:lvl4pPr>
              <a:defRPr sz="2800">
                <a:latin typeface="Calibri"/>
              </a:defRPr>
            </a:lvl4pPr>
            <a:lvl5pPr>
              <a:defRPr sz="2800">
                <a:latin typeface="Calibri"/>
              </a:defRPr>
            </a:lvl5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SectionNumber</a:t>
            </a:r>
            <a:endParaRPr lang="en-US"/>
          </a:p>
        </p:txBody>
      </p:sp>
      <p:sp>
        <p:nvSpPr>
          <p:cNvPr id="10" name="SectionTitle" hidden="1"/>
          <p:cNvSpPr>
            <a:spLocks noGrp="1"/>
          </p:cNvSpPr>
          <p:nvPr>
            <p:ph type="body" sz="quarter" idx="14" hasCustomPrompt="1"/>
          </p:nvPr>
        </p:nvSpPr>
        <p:spPr>
          <a:xfrm>
            <a:off x="1270000" y="2286000"/>
            <a:ext cx="5080000" cy="444500"/>
          </a:xfrm>
          <a:prstGeom prst="rect">
            <a:avLst/>
          </a:prstGeom>
        </p:spPr>
        <p:txBody>
          <a:bodyPr/>
          <a:lstStyle>
            <a:lvl1pPr marL="0" indent="0">
              <a:defRPr sz="2800">
                <a:latin typeface="Calibri"/>
              </a:defRPr>
            </a:lvl1pPr>
            <a:lvl2pPr>
              <a:defRPr sz="2800">
                <a:latin typeface="Calibri"/>
              </a:defRPr>
            </a:lvl2pPr>
            <a:lvl3pPr>
              <a:defRPr sz="2800">
                <a:latin typeface="Calibri"/>
              </a:defRPr>
            </a:lvl3pPr>
            <a:lvl4pPr>
              <a:defRPr sz="2800">
                <a:latin typeface="Calibri"/>
              </a:defRPr>
            </a:lvl4pPr>
            <a:lvl5pPr>
              <a:defRPr sz="2800">
                <a:latin typeface="Calibri"/>
              </a:defRPr>
            </a:lvl5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SectionTitle</a:t>
            </a:r>
            <a:endParaRPr lang="en-US"/>
          </a:p>
        </p:txBody>
      </p:sp>
      <p:sp>
        <p:nvSpPr>
          <p:cNvPr id="11" name="ObjectiveNumber" hidden="1"/>
          <p:cNvSpPr>
            <a:spLocks noGrp="1"/>
          </p:cNvSpPr>
          <p:nvPr>
            <p:ph type="body" sz="quarter" idx="15" hasCustomPrompt="1"/>
          </p:nvPr>
        </p:nvSpPr>
        <p:spPr>
          <a:xfrm>
            <a:off x="1270000" y="2794000"/>
            <a:ext cx="5080000" cy="444500"/>
          </a:xfrm>
          <a:prstGeom prst="rect">
            <a:avLst/>
          </a:prstGeom>
        </p:spPr>
        <p:txBody>
          <a:bodyPr/>
          <a:lstStyle>
            <a:lvl1pPr marL="0" indent="0">
              <a:defRPr sz="2800">
                <a:latin typeface="Calibri"/>
              </a:defRPr>
            </a:lvl1pPr>
            <a:lvl2pPr>
              <a:defRPr sz="2800">
                <a:latin typeface="Calibri"/>
              </a:defRPr>
            </a:lvl2pPr>
            <a:lvl3pPr>
              <a:defRPr sz="2800">
                <a:latin typeface="Calibri"/>
              </a:defRPr>
            </a:lvl3pPr>
            <a:lvl4pPr>
              <a:defRPr sz="2800">
                <a:latin typeface="Calibri"/>
              </a:defRPr>
            </a:lvl4pPr>
            <a:lvl5pPr>
              <a:defRPr sz="2800">
                <a:latin typeface="Calibri"/>
              </a:defRPr>
            </a:lvl5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ObjectiveNumber</a:t>
            </a:r>
            <a:endParaRPr lang="en-US"/>
          </a:p>
        </p:txBody>
      </p:sp>
      <p:sp>
        <p:nvSpPr>
          <p:cNvPr id="12" name="Objective" hidden="1"/>
          <p:cNvSpPr>
            <a:spLocks noGrp="1"/>
          </p:cNvSpPr>
          <p:nvPr>
            <p:ph type="body" sz="quarter" idx="16" hasCustomPrompt="1"/>
          </p:nvPr>
        </p:nvSpPr>
        <p:spPr>
          <a:xfrm>
            <a:off x="1270000" y="3302000"/>
            <a:ext cx="5080000" cy="444500"/>
          </a:xfrm>
          <a:prstGeom prst="rect">
            <a:avLst/>
          </a:prstGeom>
        </p:spPr>
        <p:txBody>
          <a:bodyPr/>
          <a:lstStyle>
            <a:lvl1pPr marL="0" indent="0">
              <a:defRPr sz="2800">
                <a:latin typeface="Calibri"/>
              </a:defRPr>
            </a:lvl1pPr>
            <a:lvl2pPr>
              <a:defRPr sz="2800">
                <a:latin typeface="Calibri"/>
              </a:defRPr>
            </a:lvl2pPr>
            <a:lvl3pPr>
              <a:defRPr sz="2800">
                <a:latin typeface="Calibri"/>
              </a:defRPr>
            </a:lvl3pPr>
            <a:lvl4pPr>
              <a:defRPr sz="2800">
                <a:latin typeface="Calibri"/>
              </a:defRPr>
            </a:lvl4pPr>
            <a:lvl5pPr>
              <a:defRPr sz="2800">
                <a:latin typeface="Calibri"/>
              </a:defRPr>
            </a:lvl5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Objective</a:t>
            </a:r>
            <a:endParaRPr lang="en-US"/>
          </a:p>
        </p:txBody>
      </p:sp>
      <p:sp>
        <p:nvSpPr>
          <p:cNvPr id="13" name="ItemNumber" hidden="1"/>
          <p:cNvSpPr>
            <a:spLocks noGrp="1"/>
          </p:cNvSpPr>
          <p:nvPr>
            <p:ph type="body" sz="quarter" idx="17" hasCustomPrompt="1"/>
          </p:nvPr>
        </p:nvSpPr>
        <p:spPr>
          <a:xfrm>
            <a:off x="1270000" y="3810000"/>
            <a:ext cx="5080000" cy="444500"/>
          </a:xfrm>
          <a:prstGeom prst="rect">
            <a:avLst/>
          </a:prstGeom>
        </p:spPr>
        <p:txBody>
          <a:bodyPr/>
          <a:lstStyle>
            <a:lvl1pPr marL="0" indent="0">
              <a:defRPr sz="2800">
                <a:latin typeface="Calibri"/>
              </a:defRPr>
            </a:lvl1pPr>
            <a:lvl2pPr>
              <a:defRPr sz="2800">
                <a:latin typeface="Calibri"/>
              </a:defRPr>
            </a:lvl2pPr>
            <a:lvl3pPr>
              <a:defRPr sz="2800">
                <a:latin typeface="Calibri"/>
              </a:defRPr>
            </a:lvl3pPr>
            <a:lvl4pPr>
              <a:defRPr sz="2800">
                <a:latin typeface="Calibri"/>
              </a:defRPr>
            </a:lvl4pPr>
            <a:lvl5pPr>
              <a:defRPr sz="2800">
                <a:latin typeface="Calibri"/>
              </a:defRPr>
            </a:lvl5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ItemNumber</a:t>
            </a:r>
            <a:endParaRPr lang="en-US"/>
          </a:p>
        </p:txBody>
      </p:sp>
      <p:sp>
        <p:nvSpPr>
          <p:cNvPr id="14" name="ItemTitle" hidden="1"/>
          <p:cNvSpPr>
            <a:spLocks noGrp="1"/>
          </p:cNvSpPr>
          <p:nvPr>
            <p:ph type="body" sz="quarter" idx="18" hasCustomPrompt="1"/>
          </p:nvPr>
        </p:nvSpPr>
        <p:spPr>
          <a:xfrm>
            <a:off x="1270000" y="4318000"/>
            <a:ext cx="5080000" cy="444500"/>
          </a:xfrm>
          <a:prstGeom prst="rect">
            <a:avLst/>
          </a:prstGeom>
        </p:spPr>
        <p:txBody>
          <a:bodyPr/>
          <a:lstStyle>
            <a:lvl1pPr marL="0" indent="0">
              <a:defRPr sz="2800">
                <a:latin typeface="Calibri"/>
              </a:defRPr>
            </a:lvl1pPr>
            <a:lvl2pPr>
              <a:defRPr sz="2800">
                <a:latin typeface="Calibri"/>
              </a:defRPr>
            </a:lvl2pPr>
            <a:lvl3pPr>
              <a:defRPr sz="2800">
                <a:latin typeface="Calibri"/>
              </a:defRPr>
            </a:lvl3pPr>
            <a:lvl4pPr>
              <a:defRPr sz="2800">
                <a:latin typeface="Calibri"/>
              </a:defRPr>
            </a:lvl4pPr>
            <a:lvl5pPr>
              <a:defRPr sz="2800">
                <a:latin typeface="Calibri"/>
              </a:defRPr>
            </a:lvl5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ItemTitle</a:t>
            </a:r>
            <a:endParaRPr lang="en-US"/>
          </a:p>
        </p:txBody>
      </p:sp>
      <p:sp>
        <p:nvSpPr>
          <p:cNvPr id="15" name="CONS" hidden="1"/>
          <p:cNvSpPr>
            <a:spLocks noGrp="1"/>
          </p:cNvSpPr>
          <p:nvPr>
            <p:ph type="body" sz="quarter" idx="19" hasCustomPrompt="1"/>
          </p:nvPr>
        </p:nvSpPr>
        <p:spPr>
          <a:xfrm>
            <a:off x="1270000" y="4826000"/>
            <a:ext cx="5080000" cy="444500"/>
          </a:xfrm>
          <a:prstGeom prst="rect">
            <a:avLst/>
          </a:prstGeom>
        </p:spPr>
        <p:txBody>
          <a:bodyPr/>
          <a:lstStyle>
            <a:lvl1pPr marL="0" indent="0">
              <a:defRPr sz="2800">
                <a:latin typeface="Calibri"/>
              </a:defRPr>
            </a:lvl1pPr>
            <a:lvl2pPr>
              <a:defRPr sz="2800">
                <a:latin typeface="Calibri"/>
              </a:defRPr>
            </a:lvl2pPr>
            <a:lvl3pPr>
              <a:defRPr sz="2800">
                <a:latin typeface="Calibri"/>
              </a:defRPr>
            </a:lvl3pPr>
            <a:lvl4pPr>
              <a:defRPr sz="2800">
                <a:latin typeface="Calibri"/>
              </a:defRPr>
            </a:lvl4pPr>
            <a:lvl5pPr>
              <a:defRPr sz="2800">
                <a:latin typeface="Calibri"/>
              </a:defRPr>
            </a:lvl5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CONS</a:t>
            </a:r>
            <a:endParaRPr lang="en-US"/>
          </a:p>
        </p:txBody>
      </p:sp>
      <p:sp>
        <p:nvSpPr>
          <p:cNvPr id="16" name="SlideNumber"/>
          <p:cNvSpPr>
            <a:spLocks noGrp="1"/>
          </p:cNvSpPr>
          <p:nvPr>
            <p:ph type="body" sz="quarter" idx="20" hasCustomPrompt="1"/>
          </p:nvPr>
        </p:nvSpPr>
        <p:spPr>
          <a:xfrm>
            <a:off x="7388352" y="6556248"/>
            <a:ext cx="1527048" cy="228600"/>
          </a:xfrm>
          <a:prstGeom prst="rect">
            <a:avLst/>
          </a:prstGeom>
        </p:spPr>
        <p:txBody>
          <a:bodyPr anchor="ctr" anchorCtr="0"/>
          <a:lstStyle>
            <a:lvl1pPr marL="0" indent="0">
              <a:defRPr sz="1800">
                <a:latin typeface="Calibri"/>
              </a:defRPr>
            </a:lvl1pPr>
            <a:lvl2pPr>
              <a:defRPr sz="2800">
                <a:latin typeface="Calibri"/>
              </a:defRPr>
            </a:lvl2pPr>
            <a:lvl3pPr>
              <a:defRPr sz="2800">
                <a:latin typeface="Calibri"/>
              </a:defRPr>
            </a:lvl3pPr>
            <a:lvl4pPr>
              <a:defRPr sz="2800">
                <a:latin typeface="Calibri"/>
              </a:defRPr>
            </a:lvl4pPr>
            <a:lvl5pPr>
              <a:defRPr sz="2800">
                <a:latin typeface="Calibri"/>
              </a:defRPr>
            </a:lvl5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err="1" smtClean="0"/>
              <a:t>SlideNumber</a:t>
            </a:r>
            <a:endParaRPr lang="en-US" dirty="0"/>
          </a:p>
        </p:txBody>
      </p:sp>
      <p:sp>
        <p:nvSpPr>
          <p:cNvPr id="17" name="Copyright" hidden="1"/>
          <p:cNvSpPr>
            <a:spLocks noGrp="1"/>
          </p:cNvSpPr>
          <p:nvPr>
            <p:ph type="body" sz="quarter" idx="21" hasCustomPrompt="1"/>
          </p:nvPr>
        </p:nvSpPr>
        <p:spPr>
          <a:xfrm>
            <a:off x="1143000" y="6556248"/>
            <a:ext cx="5943600" cy="2286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defRPr sz="1000">
                <a:latin typeface="Calibri"/>
              </a:defRPr>
            </a:lvl1pPr>
            <a:lvl2pPr>
              <a:defRPr sz="2800">
                <a:latin typeface="Calibri"/>
              </a:defRPr>
            </a:lvl2pPr>
            <a:lvl3pPr>
              <a:defRPr sz="2800">
                <a:latin typeface="Calibri"/>
              </a:defRPr>
            </a:lvl3pPr>
            <a:lvl4pPr>
              <a:defRPr sz="2800">
                <a:latin typeface="Calibri"/>
              </a:defRPr>
            </a:lvl4pPr>
            <a:lvl5pPr>
              <a:defRPr sz="2800">
                <a:latin typeface="Calibri"/>
              </a:defRPr>
            </a:lvl5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Copyright</a:t>
            </a:r>
            <a:endParaRPr lang="en-US" dirty="0"/>
          </a:p>
        </p:txBody>
      </p:sp>
      <p:sp>
        <p:nvSpPr>
          <p:cNvPr id="6" name="ChapterNumber"/>
          <p:cNvSpPr>
            <a:spLocks noGrp="1"/>
          </p:cNvSpPr>
          <p:nvPr>
            <p:ph type="body" sz="quarter" idx="10" hasCustomPrompt="1"/>
          </p:nvPr>
        </p:nvSpPr>
        <p:spPr>
          <a:xfrm>
            <a:off x="6781800" y="856140"/>
            <a:ext cx="2209800" cy="1048859"/>
          </a:xfrm>
          <a:prstGeom prst="rect">
            <a:avLst/>
          </a:prstGeom>
          <a:effectLst/>
        </p:spPr>
        <p:txBody>
          <a:bodyPr anchor="ctr" anchorCtr="0"/>
          <a:lstStyle>
            <a:lvl1pPr marL="0" indent="0" algn="r">
              <a:defRPr sz="2000">
                <a:solidFill>
                  <a:srgbClr val="0B3F73"/>
                </a:solidFill>
                <a:effectLst/>
                <a:latin typeface="Arial" pitchFamily="34" charset="0"/>
                <a:cs typeface="Arial" pitchFamily="34" charset="0"/>
              </a:defRPr>
            </a:lvl1pPr>
            <a:lvl2pPr>
              <a:defRPr sz="2800">
                <a:latin typeface="Calibri"/>
              </a:defRPr>
            </a:lvl2pPr>
            <a:lvl3pPr>
              <a:defRPr sz="2800">
                <a:latin typeface="Calibri"/>
              </a:defRPr>
            </a:lvl3pPr>
            <a:lvl4pPr>
              <a:defRPr sz="2800">
                <a:latin typeface="Calibri"/>
              </a:defRPr>
            </a:lvl4pPr>
            <a:lvl5pPr>
              <a:defRPr sz="2800">
                <a:latin typeface="Calibri"/>
              </a:defRPr>
            </a:lvl5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CHAPTER</a:t>
            </a:r>
          </a:p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XX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60165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hapterSubTitle" hidden="1"/>
          <p:cNvSpPr>
            <a:spLocks noGrp="1"/>
          </p:cNvSpPr>
          <p:nvPr>
            <p:ph type="body" sz="quarter" idx="12" hasCustomPrompt="1"/>
          </p:nvPr>
        </p:nvSpPr>
        <p:spPr>
          <a:xfrm>
            <a:off x="1270000" y="1270000"/>
            <a:ext cx="5080000" cy="444500"/>
          </a:xfrm>
          <a:prstGeom prst="rect">
            <a:avLst/>
          </a:prstGeom>
        </p:spPr>
        <p:txBody>
          <a:bodyPr/>
          <a:lstStyle>
            <a:lvl1pPr marL="0" indent="0">
              <a:defRPr sz="2800">
                <a:latin typeface="Calibri"/>
              </a:defRPr>
            </a:lvl1pPr>
            <a:lvl2pPr>
              <a:defRPr sz="2800">
                <a:latin typeface="Calibri"/>
              </a:defRPr>
            </a:lvl2pPr>
            <a:lvl3pPr>
              <a:defRPr sz="2800">
                <a:latin typeface="Calibri"/>
              </a:defRPr>
            </a:lvl3pPr>
            <a:lvl4pPr>
              <a:defRPr sz="2800">
                <a:latin typeface="Calibri"/>
              </a:defRPr>
            </a:lvl4pPr>
            <a:lvl5pPr>
              <a:defRPr sz="2800">
                <a:latin typeface="Calibri"/>
              </a:defRPr>
            </a:lvl5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ChapterSubTitle</a:t>
            </a:r>
            <a:endParaRPr lang="en-US"/>
          </a:p>
        </p:txBody>
      </p:sp>
      <p:sp>
        <p:nvSpPr>
          <p:cNvPr id="9" name="SectionNumber" hidden="1"/>
          <p:cNvSpPr>
            <a:spLocks noGrp="1"/>
          </p:cNvSpPr>
          <p:nvPr>
            <p:ph type="body" sz="quarter" idx="13" hasCustomPrompt="1"/>
          </p:nvPr>
        </p:nvSpPr>
        <p:spPr>
          <a:xfrm>
            <a:off x="1270000" y="1778000"/>
            <a:ext cx="5080000" cy="444500"/>
          </a:xfrm>
          <a:prstGeom prst="rect">
            <a:avLst/>
          </a:prstGeom>
        </p:spPr>
        <p:txBody>
          <a:bodyPr/>
          <a:lstStyle>
            <a:lvl1pPr marL="0" indent="0">
              <a:defRPr sz="2800">
                <a:latin typeface="Calibri"/>
              </a:defRPr>
            </a:lvl1pPr>
            <a:lvl2pPr>
              <a:defRPr sz="2800">
                <a:latin typeface="Calibri"/>
              </a:defRPr>
            </a:lvl2pPr>
            <a:lvl3pPr>
              <a:defRPr sz="2800">
                <a:latin typeface="Calibri"/>
              </a:defRPr>
            </a:lvl3pPr>
            <a:lvl4pPr>
              <a:defRPr sz="2800">
                <a:latin typeface="Calibri"/>
              </a:defRPr>
            </a:lvl4pPr>
            <a:lvl5pPr>
              <a:defRPr sz="2800">
                <a:latin typeface="Calibri"/>
              </a:defRPr>
            </a:lvl5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SectionNumber</a:t>
            </a:r>
            <a:endParaRPr lang="en-US"/>
          </a:p>
        </p:txBody>
      </p:sp>
      <p:sp>
        <p:nvSpPr>
          <p:cNvPr id="10" name="SectionTitle" hidden="1"/>
          <p:cNvSpPr>
            <a:spLocks noGrp="1"/>
          </p:cNvSpPr>
          <p:nvPr>
            <p:ph type="body" sz="quarter" idx="14" hasCustomPrompt="1"/>
          </p:nvPr>
        </p:nvSpPr>
        <p:spPr>
          <a:xfrm>
            <a:off x="1270000" y="2286000"/>
            <a:ext cx="5080000" cy="444500"/>
          </a:xfrm>
          <a:prstGeom prst="rect">
            <a:avLst/>
          </a:prstGeom>
        </p:spPr>
        <p:txBody>
          <a:bodyPr/>
          <a:lstStyle>
            <a:lvl1pPr marL="0" indent="0">
              <a:defRPr sz="2800">
                <a:latin typeface="Calibri"/>
              </a:defRPr>
            </a:lvl1pPr>
            <a:lvl2pPr>
              <a:defRPr sz="2800">
                <a:latin typeface="Calibri"/>
              </a:defRPr>
            </a:lvl2pPr>
            <a:lvl3pPr>
              <a:defRPr sz="2800">
                <a:latin typeface="Calibri"/>
              </a:defRPr>
            </a:lvl3pPr>
            <a:lvl4pPr>
              <a:defRPr sz="2800">
                <a:latin typeface="Calibri"/>
              </a:defRPr>
            </a:lvl4pPr>
            <a:lvl5pPr>
              <a:defRPr sz="2800">
                <a:latin typeface="Calibri"/>
              </a:defRPr>
            </a:lvl5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SectionTitle</a:t>
            </a:r>
            <a:endParaRPr lang="en-US"/>
          </a:p>
        </p:txBody>
      </p:sp>
      <p:sp>
        <p:nvSpPr>
          <p:cNvPr id="11" name="ObjectiveNumber" hidden="1"/>
          <p:cNvSpPr>
            <a:spLocks noGrp="1"/>
          </p:cNvSpPr>
          <p:nvPr>
            <p:ph type="body" sz="quarter" idx="15" hasCustomPrompt="1"/>
          </p:nvPr>
        </p:nvSpPr>
        <p:spPr>
          <a:xfrm>
            <a:off x="1270000" y="2794000"/>
            <a:ext cx="5080000" cy="444500"/>
          </a:xfrm>
          <a:prstGeom prst="rect">
            <a:avLst/>
          </a:prstGeom>
        </p:spPr>
        <p:txBody>
          <a:bodyPr/>
          <a:lstStyle>
            <a:lvl1pPr marL="0" indent="0">
              <a:defRPr sz="2800">
                <a:latin typeface="Calibri"/>
              </a:defRPr>
            </a:lvl1pPr>
            <a:lvl2pPr>
              <a:defRPr sz="2800">
                <a:latin typeface="Calibri"/>
              </a:defRPr>
            </a:lvl2pPr>
            <a:lvl3pPr>
              <a:defRPr sz="2800">
                <a:latin typeface="Calibri"/>
              </a:defRPr>
            </a:lvl3pPr>
            <a:lvl4pPr>
              <a:defRPr sz="2800">
                <a:latin typeface="Calibri"/>
              </a:defRPr>
            </a:lvl4pPr>
            <a:lvl5pPr>
              <a:defRPr sz="2800">
                <a:latin typeface="Calibri"/>
              </a:defRPr>
            </a:lvl5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ObjectiveNumber</a:t>
            </a:r>
            <a:endParaRPr lang="en-US"/>
          </a:p>
        </p:txBody>
      </p:sp>
      <p:sp>
        <p:nvSpPr>
          <p:cNvPr id="12" name="Objective" hidden="1"/>
          <p:cNvSpPr>
            <a:spLocks noGrp="1"/>
          </p:cNvSpPr>
          <p:nvPr>
            <p:ph type="body" sz="quarter" idx="16" hasCustomPrompt="1"/>
          </p:nvPr>
        </p:nvSpPr>
        <p:spPr>
          <a:xfrm>
            <a:off x="1270000" y="3302000"/>
            <a:ext cx="5080000" cy="444500"/>
          </a:xfrm>
          <a:prstGeom prst="rect">
            <a:avLst/>
          </a:prstGeom>
        </p:spPr>
        <p:txBody>
          <a:bodyPr/>
          <a:lstStyle>
            <a:lvl1pPr marL="0" indent="0">
              <a:defRPr sz="2800">
                <a:latin typeface="Calibri"/>
              </a:defRPr>
            </a:lvl1pPr>
            <a:lvl2pPr>
              <a:defRPr sz="2800">
                <a:latin typeface="Calibri"/>
              </a:defRPr>
            </a:lvl2pPr>
            <a:lvl3pPr>
              <a:defRPr sz="2800">
                <a:latin typeface="Calibri"/>
              </a:defRPr>
            </a:lvl3pPr>
            <a:lvl4pPr>
              <a:defRPr sz="2800">
                <a:latin typeface="Calibri"/>
              </a:defRPr>
            </a:lvl4pPr>
            <a:lvl5pPr>
              <a:defRPr sz="2800">
                <a:latin typeface="Calibri"/>
              </a:defRPr>
            </a:lvl5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Objective</a:t>
            </a:r>
            <a:endParaRPr lang="en-US"/>
          </a:p>
        </p:txBody>
      </p:sp>
      <p:sp>
        <p:nvSpPr>
          <p:cNvPr id="13" name="ItemNumber" hidden="1"/>
          <p:cNvSpPr>
            <a:spLocks noGrp="1"/>
          </p:cNvSpPr>
          <p:nvPr>
            <p:ph type="body" sz="quarter" idx="17" hasCustomPrompt="1"/>
          </p:nvPr>
        </p:nvSpPr>
        <p:spPr>
          <a:xfrm>
            <a:off x="1270000" y="3810000"/>
            <a:ext cx="5080000" cy="444500"/>
          </a:xfrm>
          <a:prstGeom prst="rect">
            <a:avLst/>
          </a:prstGeom>
        </p:spPr>
        <p:txBody>
          <a:bodyPr/>
          <a:lstStyle>
            <a:lvl1pPr marL="0" indent="0">
              <a:defRPr sz="2800">
                <a:latin typeface="Calibri"/>
              </a:defRPr>
            </a:lvl1pPr>
            <a:lvl2pPr>
              <a:defRPr sz="2800">
                <a:latin typeface="Calibri"/>
              </a:defRPr>
            </a:lvl2pPr>
            <a:lvl3pPr>
              <a:defRPr sz="2800">
                <a:latin typeface="Calibri"/>
              </a:defRPr>
            </a:lvl3pPr>
            <a:lvl4pPr>
              <a:defRPr sz="2800">
                <a:latin typeface="Calibri"/>
              </a:defRPr>
            </a:lvl4pPr>
            <a:lvl5pPr>
              <a:defRPr sz="2800">
                <a:latin typeface="Calibri"/>
              </a:defRPr>
            </a:lvl5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ItemNumber</a:t>
            </a:r>
            <a:endParaRPr lang="en-US"/>
          </a:p>
        </p:txBody>
      </p:sp>
      <p:sp>
        <p:nvSpPr>
          <p:cNvPr id="14" name="ItemTitle" hidden="1"/>
          <p:cNvSpPr>
            <a:spLocks noGrp="1"/>
          </p:cNvSpPr>
          <p:nvPr>
            <p:ph type="body" sz="quarter" idx="18" hasCustomPrompt="1"/>
          </p:nvPr>
        </p:nvSpPr>
        <p:spPr>
          <a:xfrm>
            <a:off x="1270000" y="4318000"/>
            <a:ext cx="5080000" cy="444500"/>
          </a:xfrm>
          <a:prstGeom prst="rect">
            <a:avLst/>
          </a:prstGeom>
        </p:spPr>
        <p:txBody>
          <a:bodyPr/>
          <a:lstStyle>
            <a:lvl1pPr marL="0" indent="0">
              <a:defRPr sz="2800">
                <a:latin typeface="Calibri"/>
              </a:defRPr>
            </a:lvl1pPr>
            <a:lvl2pPr>
              <a:defRPr sz="2800">
                <a:latin typeface="Calibri"/>
              </a:defRPr>
            </a:lvl2pPr>
            <a:lvl3pPr>
              <a:defRPr sz="2800">
                <a:latin typeface="Calibri"/>
              </a:defRPr>
            </a:lvl3pPr>
            <a:lvl4pPr>
              <a:defRPr sz="2800">
                <a:latin typeface="Calibri"/>
              </a:defRPr>
            </a:lvl4pPr>
            <a:lvl5pPr>
              <a:defRPr sz="2800">
                <a:latin typeface="Calibri"/>
              </a:defRPr>
            </a:lvl5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ItemTitle</a:t>
            </a:r>
            <a:endParaRPr lang="en-US"/>
          </a:p>
        </p:txBody>
      </p:sp>
      <p:sp>
        <p:nvSpPr>
          <p:cNvPr id="15" name="CONS" hidden="1"/>
          <p:cNvSpPr>
            <a:spLocks noGrp="1"/>
          </p:cNvSpPr>
          <p:nvPr>
            <p:ph type="body" sz="quarter" idx="19" hasCustomPrompt="1"/>
          </p:nvPr>
        </p:nvSpPr>
        <p:spPr>
          <a:xfrm>
            <a:off x="1270000" y="4826000"/>
            <a:ext cx="5080000" cy="444500"/>
          </a:xfrm>
          <a:prstGeom prst="rect">
            <a:avLst/>
          </a:prstGeom>
        </p:spPr>
        <p:txBody>
          <a:bodyPr/>
          <a:lstStyle>
            <a:lvl1pPr marL="0" indent="0">
              <a:defRPr sz="2800">
                <a:latin typeface="Calibri"/>
              </a:defRPr>
            </a:lvl1pPr>
            <a:lvl2pPr>
              <a:defRPr sz="2800">
                <a:latin typeface="Calibri"/>
              </a:defRPr>
            </a:lvl2pPr>
            <a:lvl3pPr>
              <a:defRPr sz="2800">
                <a:latin typeface="Calibri"/>
              </a:defRPr>
            </a:lvl3pPr>
            <a:lvl4pPr>
              <a:defRPr sz="2800">
                <a:latin typeface="Calibri"/>
              </a:defRPr>
            </a:lvl4pPr>
            <a:lvl5pPr>
              <a:defRPr sz="2800">
                <a:latin typeface="Calibri"/>
              </a:defRPr>
            </a:lvl5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CONS</a:t>
            </a:r>
            <a:endParaRPr lang="en-US"/>
          </a:p>
        </p:txBody>
      </p:sp>
      <p:sp>
        <p:nvSpPr>
          <p:cNvPr id="16" name="SlideNumber"/>
          <p:cNvSpPr>
            <a:spLocks noGrp="1"/>
          </p:cNvSpPr>
          <p:nvPr>
            <p:ph type="body" sz="quarter" idx="20" hasCustomPrompt="1"/>
          </p:nvPr>
        </p:nvSpPr>
        <p:spPr>
          <a:xfrm>
            <a:off x="7388352" y="6556248"/>
            <a:ext cx="1527048" cy="228600"/>
          </a:xfrm>
          <a:prstGeom prst="rect">
            <a:avLst/>
          </a:prstGeom>
        </p:spPr>
        <p:txBody>
          <a:bodyPr anchor="ctr" anchorCtr="0"/>
          <a:lstStyle>
            <a:lvl1pPr marL="0" indent="0">
              <a:defRPr sz="1800">
                <a:latin typeface="Calibri"/>
              </a:defRPr>
            </a:lvl1pPr>
            <a:lvl2pPr>
              <a:defRPr sz="2800">
                <a:latin typeface="Calibri"/>
              </a:defRPr>
            </a:lvl2pPr>
            <a:lvl3pPr>
              <a:defRPr sz="2800">
                <a:latin typeface="Calibri"/>
              </a:defRPr>
            </a:lvl3pPr>
            <a:lvl4pPr>
              <a:defRPr sz="2800">
                <a:latin typeface="Calibri"/>
              </a:defRPr>
            </a:lvl4pPr>
            <a:lvl5pPr>
              <a:defRPr sz="2800">
                <a:latin typeface="Calibri"/>
              </a:defRPr>
            </a:lvl5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err="1" smtClean="0"/>
              <a:t>SlideNumber</a:t>
            </a:r>
            <a:endParaRPr lang="en-US" dirty="0"/>
          </a:p>
        </p:txBody>
      </p:sp>
      <p:sp>
        <p:nvSpPr>
          <p:cNvPr id="17" name="Copyright" hidden="1"/>
          <p:cNvSpPr>
            <a:spLocks noGrp="1"/>
          </p:cNvSpPr>
          <p:nvPr>
            <p:ph type="body" sz="quarter" idx="21" hasCustomPrompt="1"/>
          </p:nvPr>
        </p:nvSpPr>
        <p:spPr>
          <a:xfrm>
            <a:off x="1143000" y="6556248"/>
            <a:ext cx="5943600" cy="2286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defRPr sz="1000">
                <a:latin typeface="Calibri"/>
              </a:defRPr>
            </a:lvl1pPr>
            <a:lvl2pPr>
              <a:defRPr sz="2800">
                <a:latin typeface="Calibri"/>
              </a:defRPr>
            </a:lvl2pPr>
            <a:lvl3pPr>
              <a:defRPr sz="2800">
                <a:latin typeface="Calibri"/>
              </a:defRPr>
            </a:lvl3pPr>
            <a:lvl4pPr>
              <a:defRPr sz="2800">
                <a:latin typeface="Calibri"/>
              </a:defRPr>
            </a:lvl4pPr>
            <a:lvl5pPr>
              <a:defRPr sz="2800">
                <a:latin typeface="Calibri"/>
              </a:defRPr>
            </a:lvl5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Copyright</a:t>
            </a:r>
            <a:endParaRPr lang="en-US" dirty="0"/>
          </a:p>
        </p:txBody>
      </p:sp>
      <p:sp>
        <p:nvSpPr>
          <p:cNvPr id="18" name="TextBox 17"/>
          <p:cNvSpPr txBox="1"/>
          <p:nvPr userDrawn="1"/>
        </p:nvSpPr>
        <p:spPr>
          <a:xfrm>
            <a:off x="1255713" y="6400800"/>
            <a:ext cx="64549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Copyright © 2015 The McGraw-Hill Companies, Inc.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Permission required for reproduction or display.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2970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hapterSubTitle" hidden="1"/>
          <p:cNvSpPr>
            <a:spLocks noGrp="1"/>
          </p:cNvSpPr>
          <p:nvPr>
            <p:ph type="body" sz="quarter" idx="12" hasCustomPrompt="1"/>
          </p:nvPr>
        </p:nvSpPr>
        <p:spPr>
          <a:xfrm>
            <a:off x="1270000" y="1270000"/>
            <a:ext cx="5080000" cy="444500"/>
          </a:xfrm>
          <a:prstGeom prst="rect">
            <a:avLst/>
          </a:prstGeom>
        </p:spPr>
        <p:txBody>
          <a:bodyPr/>
          <a:lstStyle>
            <a:lvl1pPr marL="0" indent="0">
              <a:defRPr sz="2800">
                <a:latin typeface="Calibri"/>
              </a:defRPr>
            </a:lvl1pPr>
            <a:lvl2pPr>
              <a:defRPr sz="2800">
                <a:latin typeface="Calibri"/>
              </a:defRPr>
            </a:lvl2pPr>
            <a:lvl3pPr>
              <a:defRPr sz="2800">
                <a:latin typeface="Calibri"/>
              </a:defRPr>
            </a:lvl3pPr>
            <a:lvl4pPr>
              <a:defRPr sz="2800">
                <a:latin typeface="Calibri"/>
              </a:defRPr>
            </a:lvl4pPr>
            <a:lvl5pPr>
              <a:defRPr sz="2800">
                <a:latin typeface="Calibri"/>
              </a:defRPr>
            </a:lvl5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ChapterSubTitle</a:t>
            </a:r>
            <a:endParaRPr lang="en-US"/>
          </a:p>
        </p:txBody>
      </p:sp>
      <p:sp>
        <p:nvSpPr>
          <p:cNvPr id="9" name="SectionNumber" hidden="1"/>
          <p:cNvSpPr>
            <a:spLocks noGrp="1"/>
          </p:cNvSpPr>
          <p:nvPr>
            <p:ph type="body" sz="quarter" idx="13" hasCustomPrompt="1"/>
          </p:nvPr>
        </p:nvSpPr>
        <p:spPr>
          <a:xfrm>
            <a:off x="1270000" y="1778000"/>
            <a:ext cx="5080000" cy="444500"/>
          </a:xfrm>
          <a:prstGeom prst="rect">
            <a:avLst/>
          </a:prstGeom>
        </p:spPr>
        <p:txBody>
          <a:bodyPr/>
          <a:lstStyle>
            <a:lvl1pPr marL="0" indent="0">
              <a:defRPr sz="2800">
                <a:latin typeface="Calibri"/>
              </a:defRPr>
            </a:lvl1pPr>
            <a:lvl2pPr>
              <a:defRPr sz="2800">
                <a:latin typeface="Calibri"/>
              </a:defRPr>
            </a:lvl2pPr>
            <a:lvl3pPr>
              <a:defRPr sz="2800">
                <a:latin typeface="Calibri"/>
              </a:defRPr>
            </a:lvl3pPr>
            <a:lvl4pPr>
              <a:defRPr sz="2800">
                <a:latin typeface="Calibri"/>
              </a:defRPr>
            </a:lvl4pPr>
            <a:lvl5pPr>
              <a:defRPr sz="2800">
                <a:latin typeface="Calibri"/>
              </a:defRPr>
            </a:lvl5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SectionNumber</a:t>
            </a:r>
            <a:endParaRPr lang="en-US"/>
          </a:p>
        </p:txBody>
      </p:sp>
      <p:sp>
        <p:nvSpPr>
          <p:cNvPr id="10" name="SectionTitle" hidden="1"/>
          <p:cNvSpPr>
            <a:spLocks noGrp="1"/>
          </p:cNvSpPr>
          <p:nvPr>
            <p:ph type="body" sz="quarter" idx="14" hasCustomPrompt="1"/>
          </p:nvPr>
        </p:nvSpPr>
        <p:spPr>
          <a:xfrm>
            <a:off x="1270000" y="2286000"/>
            <a:ext cx="5080000" cy="444500"/>
          </a:xfrm>
          <a:prstGeom prst="rect">
            <a:avLst/>
          </a:prstGeom>
        </p:spPr>
        <p:txBody>
          <a:bodyPr/>
          <a:lstStyle>
            <a:lvl1pPr marL="0" indent="0">
              <a:defRPr sz="2800">
                <a:latin typeface="Calibri"/>
              </a:defRPr>
            </a:lvl1pPr>
            <a:lvl2pPr>
              <a:defRPr sz="2800">
                <a:latin typeface="Calibri"/>
              </a:defRPr>
            </a:lvl2pPr>
            <a:lvl3pPr>
              <a:defRPr sz="2800">
                <a:latin typeface="Calibri"/>
              </a:defRPr>
            </a:lvl3pPr>
            <a:lvl4pPr>
              <a:defRPr sz="2800">
                <a:latin typeface="Calibri"/>
              </a:defRPr>
            </a:lvl4pPr>
            <a:lvl5pPr>
              <a:defRPr sz="2800">
                <a:latin typeface="Calibri"/>
              </a:defRPr>
            </a:lvl5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SectionTitle</a:t>
            </a:r>
            <a:endParaRPr lang="en-US"/>
          </a:p>
        </p:txBody>
      </p:sp>
      <p:sp>
        <p:nvSpPr>
          <p:cNvPr id="11" name="ObjectiveNumber" hidden="1"/>
          <p:cNvSpPr>
            <a:spLocks noGrp="1"/>
          </p:cNvSpPr>
          <p:nvPr>
            <p:ph type="body" sz="quarter" idx="15" hasCustomPrompt="1"/>
          </p:nvPr>
        </p:nvSpPr>
        <p:spPr>
          <a:xfrm>
            <a:off x="1270000" y="2794000"/>
            <a:ext cx="5080000" cy="444500"/>
          </a:xfrm>
          <a:prstGeom prst="rect">
            <a:avLst/>
          </a:prstGeom>
        </p:spPr>
        <p:txBody>
          <a:bodyPr/>
          <a:lstStyle>
            <a:lvl1pPr marL="0" indent="0">
              <a:defRPr sz="2800">
                <a:latin typeface="Calibri"/>
              </a:defRPr>
            </a:lvl1pPr>
            <a:lvl2pPr>
              <a:defRPr sz="2800">
                <a:latin typeface="Calibri"/>
              </a:defRPr>
            </a:lvl2pPr>
            <a:lvl3pPr>
              <a:defRPr sz="2800">
                <a:latin typeface="Calibri"/>
              </a:defRPr>
            </a:lvl3pPr>
            <a:lvl4pPr>
              <a:defRPr sz="2800">
                <a:latin typeface="Calibri"/>
              </a:defRPr>
            </a:lvl4pPr>
            <a:lvl5pPr>
              <a:defRPr sz="2800">
                <a:latin typeface="Calibri"/>
              </a:defRPr>
            </a:lvl5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ObjectiveNumber</a:t>
            </a:r>
            <a:endParaRPr lang="en-US"/>
          </a:p>
        </p:txBody>
      </p:sp>
      <p:sp>
        <p:nvSpPr>
          <p:cNvPr id="12" name="Objective" hidden="1"/>
          <p:cNvSpPr>
            <a:spLocks noGrp="1"/>
          </p:cNvSpPr>
          <p:nvPr>
            <p:ph type="body" sz="quarter" idx="16" hasCustomPrompt="1"/>
          </p:nvPr>
        </p:nvSpPr>
        <p:spPr>
          <a:xfrm>
            <a:off x="1270000" y="3302000"/>
            <a:ext cx="5080000" cy="444500"/>
          </a:xfrm>
          <a:prstGeom prst="rect">
            <a:avLst/>
          </a:prstGeom>
        </p:spPr>
        <p:txBody>
          <a:bodyPr/>
          <a:lstStyle>
            <a:lvl1pPr marL="0" indent="0">
              <a:defRPr sz="2800">
                <a:latin typeface="Calibri"/>
              </a:defRPr>
            </a:lvl1pPr>
            <a:lvl2pPr>
              <a:defRPr sz="2800">
                <a:latin typeface="Calibri"/>
              </a:defRPr>
            </a:lvl2pPr>
            <a:lvl3pPr>
              <a:defRPr sz="2800">
                <a:latin typeface="Calibri"/>
              </a:defRPr>
            </a:lvl3pPr>
            <a:lvl4pPr>
              <a:defRPr sz="2800">
                <a:latin typeface="Calibri"/>
              </a:defRPr>
            </a:lvl4pPr>
            <a:lvl5pPr>
              <a:defRPr sz="2800">
                <a:latin typeface="Calibri"/>
              </a:defRPr>
            </a:lvl5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Objective</a:t>
            </a:r>
            <a:endParaRPr lang="en-US"/>
          </a:p>
        </p:txBody>
      </p:sp>
      <p:sp>
        <p:nvSpPr>
          <p:cNvPr id="13" name="ItemNumber" hidden="1"/>
          <p:cNvSpPr>
            <a:spLocks noGrp="1"/>
          </p:cNvSpPr>
          <p:nvPr>
            <p:ph type="body" sz="quarter" idx="17" hasCustomPrompt="1"/>
          </p:nvPr>
        </p:nvSpPr>
        <p:spPr>
          <a:xfrm>
            <a:off x="1270000" y="3810000"/>
            <a:ext cx="5080000" cy="444500"/>
          </a:xfrm>
          <a:prstGeom prst="rect">
            <a:avLst/>
          </a:prstGeom>
        </p:spPr>
        <p:txBody>
          <a:bodyPr/>
          <a:lstStyle>
            <a:lvl1pPr marL="0" indent="0">
              <a:defRPr sz="2800">
                <a:latin typeface="Calibri"/>
              </a:defRPr>
            </a:lvl1pPr>
            <a:lvl2pPr>
              <a:defRPr sz="2800">
                <a:latin typeface="Calibri"/>
              </a:defRPr>
            </a:lvl2pPr>
            <a:lvl3pPr>
              <a:defRPr sz="2800">
                <a:latin typeface="Calibri"/>
              </a:defRPr>
            </a:lvl3pPr>
            <a:lvl4pPr>
              <a:defRPr sz="2800">
                <a:latin typeface="Calibri"/>
              </a:defRPr>
            </a:lvl4pPr>
            <a:lvl5pPr>
              <a:defRPr sz="2800">
                <a:latin typeface="Calibri"/>
              </a:defRPr>
            </a:lvl5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ItemNumber</a:t>
            </a:r>
            <a:endParaRPr lang="en-US"/>
          </a:p>
        </p:txBody>
      </p:sp>
      <p:sp>
        <p:nvSpPr>
          <p:cNvPr id="14" name="ItemTitle" hidden="1"/>
          <p:cNvSpPr>
            <a:spLocks noGrp="1"/>
          </p:cNvSpPr>
          <p:nvPr>
            <p:ph type="body" sz="quarter" idx="18" hasCustomPrompt="1"/>
          </p:nvPr>
        </p:nvSpPr>
        <p:spPr>
          <a:xfrm>
            <a:off x="1270000" y="4318000"/>
            <a:ext cx="5080000" cy="444500"/>
          </a:xfrm>
          <a:prstGeom prst="rect">
            <a:avLst/>
          </a:prstGeom>
        </p:spPr>
        <p:txBody>
          <a:bodyPr/>
          <a:lstStyle>
            <a:lvl1pPr marL="0" indent="0">
              <a:defRPr sz="2800">
                <a:latin typeface="Calibri"/>
              </a:defRPr>
            </a:lvl1pPr>
            <a:lvl2pPr>
              <a:defRPr sz="2800">
                <a:latin typeface="Calibri"/>
              </a:defRPr>
            </a:lvl2pPr>
            <a:lvl3pPr>
              <a:defRPr sz="2800">
                <a:latin typeface="Calibri"/>
              </a:defRPr>
            </a:lvl3pPr>
            <a:lvl4pPr>
              <a:defRPr sz="2800">
                <a:latin typeface="Calibri"/>
              </a:defRPr>
            </a:lvl4pPr>
            <a:lvl5pPr>
              <a:defRPr sz="2800">
                <a:latin typeface="Calibri"/>
              </a:defRPr>
            </a:lvl5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ItemTitle</a:t>
            </a:r>
            <a:endParaRPr lang="en-US"/>
          </a:p>
        </p:txBody>
      </p:sp>
      <p:sp>
        <p:nvSpPr>
          <p:cNvPr id="15" name="CONS" hidden="1"/>
          <p:cNvSpPr>
            <a:spLocks noGrp="1"/>
          </p:cNvSpPr>
          <p:nvPr>
            <p:ph type="body" sz="quarter" idx="19" hasCustomPrompt="1"/>
          </p:nvPr>
        </p:nvSpPr>
        <p:spPr>
          <a:xfrm>
            <a:off x="1270000" y="4826000"/>
            <a:ext cx="5080000" cy="444500"/>
          </a:xfrm>
          <a:prstGeom prst="rect">
            <a:avLst/>
          </a:prstGeom>
        </p:spPr>
        <p:txBody>
          <a:bodyPr/>
          <a:lstStyle>
            <a:lvl1pPr marL="0" indent="0">
              <a:defRPr sz="2800">
                <a:latin typeface="Calibri"/>
              </a:defRPr>
            </a:lvl1pPr>
            <a:lvl2pPr>
              <a:defRPr sz="2800">
                <a:latin typeface="Calibri"/>
              </a:defRPr>
            </a:lvl2pPr>
            <a:lvl3pPr>
              <a:defRPr sz="2800">
                <a:latin typeface="Calibri"/>
              </a:defRPr>
            </a:lvl3pPr>
            <a:lvl4pPr>
              <a:defRPr sz="2800">
                <a:latin typeface="Calibri"/>
              </a:defRPr>
            </a:lvl4pPr>
            <a:lvl5pPr>
              <a:defRPr sz="2800">
                <a:latin typeface="Calibri"/>
              </a:defRPr>
            </a:lvl5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CONS</a:t>
            </a:r>
            <a:endParaRPr lang="en-US"/>
          </a:p>
        </p:txBody>
      </p:sp>
      <p:sp>
        <p:nvSpPr>
          <p:cNvPr id="16" name="SlideNumber"/>
          <p:cNvSpPr>
            <a:spLocks noGrp="1"/>
          </p:cNvSpPr>
          <p:nvPr>
            <p:ph type="body" sz="quarter" idx="20" hasCustomPrompt="1"/>
          </p:nvPr>
        </p:nvSpPr>
        <p:spPr>
          <a:xfrm>
            <a:off x="7388352" y="6556248"/>
            <a:ext cx="1527048" cy="228600"/>
          </a:xfrm>
          <a:prstGeom prst="rect">
            <a:avLst/>
          </a:prstGeom>
        </p:spPr>
        <p:txBody>
          <a:bodyPr anchor="ctr" anchorCtr="0"/>
          <a:lstStyle>
            <a:lvl1pPr marL="0" indent="0">
              <a:defRPr sz="1800">
                <a:latin typeface="Calibri"/>
              </a:defRPr>
            </a:lvl1pPr>
            <a:lvl2pPr>
              <a:defRPr sz="2800">
                <a:latin typeface="Calibri"/>
              </a:defRPr>
            </a:lvl2pPr>
            <a:lvl3pPr>
              <a:defRPr sz="2800">
                <a:latin typeface="Calibri"/>
              </a:defRPr>
            </a:lvl3pPr>
            <a:lvl4pPr>
              <a:defRPr sz="2800">
                <a:latin typeface="Calibri"/>
              </a:defRPr>
            </a:lvl4pPr>
            <a:lvl5pPr>
              <a:defRPr sz="2800">
                <a:latin typeface="Calibri"/>
              </a:defRPr>
            </a:lvl5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err="1" smtClean="0"/>
              <a:t>SlideNumber</a:t>
            </a:r>
            <a:endParaRPr lang="en-US" dirty="0"/>
          </a:p>
        </p:txBody>
      </p:sp>
      <p:sp>
        <p:nvSpPr>
          <p:cNvPr id="17" name="Copyright" hidden="1"/>
          <p:cNvSpPr>
            <a:spLocks noGrp="1"/>
          </p:cNvSpPr>
          <p:nvPr>
            <p:ph type="body" sz="quarter" idx="21" hasCustomPrompt="1"/>
          </p:nvPr>
        </p:nvSpPr>
        <p:spPr>
          <a:xfrm>
            <a:off x="1143000" y="6556248"/>
            <a:ext cx="5943600" cy="2286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defRPr sz="1000">
                <a:latin typeface="Calibri"/>
              </a:defRPr>
            </a:lvl1pPr>
            <a:lvl2pPr>
              <a:defRPr sz="2800">
                <a:latin typeface="Calibri"/>
              </a:defRPr>
            </a:lvl2pPr>
            <a:lvl3pPr>
              <a:defRPr sz="2800">
                <a:latin typeface="Calibri"/>
              </a:defRPr>
            </a:lvl3pPr>
            <a:lvl4pPr>
              <a:defRPr sz="2800">
                <a:latin typeface="Calibri"/>
              </a:defRPr>
            </a:lvl4pPr>
            <a:lvl5pPr>
              <a:defRPr sz="2800">
                <a:latin typeface="Calibri"/>
              </a:defRPr>
            </a:lvl5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Copyright</a:t>
            </a:r>
            <a:endParaRPr lang="en-US" dirty="0"/>
          </a:p>
        </p:txBody>
      </p:sp>
      <p:sp>
        <p:nvSpPr>
          <p:cNvPr id="18" name="TextBox 17"/>
          <p:cNvSpPr txBox="1"/>
          <p:nvPr userDrawn="1"/>
        </p:nvSpPr>
        <p:spPr>
          <a:xfrm>
            <a:off x="1255713" y="6400800"/>
            <a:ext cx="64549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Copyright © 2015 The McGraw-Hill Companies, Inc.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Permission required for reproduction or display.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5999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po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pterNumber" hidden="1"/>
          <p:cNvSpPr>
            <a:spLocks noGrp="1"/>
          </p:cNvSpPr>
          <p:nvPr>
            <p:ph type="body" sz="quarter" idx="10" hasCustomPrompt="1"/>
          </p:nvPr>
        </p:nvSpPr>
        <p:spPr>
          <a:xfrm>
            <a:off x="4114800" y="1524000"/>
            <a:ext cx="1447800" cy="990600"/>
          </a:xfrm>
          <a:prstGeom prst="rect">
            <a:avLst/>
          </a:prstGeom>
        </p:spPr>
        <p:txBody>
          <a:bodyPr anchor="ctr" anchorCtr="0"/>
          <a:lstStyle>
            <a:lvl1pPr algn="ctr">
              <a:buNone/>
              <a:defRPr sz="6000" b="1" baseline="0">
                <a:solidFill>
                  <a:srgbClr val="C30075"/>
                </a:solidFill>
              </a:defRPr>
            </a:lvl1pPr>
          </a:lstStyle>
          <a:p>
            <a:pPr lvl="0"/>
            <a:r>
              <a:rPr lang="en-US" dirty="0" smtClean="0"/>
              <a:t>CH#</a:t>
            </a:r>
            <a:endParaRPr lang="en-US" dirty="0"/>
          </a:p>
        </p:txBody>
      </p:sp>
      <p:sp>
        <p:nvSpPr>
          <p:cNvPr id="8" name="ChapterTitle" hidden="1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0" y="2057400"/>
            <a:ext cx="3505200" cy="457200"/>
          </a:xfrm>
          <a:prstGeom prst="rect">
            <a:avLst/>
          </a:prstGeom>
        </p:spPr>
        <p:txBody>
          <a:bodyPr anchor="ctr" anchorCtr="0"/>
          <a:lstStyle>
            <a:lvl1pPr>
              <a:buNone/>
              <a:defRPr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Chapter Title</a:t>
            </a:r>
            <a:endParaRPr lang="en-US" dirty="0"/>
          </a:p>
        </p:txBody>
      </p:sp>
      <p:sp>
        <p:nvSpPr>
          <p:cNvPr id="9" name="ChapterSubTitle" hidden="1"/>
          <p:cNvSpPr>
            <a:spLocks noGrp="1"/>
          </p:cNvSpPr>
          <p:nvPr>
            <p:ph type="body" sz="quarter" idx="12" hasCustomPrompt="1"/>
          </p:nvPr>
        </p:nvSpPr>
        <p:spPr>
          <a:xfrm>
            <a:off x="304800" y="1524000"/>
            <a:ext cx="3352800" cy="533400"/>
          </a:xfrm>
          <a:prstGeom prst="rect">
            <a:avLst/>
          </a:prstGeom>
        </p:spPr>
        <p:txBody>
          <a:bodyPr anchor="ctr" anchorCtr="0"/>
          <a:lstStyle>
            <a:lvl1pPr>
              <a:buNone/>
              <a:defRPr/>
            </a:lvl1pPr>
          </a:lstStyle>
          <a:p>
            <a:pPr lvl="0"/>
            <a:r>
              <a:rPr lang="en-US" dirty="0" smtClean="0"/>
              <a:t>Chapter </a:t>
            </a:r>
            <a:r>
              <a:rPr lang="en-US" dirty="0" err="1" smtClean="0"/>
              <a:t>SubTitle</a:t>
            </a:r>
            <a:endParaRPr lang="en-US" dirty="0"/>
          </a:p>
        </p:txBody>
      </p:sp>
      <p:sp>
        <p:nvSpPr>
          <p:cNvPr id="19" name="SectionNumber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1600200" cy="457200"/>
          </a:xfrm>
          <a:prstGeom prst="rect">
            <a:avLst/>
          </a:prstGeom>
        </p:spPr>
        <p:txBody>
          <a:bodyPr tIns="0" bIns="0" anchor="t" anchorCtr="0"/>
          <a:lstStyle>
            <a:lvl1pPr algn="ctr">
              <a:buNone/>
              <a:defRPr sz="3200" b="1">
                <a:solidFill>
                  <a:schemeClr val="bg1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 dirty="0" smtClean="0"/>
              <a:t>SC#</a:t>
            </a:r>
            <a:endParaRPr lang="en-US" dirty="0"/>
          </a:p>
        </p:txBody>
      </p:sp>
      <p:sp>
        <p:nvSpPr>
          <p:cNvPr id="20" name="SectionTitle"/>
          <p:cNvSpPr>
            <a:spLocks noGrp="1"/>
          </p:cNvSpPr>
          <p:nvPr>
            <p:ph type="body" sz="quarter" idx="14" hasCustomPrompt="1"/>
          </p:nvPr>
        </p:nvSpPr>
        <p:spPr>
          <a:xfrm>
            <a:off x="1600200" y="0"/>
            <a:ext cx="7543800" cy="457200"/>
          </a:xfrm>
          <a:prstGeom prst="rect">
            <a:avLst/>
          </a:prstGeom>
        </p:spPr>
        <p:txBody>
          <a:bodyPr tIns="0" bIns="0" anchor="t" anchorCtr="0"/>
          <a:lstStyle>
            <a:lvl1pPr marL="0" indent="0">
              <a:buNone/>
              <a:defRPr sz="3200" b="1" cap="all" baseline="0">
                <a:solidFill>
                  <a:srgbClr val="196AB4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 dirty="0" err="1" smtClean="0"/>
              <a:t>SectionTitle</a:t>
            </a:r>
            <a:endParaRPr lang="en-US" dirty="0"/>
          </a:p>
        </p:txBody>
      </p:sp>
      <p:sp>
        <p:nvSpPr>
          <p:cNvPr id="12" name="ObjectiveNumber"/>
          <p:cNvSpPr>
            <a:spLocks noGrp="1"/>
          </p:cNvSpPr>
          <p:nvPr>
            <p:ph type="body" sz="quarter" idx="15" hasCustomPrompt="1"/>
          </p:nvPr>
        </p:nvSpPr>
        <p:spPr>
          <a:xfrm>
            <a:off x="1209155" y="1143000"/>
            <a:ext cx="586740" cy="466344"/>
          </a:xfrm>
          <a:prstGeom prst="rect">
            <a:avLst/>
          </a:prstGeom>
        </p:spPr>
        <p:txBody>
          <a:bodyPr anchor="t" anchorCtr="0"/>
          <a:lstStyle>
            <a:lvl1pPr algn="ctr">
              <a:buNone/>
              <a:defRPr sz="2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OB#</a:t>
            </a:r>
            <a:endParaRPr lang="en-US" dirty="0"/>
          </a:p>
        </p:txBody>
      </p:sp>
      <p:sp>
        <p:nvSpPr>
          <p:cNvPr id="13" name="Objective"/>
          <p:cNvSpPr>
            <a:spLocks noGrp="1"/>
          </p:cNvSpPr>
          <p:nvPr>
            <p:ph type="body" sz="quarter" idx="16" hasCustomPrompt="1"/>
          </p:nvPr>
        </p:nvSpPr>
        <p:spPr>
          <a:xfrm>
            <a:off x="1828800" y="1143000"/>
            <a:ext cx="7315200" cy="466344"/>
          </a:xfrm>
          <a:prstGeom prst="rect">
            <a:avLst/>
          </a:prstGeom>
        </p:spPr>
        <p:txBody>
          <a:bodyPr anchor="t" anchorCtr="0"/>
          <a:lstStyle>
            <a:lvl1pPr marL="0" indent="0">
              <a:buNone/>
              <a:defRPr sz="2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14" name="ItemNumber" hidden="1"/>
          <p:cNvSpPr>
            <a:spLocks noGrp="1"/>
          </p:cNvSpPr>
          <p:nvPr>
            <p:ph type="body" sz="quarter" idx="17" hasCustomPrompt="1"/>
          </p:nvPr>
        </p:nvSpPr>
        <p:spPr>
          <a:xfrm>
            <a:off x="304800" y="4038600"/>
            <a:ext cx="914400" cy="457200"/>
          </a:xfrm>
          <a:prstGeom prst="rect">
            <a:avLst/>
          </a:prstGeom>
        </p:spPr>
        <p:txBody>
          <a:bodyPr anchor="ctr" anchorCtr="0"/>
          <a:lstStyle>
            <a:lvl1pPr>
              <a:buNone/>
              <a:defRPr/>
            </a:lvl1pPr>
          </a:lstStyle>
          <a:p>
            <a:pPr lvl="0"/>
            <a:r>
              <a:rPr lang="en-US" dirty="0" smtClean="0"/>
              <a:t>IT#</a:t>
            </a:r>
            <a:endParaRPr lang="en-US" dirty="0"/>
          </a:p>
        </p:txBody>
      </p:sp>
      <p:sp>
        <p:nvSpPr>
          <p:cNvPr id="15" name="ItemTitle" hidden="1"/>
          <p:cNvSpPr>
            <a:spLocks noGrp="1"/>
          </p:cNvSpPr>
          <p:nvPr>
            <p:ph type="body" sz="quarter" idx="18" hasCustomPrompt="1"/>
          </p:nvPr>
        </p:nvSpPr>
        <p:spPr>
          <a:xfrm>
            <a:off x="304800" y="4495800"/>
            <a:ext cx="3429000" cy="533400"/>
          </a:xfrm>
          <a:prstGeom prst="rect">
            <a:avLst/>
          </a:prstGeom>
        </p:spPr>
        <p:txBody>
          <a:bodyPr anchor="ctr" anchorCtr="0"/>
          <a:lstStyle>
            <a:lvl1pPr>
              <a:buNone/>
              <a:defRPr/>
            </a:lvl1pPr>
          </a:lstStyle>
          <a:p>
            <a:pPr lvl="0"/>
            <a:r>
              <a:rPr lang="en-US" dirty="0" err="1" smtClean="0"/>
              <a:t>ItemTitle</a:t>
            </a:r>
            <a:endParaRPr lang="en-US" dirty="0"/>
          </a:p>
        </p:txBody>
      </p:sp>
      <p:sp>
        <p:nvSpPr>
          <p:cNvPr id="16" name="CONS" hidden="1"/>
          <p:cNvSpPr>
            <a:spLocks noGrp="1"/>
          </p:cNvSpPr>
          <p:nvPr>
            <p:ph type="body" sz="quarter" idx="19" hasCustomPrompt="1"/>
          </p:nvPr>
        </p:nvSpPr>
        <p:spPr>
          <a:xfrm>
            <a:off x="6400800" y="6096000"/>
            <a:ext cx="2514600" cy="304800"/>
          </a:xfrm>
          <a:prstGeom prst="rect">
            <a:avLst/>
          </a:prstGeom>
        </p:spPr>
        <p:txBody>
          <a:bodyPr anchor="ctr" anchorCtr="0"/>
          <a:lstStyle>
            <a:lvl1pPr>
              <a:buNone/>
              <a:defRPr sz="2000"/>
            </a:lvl1pPr>
          </a:lstStyle>
          <a:p>
            <a:pPr lvl="0"/>
            <a:r>
              <a:rPr lang="en-US" dirty="0" smtClean="0"/>
              <a:t>CONS</a:t>
            </a:r>
            <a:endParaRPr lang="en-US" dirty="0"/>
          </a:p>
        </p:txBody>
      </p:sp>
      <p:sp>
        <p:nvSpPr>
          <p:cNvPr id="17" name="SlideNumber"/>
          <p:cNvSpPr>
            <a:spLocks noGrp="1"/>
          </p:cNvSpPr>
          <p:nvPr>
            <p:ph type="body" sz="quarter" idx="20" hasCustomPrompt="1"/>
          </p:nvPr>
        </p:nvSpPr>
        <p:spPr>
          <a:xfrm>
            <a:off x="7391400" y="6553200"/>
            <a:ext cx="1524000" cy="228600"/>
          </a:xfrm>
          <a:prstGeom prst="rect">
            <a:avLst/>
          </a:prstGeom>
        </p:spPr>
        <p:txBody>
          <a:bodyPr anchor="ctr" anchorCtr="0"/>
          <a:lstStyle>
            <a:lvl1pPr algn="r">
              <a:buNone/>
              <a:defRPr sz="1800"/>
            </a:lvl1pPr>
          </a:lstStyle>
          <a:p>
            <a:pPr lvl="0"/>
            <a:r>
              <a:rPr lang="en-US" dirty="0" err="1" smtClean="0"/>
              <a:t>SlideNumber</a:t>
            </a:r>
            <a:endParaRPr lang="en-US" dirty="0"/>
          </a:p>
        </p:txBody>
      </p:sp>
      <p:sp>
        <p:nvSpPr>
          <p:cNvPr id="18" name="Copyright" hidden="1"/>
          <p:cNvSpPr>
            <a:spLocks noGrp="1"/>
          </p:cNvSpPr>
          <p:nvPr>
            <p:ph type="body" sz="quarter" idx="21" hasCustomPrompt="1"/>
          </p:nvPr>
        </p:nvSpPr>
        <p:spPr>
          <a:xfrm>
            <a:off x="1143000" y="6553200"/>
            <a:ext cx="5943600" cy="228600"/>
          </a:xfrm>
          <a:prstGeom prst="rect">
            <a:avLst/>
          </a:prstGeom>
        </p:spPr>
        <p:txBody>
          <a:bodyPr anchor="ctr" anchorCtr="0"/>
          <a:lstStyle>
            <a:lvl1pPr algn="ctr">
              <a:buNone/>
              <a:defRPr sz="1000"/>
            </a:lvl1pPr>
          </a:lstStyle>
          <a:p>
            <a:pPr lvl="0"/>
            <a:r>
              <a:rPr lang="en-US" dirty="0" smtClean="0"/>
              <a:t>Copyright</a:t>
            </a:r>
            <a:endParaRPr lang="en-US" dirty="0"/>
          </a:p>
        </p:txBody>
      </p:sp>
      <p:sp>
        <p:nvSpPr>
          <p:cNvPr id="21" name="Rounded Rectangle 20"/>
          <p:cNvSpPr/>
          <p:nvPr userDrawn="1"/>
        </p:nvSpPr>
        <p:spPr>
          <a:xfrm>
            <a:off x="143540" y="76200"/>
            <a:ext cx="8848060" cy="6553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 userDrawn="1"/>
        </p:nvSpPr>
        <p:spPr>
          <a:xfrm>
            <a:off x="1255713" y="6400800"/>
            <a:ext cx="64549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Copyright © 2014 The McGraw-Hill Companies, Inc.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Permission required for reproduction or display.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pterNumber" hidden="1"/>
          <p:cNvSpPr>
            <a:spLocks noGrp="1"/>
          </p:cNvSpPr>
          <p:nvPr>
            <p:ph type="body" sz="quarter" idx="10" hasCustomPrompt="1"/>
          </p:nvPr>
        </p:nvSpPr>
        <p:spPr>
          <a:xfrm>
            <a:off x="4114800" y="1524000"/>
            <a:ext cx="1447800" cy="990600"/>
          </a:xfrm>
          <a:prstGeom prst="rect">
            <a:avLst/>
          </a:prstGeom>
        </p:spPr>
        <p:txBody>
          <a:bodyPr anchor="ctr" anchorCtr="0"/>
          <a:lstStyle>
            <a:lvl1pPr algn="ctr">
              <a:buNone/>
              <a:defRPr sz="6000" b="1" baseline="0">
                <a:solidFill>
                  <a:srgbClr val="C30075"/>
                </a:solidFill>
              </a:defRPr>
            </a:lvl1pPr>
          </a:lstStyle>
          <a:p>
            <a:pPr lvl="0"/>
            <a:r>
              <a:rPr lang="en-US" dirty="0" smtClean="0"/>
              <a:t>CH#</a:t>
            </a:r>
            <a:endParaRPr lang="en-US" dirty="0"/>
          </a:p>
        </p:txBody>
      </p:sp>
      <p:sp>
        <p:nvSpPr>
          <p:cNvPr id="8" name="ChapterTitle" hidden="1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0" y="2057400"/>
            <a:ext cx="3505200" cy="457200"/>
          </a:xfrm>
          <a:prstGeom prst="rect">
            <a:avLst/>
          </a:prstGeom>
        </p:spPr>
        <p:txBody>
          <a:bodyPr anchor="ctr" anchorCtr="0"/>
          <a:lstStyle>
            <a:lvl1pPr>
              <a:buNone/>
              <a:defRPr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Chapter Title</a:t>
            </a:r>
            <a:endParaRPr lang="en-US" dirty="0"/>
          </a:p>
        </p:txBody>
      </p:sp>
      <p:sp>
        <p:nvSpPr>
          <p:cNvPr id="9" name="ChapterSubTitle" hidden="1"/>
          <p:cNvSpPr>
            <a:spLocks noGrp="1"/>
          </p:cNvSpPr>
          <p:nvPr>
            <p:ph type="body" sz="quarter" idx="12" hasCustomPrompt="1"/>
          </p:nvPr>
        </p:nvSpPr>
        <p:spPr>
          <a:xfrm>
            <a:off x="304800" y="1524000"/>
            <a:ext cx="3352800" cy="533400"/>
          </a:xfrm>
          <a:prstGeom prst="rect">
            <a:avLst/>
          </a:prstGeom>
        </p:spPr>
        <p:txBody>
          <a:bodyPr anchor="ctr" anchorCtr="0"/>
          <a:lstStyle>
            <a:lvl1pPr>
              <a:buNone/>
              <a:defRPr/>
            </a:lvl1pPr>
          </a:lstStyle>
          <a:p>
            <a:pPr lvl="0"/>
            <a:r>
              <a:rPr lang="en-US" dirty="0" smtClean="0"/>
              <a:t>Chapter </a:t>
            </a:r>
            <a:r>
              <a:rPr lang="en-US" dirty="0" err="1" smtClean="0"/>
              <a:t>SubTitle</a:t>
            </a:r>
            <a:endParaRPr lang="en-US" dirty="0"/>
          </a:p>
        </p:txBody>
      </p:sp>
      <p:sp>
        <p:nvSpPr>
          <p:cNvPr id="10" name="SectionNumber" hidden="1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0"/>
            <a:ext cx="1905000" cy="1371600"/>
          </a:xfrm>
          <a:prstGeom prst="rect">
            <a:avLst/>
          </a:prstGeom>
        </p:spPr>
        <p:txBody>
          <a:bodyPr anchor="ctr" anchorCtr="0"/>
          <a:lstStyle>
            <a:lvl1pPr algn="ctr">
              <a:buNone/>
              <a:defRPr sz="7200" b="1">
                <a:solidFill>
                  <a:srgbClr val="C30075"/>
                </a:solidFill>
              </a:defRPr>
            </a:lvl1pPr>
          </a:lstStyle>
          <a:p>
            <a:pPr lvl="0"/>
            <a:r>
              <a:rPr lang="en-US" dirty="0" smtClean="0"/>
              <a:t>SC#</a:t>
            </a:r>
            <a:endParaRPr lang="en-US" dirty="0"/>
          </a:p>
        </p:txBody>
      </p:sp>
      <p:sp>
        <p:nvSpPr>
          <p:cNvPr id="11" name="SectionTitle" hidden="1"/>
          <p:cNvSpPr>
            <a:spLocks noGrp="1"/>
          </p:cNvSpPr>
          <p:nvPr>
            <p:ph type="body" sz="quarter" idx="14" hasCustomPrompt="1"/>
          </p:nvPr>
        </p:nvSpPr>
        <p:spPr>
          <a:xfrm>
            <a:off x="2362200" y="0"/>
            <a:ext cx="6629400" cy="1371600"/>
          </a:xfrm>
          <a:prstGeom prst="rect">
            <a:avLst/>
          </a:prstGeom>
        </p:spPr>
        <p:txBody>
          <a:bodyPr anchor="ctr" anchorCtr="0"/>
          <a:lstStyle>
            <a:lvl1pPr>
              <a:buNone/>
              <a:defRPr b="1"/>
            </a:lvl1pPr>
          </a:lstStyle>
          <a:p>
            <a:pPr lvl="0"/>
            <a:r>
              <a:rPr lang="en-US" dirty="0" err="1" smtClean="0"/>
              <a:t>SectionTitle</a:t>
            </a:r>
            <a:endParaRPr lang="en-US" dirty="0"/>
          </a:p>
        </p:txBody>
      </p:sp>
      <p:sp>
        <p:nvSpPr>
          <p:cNvPr id="12" name="ObjectiveNumber" hidden="1"/>
          <p:cNvSpPr>
            <a:spLocks noGrp="1"/>
          </p:cNvSpPr>
          <p:nvPr>
            <p:ph type="body" sz="quarter" idx="15" hasCustomPrompt="1"/>
          </p:nvPr>
        </p:nvSpPr>
        <p:spPr>
          <a:xfrm>
            <a:off x="41096" y="1468348"/>
            <a:ext cx="914400" cy="457200"/>
          </a:xfrm>
          <a:prstGeom prst="rect">
            <a:avLst/>
          </a:prstGeom>
        </p:spPr>
        <p:txBody>
          <a:bodyPr anchor="ctr" anchorCtr="0"/>
          <a:lstStyle>
            <a:lvl1pPr algn="ctr">
              <a:buNone/>
              <a:defRPr sz="2800">
                <a:solidFill>
                  <a:srgbClr val="C30075"/>
                </a:solidFill>
              </a:defRPr>
            </a:lvl1pPr>
          </a:lstStyle>
          <a:p>
            <a:pPr lvl="0"/>
            <a:r>
              <a:rPr lang="en-US" dirty="0" smtClean="0"/>
              <a:t>OB#</a:t>
            </a:r>
            <a:endParaRPr lang="en-US" dirty="0"/>
          </a:p>
        </p:txBody>
      </p:sp>
      <p:sp>
        <p:nvSpPr>
          <p:cNvPr id="13" name="Objective" hidden="1"/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1447800"/>
            <a:ext cx="8153400" cy="53340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>
                <a:solidFill>
                  <a:srgbClr val="C30075"/>
                </a:solidFill>
              </a:defRPr>
            </a:lvl1pPr>
          </a:lstStyle>
          <a:p>
            <a:pPr lvl="0"/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14" name="ItemNumber"/>
          <p:cNvSpPr>
            <a:spLocks noGrp="1"/>
          </p:cNvSpPr>
          <p:nvPr>
            <p:ph type="body" sz="quarter" idx="17" hasCustomPrompt="1"/>
          </p:nvPr>
        </p:nvSpPr>
        <p:spPr>
          <a:xfrm>
            <a:off x="1447800" y="54864"/>
            <a:ext cx="1066800" cy="429768"/>
          </a:xfrm>
          <a:prstGeom prst="rect">
            <a:avLst/>
          </a:prstGeom>
        </p:spPr>
        <p:txBody>
          <a:bodyPr tIns="0" bIns="0" anchor="t" anchorCtr="0"/>
          <a:lstStyle>
            <a:lvl1pPr>
              <a:buNone/>
              <a:defRPr sz="28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IT#</a:t>
            </a:r>
            <a:endParaRPr lang="en-US" dirty="0"/>
          </a:p>
        </p:txBody>
      </p:sp>
      <p:sp>
        <p:nvSpPr>
          <p:cNvPr id="15" name="ItemTitle"/>
          <p:cNvSpPr>
            <a:spLocks noGrp="1"/>
          </p:cNvSpPr>
          <p:nvPr>
            <p:ph type="body" sz="quarter" idx="18" hasCustomPrompt="1"/>
          </p:nvPr>
        </p:nvSpPr>
        <p:spPr>
          <a:xfrm>
            <a:off x="2514600" y="54864"/>
            <a:ext cx="6629400" cy="429768"/>
          </a:xfrm>
          <a:prstGeom prst="rect">
            <a:avLst/>
          </a:prstGeom>
          <a:solidFill>
            <a:schemeClr val="bg1"/>
          </a:solidFill>
        </p:spPr>
        <p:txBody>
          <a:bodyPr tIns="0" bIns="0" anchor="t" anchorCtr="0"/>
          <a:lstStyle>
            <a:lvl1pPr marL="0" indent="0">
              <a:buNone/>
              <a:defRPr sz="2800" b="1">
                <a:solidFill>
                  <a:srgbClr val="349C68"/>
                </a:solidFill>
              </a:defRPr>
            </a:lvl1pPr>
          </a:lstStyle>
          <a:p>
            <a:pPr lvl="0"/>
            <a:r>
              <a:rPr lang="en-US" dirty="0" err="1" smtClean="0"/>
              <a:t>ItemTitle</a:t>
            </a:r>
            <a:endParaRPr lang="en-US" dirty="0"/>
          </a:p>
        </p:txBody>
      </p:sp>
      <p:sp>
        <p:nvSpPr>
          <p:cNvPr id="16" name="CONS" hidden="1"/>
          <p:cNvSpPr>
            <a:spLocks noGrp="1"/>
          </p:cNvSpPr>
          <p:nvPr>
            <p:ph type="body" sz="quarter" idx="19" hasCustomPrompt="1"/>
          </p:nvPr>
        </p:nvSpPr>
        <p:spPr>
          <a:xfrm>
            <a:off x="6400800" y="6096000"/>
            <a:ext cx="2514600" cy="304800"/>
          </a:xfrm>
          <a:prstGeom prst="rect">
            <a:avLst/>
          </a:prstGeom>
        </p:spPr>
        <p:txBody>
          <a:bodyPr anchor="ctr" anchorCtr="0"/>
          <a:lstStyle>
            <a:lvl1pPr>
              <a:buNone/>
              <a:defRPr sz="2000"/>
            </a:lvl1pPr>
          </a:lstStyle>
          <a:p>
            <a:pPr lvl="0"/>
            <a:r>
              <a:rPr lang="en-US" dirty="0" smtClean="0"/>
              <a:t>CONS</a:t>
            </a:r>
            <a:endParaRPr lang="en-US" dirty="0"/>
          </a:p>
        </p:txBody>
      </p:sp>
      <p:sp>
        <p:nvSpPr>
          <p:cNvPr id="17" name="SlideNumber"/>
          <p:cNvSpPr>
            <a:spLocks noGrp="1"/>
          </p:cNvSpPr>
          <p:nvPr>
            <p:ph type="body" sz="quarter" idx="20" hasCustomPrompt="1"/>
          </p:nvPr>
        </p:nvSpPr>
        <p:spPr>
          <a:xfrm>
            <a:off x="7391400" y="6553200"/>
            <a:ext cx="1524000" cy="228600"/>
          </a:xfrm>
          <a:prstGeom prst="rect">
            <a:avLst/>
          </a:prstGeom>
        </p:spPr>
        <p:txBody>
          <a:bodyPr anchor="ctr" anchorCtr="0"/>
          <a:lstStyle>
            <a:lvl1pPr algn="r">
              <a:buNone/>
              <a:defRPr sz="1800"/>
            </a:lvl1pPr>
          </a:lstStyle>
          <a:p>
            <a:pPr lvl="0"/>
            <a:r>
              <a:rPr lang="en-US" dirty="0" err="1" smtClean="0"/>
              <a:t>SlideNumber</a:t>
            </a:r>
            <a:endParaRPr lang="en-US" dirty="0"/>
          </a:p>
        </p:txBody>
      </p:sp>
      <p:sp>
        <p:nvSpPr>
          <p:cNvPr id="18" name="Copyright" hidden="1"/>
          <p:cNvSpPr>
            <a:spLocks noGrp="1"/>
          </p:cNvSpPr>
          <p:nvPr>
            <p:ph type="body" sz="quarter" idx="21" hasCustomPrompt="1"/>
          </p:nvPr>
        </p:nvSpPr>
        <p:spPr>
          <a:xfrm>
            <a:off x="1143000" y="6553200"/>
            <a:ext cx="5943600" cy="228600"/>
          </a:xfrm>
          <a:prstGeom prst="rect">
            <a:avLst/>
          </a:prstGeom>
        </p:spPr>
        <p:txBody>
          <a:bodyPr anchor="ctr" anchorCtr="0"/>
          <a:lstStyle>
            <a:lvl1pPr algn="ctr">
              <a:buNone/>
              <a:defRPr sz="1000"/>
            </a:lvl1pPr>
          </a:lstStyle>
          <a:p>
            <a:pPr lvl="0"/>
            <a:r>
              <a:rPr lang="en-US" dirty="0" smtClean="0"/>
              <a:t>Copyright</a:t>
            </a:r>
            <a:endParaRPr lang="en-US" dirty="0"/>
          </a:p>
        </p:txBody>
      </p:sp>
      <p:sp>
        <p:nvSpPr>
          <p:cNvPr id="19" name="Rounded Rectangle 18"/>
          <p:cNvSpPr/>
          <p:nvPr userDrawn="1"/>
        </p:nvSpPr>
        <p:spPr>
          <a:xfrm>
            <a:off x="143540" y="76200"/>
            <a:ext cx="8848060" cy="6553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 userDrawn="1"/>
        </p:nvSpPr>
        <p:spPr>
          <a:xfrm>
            <a:off x="1255713" y="6400800"/>
            <a:ext cx="64549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Copyright © 2014 The McGraw-Hill Companies, Inc.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Permission required for reproduction or display.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pterNumber" hidden="1"/>
          <p:cNvSpPr>
            <a:spLocks noGrp="1"/>
          </p:cNvSpPr>
          <p:nvPr>
            <p:ph type="body" sz="quarter" idx="10" hasCustomPrompt="1"/>
          </p:nvPr>
        </p:nvSpPr>
        <p:spPr>
          <a:xfrm>
            <a:off x="4114800" y="1524000"/>
            <a:ext cx="1447800" cy="990600"/>
          </a:xfrm>
          <a:prstGeom prst="rect">
            <a:avLst/>
          </a:prstGeom>
        </p:spPr>
        <p:txBody>
          <a:bodyPr anchor="ctr" anchorCtr="0"/>
          <a:lstStyle>
            <a:lvl1pPr algn="ctr">
              <a:buNone/>
              <a:defRPr sz="6000" b="1" baseline="0">
                <a:solidFill>
                  <a:srgbClr val="C30075"/>
                </a:solidFill>
              </a:defRPr>
            </a:lvl1pPr>
          </a:lstStyle>
          <a:p>
            <a:pPr lvl="0"/>
            <a:r>
              <a:rPr lang="en-US" dirty="0" smtClean="0"/>
              <a:t>CH#</a:t>
            </a:r>
            <a:endParaRPr lang="en-US" dirty="0"/>
          </a:p>
        </p:txBody>
      </p:sp>
      <p:sp>
        <p:nvSpPr>
          <p:cNvPr id="8" name="ChapterTitle" hidden="1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0" y="2057400"/>
            <a:ext cx="3505200" cy="457200"/>
          </a:xfrm>
          <a:prstGeom prst="rect">
            <a:avLst/>
          </a:prstGeom>
        </p:spPr>
        <p:txBody>
          <a:bodyPr anchor="ctr" anchorCtr="0"/>
          <a:lstStyle>
            <a:lvl1pPr>
              <a:buNone/>
              <a:defRPr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Chapter Title</a:t>
            </a:r>
            <a:endParaRPr lang="en-US" dirty="0"/>
          </a:p>
        </p:txBody>
      </p:sp>
      <p:sp>
        <p:nvSpPr>
          <p:cNvPr id="9" name="ChapterSubTitle" hidden="1"/>
          <p:cNvSpPr>
            <a:spLocks noGrp="1"/>
          </p:cNvSpPr>
          <p:nvPr>
            <p:ph type="body" sz="quarter" idx="12" hasCustomPrompt="1"/>
          </p:nvPr>
        </p:nvSpPr>
        <p:spPr>
          <a:xfrm>
            <a:off x="304800" y="1524000"/>
            <a:ext cx="3352800" cy="533400"/>
          </a:xfrm>
          <a:prstGeom prst="rect">
            <a:avLst/>
          </a:prstGeom>
        </p:spPr>
        <p:txBody>
          <a:bodyPr anchor="ctr" anchorCtr="0"/>
          <a:lstStyle>
            <a:lvl1pPr>
              <a:buNone/>
              <a:defRPr/>
            </a:lvl1pPr>
          </a:lstStyle>
          <a:p>
            <a:pPr lvl="0"/>
            <a:r>
              <a:rPr lang="en-US" dirty="0" smtClean="0"/>
              <a:t>Chapter </a:t>
            </a:r>
            <a:r>
              <a:rPr lang="en-US" dirty="0" err="1" smtClean="0"/>
              <a:t>SubTitle</a:t>
            </a:r>
            <a:endParaRPr lang="en-US" dirty="0"/>
          </a:p>
        </p:txBody>
      </p:sp>
      <p:sp>
        <p:nvSpPr>
          <p:cNvPr id="10" name="SectionNumber" hidden="1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0"/>
            <a:ext cx="1905000" cy="1371600"/>
          </a:xfrm>
          <a:prstGeom prst="rect">
            <a:avLst/>
          </a:prstGeom>
        </p:spPr>
        <p:txBody>
          <a:bodyPr anchor="ctr" anchorCtr="0"/>
          <a:lstStyle>
            <a:lvl1pPr algn="ctr">
              <a:buNone/>
              <a:defRPr sz="7200" b="1">
                <a:solidFill>
                  <a:srgbClr val="C30075"/>
                </a:solidFill>
              </a:defRPr>
            </a:lvl1pPr>
          </a:lstStyle>
          <a:p>
            <a:pPr lvl="0"/>
            <a:r>
              <a:rPr lang="en-US" dirty="0" smtClean="0"/>
              <a:t>SC#</a:t>
            </a:r>
            <a:endParaRPr lang="en-US" dirty="0"/>
          </a:p>
        </p:txBody>
      </p:sp>
      <p:sp>
        <p:nvSpPr>
          <p:cNvPr id="11" name="SectionTitle" hidden="1"/>
          <p:cNvSpPr>
            <a:spLocks noGrp="1"/>
          </p:cNvSpPr>
          <p:nvPr>
            <p:ph type="body" sz="quarter" idx="14" hasCustomPrompt="1"/>
          </p:nvPr>
        </p:nvSpPr>
        <p:spPr>
          <a:xfrm>
            <a:off x="2362200" y="0"/>
            <a:ext cx="6629400" cy="1371600"/>
          </a:xfrm>
          <a:prstGeom prst="rect">
            <a:avLst/>
          </a:prstGeom>
        </p:spPr>
        <p:txBody>
          <a:bodyPr anchor="ctr" anchorCtr="0"/>
          <a:lstStyle>
            <a:lvl1pPr>
              <a:buNone/>
              <a:defRPr b="1"/>
            </a:lvl1pPr>
          </a:lstStyle>
          <a:p>
            <a:pPr lvl="0"/>
            <a:r>
              <a:rPr lang="en-US" dirty="0" err="1" smtClean="0"/>
              <a:t>SectionTitle</a:t>
            </a:r>
            <a:endParaRPr lang="en-US" dirty="0"/>
          </a:p>
        </p:txBody>
      </p:sp>
      <p:sp>
        <p:nvSpPr>
          <p:cNvPr id="12" name="ObjectiveNumber" hidden="1"/>
          <p:cNvSpPr>
            <a:spLocks noGrp="1"/>
          </p:cNvSpPr>
          <p:nvPr>
            <p:ph type="body" sz="quarter" idx="15" hasCustomPrompt="1"/>
          </p:nvPr>
        </p:nvSpPr>
        <p:spPr>
          <a:xfrm>
            <a:off x="41096" y="1468348"/>
            <a:ext cx="914400" cy="457200"/>
          </a:xfrm>
          <a:prstGeom prst="rect">
            <a:avLst/>
          </a:prstGeom>
        </p:spPr>
        <p:txBody>
          <a:bodyPr anchor="ctr" anchorCtr="0"/>
          <a:lstStyle>
            <a:lvl1pPr algn="ctr">
              <a:buNone/>
              <a:defRPr sz="2800">
                <a:solidFill>
                  <a:srgbClr val="C30075"/>
                </a:solidFill>
              </a:defRPr>
            </a:lvl1pPr>
          </a:lstStyle>
          <a:p>
            <a:pPr lvl="0"/>
            <a:r>
              <a:rPr lang="en-US" dirty="0" smtClean="0"/>
              <a:t>OB#</a:t>
            </a:r>
            <a:endParaRPr lang="en-US" dirty="0"/>
          </a:p>
        </p:txBody>
      </p:sp>
      <p:sp>
        <p:nvSpPr>
          <p:cNvPr id="13" name="Objective" hidden="1"/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1447800"/>
            <a:ext cx="8153400" cy="53340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>
                <a:solidFill>
                  <a:srgbClr val="C30075"/>
                </a:solidFill>
              </a:defRPr>
            </a:lvl1pPr>
          </a:lstStyle>
          <a:p>
            <a:pPr lvl="0"/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14" name="ItemNumber"/>
          <p:cNvSpPr>
            <a:spLocks noGrp="1"/>
          </p:cNvSpPr>
          <p:nvPr>
            <p:ph type="body" sz="quarter" idx="17" hasCustomPrompt="1"/>
          </p:nvPr>
        </p:nvSpPr>
        <p:spPr>
          <a:xfrm>
            <a:off x="1447800" y="54864"/>
            <a:ext cx="1066800" cy="429768"/>
          </a:xfrm>
          <a:prstGeom prst="rect">
            <a:avLst/>
          </a:prstGeom>
        </p:spPr>
        <p:txBody>
          <a:bodyPr tIns="0" bIns="0" anchor="t" anchorCtr="0"/>
          <a:lstStyle>
            <a:lvl1pPr>
              <a:buNone/>
              <a:defRPr sz="28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IT#</a:t>
            </a:r>
            <a:endParaRPr lang="en-US" dirty="0"/>
          </a:p>
        </p:txBody>
      </p:sp>
      <p:sp>
        <p:nvSpPr>
          <p:cNvPr id="15" name="ItemTitle"/>
          <p:cNvSpPr>
            <a:spLocks noGrp="1"/>
          </p:cNvSpPr>
          <p:nvPr>
            <p:ph type="body" sz="quarter" idx="18" hasCustomPrompt="1"/>
          </p:nvPr>
        </p:nvSpPr>
        <p:spPr>
          <a:xfrm>
            <a:off x="2514600" y="54864"/>
            <a:ext cx="6629400" cy="429768"/>
          </a:xfrm>
          <a:prstGeom prst="rect">
            <a:avLst/>
          </a:prstGeom>
          <a:solidFill>
            <a:schemeClr val="bg1"/>
          </a:solidFill>
        </p:spPr>
        <p:txBody>
          <a:bodyPr tIns="0" bIns="0" anchor="t" anchorCtr="0"/>
          <a:lstStyle>
            <a:lvl1pPr marL="0" indent="0">
              <a:buNone/>
              <a:defRPr sz="2800" b="1">
                <a:solidFill>
                  <a:srgbClr val="349C68"/>
                </a:solidFill>
              </a:defRPr>
            </a:lvl1pPr>
          </a:lstStyle>
          <a:p>
            <a:pPr lvl="0"/>
            <a:r>
              <a:rPr lang="en-US" dirty="0" err="1" smtClean="0"/>
              <a:t>ItemTitle</a:t>
            </a:r>
            <a:endParaRPr lang="en-US" dirty="0"/>
          </a:p>
        </p:txBody>
      </p:sp>
      <p:sp>
        <p:nvSpPr>
          <p:cNvPr id="16" name="CONS" hidden="1"/>
          <p:cNvSpPr>
            <a:spLocks noGrp="1"/>
          </p:cNvSpPr>
          <p:nvPr>
            <p:ph type="body" sz="quarter" idx="19" hasCustomPrompt="1"/>
          </p:nvPr>
        </p:nvSpPr>
        <p:spPr>
          <a:xfrm>
            <a:off x="6400800" y="6096000"/>
            <a:ext cx="2514600" cy="304800"/>
          </a:xfrm>
          <a:prstGeom prst="rect">
            <a:avLst/>
          </a:prstGeom>
        </p:spPr>
        <p:txBody>
          <a:bodyPr anchor="ctr" anchorCtr="0"/>
          <a:lstStyle>
            <a:lvl1pPr>
              <a:buNone/>
              <a:defRPr sz="2000"/>
            </a:lvl1pPr>
          </a:lstStyle>
          <a:p>
            <a:pPr lvl="0"/>
            <a:r>
              <a:rPr lang="en-US" dirty="0" smtClean="0"/>
              <a:t>CONS</a:t>
            </a:r>
            <a:endParaRPr lang="en-US" dirty="0"/>
          </a:p>
        </p:txBody>
      </p:sp>
      <p:sp>
        <p:nvSpPr>
          <p:cNvPr id="17" name="SlideNumber"/>
          <p:cNvSpPr>
            <a:spLocks noGrp="1"/>
          </p:cNvSpPr>
          <p:nvPr>
            <p:ph type="body" sz="quarter" idx="20" hasCustomPrompt="1"/>
          </p:nvPr>
        </p:nvSpPr>
        <p:spPr>
          <a:xfrm>
            <a:off x="7391400" y="6553200"/>
            <a:ext cx="1524000" cy="228600"/>
          </a:xfrm>
          <a:prstGeom prst="rect">
            <a:avLst/>
          </a:prstGeom>
        </p:spPr>
        <p:txBody>
          <a:bodyPr anchor="ctr" anchorCtr="0"/>
          <a:lstStyle>
            <a:lvl1pPr algn="r">
              <a:buNone/>
              <a:defRPr sz="1800"/>
            </a:lvl1pPr>
          </a:lstStyle>
          <a:p>
            <a:pPr lvl="0"/>
            <a:r>
              <a:rPr lang="en-US" dirty="0" err="1" smtClean="0"/>
              <a:t>SlideNumber</a:t>
            </a:r>
            <a:endParaRPr lang="en-US" dirty="0"/>
          </a:p>
        </p:txBody>
      </p:sp>
      <p:sp>
        <p:nvSpPr>
          <p:cNvPr id="18" name="Copyright" hidden="1"/>
          <p:cNvSpPr>
            <a:spLocks noGrp="1"/>
          </p:cNvSpPr>
          <p:nvPr>
            <p:ph type="body" sz="quarter" idx="21" hasCustomPrompt="1"/>
          </p:nvPr>
        </p:nvSpPr>
        <p:spPr>
          <a:xfrm>
            <a:off x="1143000" y="6553200"/>
            <a:ext cx="5943600" cy="228600"/>
          </a:xfrm>
          <a:prstGeom prst="rect">
            <a:avLst/>
          </a:prstGeom>
        </p:spPr>
        <p:txBody>
          <a:bodyPr anchor="ctr" anchorCtr="0"/>
          <a:lstStyle>
            <a:lvl1pPr algn="ctr">
              <a:buNone/>
              <a:defRPr sz="1000"/>
            </a:lvl1pPr>
          </a:lstStyle>
          <a:p>
            <a:pPr lvl="0"/>
            <a:r>
              <a:rPr lang="en-US" dirty="0" smtClean="0"/>
              <a:t>Copyright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788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d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hapterNumber" hidden="1"/>
          <p:cNvSpPr>
            <a:spLocks noGrp="1"/>
          </p:cNvSpPr>
          <p:nvPr>
            <p:ph type="body" sz="quarter" idx="10" hasCustomPrompt="1"/>
          </p:nvPr>
        </p:nvSpPr>
        <p:spPr>
          <a:xfrm>
            <a:off x="4114800" y="1524000"/>
            <a:ext cx="1447800" cy="990600"/>
          </a:xfrm>
          <a:prstGeom prst="rect">
            <a:avLst/>
          </a:prstGeom>
        </p:spPr>
        <p:txBody>
          <a:bodyPr anchor="ctr" anchorCtr="0"/>
          <a:lstStyle>
            <a:lvl1pPr algn="ctr">
              <a:buNone/>
              <a:defRPr sz="6000" b="1" baseline="0">
                <a:solidFill>
                  <a:srgbClr val="C30075"/>
                </a:solidFill>
              </a:defRPr>
            </a:lvl1pPr>
          </a:lstStyle>
          <a:p>
            <a:pPr lvl="0"/>
            <a:r>
              <a:rPr lang="en-US" dirty="0" smtClean="0"/>
              <a:t>CH#</a:t>
            </a:r>
            <a:endParaRPr lang="en-US" dirty="0"/>
          </a:p>
        </p:txBody>
      </p:sp>
      <p:sp>
        <p:nvSpPr>
          <p:cNvPr id="13" name="ChapterTitle" hidden="1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0" y="2057400"/>
            <a:ext cx="3505200" cy="457200"/>
          </a:xfrm>
          <a:prstGeom prst="rect">
            <a:avLst/>
          </a:prstGeom>
        </p:spPr>
        <p:txBody>
          <a:bodyPr anchor="ctr" anchorCtr="0"/>
          <a:lstStyle>
            <a:lvl1pPr>
              <a:buNone/>
              <a:defRPr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Chapter Title</a:t>
            </a:r>
            <a:endParaRPr lang="en-US" dirty="0"/>
          </a:p>
        </p:txBody>
      </p:sp>
      <p:sp>
        <p:nvSpPr>
          <p:cNvPr id="14" name="ChapterSubTitle" hidden="1"/>
          <p:cNvSpPr>
            <a:spLocks noGrp="1"/>
          </p:cNvSpPr>
          <p:nvPr>
            <p:ph type="body" sz="quarter" idx="12" hasCustomPrompt="1"/>
          </p:nvPr>
        </p:nvSpPr>
        <p:spPr>
          <a:xfrm>
            <a:off x="304800" y="1524000"/>
            <a:ext cx="3352800" cy="533400"/>
          </a:xfrm>
          <a:prstGeom prst="rect">
            <a:avLst/>
          </a:prstGeom>
        </p:spPr>
        <p:txBody>
          <a:bodyPr anchor="ctr" anchorCtr="0"/>
          <a:lstStyle>
            <a:lvl1pPr>
              <a:buNone/>
              <a:defRPr/>
            </a:lvl1pPr>
          </a:lstStyle>
          <a:p>
            <a:pPr lvl="0"/>
            <a:r>
              <a:rPr lang="en-US" dirty="0" smtClean="0"/>
              <a:t>Chapter </a:t>
            </a:r>
            <a:r>
              <a:rPr lang="en-US" dirty="0" err="1" smtClean="0"/>
              <a:t>SubTitle</a:t>
            </a:r>
            <a:endParaRPr lang="en-US" dirty="0"/>
          </a:p>
        </p:txBody>
      </p:sp>
      <p:sp>
        <p:nvSpPr>
          <p:cNvPr id="15" name="SectionNumber" hidden="1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0"/>
            <a:ext cx="1905000" cy="1371600"/>
          </a:xfrm>
          <a:prstGeom prst="rect">
            <a:avLst/>
          </a:prstGeom>
        </p:spPr>
        <p:txBody>
          <a:bodyPr anchor="ctr" anchorCtr="0"/>
          <a:lstStyle>
            <a:lvl1pPr algn="ctr">
              <a:buNone/>
              <a:defRPr sz="7200" b="1">
                <a:solidFill>
                  <a:srgbClr val="C30075"/>
                </a:solidFill>
              </a:defRPr>
            </a:lvl1pPr>
          </a:lstStyle>
          <a:p>
            <a:pPr lvl="0"/>
            <a:r>
              <a:rPr lang="en-US" dirty="0" smtClean="0"/>
              <a:t>SC#</a:t>
            </a:r>
            <a:endParaRPr lang="en-US" dirty="0"/>
          </a:p>
        </p:txBody>
      </p:sp>
      <p:sp>
        <p:nvSpPr>
          <p:cNvPr id="16" name="SectionTitle" hidden="1"/>
          <p:cNvSpPr>
            <a:spLocks noGrp="1"/>
          </p:cNvSpPr>
          <p:nvPr>
            <p:ph type="body" sz="quarter" idx="14" hasCustomPrompt="1"/>
          </p:nvPr>
        </p:nvSpPr>
        <p:spPr>
          <a:xfrm>
            <a:off x="2362200" y="0"/>
            <a:ext cx="6629400" cy="1371600"/>
          </a:xfrm>
          <a:prstGeom prst="rect">
            <a:avLst/>
          </a:prstGeom>
        </p:spPr>
        <p:txBody>
          <a:bodyPr anchor="ctr" anchorCtr="0"/>
          <a:lstStyle>
            <a:lvl1pPr>
              <a:buNone/>
              <a:defRPr b="1"/>
            </a:lvl1pPr>
          </a:lstStyle>
          <a:p>
            <a:pPr lvl="0"/>
            <a:r>
              <a:rPr lang="en-US" dirty="0" err="1" smtClean="0"/>
              <a:t>SectionTitle</a:t>
            </a:r>
            <a:endParaRPr lang="en-US" dirty="0"/>
          </a:p>
        </p:txBody>
      </p:sp>
      <p:sp>
        <p:nvSpPr>
          <p:cNvPr id="17" name="ObjectiveNumber" hidden="1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" y="3048000"/>
            <a:ext cx="914400" cy="457200"/>
          </a:xfrm>
          <a:prstGeom prst="rect">
            <a:avLst/>
          </a:prstGeom>
        </p:spPr>
        <p:txBody>
          <a:bodyPr anchor="ctr" anchorCtr="0"/>
          <a:lstStyle>
            <a:lvl1pPr>
              <a:buNone/>
              <a:defRPr/>
            </a:lvl1pPr>
          </a:lstStyle>
          <a:p>
            <a:pPr lvl="0"/>
            <a:r>
              <a:rPr lang="en-US" dirty="0" smtClean="0"/>
              <a:t>OB#</a:t>
            </a:r>
            <a:endParaRPr lang="en-US" dirty="0"/>
          </a:p>
        </p:txBody>
      </p:sp>
      <p:sp>
        <p:nvSpPr>
          <p:cNvPr id="18" name="Objective" hidden="1"/>
          <p:cNvSpPr>
            <a:spLocks noGrp="1"/>
          </p:cNvSpPr>
          <p:nvPr>
            <p:ph type="body" sz="quarter" idx="16" hasCustomPrompt="1"/>
          </p:nvPr>
        </p:nvSpPr>
        <p:spPr>
          <a:xfrm>
            <a:off x="304800" y="3505200"/>
            <a:ext cx="3352800" cy="533400"/>
          </a:xfrm>
          <a:prstGeom prst="rect">
            <a:avLst/>
          </a:prstGeom>
        </p:spPr>
        <p:txBody>
          <a:bodyPr anchor="ctr" anchorCtr="0"/>
          <a:lstStyle>
            <a:lvl1pPr>
              <a:buNone/>
              <a:defRPr/>
            </a:lvl1pPr>
          </a:lstStyle>
          <a:p>
            <a:pPr lvl="0"/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19" name="ItemNumber" hidden="1"/>
          <p:cNvSpPr>
            <a:spLocks noGrp="1"/>
          </p:cNvSpPr>
          <p:nvPr>
            <p:ph type="body" sz="quarter" idx="17" hasCustomPrompt="1"/>
          </p:nvPr>
        </p:nvSpPr>
        <p:spPr>
          <a:xfrm>
            <a:off x="304800" y="4038600"/>
            <a:ext cx="914400" cy="457200"/>
          </a:xfrm>
          <a:prstGeom prst="rect">
            <a:avLst/>
          </a:prstGeom>
        </p:spPr>
        <p:txBody>
          <a:bodyPr anchor="ctr" anchorCtr="0"/>
          <a:lstStyle>
            <a:lvl1pPr>
              <a:buNone/>
              <a:defRPr/>
            </a:lvl1pPr>
          </a:lstStyle>
          <a:p>
            <a:pPr lvl="0"/>
            <a:r>
              <a:rPr lang="en-US" dirty="0" smtClean="0"/>
              <a:t>IT#</a:t>
            </a:r>
            <a:endParaRPr lang="en-US" dirty="0"/>
          </a:p>
        </p:txBody>
      </p:sp>
      <p:sp>
        <p:nvSpPr>
          <p:cNvPr id="20" name="ItemTitle"/>
          <p:cNvSpPr>
            <a:spLocks noGrp="1"/>
          </p:cNvSpPr>
          <p:nvPr>
            <p:ph type="body" sz="quarter" idx="18" hasCustomPrompt="1"/>
          </p:nvPr>
        </p:nvSpPr>
        <p:spPr>
          <a:xfrm>
            <a:off x="-26325" y="576350"/>
            <a:ext cx="9144000" cy="490450"/>
          </a:xfrm>
          <a:prstGeom prst="rect">
            <a:avLst/>
          </a:prstGeom>
        </p:spPr>
        <p:txBody>
          <a:bodyPr tIns="0" bIns="0" anchor="t" anchorCtr="0"/>
          <a:lstStyle>
            <a:lvl1pPr marL="0" indent="0">
              <a:buNone/>
              <a:defRPr sz="2800" b="1">
                <a:solidFill>
                  <a:srgbClr val="196AB4"/>
                </a:solidFill>
              </a:defRPr>
            </a:lvl1pPr>
          </a:lstStyle>
          <a:p>
            <a:pPr lvl="0"/>
            <a:r>
              <a:rPr lang="en-US" dirty="0" err="1" smtClean="0"/>
              <a:t>ItemTitle</a:t>
            </a:r>
            <a:endParaRPr lang="en-US" dirty="0"/>
          </a:p>
        </p:txBody>
      </p:sp>
      <p:sp>
        <p:nvSpPr>
          <p:cNvPr id="21" name="CONS" hidden="1"/>
          <p:cNvSpPr>
            <a:spLocks noGrp="1"/>
          </p:cNvSpPr>
          <p:nvPr>
            <p:ph type="body" sz="quarter" idx="19" hasCustomPrompt="1"/>
          </p:nvPr>
        </p:nvSpPr>
        <p:spPr>
          <a:xfrm>
            <a:off x="6400800" y="6096000"/>
            <a:ext cx="2514600" cy="304800"/>
          </a:xfrm>
          <a:prstGeom prst="rect">
            <a:avLst/>
          </a:prstGeom>
        </p:spPr>
        <p:txBody>
          <a:bodyPr anchor="ctr" anchorCtr="0"/>
          <a:lstStyle>
            <a:lvl1pPr>
              <a:buNone/>
              <a:defRPr sz="2000"/>
            </a:lvl1pPr>
          </a:lstStyle>
          <a:p>
            <a:pPr lvl="0"/>
            <a:r>
              <a:rPr lang="en-US" dirty="0" smtClean="0"/>
              <a:t>CONS</a:t>
            </a:r>
            <a:endParaRPr lang="en-US" dirty="0"/>
          </a:p>
        </p:txBody>
      </p:sp>
      <p:sp>
        <p:nvSpPr>
          <p:cNvPr id="22" name="SlideNumber"/>
          <p:cNvSpPr>
            <a:spLocks noGrp="1"/>
          </p:cNvSpPr>
          <p:nvPr>
            <p:ph type="body" sz="quarter" idx="20" hasCustomPrompt="1"/>
          </p:nvPr>
        </p:nvSpPr>
        <p:spPr>
          <a:xfrm>
            <a:off x="7391400" y="6553200"/>
            <a:ext cx="1524000" cy="228600"/>
          </a:xfrm>
          <a:prstGeom prst="rect">
            <a:avLst/>
          </a:prstGeom>
        </p:spPr>
        <p:txBody>
          <a:bodyPr anchor="ctr" anchorCtr="0"/>
          <a:lstStyle>
            <a:lvl1pPr algn="r">
              <a:buNone/>
              <a:defRPr sz="1800"/>
            </a:lvl1pPr>
          </a:lstStyle>
          <a:p>
            <a:pPr lvl="0"/>
            <a:r>
              <a:rPr lang="en-US" dirty="0" err="1" smtClean="0"/>
              <a:t>SlideNumber</a:t>
            </a:r>
            <a:endParaRPr lang="en-US" dirty="0"/>
          </a:p>
        </p:txBody>
      </p:sp>
      <p:sp>
        <p:nvSpPr>
          <p:cNvPr id="23" name="Copyright" hidden="1"/>
          <p:cNvSpPr>
            <a:spLocks noGrp="1"/>
          </p:cNvSpPr>
          <p:nvPr>
            <p:ph type="body" sz="quarter" idx="21" hasCustomPrompt="1"/>
          </p:nvPr>
        </p:nvSpPr>
        <p:spPr>
          <a:xfrm>
            <a:off x="1143000" y="6553200"/>
            <a:ext cx="5943600" cy="228600"/>
          </a:xfrm>
          <a:prstGeom prst="rect">
            <a:avLst/>
          </a:prstGeom>
        </p:spPr>
        <p:txBody>
          <a:bodyPr anchor="ctr" anchorCtr="0"/>
          <a:lstStyle>
            <a:lvl1pPr algn="ctr">
              <a:buNone/>
              <a:defRPr sz="1000"/>
            </a:lvl1pPr>
          </a:lstStyle>
          <a:p>
            <a:pPr lvl="0"/>
            <a:r>
              <a:rPr lang="en-US" dirty="0" smtClean="0"/>
              <a:t>Copyright</a:t>
            </a:r>
            <a:endParaRPr lang="en-US" dirty="0"/>
          </a:p>
        </p:txBody>
      </p:sp>
      <p:sp>
        <p:nvSpPr>
          <p:cNvPr id="24" name="TextBox 23"/>
          <p:cNvSpPr txBox="1"/>
          <p:nvPr userDrawn="1"/>
        </p:nvSpPr>
        <p:spPr>
          <a:xfrm>
            <a:off x="1255713" y="6400800"/>
            <a:ext cx="64549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Copyright © 2014 The McGraw-Hill Companies, Inc.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Permission required for reproduction or display.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pterNumber" hidden="1"/>
          <p:cNvSpPr>
            <a:spLocks noGrp="1"/>
          </p:cNvSpPr>
          <p:nvPr>
            <p:ph type="body" sz="quarter" idx="10" hasCustomPrompt="1"/>
          </p:nvPr>
        </p:nvSpPr>
        <p:spPr>
          <a:xfrm>
            <a:off x="4114800" y="1524000"/>
            <a:ext cx="1447800" cy="990600"/>
          </a:xfrm>
          <a:prstGeom prst="rect">
            <a:avLst/>
          </a:prstGeom>
        </p:spPr>
        <p:txBody>
          <a:bodyPr anchor="ctr" anchorCtr="0"/>
          <a:lstStyle>
            <a:lvl1pPr algn="ctr">
              <a:buNone/>
              <a:defRPr sz="6000" b="1" baseline="0">
                <a:solidFill>
                  <a:srgbClr val="C30075"/>
                </a:solidFill>
              </a:defRPr>
            </a:lvl1pPr>
          </a:lstStyle>
          <a:p>
            <a:pPr lvl="0"/>
            <a:r>
              <a:rPr lang="en-US" dirty="0" smtClean="0"/>
              <a:t>CH#</a:t>
            </a:r>
            <a:endParaRPr lang="en-US" dirty="0"/>
          </a:p>
        </p:txBody>
      </p:sp>
      <p:sp>
        <p:nvSpPr>
          <p:cNvPr id="8" name="ChapterTitle" hidden="1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0" y="2057400"/>
            <a:ext cx="3505200" cy="457200"/>
          </a:xfrm>
          <a:prstGeom prst="rect">
            <a:avLst/>
          </a:prstGeom>
        </p:spPr>
        <p:txBody>
          <a:bodyPr anchor="ctr" anchorCtr="0"/>
          <a:lstStyle>
            <a:lvl1pPr>
              <a:buNone/>
              <a:defRPr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Chapter Title</a:t>
            </a:r>
            <a:endParaRPr lang="en-US" dirty="0"/>
          </a:p>
        </p:txBody>
      </p:sp>
      <p:sp>
        <p:nvSpPr>
          <p:cNvPr id="9" name="ChapterSubTitle" hidden="1"/>
          <p:cNvSpPr>
            <a:spLocks noGrp="1"/>
          </p:cNvSpPr>
          <p:nvPr>
            <p:ph type="body" sz="quarter" idx="12" hasCustomPrompt="1"/>
          </p:nvPr>
        </p:nvSpPr>
        <p:spPr>
          <a:xfrm>
            <a:off x="304800" y="1524000"/>
            <a:ext cx="3352800" cy="533400"/>
          </a:xfrm>
          <a:prstGeom prst="rect">
            <a:avLst/>
          </a:prstGeom>
        </p:spPr>
        <p:txBody>
          <a:bodyPr anchor="ctr" anchorCtr="0"/>
          <a:lstStyle>
            <a:lvl1pPr>
              <a:buNone/>
              <a:defRPr/>
            </a:lvl1pPr>
          </a:lstStyle>
          <a:p>
            <a:pPr lvl="0"/>
            <a:r>
              <a:rPr lang="en-US" dirty="0" smtClean="0"/>
              <a:t>Chapter </a:t>
            </a:r>
            <a:r>
              <a:rPr lang="en-US" dirty="0" err="1" smtClean="0"/>
              <a:t>SubTitle</a:t>
            </a:r>
            <a:endParaRPr lang="en-US" dirty="0"/>
          </a:p>
        </p:txBody>
      </p:sp>
      <p:sp>
        <p:nvSpPr>
          <p:cNvPr id="19" name="SectionNumber" hidden="1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152400"/>
            <a:ext cx="1219200" cy="457200"/>
          </a:xfrm>
          <a:prstGeom prst="rect">
            <a:avLst/>
          </a:prstGeom>
        </p:spPr>
        <p:txBody>
          <a:bodyPr anchor="ctr" anchorCtr="0"/>
          <a:lstStyle>
            <a:lvl1pPr algn="l">
              <a:buNone/>
              <a:defRPr sz="3200" b="0">
                <a:solidFill>
                  <a:srgbClr val="006CB8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 dirty="0" smtClean="0"/>
              <a:t>SC#</a:t>
            </a:r>
            <a:endParaRPr lang="en-US" dirty="0"/>
          </a:p>
        </p:txBody>
      </p:sp>
      <p:sp>
        <p:nvSpPr>
          <p:cNvPr id="20" name="SectionTitle" hidden="1"/>
          <p:cNvSpPr>
            <a:spLocks noGrp="1"/>
          </p:cNvSpPr>
          <p:nvPr>
            <p:ph type="body" sz="quarter" idx="14" hasCustomPrompt="1"/>
          </p:nvPr>
        </p:nvSpPr>
        <p:spPr>
          <a:xfrm>
            <a:off x="1600200" y="76200"/>
            <a:ext cx="7391400" cy="1219200"/>
          </a:xfrm>
          <a:prstGeom prst="rect">
            <a:avLst/>
          </a:prstGeom>
        </p:spPr>
        <p:txBody>
          <a:bodyPr anchor="t" anchorCtr="0"/>
          <a:lstStyle>
            <a:lvl1pPr marL="0" indent="0">
              <a:buNone/>
              <a:defRPr sz="3200" b="0" cap="all" baseline="0">
                <a:solidFill>
                  <a:srgbClr val="006CB8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 dirty="0" err="1" smtClean="0"/>
              <a:t>SectionTitle</a:t>
            </a:r>
            <a:endParaRPr lang="en-US" dirty="0"/>
          </a:p>
        </p:txBody>
      </p:sp>
      <p:sp>
        <p:nvSpPr>
          <p:cNvPr id="12" name="ObjectiveNumber" hidden="1"/>
          <p:cNvSpPr>
            <a:spLocks noGrp="1"/>
          </p:cNvSpPr>
          <p:nvPr>
            <p:ph type="body" sz="quarter" idx="15" hasCustomPrompt="1"/>
          </p:nvPr>
        </p:nvSpPr>
        <p:spPr>
          <a:xfrm>
            <a:off x="41096" y="1905000"/>
            <a:ext cx="914400" cy="381000"/>
          </a:xfrm>
          <a:prstGeom prst="rect">
            <a:avLst/>
          </a:prstGeom>
        </p:spPr>
        <p:txBody>
          <a:bodyPr anchor="t" anchorCtr="0"/>
          <a:lstStyle>
            <a:lvl1pPr algn="ctr">
              <a:buNone/>
              <a:defRPr sz="2800" b="1">
                <a:solidFill>
                  <a:srgbClr val="C30075"/>
                </a:solidFill>
              </a:defRPr>
            </a:lvl1pPr>
          </a:lstStyle>
          <a:p>
            <a:pPr lvl="0"/>
            <a:r>
              <a:rPr lang="en-US" dirty="0" smtClean="0"/>
              <a:t>OB#</a:t>
            </a:r>
            <a:endParaRPr lang="en-US" dirty="0"/>
          </a:p>
        </p:txBody>
      </p:sp>
      <p:sp>
        <p:nvSpPr>
          <p:cNvPr id="13" name="Objective" hidden="1"/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1905000"/>
            <a:ext cx="8153400" cy="381000"/>
          </a:xfrm>
          <a:prstGeom prst="rect">
            <a:avLst/>
          </a:prstGeom>
        </p:spPr>
        <p:txBody>
          <a:bodyPr anchor="t" anchorCtr="0"/>
          <a:lstStyle>
            <a:lvl1pPr marL="0" indent="0">
              <a:buNone/>
              <a:defRPr sz="2800" b="1">
                <a:solidFill>
                  <a:srgbClr val="C30075"/>
                </a:solidFill>
              </a:defRPr>
            </a:lvl1pPr>
          </a:lstStyle>
          <a:p>
            <a:pPr lvl="0"/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14" name="ItemNumber" hidden="1"/>
          <p:cNvSpPr>
            <a:spLocks noGrp="1"/>
          </p:cNvSpPr>
          <p:nvPr>
            <p:ph type="body" sz="quarter" idx="17" hasCustomPrompt="1"/>
          </p:nvPr>
        </p:nvSpPr>
        <p:spPr>
          <a:xfrm>
            <a:off x="304800" y="4038600"/>
            <a:ext cx="914400" cy="457200"/>
          </a:xfrm>
          <a:prstGeom prst="rect">
            <a:avLst/>
          </a:prstGeom>
        </p:spPr>
        <p:txBody>
          <a:bodyPr anchor="ctr" anchorCtr="0"/>
          <a:lstStyle>
            <a:lvl1pPr>
              <a:buNone/>
              <a:defRPr/>
            </a:lvl1pPr>
          </a:lstStyle>
          <a:p>
            <a:pPr lvl="0"/>
            <a:r>
              <a:rPr lang="en-US" dirty="0" smtClean="0"/>
              <a:t>IT#</a:t>
            </a:r>
            <a:endParaRPr lang="en-US" dirty="0"/>
          </a:p>
        </p:txBody>
      </p:sp>
      <p:sp>
        <p:nvSpPr>
          <p:cNvPr id="15" name="ItemTitle" hidden="1"/>
          <p:cNvSpPr>
            <a:spLocks noGrp="1"/>
          </p:cNvSpPr>
          <p:nvPr>
            <p:ph type="body" sz="quarter" idx="18" hasCustomPrompt="1"/>
          </p:nvPr>
        </p:nvSpPr>
        <p:spPr>
          <a:xfrm>
            <a:off x="304800" y="4495800"/>
            <a:ext cx="3429000" cy="533400"/>
          </a:xfrm>
          <a:prstGeom prst="rect">
            <a:avLst/>
          </a:prstGeom>
        </p:spPr>
        <p:txBody>
          <a:bodyPr anchor="ctr" anchorCtr="0"/>
          <a:lstStyle>
            <a:lvl1pPr>
              <a:buNone/>
              <a:defRPr/>
            </a:lvl1pPr>
          </a:lstStyle>
          <a:p>
            <a:pPr lvl="0"/>
            <a:r>
              <a:rPr lang="en-US" dirty="0" err="1" smtClean="0"/>
              <a:t>ItemTitle</a:t>
            </a:r>
            <a:endParaRPr lang="en-US" dirty="0"/>
          </a:p>
        </p:txBody>
      </p:sp>
      <p:sp>
        <p:nvSpPr>
          <p:cNvPr id="16" name="CONS" hidden="1"/>
          <p:cNvSpPr>
            <a:spLocks noGrp="1"/>
          </p:cNvSpPr>
          <p:nvPr>
            <p:ph type="body" sz="quarter" idx="19" hasCustomPrompt="1"/>
          </p:nvPr>
        </p:nvSpPr>
        <p:spPr>
          <a:xfrm>
            <a:off x="6400800" y="6096000"/>
            <a:ext cx="2514600" cy="304800"/>
          </a:xfrm>
          <a:prstGeom prst="rect">
            <a:avLst/>
          </a:prstGeom>
        </p:spPr>
        <p:txBody>
          <a:bodyPr anchor="ctr" anchorCtr="0"/>
          <a:lstStyle>
            <a:lvl1pPr>
              <a:buNone/>
              <a:defRPr sz="2000"/>
            </a:lvl1pPr>
          </a:lstStyle>
          <a:p>
            <a:pPr lvl="0"/>
            <a:r>
              <a:rPr lang="en-US" dirty="0" smtClean="0"/>
              <a:t>CONS</a:t>
            </a:r>
            <a:endParaRPr lang="en-US" dirty="0"/>
          </a:p>
        </p:txBody>
      </p:sp>
      <p:sp>
        <p:nvSpPr>
          <p:cNvPr id="17" name="SlideNumber"/>
          <p:cNvSpPr>
            <a:spLocks noGrp="1"/>
          </p:cNvSpPr>
          <p:nvPr>
            <p:ph type="body" sz="quarter" idx="20" hasCustomPrompt="1"/>
          </p:nvPr>
        </p:nvSpPr>
        <p:spPr>
          <a:xfrm>
            <a:off x="7391400" y="6553200"/>
            <a:ext cx="1524000" cy="228600"/>
          </a:xfrm>
          <a:prstGeom prst="rect">
            <a:avLst/>
          </a:prstGeom>
        </p:spPr>
        <p:txBody>
          <a:bodyPr anchor="ctr" anchorCtr="0"/>
          <a:lstStyle>
            <a:lvl1pPr algn="r">
              <a:buNone/>
              <a:defRPr sz="1800"/>
            </a:lvl1pPr>
          </a:lstStyle>
          <a:p>
            <a:pPr lvl="0"/>
            <a:r>
              <a:rPr lang="en-US" dirty="0" err="1" smtClean="0"/>
              <a:t>SlideNumber</a:t>
            </a:r>
            <a:endParaRPr lang="en-US" dirty="0"/>
          </a:p>
        </p:txBody>
      </p:sp>
      <p:sp>
        <p:nvSpPr>
          <p:cNvPr id="18" name="Copyright" hidden="1"/>
          <p:cNvSpPr>
            <a:spLocks noGrp="1"/>
          </p:cNvSpPr>
          <p:nvPr>
            <p:ph type="body" sz="quarter" idx="21" hasCustomPrompt="1"/>
          </p:nvPr>
        </p:nvSpPr>
        <p:spPr>
          <a:xfrm>
            <a:off x="1143000" y="6553200"/>
            <a:ext cx="5943600" cy="228600"/>
          </a:xfrm>
          <a:prstGeom prst="rect">
            <a:avLst/>
          </a:prstGeom>
        </p:spPr>
        <p:txBody>
          <a:bodyPr anchor="ctr" anchorCtr="0"/>
          <a:lstStyle>
            <a:lvl1pPr algn="ctr">
              <a:buNone/>
              <a:defRPr sz="1000"/>
            </a:lvl1pPr>
          </a:lstStyle>
          <a:p>
            <a:pPr lvl="0"/>
            <a:r>
              <a:rPr lang="en-US" dirty="0" smtClean="0"/>
              <a:t>Copyright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973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n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pterNumber" hidden="1"/>
          <p:cNvSpPr>
            <a:spLocks noGrp="1"/>
          </p:cNvSpPr>
          <p:nvPr>
            <p:ph type="body" sz="quarter" idx="10" hasCustomPrompt="1"/>
          </p:nvPr>
        </p:nvSpPr>
        <p:spPr>
          <a:xfrm>
            <a:off x="4114800" y="1524000"/>
            <a:ext cx="1447800" cy="990600"/>
          </a:xfrm>
          <a:prstGeom prst="rect">
            <a:avLst/>
          </a:prstGeom>
        </p:spPr>
        <p:txBody>
          <a:bodyPr anchor="ctr" anchorCtr="0"/>
          <a:lstStyle>
            <a:lvl1pPr algn="ctr">
              <a:buNone/>
              <a:defRPr sz="6000" b="1" baseline="0">
                <a:solidFill>
                  <a:srgbClr val="C30075"/>
                </a:solidFill>
              </a:defRPr>
            </a:lvl1pPr>
          </a:lstStyle>
          <a:p>
            <a:pPr lvl="0"/>
            <a:r>
              <a:rPr lang="en-US" dirty="0" smtClean="0"/>
              <a:t>CH#</a:t>
            </a:r>
            <a:endParaRPr lang="en-US" dirty="0"/>
          </a:p>
        </p:txBody>
      </p:sp>
      <p:sp>
        <p:nvSpPr>
          <p:cNvPr id="8" name="ChapterTitle" hidden="1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0" y="2057400"/>
            <a:ext cx="3505200" cy="457200"/>
          </a:xfrm>
          <a:prstGeom prst="rect">
            <a:avLst/>
          </a:prstGeom>
        </p:spPr>
        <p:txBody>
          <a:bodyPr anchor="ctr" anchorCtr="0"/>
          <a:lstStyle>
            <a:lvl1pPr>
              <a:buNone/>
              <a:defRPr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Chapter Title</a:t>
            </a:r>
            <a:endParaRPr lang="en-US" dirty="0"/>
          </a:p>
        </p:txBody>
      </p:sp>
      <p:sp>
        <p:nvSpPr>
          <p:cNvPr id="9" name="ChapterSubTitle" hidden="1"/>
          <p:cNvSpPr>
            <a:spLocks noGrp="1"/>
          </p:cNvSpPr>
          <p:nvPr>
            <p:ph type="body" sz="quarter" idx="12" hasCustomPrompt="1"/>
          </p:nvPr>
        </p:nvSpPr>
        <p:spPr>
          <a:xfrm>
            <a:off x="304800" y="1524000"/>
            <a:ext cx="3352800" cy="533400"/>
          </a:xfrm>
          <a:prstGeom prst="rect">
            <a:avLst/>
          </a:prstGeom>
        </p:spPr>
        <p:txBody>
          <a:bodyPr anchor="ctr" anchorCtr="0"/>
          <a:lstStyle>
            <a:lvl1pPr>
              <a:buNone/>
              <a:defRPr/>
            </a:lvl1pPr>
          </a:lstStyle>
          <a:p>
            <a:pPr lvl="0"/>
            <a:r>
              <a:rPr lang="en-US" dirty="0" smtClean="0"/>
              <a:t>Chapter </a:t>
            </a:r>
            <a:r>
              <a:rPr lang="en-US" dirty="0" err="1" smtClean="0"/>
              <a:t>SubTitle</a:t>
            </a:r>
            <a:endParaRPr lang="en-US" dirty="0"/>
          </a:p>
        </p:txBody>
      </p:sp>
      <p:sp>
        <p:nvSpPr>
          <p:cNvPr id="10" name="SectionNumber" hidden="1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0"/>
            <a:ext cx="1905000" cy="1371600"/>
          </a:xfrm>
          <a:prstGeom prst="rect">
            <a:avLst/>
          </a:prstGeom>
        </p:spPr>
        <p:txBody>
          <a:bodyPr anchor="ctr" anchorCtr="0"/>
          <a:lstStyle>
            <a:lvl1pPr algn="ctr">
              <a:buNone/>
              <a:defRPr sz="7200" b="1">
                <a:solidFill>
                  <a:srgbClr val="C30075"/>
                </a:solidFill>
              </a:defRPr>
            </a:lvl1pPr>
          </a:lstStyle>
          <a:p>
            <a:pPr lvl="0"/>
            <a:r>
              <a:rPr lang="en-US" dirty="0" smtClean="0"/>
              <a:t>SC#</a:t>
            </a:r>
            <a:endParaRPr lang="en-US" dirty="0"/>
          </a:p>
        </p:txBody>
      </p:sp>
      <p:sp>
        <p:nvSpPr>
          <p:cNvPr id="11" name="SectionTitle" hidden="1"/>
          <p:cNvSpPr>
            <a:spLocks noGrp="1"/>
          </p:cNvSpPr>
          <p:nvPr>
            <p:ph type="body" sz="quarter" idx="14" hasCustomPrompt="1"/>
          </p:nvPr>
        </p:nvSpPr>
        <p:spPr>
          <a:xfrm>
            <a:off x="2362200" y="0"/>
            <a:ext cx="6629400" cy="1371600"/>
          </a:xfrm>
          <a:prstGeom prst="rect">
            <a:avLst/>
          </a:prstGeom>
        </p:spPr>
        <p:txBody>
          <a:bodyPr anchor="ctr" anchorCtr="0"/>
          <a:lstStyle>
            <a:lvl1pPr>
              <a:buNone/>
              <a:defRPr b="1"/>
            </a:lvl1pPr>
          </a:lstStyle>
          <a:p>
            <a:pPr lvl="0"/>
            <a:r>
              <a:rPr lang="en-US" dirty="0" err="1" smtClean="0"/>
              <a:t>SectionTitle</a:t>
            </a:r>
            <a:endParaRPr lang="en-US" dirty="0"/>
          </a:p>
        </p:txBody>
      </p:sp>
      <p:sp>
        <p:nvSpPr>
          <p:cNvPr id="12" name="ObjectiveNumber" hidden="1"/>
          <p:cNvSpPr>
            <a:spLocks noGrp="1"/>
          </p:cNvSpPr>
          <p:nvPr>
            <p:ph type="body" sz="quarter" idx="15" hasCustomPrompt="1"/>
          </p:nvPr>
        </p:nvSpPr>
        <p:spPr>
          <a:xfrm>
            <a:off x="41096" y="1468348"/>
            <a:ext cx="914400" cy="457200"/>
          </a:xfrm>
          <a:prstGeom prst="rect">
            <a:avLst/>
          </a:prstGeom>
        </p:spPr>
        <p:txBody>
          <a:bodyPr anchor="ctr" anchorCtr="0"/>
          <a:lstStyle>
            <a:lvl1pPr algn="ctr">
              <a:buNone/>
              <a:defRPr sz="2800">
                <a:solidFill>
                  <a:srgbClr val="C30075"/>
                </a:solidFill>
              </a:defRPr>
            </a:lvl1pPr>
          </a:lstStyle>
          <a:p>
            <a:pPr lvl="0"/>
            <a:r>
              <a:rPr lang="en-US" dirty="0" smtClean="0"/>
              <a:t>OB#</a:t>
            </a:r>
            <a:endParaRPr lang="en-US" dirty="0"/>
          </a:p>
        </p:txBody>
      </p:sp>
      <p:sp>
        <p:nvSpPr>
          <p:cNvPr id="13" name="Objective" hidden="1"/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1447800"/>
            <a:ext cx="8153400" cy="53340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>
                <a:solidFill>
                  <a:srgbClr val="C30075"/>
                </a:solidFill>
              </a:defRPr>
            </a:lvl1pPr>
          </a:lstStyle>
          <a:p>
            <a:pPr lvl="0"/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14" name="ItemNumber" hidden="1"/>
          <p:cNvSpPr>
            <a:spLocks noGrp="1"/>
          </p:cNvSpPr>
          <p:nvPr>
            <p:ph type="body" sz="quarter" idx="17" hasCustomPrompt="1"/>
          </p:nvPr>
        </p:nvSpPr>
        <p:spPr>
          <a:xfrm>
            <a:off x="1828800" y="231648"/>
            <a:ext cx="1371600" cy="530352"/>
          </a:xfrm>
          <a:prstGeom prst="rect">
            <a:avLst/>
          </a:prstGeom>
        </p:spPr>
        <p:txBody>
          <a:bodyPr anchor="t" anchorCtr="0"/>
          <a:lstStyle>
            <a:lvl1pPr>
              <a:buNone/>
              <a:defRPr sz="3200" b="0">
                <a:solidFill>
                  <a:schemeClr val="bg1"/>
                </a:solidFill>
                <a:latin typeface="Helvetica" pitchFamily="34" charset="0"/>
              </a:defRPr>
            </a:lvl1pPr>
          </a:lstStyle>
          <a:p>
            <a:pPr lvl="0"/>
            <a:r>
              <a:rPr lang="en-US" dirty="0" smtClean="0"/>
              <a:t>IT#</a:t>
            </a:r>
            <a:endParaRPr lang="en-US" dirty="0"/>
          </a:p>
        </p:txBody>
      </p:sp>
      <p:sp>
        <p:nvSpPr>
          <p:cNvPr id="15" name="ItemTitle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42950"/>
            <a:ext cx="9144000" cy="530352"/>
          </a:xfrm>
          <a:prstGeom prst="rect">
            <a:avLst/>
          </a:prstGeom>
          <a:noFill/>
        </p:spPr>
        <p:txBody>
          <a:bodyPr anchor="t" anchorCtr="0"/>
          <a:lstStyle>
            <a:lvl1pPr marL="0" indent="0">
              <a:buNone/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 smtClean="0"/>
              <a:t>ItemTitle</a:t>
            </a:r>
            <a:endParaRPr lang="en-US" dirty="0"/>
          </a:p>
        </p:txBody>
      </p:sp>
      <p:sp>
        <p:nvSpPr>
          <p:cNvPr id="16" name="CONS" hidden="1"/>
          <p:cNvSpPr>
            <a:spLocks noGrp="1"/>
          </p:cNvSpPr>
          <p:nvPr>
            <p:ph type="body" sz="quarter" idx="19" hasCustomPrompt="1"/>
          </p:nvPr>
        </p:nvSpPr>
        <p:spPr>
          <a:xfrm>
            <a:off x="6400800" y="6096000"/>
            <a:ext cx="2514600" cy="304800"/>
          </a:xfrm>
          <a:prstGeom prst="rect">
            <a:avLst/>
          </a:prstGeom>
        </p:spPr>
        <p:txBody>
          <a:bodyPr anchor="ctr" anchorCtr="0"/>
          <a:lstStyle>
            <a:lvl1pPr>
              <a:buNone/>
              <a:defRPr sz="2000"/>
            </a:lvl1pPr>
          </a:lstStyle>
          <a:p>
            <a:pPr lvl="0"/>
            <a:r>
              <a:rPr lang="en-US" dirty="0" smtClean="0"/>
              <a:t>CONS</a:t>
            </a:r>
            <a:endParaRPr lang="en-US" dirty="0"/>
          </a:p>
        </p:txBody>
      </p:sp>
      <p:sp>
        <p:nvSpPr>
          <p:cNvPr id="17" name="SlideNumber"/>
          <p:cNvSpPr>
            <a:spLocks noGrp="1"/>
          </p:cNvSpPr>
          <p:nvPr>
            <p:ph type="body" sz="quarter" idx="20" hasCustomPrompt="1"/>
          </p:nvPr>
        </p:nvSpPr>
        <p:spPr>
          <a:xfrm>
            <a:off x="7391400" y="6553200"/>
            <a:ext cx="1524000" cy="228600"/>
          </a:xfrm>
          <a:prstGeom prst="rect">
            <a:avLst/>
          </a:prstGeom>
        </p:spPr>
        <p:txBody>
          <a:bodyPr anchor="ctr" anchorCtr="0"/>
          <a:lstStyle>
            <a:lvl1pPr algn="r">
              <a:buNone/>
              <a:defRPr sz="1800"/>
            </a:lvl1pPr>
          </a:lstStyle>
          <a:p>
            <a:pPr lvl="0"/>
            <a:r>
              <a:rPr lang="en-US" dirty="0" err="1" smtClean="0"/>
              <a:t>SlideNumber</a:t>
            </a:r>
            <a:endParaRPr lang="en-US" dirty="0"/>
          </a:p>
        </p:txBody>
      </p:sp>
      <p:sp>
        <p:nvSpPr>
          <p:cNvPr id="18" name="Copyright" hidden="1"/>
          <p:cNvSpPr>
            <a:spLocks noGrp="1"/>
          </p:cNvSpPr>
          <p:nvPr>
            <p:ph type="body" sz="quarter" idx="21" hasCustomPrompt="1"/>
          </p:nvPr>
        </p:nvSpPr>
        <p:spPr>
          <a:xfrm>
            <a:off x="1143000" y="6553200"/>
            <a:ext cx="5943600" cy="228600"/>
          </a:xfrm>
          <a:prstGeom prst="rect">
            <a:avLst/>
          </a:prstGeom>
        </p:spPr>
        <p:txBody>
          <a:bodyPr anchor="ctr" anchorCtr="0"/>
          <a:lstStyle>
            <a:lvl1pPr algn="ctr">
              <a:buNone/>
              <a:defRPr sz="1000"/>
            </a:lvl1pPr>
          </a:lstStyle>
          <a:p>
            <a:pPr lvl="0"/>
            <a:r>
              <a:rPr lang="en-US" dirty="0" smtClean="0"/>
              <a:t>Copyright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513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10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6.xml"/><Relationship Id="rId18" Type="http://schemas.openxmlformats.org/officeDocument/2006/relationships/slideLayout" Target="../slideLayouts/slideLayout27.xml"/><Relationship Id="rId19" Type="http://schemas.openxmlformats.org/officeDocument/2006/relationships/theme" Target="../theme/theme10.xml"/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2.xml"/><Relationship Id="rId3" Type="http://schemas.openxmlformats.org/officeDocument/2006/relationships/image" Target="../media/image3.jpeg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theme" Target="../theme/theme3.xml"/><Relationship Id="rId3" Type="http://schemas.openxmlformats.org/officeDocument/2006/relationships/image" Target="../media/image3.jpeg"/></Relationships>
</file>

<file path=ppt/slideMasters/_rels/slideMaster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theme" Target="../theme/theme4.xml"/><Relationship Id="rId3" Type="http://schemas.openxmlformats.org/officeDocument/2006/relationships/image" Target="../media/image3.jpeg"/></Relationships>
</file>

<file path=ppt/slideMasters/_rels/slideMaster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theme" Target="../theme/theme5.xml"/><Relationship Id="rId3" Type="http://schemas.openxmlformats.org/officeDocument/2006/relationships/image" Target="../media/image3.jpeg"/></Relationships>
</file>

<file path=ppt/slideMasters/_rels/slideMaster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theme" Target="../theme/theme6.xml"/><Relationship Id="rId3" Type="http://schemas.openxmlformats.org/officeDocument/2006/relationships/image" Target="../media/image3.jpe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2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theme" Target="../theme/theme8.xml"/><Relationship Id="rId3" Type="http://schemas.openxmlformats.org/officeDocument/2006/relationships/image" Target="../media/image3.jpeg"/></Relationships>
</file>

<file path=ppt/slideMasters/_rels/slideMaster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theme" Target="../theme/theme9.xml"/><Relationship Id="rId3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Cover"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361" y="0"/>
            <a:ext cx="5603278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012" y="0"/>
            <a:ext cx="5583976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9594" r:id="rId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EDD0CB-91B3-4EA5-A4E5-6B1F73AAD087}" type="datetime1">
              <a:rPr lang="en-US" smtClean="0"/>
              <a:t>2/1/17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Semester II 2016/2017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934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9794" r:id="rId1"/>
    <p:sldLayoutId id="2147489795" r:id="rId2"/>
    <p:sldLayoutId id="2147489796" r:id="rId3"/>
    <p:sldLayoutId id="2147489797" r:id="rId4"/>
    <p:sldLayoutId id="2147489798" r:id="rId5"/>
    <p:sldLayoutId id="2147489799" r:id="rId6"/>
    <p:sldLayoutId id="2147489800" r:id="rId7"/>
    <p:sldLayoutId id="2147489801" r:id="rId8"/>
    <p:sldLayoutId id="2147489802" r:id="rId9"/>
    <p:sldLayoutId id="2147489803" r:id="rId10"/>
    <p:sldLayoutId id="2147489804" r:id="rId11"/>
    <p:sldLayoutId id="2147489805" r:id="rId12"/>
    <p:sldLayoutId id="2147489806" r:id="rId13"/>
    <p:sldLayoutId id="2147489807" r:id="rId14"/>
    <p:sldLayoutId id="2147489808" r:id="rId15"/>
    <p:sldLayoutId id="2147489809" r:id="rId16"/>
    <p:sldLayoutId id="2147489810" r:id="rId17"/>
    <p:sldLayoutId id="2147489811" r:id="rId18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Sections"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McGraw-Hill Logo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6515100"/>
            <a:ext cx="685800" cy="342900"/>
          </a:xfrm>
          <a:prstGeom prst="rect">
            <a:avLst/>
          </a:prstGeom>
        </p:spPr>
      </p:pic>
      <p:sp>
        <p:nvSpPr>
          <p:cNvPr id="5" name="Rounded Rectangle 4"/>
          <p:cNvSpPr/>
          <p:nvPr userDrawn="1"/>
        </p:nvSpPr>
        <p:spPr>
          <a:xfrm>
            <a:off x="143540" y="76200"/>
            <a:ext cx="8848060" cy="6553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873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9726" r:id="rId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cGraw-Hill Logo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6477000"/>
            <a:ext cx="762000" cy="381000"/>
          </a:xfrm>
          <a:prstGeom prst="rect">
            <a:avLst/>
          </a:prstGeom>
        </p:spPr>
      </p:pic>
      <p:sp>
        <p:nvSpPr>
          <p:cNvPr id="5" name="Rounded Rectangle 4"/>
          <p:cNvSpPr/>
          <p:nvPr userDrawn="1"/>
        </p:nvSpPr>
        <p:spPr>
          <a:xfrm>
            <a:off x="143540" y="76200"/>
            <a:ext cx="8848060" cy="6553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9740" r:id="rId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cGraw-Hill Logo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6400800"/>
            <a:ext cx="914400" cy="457200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0" y="0"/>
            <a:ext cx="1600200" cy="457200"/>
          </a:xfrm>
          <a:prstGeom prst="rect">
            <a:avLst/>
          </a:prstGeom>
          <a:solidFill>
            <a:srgbClr val="DE6C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24075" y="1143000"/>
            <a:ext cx="14237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chemeClr val="tx1"/>
                </a:solidFill>
              </a:rPr>
              <a:t>Objective</a:t>
            </a:r>
            <a:endParaRPr lang="en-US" sz="2200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1295400" y="1143000"/>
            <a:ext cx="457200" cy="430887"/>
          </a:xfrm>
          <a:prstGeom prst="rect">
            <a:avLst/>
          </a:prstGeom>
          <a:solidFill>
            <a:srgbClr val="196A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 userDrawn="1"/>
        </p:nvSpPr>
        <p:spPr>
          <a:xfrm>
            <a:off x="143540" y="76200"/>
            <a:ext cx="8848060" cy="6553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255713" y="6400800"/>
            <a:ext cx="64549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Copyright © 2014 The McGraw-Hill Companies, Inc.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Permission required for reproduction or display.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9601" r:id="rId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cGraw-Hill Logo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6400800"/>
            <a:ext cx="914400" cy="457200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0" y="88614"/>
            <a:ext cx="2514600" cy="433714"/>
          </a:xfrm>
          <a:prstGeom prst="rect">
            <a:avLst/>
          </a:prstGeom>
          <a:solidFill>
            <a:srgbClr val="349C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0" y="59575"/>
            <a:ext cx="9144000" cy="0"/>
          </a:xfrm>
          <a:prstGeom prst="line">
            <a:avLst/>
          </a:prstGeom>
          <a:ln w="38100">
            <a:solidFill>
              <a:srgbClr val="349C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 userDrawn="1"/>
        </p:nvSpPr>
        <p:spPr>
          <a:xfrm>
            <a:off x="0" y="58190"/>
            <a:ext cx="1524000" cy="43088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en-US" sz="2800" b="1" dirty="0" smtClean="0">
                <a:solidFill>
                  <a:srgbClr val="AFCEBA"/>
                </a:solidFill>
                <a:latin typeface="+mn-lt"/>
              </a:rPr>
              <a:t>Example</a:t>
            </a:r>
            <a:endParaRPr lang="en-US" sz="2800" b="1" dirty="0">
              <a:solidFill>
                <a:srgbClr val="AFCEBA"/>
              </a:solidFill>
              <a:latin typeface="+mn-lt"/>
            </a:endParaRP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0" y="6324600"/>
            <a:ext cx="9144000" cy="0"/>
          </a:xfrm>
          <a:prstGeom prst="line">
            <a:avLst/>
          </a:prstGeom>
          <a:ln w="38100">
            <a:solidFill>
              <a:srgbClr val="349C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 userDrawn="1"/>
        </p:nvSpPr>
        <p:spPr>
          <a:xfrm>
            <a:off x="1255713" y="6400800"/>
            <a:ext cx="64549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Copyright © 2014 The McGraw-Hill Companies, Inc.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Permission required for reproduction or display.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9607" r:id="rId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cGraw-Hill Logo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6400800"/>
            <a:ext cx="914400" cy="457200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0" y="88614"/>
            <a:ext cx="2514600" cy="433714"/>
          </a:xfrm>
          <a:prstGeom prst="rect">
            <a:avLst/>
          </a:prstGeom>
          <a:solidFill>
            <a:srgbClr val="349C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0" y="59575"/>
            <a:ext cx="9144000" cy="0"/>
          </a:xfrm>
          <a:prstGeom prst="line">
            <a:avLst/>
          </a:prstGeom>
          <a:ln w="38100">
            <a:solidFill>
              <a:srgbClr val="349C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 userDrawn="1"/>
        </p:nvSpPr>
        <p:spPr>
          <a:xfrm>
            <a:off x="0" y="58190"/>
            <a:ext cx="1524000" cy="43088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en-US" sz="2800" b="1" dirty="0" smtClean="0">
                <a:solidFill>
                  <a:srgbClr val="AFCEBA"/>
                </a:solidFill>
              </a:rPr>
              <a:t>Example</a:t>
            </a:r>
            <a:endParaRPr lang="en-US" sz="2800" b="1" dirty="0">
              <a:solidFill>
                <a:srgbClr val="AFCEBA"/>
              </a:solidFill>
            </a:endParaRP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0" y="6324600"/>
            <a:ext cx="9144000" cy="0"/>
          </a:xfrm>
          <a:prstGeom prst="line">
            <a:avLst/>
          </a:prstGeom>
          <a:ln w="38100">
            <a:solidFill>
              <a:srgbClr val="349C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 userDrawn="1"/>
        </p:nvSpPr>
        <p:spPr>
          <a:xfrm>
            <a:off x="0" y="695980"/>
            <a:ext cx="15888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Solution </a:t>
            </a:r>
            <a:endParaRPr lang="en-US" sz="2800" b="1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Rounded Rectangle 8"/>
          <p:cNvSpPr/>
          <p:nvPr userDrawn="1"/>
        </p:nvSpPr>
        <p:spPr>
          <a:xfrm>
            <a:off x="143540" y="76200"/>
            <a:ext cx="8848060" cy="6553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1255713" y="6400800"/>
            <a:ext cx="64549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Copyright © 2014 The McGraw-Hill Companies, Inc.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Permission required for reproduction or display.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8821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9742" r:id="rId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cGraw-Hill Logo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6400800"/>
            <a:ext cx="914400" cy="457200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0" y="0"/>
            <a:ext cx="9144000" cy="6309360"/>
          </a:xfrm>
          <a:prstGeom prst="rect">
            <a:avLst/>
          </a:prstGeom>
          <a:solidFill>
            <a:srgbClr val="E2E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31" name="Picture 23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85216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-29624" y="0"/>
            <a:ext cx="29252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CCD3EA"/>
                </a:solidFill>
              </a:rPr>
              <a:t>Procedure Table</a:t>
            </a:r>
            <a:endParaRPr lang="en-US" sz="3200" b="1" dirty="0">
              <a:solidFill>
                <a:srgbClr val="CCD3EA"/>
              </a:solidFill>
            </a:endParaRPr>
          </a:p>
        </p:txBody>
      </p:sp>
      <p:sp>
        <p:nvSpPr>
          <p:cNvPr id="7" name="Rounded Rectangle 6"/>
          <p:cNvSpPr/>
          <p:nvPr userDrawn="1"/>
        </p:nvSpPr>
        <p:spPr>
          <a:xfrm>
            <a:off x="143540" y="76200"/>
            <a:ext cx="8848060" cy="6553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255713" y="6400800"/>
            <a:ext cx="64549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Copyright © 2014 The McGraw-Hill Companies, Inc.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</a:rPr>
              <a:t>Permission required for reproduction or display.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9685" r:id="rId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cGraw-Hill Logo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6400800"/>
            <a:ext cx="914400" cy="457200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0" y="381000"/>
            <a:ext cx="9144000" cy="5867400"/>
          </a:xfrm>
          <a:prstGeom prst="rect">
            <a:avLst/>
          </a:prstGeom>
          <a:solidFill>
            <a:srgbClr val="E4F2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0" y="38100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>
            <a:off x="0" y="624840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 userDrawn="1"/>
        </p:nvSpPr>
        <p:spPr>
          <a:xfrm>
            <a:off x="143540" y="76200"/>
            <a:ext cx="8848060" cy="6553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777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9695" r:id="rId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 userDrawn="1"/>
        </p:nvSpPr>
        <p:spPr>
          <a:xfrm>
            <a:off x="143540" y="76200"/>
            <a:ext cx="8848060" cy="6553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McGraw-Hill Logo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6400800"/>
            <a:ext cx="914400" cy="457200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0" y="0"/>
            <a:ext cx="9144000" cy="6309360"/>
          </a:xfrm>
          <a:prstGeom prst="rect">
            <a:avLst/>
          </a:prstGeom>
          <a:solidFill>
            <a:srgbClr val="FEF2E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0" y="0"/>
            <a:ext cx="9144000" cy="609600"/>
          </a:xfrm>
          <a:prstGeom prst="rect">
            <a:avLst/>
          </a:prstGeom>
          <a:gradFill>
            <a:gsLst>
              <a:gs pos="20000">
                <a:srgbClr val="915B1D"/>
              </a:gs>
              <a:gs pos="100000">
                <a:srgbClr val="CA6D19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908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9697" r:id="rId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0.jp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1.jp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2.jp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3.jp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26.xml"/><Relationship Id="rId3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27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9100"/>
            <a:ext cx="7000874" cy="214312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49532" y="2362200"/>
            <a:ext cx="7725192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rgbClr val="660066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CSC 1706</a:t>
            </a:r>
          </a:p>
          <a:p>
            <a:pPr algn="ctr"/>
            <a:r>
              <a:rPr lang="en-US" sz="54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rgbClr val="660066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Probability &amp; Statistics</a:t>
            </a:r>
            <a:endParaRPr lang="en-US" sz="54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rgbClr val="660066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29006" y="4473476"/>
            <a:ext cx="440124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4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  <a:ea typeface="SimSun" charset="0"/>
                <a:cs typeface="SimSun" charset="0"/>
              </a:rPr>
              <a:t>Dr.</a:t>
            </a:r>
            <a:r>
              <a:rPr lang="en-GB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  <a:ea typeface="SimSun" charset="0"/>
                <a:cs typeface="SimSun" charset="0"/>
              </a:rPr>
              <a:t> </a:t>
            </a:r>
            <a:r>
              <a:rPr lang="en-GB" sz="24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  <a:ea typeface="SimSun" charset="0"/>
                <a:cs typeface="SimSun" charset="0"/>
              </a:rPr>
              <a:t>Afidalina</a:t>
            </a:r>
            <a:r>
              <a:rPr lang="en-GB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  <a:ea typeface="SimSun" charset="0"/>
                <a:cs typeface="SimSun" charset="0"/>
              </a:rPr>
              <a:t> </a:t>
            </a:r>
            <a:r>
              <a:rPr lang="en-GB" sz="24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  <a:ea typeface="SimSun" charset="0"/>
                <a:cs typeface="SimSun" charset="0"/>
              </a:rPr>
              <a:t>Tumian</a:t>
            </a:r>
            <a:endParaRPr lang="en-GB" sz="24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  <a:ea typeface="SimSun" charset="0"/>
              <a:cs typeface="SimSun" charset="0"/>
            </a:endParaRPr>
          </a:p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400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  <a:ea typeface="SimSun" charset="0"/>
                <a:cs typeface="SimSun" charset="0"/>
              </a:rPr>
              <a:t>Office: </a:t>
            </a:r>
            <a:r>
              <a:rPr lang="en-GB" sz="2400" b="1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  <a:ea typeface="SimSun" charset="0"/>
                <a:cs typeface="SimSun" charset="0"/>
              </a:rPr>
              <a:t>C4 - 33, </a:t>
            </a:r>
            <a:r>
              <a:rPr lang="en-GB" sz="2400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  <a:ea typeface="SimSun" charset="0"/>
                <a:cs typeface="SimSun" charset="0"/>
              </a:rPr>
              <a:t>Level </a:t>
            </a:r>
            <a:r>
              <a:rPr lang="en-GB" sz="2400" b="1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  <a:ea typeface="SimSun" charset="0"/>
                <a:cs typeface="SimSun" charset="0"/>
              </a:rPr>
              <a:t>4</a:t>
            </a:r>
          </a:p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400" b="1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  <a:ea typeface="SimSun" charset="0"/>
                <a:cs typeface="SimSun" charset="0"/>
              </a:rPr>
              <a:t>Department</a:t>
            </a:r>
            <a:r>
              <a:rPr lang="en-GB" sz="2400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  <a:ea typeface="SimSun" charset="0"/>
                <a:cs typeface="SimSun" charset="0"/>
              </a:rPr>
              <a:t>: Computer </a:t>
            </a:r>
            <a:r>
              <a:rPr lang="en-GB" sz="2400" b="1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  <a:ea typeface="SimSun" charset="0"/>
                <a:cs typeface="SimSun" charset="0"/>
              </a:rPr>
              <a:t>Science, Level 4, KICT Building</a:t>
            </a:r>
            <a:endParaRPr lang="en-GB" sz="2400" b="1" dirty="0">
              <a:solidFill>
                <a:srgbClr val="FF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  <a:ea typeface="SimSun" charset="0"/>
              <a:cs typeface="SimSun" charset="0"/>
            </a:endParaRPr>
          </a:p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400" b="1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  <a:ea typeface="SimSun" charset="0"/>
                <a:cs typeface="SimSun" charset="0"/>
              </a:rPr>
              <a:t> Email: afidalina@iium.edu.my   Phone no: 03-61965676</a:t>
            </a:r>
            <a:endParaRPr lang="en-GB" sz="2400" b="1" dirty="0">
              <a:solidFill>
                <a:srgbClr val="FF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  <a:ea typeface="SimSun" charset="0"/>
              <a:cs typeface="SimSun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875" y="-9101"/>
            <a:ext cx="2143125" cy="214312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23F9D-7E7B-4F79-99EA-2B54EFDA51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4473476"/>
            <a:ext cx="426354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4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  <a:ea typeface="SimSun" charset="0"/>
                <a:cs typeface="SimSun" charset="0"/>
              </a:rPr>
              <a:t>Dr.</a:t>
            </a:r>
            <a:r>
              <a:rPr lang="en-GB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  <a:ea typeface="SimSun" charset="0"/>
                <a:cs typeface="SimSun" charset="0"/>
              </a:rPr>
              <a:t> </a:t>
            </a:r>
            <a:r>
              <a:rPr lang="en-GB" sz="24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  <a:ea typeface="SimSun" charset="0"/>
                <a:cs typeface="SimSun" charset="0"/>
              </a:rPr>
              <a:t>Raini</a:t>
            </a:r>
            <a:r>
              <a:rPr lang="en-GB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  <a:ea typeface="SimSun" charset="0"/>
                <a:cs typeface="SimSun" charset="0"/>
              </a:rPr>
              <a:t> Hassan</a:t>
            </a:r>
          </a:p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400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  <a:ea typeface="SimSun" charset="0"/>
                <a:cs typeface="SimSun" charset="0"/>
              </a:rPr>
              <a:t>Office: C2 </a:t>
            </a:r>
            <a:r>
              <a:rPr lang="en-GB" sz="2400" b="1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  <a:ea typeface="SimSun" charset="0"/>
                <a:cs typeface="SimSun" charset="0"/>
              </a:rPr>
              <a:t>– 14, </a:t>
            </a:r>
            <a:r>
              <a:rPr lang="en-GB" sz="2400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  <a:ea typeface="SimSun" charset="0"/>
                <a:cs typeface="SimSun" charset="0"/>
              </a:rPr>
              <a:t>Level </a:t>
            </a:r>
            <a:r>
              <a:rPr lang="en-GB" sz="2400" b="1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  <a:ea typeface="SimSun" charset="0"/>
                <a:cs typeface="SimSun" charset="0"/>
              </a:rPr>
              <a:t>2 Department</a:t>
            </a:r>
            <a:r>
              <a:rPr lang="en-GB" sz="2400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  <a:ea typeface="SimSun" charset="0"/>
                <a:cs typeface="SimSun" charset="0"/>
              </a:rPr>
              <a:t>: Computer </a:t>
            </a:r>
            <a:r>
              <a:rPr lang="en-GB" sz="2400" b="1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  <a:ea typeface="SimSun" charset="0"/>
                <a:cs typeface="SimSun" charset="0"/>
              </a:rPr>
              <a:t>Science, Level 4, KICT Building</a:t>
            </a:r>
          </a:p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400" b="1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  <a:ea typeface="SimSun" charset="0"/>
                <a:cs typeface="SimSun" charset="0"/>
              </a:rPr>
              <a:t>Email: hrai@iium.edu.my</a:t>
            </a:r>
            <a:r>
              <a:rPr lang="en-GB" sz="2400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  <a:ea typeface="SimSun" charset="0"/>
                <a:cs typeface="SimSun" charset="0"/>
              </a:rPr>
              <a:t> </a:t>
            </a:r>
            <a:r>
              <a:rPr lang="en-GB" sz="2400" b="1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  <a:ea typeface="SimSun" charset="0"/>
                <a:cs typeface="SimSun" charset="0"/>
              </a:rPr>
              <a:t>  Phone no: 03-61965655</a:t>
            </a:r>
            <a:endParaRPr lang="en-GB" sz="2400" b="1" dirty="0">
              <a:solidFill>
                <a:srgbClr val="FF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  <a:ea typeface="SimSun" charset="0"/>
              <a:cs typeface="SimSu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Semester II 2016/2017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110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1-1 Descriptive and Inferential Statistics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286000"/>
            <a:ext cx="7924800" cy="4267200"/>
          </a:xfrm>
        </p:spPr>
        <p:txBody>
          <a:bodyPr/>
          <a:lstStyle/>
          <a:p>
            <a:pPr algn="just" eaLnBrk="1" hangingPunct="1">
              <a:spcBef>
                <a:spcPct val="50000"/>
              </a:spcBef>
              <a:defRPr/>
            </a:pPr>
            <a:r>
              <a:rPr lang="en-US" dirty="0" smtClean="0"/>
              <a:t>A </a:t>
            </a:r>
            <a:r>
              <a:rPr lang="en-US" b="1" dirty="0" smtClean="0">
                <a:solidFill>
                  <a:srgbClr val="FF0000"/>
                </a:solidFill>
              </a:rPr>
              <a:t>variable</a:t>
            </a:r>
            <a:r>
              <a:rPr lang="en-US" dirty="0" smtClean="0"/>
              <a:t> is a characteristic or attribute that can assume different values.</a:t>
            </a:r>
          </a:p>
          <a:p>
            <a:pPr algn="just" eaLnBrk="1" hangingPunct="1">
              <a:spcBef>
                <a:spcPct val="50000"/>
              </a:spcBef>
              <a:defRPr/>
            </a:pPr>
            <a:r>
              <a:rPr lang="en-US" dirty="0" smtClean="0"/>
              <a:t>The values that a variable can assume are called </a:t>
            </a:r>
            <a:r>
              <a:rPr lang="en-US" b="1" dirty="0" smtClean="0">
                <a:solidFill>
                  <a:srgbClr val="FF0000"/>
                </a:solidFill>
              </a:rPr>
              <a:t>data</a:t>
            </a:r>
            <a:r>
              <a:rPr lang="en-US" dirty="0" smtClean="0"/>
              <a:t>.</a:t>
            </a:r>
          </a:p>
          <a:p>
            <a:pPr algn="just" eaLnBrk="1" hangingPunct="1">
              <a:spcBef>
                <a:spcPct val="50000"/>
              </a:spcBef>
              <a:defRPr/>
            </a:pPr>
            <a:r>
              <a:rPr lang="en-US" dirty="0" smtClean="0"/>
              <a:t>A collection of data values forms a </a:t>
            </a:r>
            <a:r>
              <a:rPr lang="en-US" b="1" dirty="0" smtClean="0">
                <a:solidFill>
                  <a:srgbClr val="FF0000"/>
                </a:solidFill>
              </a:rPr>
              <a:t>data set</a:t>
            </a:r>
            <a:r>
              <a:rPr lang="en-US" dirty="0" smtClean="0"/>
              <a:t>.</a:t>
            </a:r>
          </a:p>
          <a:p>
            <a:pPr algn="just" eaLnBrk="1" hangingPunct="1">
              <a:spcBef>
                <a:spcPct val="50000"/>
              </a:spcBef>
              <a:defRPr/>
            </a:pPr>
            <a:r>
              <a:rPr lang="en-US" dirty="0" smtClean="0"/>
              <a:t>Each value in the data set is called </a:t>
            </a:r>
            <a:r>
              <a:rPr lang="en-US" b="1" dirty="0" smtClean="0">
                <a:solidFill>
                  <a:srgbClr val="FF0000"/>
                </a:solidFill>
              </a:rPr>
              <a:t>data value </a:t>
            </a:r>
            <a:r>
              <a:rPr lang="en-US" dirty="0" smtClean="0"/>
              <a:t>or a </a:t>
            </a:r>
            <a:r>
              <a:rPr lang="en-US" b="1" dirty="0" smtClean="0">
                <a:solidFill>
                  <a:srgbClr val="FF0000"/>
                </a:solidFill>
              </a:rPr>
              <a:t>datum</a:t>
            </a:r>
            <a:r>
              <a:rPr lang="en-US" dirty="0" smtClean="0"/>
              <a:t>.</a:t>
            </a: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solidFill>
                  <a:srgbClr val="000000"/>
                </a:solidFill>
              </a:rPr>
              <a:t>Semester II 2016/2017</a:t>
            </a:r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23F9D-7E7B-4F79-99EA-2B54EFDA51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5543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1-1 Descriptive and Inferential Statistics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286000"/>
            <a:ext cx="7924800" cy="42672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dirty="0" smtClean="0"/>
              <a:t>A </a:t>
            </a:r>
            <a:r>
              <a:rPr lang="en-US" b="1" dirty="0" smtClean="0">
                <a:solidFill>
                  <a:srgbClr val="FF0000"/>
                </a:solidFill>
              </a:rPr>
              <a:t>population</a:t>
            </a:r>
            <a:r>
              <a:rPr lang="en-US" dirty="0" smtClean="0"/>
              <a:t> consists of all subjects (human or otherwise) that are studied.</a:t>
            </a:r>
          </a:p>
          <a:p>
            <a:pPr algn="just" eaLnBrk="1" hangingPunct="1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dirty="0" smtClean="0"/>
              <a:t>When data are collected from every subject in the population, it is called a </a:t>
            </a:r>
            <a:r>
              <a:rPr lang="en-US" b="1" dirty="0" smtClean="0">
                <a:solidFill>
                  <a:srgbClr val="FF0000"/>
                </a:solidFill>
              </a:rPr>
              <a:t>census</a:t>
            </a:r>
            <a:r>
              <a:rPr lang="en-US" dirty="0" smtClean="0"/>
              <a:t>.</a:t>
            </a:r>
          </a:p>
          <a:p>
            <a:pPr algn="just" eaLnBrk="1" hangingPunct="1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dirty="0" smtClean="0"/>
              <a:t>A </a:t>
            </a:r>
            <a:r>
              <a:rPr lang="en-US" b="1" dirty="0" smtClean="0">
                <a:solidFill>
                  <a:srgbClr val="FF0000"/>
                </a:solidFill>
              </a:rPr>
              <a:t>sample</a:t>
            </a:r>
            <a:r>
              <a:rPr lang="en-US" dirty="0" smtClean="0"/>
              <a:t> is a subset of the population.</a:t>
            </a: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solidFill>
                  <a:srgbClr val="000000"/>
                </a:solidFill>
              </a:rPr>
              <a:t>Semester II 2016/2017</a:t>
            </a:r>
            <a:endParaRPr lang="en-US" dirty="0" smtClean="0">
              <a:solidFill>
                <a:srgbClr val="000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070044"/>
            <a:ext cx="4215209" cy="1975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23F9D-7E7B-4F79-99EA-2B54EFDA51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458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1-1 Descriptive and Inferential Statistics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286000"/>
            <a:ext cx="7924800" cy="42672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dirty="0" smtClean="0"/>
              <a:t>If the subjects of a sample are </a:t>
            </a:r>
            <a:r>
              <a:rPr lang="en-US" b="1" dirty="0" smtClean="0">
                <a:solidFill>
                  <a:srgbClr val="FF0000"/>
                </a:solidFill>
              </a:rPr>
              <a:t>poorly selected</a:t>
            </a:r>
            <a:r>
              <a:rPr lang="en-US" dirty="0" smtClean="0"/>
              <a:t>, most of the time they should possess the same or similar characteristics as the subjects in the population.</a:t>
            </a:r>
          </a:p>
          <a:p>
            <a:pPr algn="just" eaLnBrk="1" hangingPunct="1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b="1" dirty="0" smtClean="0">
                <a:solidFill>
                  <a:srgbClr val="FF0000"/>
                </a:solidFill>
              </a:rPr>
              <a:t>Bias</a:t>
            </a:r>
            <a:r>
              <a:rPr lang="en-US" dirty="0" smtClean="0"/>
              <a:t> happened when:</a:t>
            </a:r>
          </a:p>
          <a:p>
            <a:pPr lvl="1" algn="just"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Char char="ü"/>
              <a:defRPr/>
            </a:pPr>
            <a:r>
              <a:rPr lang="en-US" sz="1800" dirty="0" smtClean="0"/>
              <a:t>The results from the sample of a population are radically different from the results of a census of the population.</a:t>
            </a:r>
          </a:p>
          <a:p>
            <a:pPr lvl="1" algn="just"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Char char="ü"/>
              <a:defRPr/>
            </a:pPr>
            <a:r>
              <a:rPr lang="en-US" sz="1800" dirty="0" smtClean="0"/>
              <a:t>If it does not represent the population from which it has been selected.</a:t>
            </a: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solidFill>
                  <a:srgbClr val="000000"/>
                </a:solidFill>
              </a:rPr>
              <a:t>Semester II 2016/2017</a:t>
            </a:r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23F9D-7E7B-4F79-99EA-2B54EFDA51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82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1-1 Descriptive and Inferential Statistics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286000"/>
            <a:ext cx="7924800" cy="4267200"/>
          </a:xfrm>
        </p:spPr>
        <p:txBody>
          <a:bodyPr/>
          <a:lstStyle/>
          <a:p>
            <a:pPr algn="just" eaLnBrk="1" hangingPunct="1">
              <a:spcBef>
                <a:spcPct val="50000"/>
              </a:spcBef>
              <a:defRPr/>
            </a:pPr>
            <a:r>
              <a:rPr lang="en-US" dirty="0" smtClean="0"/>
              <a:t>The </a:t>
            </a:r>
            <a:r>
              <a:rPr lang="en-US" b="1" dirty="0" smtClean="0">
                <a:solidFill>
                  <a:srgbClr val="FF0000"/>
                </a:solidFill>
              </a:rPr>
              <a:t>body of knowledge (statistics) </a:t>
            </a:r>
            <a:r>
              <a:rPr lang="en-US" dirty="0" smtClean="0"/>
              <a:t>is sometimes divided into </a:t>
            </a:r>
            <a:r>
              <a:rPr lang="en-US" b="1" dirty="0" smtClean="0">
                <a:solidFill>
                  <a:srgbClr val="FF0000"/>
                </a:solidFill>
              </a:rPr>
              <a:t>2 main areas </a:t>
            </a:r>
            <a:r>
              <a:rPr lang="en-US" dirty="0" smtClean="0"/>
              <a:t>or branches, </a:t>
            </a:r>
            <a:r>
              <a:rPr lang="en-US" b="1" dirty="0" smtClean="0">
                <a:solidFill>
                  <a:srgbClr val="FF0000"/>
                </a:solidFill>
              </a:rPr>
              <a:t>depending on how data are used</a:t>
            </a:r>
            <a:r>
              <a:rPr lang="en-US" dirty="0" smtClean="0"/>
              <a:t>.</a:t>
            </a:r>
          </a:p>
          <a:p>
            <a:pPr algn="just" eaLnBrk="1" hangingPunct="1">
              <a:spcBef>
                <a:spcPct val="50000"/>
              </a:spcBef>
              <a:defRPr/>
            </a:pPr>
            <a:r>
              <a:rPr lang="en-US" dirty="0" smtClean="0"/>
              <a:t>They are:</a:t>
            </a:r>
          </a:p>
          <a:p>
            <a:pPr marL="971550" lvl="1" indent="-514350" algn="just" eaLnBrk="1" hangingPunct="1">
              <a:spcBef>
                <a:spcPct val="50000"/>
              </a:spcBef>
              <a:buFont typeface="+mj-lt"/>
              <a:buAutoNum type="arabicPeriod"/>
              <a:defRPr/>
            </a:pPr>
            <a:r>
              <a:rPr lang="en-US" sz="1800" b="1" dirty="0" smtClean="0">
                <a:solidFill>
                  <a:srgbClr val="FF0000"/>
                </a:solidFill>
              </a:rPr>
              <a:t>Descriptive statistics</a:t>
            </a:r>
          </a:p>
          <a:p>
            <a:pPr marL="971550" lvl="1" indent="-514350" algn="just" eaLnBrk="1" hangingPunct="1">
              <a:spcBef>
                <a:spcPct val="50000"/>
              </a:spcBef>
              <a:buFont typeface="+mj-lt"/>
              <a:buAutoNum type="arabicPeriod"/>
              <a:defRPr/>
            </a:pPr>
            <a:r>
              <a:rPr lang="en-US" sz="1800" b="1" dirty="0" smtClean="0">
                <a:solidFill>
                  <a:srgbClr val="FF0000"/>
                </a:solidFill>
              </a:rPr>
              <a:t>Inferential statistics</a:t>
            </a: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solidFill>
                  <a:srgbClr val="000000"/>
                </a:solidFill>
              </a:rPr>
              <a:t>Semester II 2016/2017</a:t>
            </a:r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23F9D-7E7B-4F79-99EA-2B54EFDA51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8322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1-1 Descriptive and Inferential Statistics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286000"/>
            <a:ext cx="7924800" cy="4267200"/>
          </a:xfrm>
        </p:spPr>
        <p:txBody>
          <a:bodyPr/>
          <a:lstStyle/>
          <a:p>
            <a:pPr algn="just" eaLnBrk="1" hangingPunct="1">
              <a:spcBef>
                <a:spcPct val="50000"/>
              </a:spcBef>
              <a:defRPr/>
            </a:pPr>
            <a:r>
              <a:rPr lang="en-US" dirty="0" smtClean="0"/>
              <a:t>The </a:t>
            </a:r>
            <a:r>
              <a:rPr lang="en-US" b="1" dirty="0" smtClean="0">
                <a:solidFill>
                  <a:srgbClr val="FF0000"/>
                </a:solidFill>
              </a:rPr>
              <a:t>body of knowledge (statistics) </a:t>
            </a:r>
            <a:r>
              <a:rPr lang="en-US" dirty="0" smtClean="0"/>
              <a:t>is sometimes divided into </a:t>
            </a:r>
            <a:r>
              <a:rPr lang="en-US" b="1" dirty="0" smtClean="0">
                <a:solidFill>
                  <a:srgbClr val="FF0000"/>
                </a:solidFill>
              </a:rPr>
              <a:t>2 main areas </a:t>
            </a:r>
            <a:r>
              <a:rPr lang="en-US" dirty="0" smtClean="0"/>
              <a:t>or branches, </a:t>
            </a:r>
            <a:r>
              <a:rPr lang="en-US" b="1" dirty="0" smtClean="0">
                <a:solidFill>
                  <a:srgbClr val="FF0000"/>
                </a:solidFill>
              </a:rPr>
              <a:t>depending on how data are used</a:t>
            </a:r>
            <a:r>
              <a:rPr lang="en-US" dirty="0" smtClean="0"/>
              <a:t>.</a:t>
            </a:r>
          </a:p>
          <a:p>
            <a:pPr algn="just" eaLnBrk="1" hangingPunct="1">
              <a:spcBef>
                <a:spcPct val="50000"/>
              </a:spcBef>
              <a:defRPr/>
            </a:pPr>
            <a:r>
              <a:rPr lang="en-US" dirty="0" smtClean="0"/>
              <a:t>They are:</a:t>
            </a:r>
          </a:p>
          <a:p>
            <a:pPr marL="971550" lvl="1" indent="-514350" algn="just" eaLnBrk="1" hangingPunct="1">
              <a:spcBef>
                <a:spcPct val="50000"/>
              </a:spcBef>
              <a:buFont typeface="+mj-lt"/>
              <a:buAutoNum type="arabicPeriod"/>
              <a:defRPr/>
            </a:pPr>
            <a:r>
              <a:rPr lang="en-US" sz="1800" b="1" dirty="0" smtClean="0">
                <a:solidFill>
                  <a:srgbClr val="FF0000"/>
                </a:solidFill>
              </a:rPr>
              <a:t>Descriptive statistics</a:t>
            </a:r>
          </a:p>
          <a:p>
            <a:pPr marL="971550" lvl="1" indent="-514350" algn="just" eaLnBrk="1" hangingPunct="1">
              <a:spcBef>
                <a:spcPct val="50000"/>
              </a:spcBef>
              <a:buFont typeface="+mj-lt"/>
              <a:buAutoNum type="arabicPeriod"/>
              <a:defRPr/>
            </a:pPr>
            <a:r>
              <a:rPr lang="en-US" sz="1800" b="1" dirty="0" smtClean="0">
                <a:solidFill>
                  <a:srgbClr val="FF0000"/>
                </a:solidFill>
              </a:rPr>
              <a:t>Inferential statistics</a:t>
            </a: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solidFill>
                  <a:srgbClr val="000000"/>
                </a:solidFill>
              </a:rPr>
              <a:t>Semester II 2016/2017</a:t>
            </a:r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2" name="Rectangular Callout 1"/>
          <p:cNvSpPr/>
          <p:nvPr/>
        </p:nvSpPr>
        <p:spPr>
          <a:xfrm>
            <a:off x="4648200" y="2971800"/>
            <a:ext cx="3733800" cy="2057400"/>
          </a:xfrm>
          <a:prstGeom prst="wedgeRectCallout">
            <a:avLst>
              <a:gd name="adj1" fmla="val -72519"/>
              <a:gd name="adj2" fmla="val -189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Char char="ü"/>
              <a:defRPr/>
            </a:pPr>
            <a:r>
              <a:rPr lang="en-US" dirty="0">
                <a:solidFill>
                  <a:schemeClr val="tx1"/>
                </a:solidFill>
              </a:rPr>
              <a:t>consists of the collection, organization, summarization, and presentation of data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 algn="just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Char char="ü"/>
              <a:defRPr/>
            </a:pPr>
            <a:r>
              <a:rPr lang="en-US" dirty="0">
                <a:solidFill>
                  <a:schemeClr val="tx1"/>
                </a:solidFill>
              </a:rPr>
              <a:t>The statistician can </a:t>
            </a:r>
            <a:r>
              <a:rPr lang="en-US" b="1" dirty="0">
                <a:solidFill>
                  <a:srgbClr val="FF0000"/>
                </a:solidFill>
              </a:rPr>
              <a:t>try to describe a situation </a:t>
            </a:r>
            <a:r>
              <a:rPr lang="en-US" dirty="0">
                <a:solidFill>
                  <a:schemeClr val="tx1"/>
                </a:solidFill>
              </a:rPr>
              <a:t>in this statistics branch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23F9D-7E7B-4F79-99EA-2B54EFDA51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1085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1-1 Descriptive and Inferential Statistics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286000"/>
            <a:ext cx="7924800" cy="4267200"/>
          </a:xfrm>
        </p:spPr>
        <p:txBody>
          <a:bodyPr/>
          <a:lstStyle/>
          <a:p>
            <a:pPr algn="just" eaLnBrk="1" hangingPunct="1">
              <a:spcBef>
                <a:spcPct val="50000"/>
              </a:spcBef>
              <a:defRPr/>
            </a:pPr>
            <a:r>
              <a:rPr lang="en-US" dirty="0" smtClean="0"/>
              <a:t>The </a:t>
            </a:r>
            <a:r>
              <a:rPr lang="en-US" b="1" dirty="0" smtClean="0">
                <a:solidFill>
                  <a:srgbClr val="FF0000"/>
                </a:solidFill>
              </a:rPr>
              <a:t>body of knowledge (statistics) </a:t>
            </a:r>
            <a:r>
              <a:rPr lang="en-US" dirty="0" smtClean="0"/>
              <a:t>is sometimes divided into </a:t>
            </a:r>
            <a:r>
              <a:rPr lang="en-US" b="1" dirty="0" smtClean="0">
                <a:solidFill>
                  <a:srgbClr val="FF0000"/>
                </a:solidFill>
              </a:rPr>
              <a:t>2 main areas </a:t>
            </a:r>
            <a:r>
              <a:rPr lang="en-US" dirty="0" smtClean="0"/>
              <a:t>or branches, </a:t>
            </a:r>
            <a:r>
              <a:rPr lang="en-US" b="1" dirty="0" smtClean="0">
                <a:solidFill>
                  <a:srgbClr val="FF0000"/>
                </a:solidFill>
              </a:rPr>
              <a:t>depending on how data are used</a:t>
            </a:r>
            <a:r>
              <a:rPr lang="en-US" dirty="0" smtClean="0"/>
              <a:t>.</a:t>
            </a:r>
          </a:p>
          <a:p>
            <a:pPr algn="just" eaLnBrk="1" hangingPunct="1">
              <a:spcBef>
                <a:spcPct val="50000"/>
              </a:spcBef>
              <a:defRPr/>
            </a:pPr>
            <a:r>
              <a:rPr lang="en-US" dirty="0" smtClean="0"/>
              <a:t>They are:</a:t>
            </a:r>
          </a:p>
          <a:p>
            <a:pPr marL="971550" lvl="1" indent="-514350" algn="just" eaLnBrk="1" hangingPunct="1">
              <a:spcBef>
                <a:spcPct val="50000"/>
              </a:spcBef>
              <a:buFont typeface="+mj-lt"/>
              <a:buAutoNum type="arabicPeriod"/>
              <a:defRPr/>
            </a:pPr>
            <a:r>
              <a:rPr lang="en-US" sz="1800" b="1" dirty="0" smtClean="0">
                <a:solidFill>
                  <a:srgbClr val="FF0000"/>
                </a:solidFill>
              </a:rPr>
              <a:t>Descriptive statistics</a:t>
            </a:r>
          </a:p>
          <a:p>
            <a:pPr marL="971550" lvl="1" indent="-514350" algn="just" eaLnBrk="1" hangingPunct="1">
              <a:spcBef>
                <a:spcPct val="50000"/>
              </a:spcBef>
              <a:buFont typeface="+mj-lt"/>
              <a:buAutoNum type="arabicPeriod"/>
              <a:defRPr/>
            </a:pPr>
            <a:r>
              <a:rPr lang="en-US" sz="1800" b="1" dirty="0" smtClean="0">
                <a:solidFill>
                  <a:srgbClr val="FF0000"/>
                </a:solidFill>
              </a:rPr>
              <a:t>Inferential statistics</a:t>
            </a: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solidFill>
                  <a:srgbClr val="000000"/>
                </a:solidFill>
              </a:rPr>
              <a:t>Semester II 2016/2017</a:t>
            </a:r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2" name="Rectangular Callout 1"/>
          <p:cNvSpPr/>
          <p:nvPr/>
        </p:nvSpPr>
        <p:spPr>
          <a:xfrm>
            <a:off x="4648200" y="2971800"/>
            <a:ext cx="3733800" cy="3352800"/>
          </a:xfrm>
          <a:prstGeom prst="wedgeRectCallout">
            <a:avLst>
              <a:gd name="adj1" fmla="val -72752"/>
              <a:gd name="adj2" fmla="val 13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Char char="ü"/>
              <a:defRPr/>
            </a:pPr>
            <a:r>
              <a:rPr lang="en-US" dirty="0">
                <a:solidFill>
                  <a:schemeClr val="tx1"/>
                </a:solidFill>
              </a:rPr>
              <a:t>consists of generalizing from samples to populations, performing estimations and hypothesis tests, determining relationships among variables, and making predictions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 algn="just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Char char="ü"/>
              <a:defRPr/>
            </a:pPr>
            <a:r>
              <a:rPr lang="en-US" dirty="0">
                <a:solidFill>
                  <a:schemeClr val="tx1"/>
                </a:solidFill>
              </a:rPr>
              <a:t>Here, the statistician </a:t>
            </a:r>
            <a:r>
              <a:rPr lang="en-US" b="1" dirty="0">
                <a:solidFill>
                  <a:srgbClr val="FF0000"/>
                </a:solidFill>
              </a:rPr>
              <a:t>tries to make inferences </a:t>
            </a:r>
            <a:r>
              <a:rPr lang="en-US" dirty="0">
                <a:solidFill>
                  <a:schemeClr val="tx1"/>
                </a:solidFill>
              </a:rPr>
              <a:t>from samples to populations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 algn="just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Char char="ü"/>
              <a:defRPr/>
            </a:pPr>
            <a:r>
              <a:rPr lang="en-US" b="1" dirty="0">
                <a:solidFill>
                  <a:srgbClr val="FF0000"/>
                </a:solidFill>
              </a:rPr>
              <a:t>Probability</a:t>
            </a:r>
            <a:r>
              <a:rPr lang="en-US" dirty="0">
                <a:solidFill>
                  <a:schemeClr val="tx1"/>
                </a:solidFill>
              </a:rPr>
              <a:t>, i.e. the chance of an event occurring is </a:t>
            </a:r>
            <a:r>
              <a:rPr lang="en-US" dirty="0" smtClean="0">
                <a:solidFill>
                  <a:schemeClr val="tx1"/>
                </a:solidFill>
              </a:rPr>
              <a:t>used.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23F9D-7E7B-4F79-99EA-2B54EFDA51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3840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1-1 Descriptive and Inferential Statistics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362200"/>
            <a:ext cx="8077200" cy="42672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dirty="0" smtClean="0"/>
              <a:t>The area of inferential statistics called </a:t>
            </a:r>
            <a:r>
              <a:rPr lang="en-US" b="1" dirty="0" smtClean="0">
                <a:solidFill>
                  <a:srgbClr val="FF0000"/>
                </a:solidFill>
              </a:rPr>
              <a:t>hypothesis testing </a:t>
            </a:r>
            <a:r>
              <a:rPr lang="en-US" dirty="0" smtClean="0"/>
              <a:t>is a decision-making process for evaluating claims about a population, based on information obtained from samples.</a:t>
            </a:r>
            <a:endParaRPr lang="en-US" b="1" i="1" dirty="0" smtClean="0"/>
          </a:p>
          <a:p>
            <a:pPr algn="just" eaLnBrk="1" hangingPunct="1">
              <a:lnSpc>
                <a:spcPct val="90000"/>
              </a:lnSpc>
              <a:defRPr/>
            </a:pPr>
            <a:r>
              <a:rPr lang="en-US" dirty="0" smtClean="0"/>
              <a:t>Inferential statistics can also be used to </a:t>
            </a:r>
            <a:r>
              <a:rPr lang="en-US" b="1" dirty="0" smtClean="0">
                <a:solidFill>
                  <a:srgbClr val="FF0000"/>
                </a:solidFill>
              </a:rPr>
              <a:t>determine relationships among variables </a:t>
            </a:r>
            <a:r>
              <a:rPr lang="en-US" dirty="0" smtClean="0"/>
              <a:t>and to do </a:t>
            </a:r>
            <a:r>
              <a:rPr lang="en-US" b="1" dirty="0" smtClean="0">
                <a:solidFill>
                  <a:srgbClr val="FF0000"/>
                </a:solidFill>
              </a:rPr>
              <a:t>predictions</a:t>
            </a:r>
            <a:r>
              <a:rPr lang="en-US" dirty="0" smtClean="0"/>
              <a:t> based on past and present data and conditions.</a:t>
            </a: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solidFill>
                  <a:srgbClr val="000000"/>
                </a:solidFill>
              </a:rPr>
              <a:t>Semester II 2016/2017</a:t>
            </a:r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23F9D-7E7B-4F79-99EA-2B54EFDA51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801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Exercise (Example 1-1; page 4)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077200" cy="4267200"/>
          </a:xfrm>
        </p:spPr>
        <p:txBody>
          <a:bodyPr>
            <a:normAutofit/>
          </a:bodyPr>
          <a:lstStyle/>
          <a:p>
            <a:pPr marL="0" indent="0" algn="just" eaLnBrk="1" hangingPunct="1">
              <a:lnSpc>
                <a:spcPct val="90000"/>
              </a:lnSpc>
              <a:spcBef>
                <a:spcPct val="50000"/>
              </a:spcBef>
              <a:buNone/>
              <a:defRPr/>
            </a:pPr>
            <a:r>
              <a:rPr lang="en-US" b="1" dirty="0" smtClean="0"/>
              <a:t>Determine whether descriptive or inferential statistics were used.</a:t>
            </a:r>
          </a:p>
          <a:p>
            <a:pPr marL="514350" indent="-514350" algn="just" eaLnBrk="1" hangingPunct="1">
              <a:lnSpc>
                <a:spcPct val="90000"/>
              </a:lnSpc>
              <a:spcBef>
                <a:spcPct val="50000"/>
              </a:spcBef>
              <a:buFont typeface="+mj-lt"/>
              <a:buAutoNum type="alphaLcParenR"/>
              <a:defRPr/>
            </a:pPr>
            <a:r>
              <a:rPr lang="en-US" dirty="0" smtClean="0"/>
              <a:t>A study done by the American Academy of Neurology suggests that older people who had a high caloric diet more than doubled their risk of memory loss.</a:t>
            </a:r>
          </a:p>
          <a:p>
            <a:pPr marL="514350" indent="-514350" algn="just" eaLnBrk="1" hangingPunct="1">
              <a:lnSpc>
                <a:spcPct val="90000"/>
              </a:lnSpc>
              <a:spcBef>
                <a:spcPct val="50000"/>
              </a:spcBef>
              <a:buFont typeface="+mj-lt"/>
              <a:buAutoNum type="alphaLcParenR"/>
              <a:defRPr/>
            </a:pPr>
            <a:r>
              <a:rPr lang="en-US" dirty="0" smtClean="0"/>
              <a:t>Based on a survey of 9317 consumers done by the National Retail Federation, the average amount that consumers spent on Valentine’s Day in 2011 was $116.</a:t>
            </a:r>
          </a:p>
          <a:p>
            <a:pPr marL="514350" indent="-514350" algn="just">
              <a:lnSpc>
                <a:spcPct val="90000"/>
              </a:lnSpc>
              <a:spcBef>
                <a:spcPct val="50000"/>
              </a:spcBef>
              <a:buFont typeface="+mj-lt"/>
              <a:buAutoNum type="alphaLcParenR"/>
              <a:defRPr/>
            </a:pPr>
            <a:r>
              <a:rPr lang="en-US" dirty="0"/>
              <a:t>Scientists at the University of Oxford in England found that a good laugh significantly raises a person’s pain level of intolerance.</a:t>
            </a:r>
            <a:endParaRPr lang="en-US" dirty="0" smtClean="0"/>
          </a:p>
          <a:p>
            <a:pPr marL="0" indent="0" algn="just" eaLnBrk="1" hangingPunct="1">
              <a:lnSpc>
                <a:spcPct val="90000"/>
              </a:lnSpc>
              <a:spcBef>
                <a:spcPct val="50000"/>
              </a:spcBef>
              <a:buNone/>
              <a:defRPr/>
            </a:pPr>
            <a:endParaRPr lang="en-US" dirty="0" smtClean="0"/>
          </a:p>
          <a:p>
            <a:pPr marL="0" indent="0" algn="just" eaLnBrk="1" hangingPunct="1">
              <a:lnSpc>
                <a:spcPct val="90000"/>
              </a:lnSpc>
              <a:spcBef>
                <a:spcPct val="50000"/>
              </a:spcBef>
              <a:buNone/>
              <a:defRPr/>
            </a:pPr>
            <a:r>
              <a:rPr lang="en-US" dirty="0"/>
              <a:t>	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solidFill>
                  <a:srgbClr val="000000"/>
                </a:solidFill>
              </a:rPr>
              <a:t>Semester II 2016/2017</a:t>
            </a:r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23F9D-7E7B-4F79-99EA-2B54EFDA51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8617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dirty="0" smtClean="0"/>
              <a:t>1.2</a:t>
            </a:r>
            <a:endParaRPr lang="en-MY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chemeClr val="tx1"/>
                </a:solidFill>
              </a:rPr>
              <a:t>Variables and Types of Data</a:t>
            </a:r>
          </a:p>
        </p:txBody>
      </p:sp>
    </p:spTree>
    <p:extLst>
      <p:ext uri="{BB962C8B-B14F-4D97-AF65-F5344CB8AC3E}">
        <p14:creationId xmlns:p14="http://schemas.microsoft.com/office/powerpoint/2010/main" val="33454645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1-2 Variables and Types of Data</a:t>
            </a:r>
          </a:p>
        </p:txBody>
      </p:sp>
      <p:sp>
        <p:nvSpPr>
          <p:cNvPr id="1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solidFill>
                  <a:srgbClr val="000000"/>
                </a:solidFill>
              </a:rPr>
              <a:t>Semester II 2016/2017</a:t>
            </a:r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8195" name="Flowchart: Process 6"/>
          <p:cNvSpPr>
            <a:spLocks noChangeArrowheads="1"/>
          </p:cNvSpPr>
          <p:nvPr/>
        </p:nvSpPr>
        <p:spPr bwMode="auto">
          <a:xfrm>
            <a:off x="2576513" y="1447800"/>
            <a:ext cx="1981200" cy="762000"/>
          </a:xfrm>
          <a:prstGeom prst="flowChartProcess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 anchorCtr="1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 smtClean="0">
                <a:solidFill>
                  <a:srgbClr val="FF0000"/>
                </a:solidFill>
              </a:rPr>
              <a:t>Data</a:t>
            </a:r>
          </a:p>
        </p:txBody>
      </p:sp>
      <p:cxnSp>
        <p:nvCxnSpPr>
          <p:cNvPr id="8196" name="Straight Connector 25"/>
          <p:cNvCxnSpPr>
            <a:cxnSpLocks noChangeShapeType="1"/>
            <a:stCxn id="8195" idx="2"/>
          </p:cNvCxnSpPr>
          <p:nvPr/>
        </p:nvCxnSpPr>
        <p:spPr bwMode="auto">
          <a:xfrm rot="5400000">
            <a:off x="3415507" y="2362994"/>
            <a:ext cx="30480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197" name="Straight Connector 28"/>
          <p:cNvCxnSpPr>
            <a:cxnSpLocks noChangeShapeType="1"/>
          </p:cNvCxnSpPr>
          <p:nvPr/>
        </p:nvCxnSpPr>
        <p:spPr bwMode="auto">
          <a:xfrm>
            <a:off x="2119313" y="2528888"/>
            <a:ext cx="297180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198" name="Straight Arrow Connector 34"/>
          <p:cNvCxnSpPr>
            <a:cxnSpLocks noChangeShapeType="1"/>
          </p:cNvCxnSpPr>
          <p:nvPr/>
        </p:nvCxnSpPr>
        <p:spPr bwMode="auto">
          <a:xfrm rot="5400000">
            <a:off x="1967707" y="2680494"/>
            <a:ext cx="3048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199" name="Straight Arrow Connector 37"/>
          <p:cNvCxnSpPr>
            <a:cxnSpLocks noChangeShapeType="1"/>
          </p:cNvCxnSpPr>
          <p:nvPr/>
        </p:nvCxnSpPr>
        <p:spPr bwMode="auto">
          <a:xfrm rot="5400000">
            <a:off x="4939507" y="2680494"/>
            <a:ext cx="3048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" name="Flowchart: Process 42"/>
          <p:cNvSpPr>
            <a:spLocks noChangeArrowheads="1"/>
          </p:cNvSpPr>
          <p:nvPr/>
        </p:nvSpPr>
        <p:spPr bwMode="auto">
          <a:xfrm>
            <a:off x="990600" y="2819400"/>
            <a:ext cx="2286000" cy="1066800"/>
          </a:xfrm>
          <a:prstGeom prst="flowChartProcess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 anchorCtr="1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 smtClean="0">
                <a:solidFill>
                  <a:srgbClr val="FF0000"/>
                </a:solidFill>
              </a:rPr>
              <a:t>Qualitative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00000"/>
                </a:solidFill>
              </a:rPr>
              <a:t>Categorical</a:t>
            </a:r>
          </a:p>
        </p:txBody>
      </p:sp>
      <p:sp>
        <p:nvSpPr>
          <p:cNvPr id="44" name="Flowchart: Process 43"/>
          <p:cNvSpPr>
            <a:spLocks noChangeArrowheads="1"/>
          </p:cNvSpPr>
          <p:nvPr/>
        </p:nvSpPr>
        <p:spPr bwMode="auto">
          <a:xfrm>
            <a:off x="3932238" y="2819400"/>
            <a:ext cx="2620962" cy="1066800"/>
          </a:xfrm>
          <a:prstGeom prst="flowChartProcess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 anchorCtr="1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 smtClean="0">
                <a:solidFill>
                  <a:srgbClr val="FF0000"/>
                </a:solidFill>
              </a:rPr>
              <a:t>Quantitative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00000"/>
                </a:solidFill>
              </a:rPr>
              <a:t>Numerical,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00000"/>
                </a:solidFill>
              </a:rPr>
              <a:t>Can be ranked</a:t>
            </a:r>
          </a:p>
        </p:txBody>
      </p:sp>
      <p:cxnSp>
        <p:nvCxnSpPr>
          <p:cNvPr id="45" name="Straight Connector 44"/>
          <p:cNvCxnSpPr>
            <a:cxnSpLocks noChangeShapeType="1"/>
          </p:cNvCxnSpPr>
          <p:nvPr/>
        </p:nvCxnSpPr>
        <p:spPr bwMode="auto">
          <a:xfrm rot="5400000">
            <a:off x="4939507" y="4190206"/>
            <a:ext cx="304800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" name="Straight Connector 45"/>
          <p:cNvCxnSpPr>
            <a:cxnSpLocks noChangeShapeType="1"/>
          </p:cNvCxnSpPr>
          <p:nvPr/>
        </p:nvCxnSpPr>
        <p:spPr bwMode="auto">
          <a:xfrm>
            <a:off x="3643313" y="4356100"/>
            <a:ext cx="2971800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" name="Straight Arrow Connector 46"/>
          <p:cNvCxnSpPr>
            <a:cxnSpLocks noChangeShapeType="1"/>
          </p:cNvCxnSpPr>
          <p:nvPr/>
        </p:nvCxnSpPr>
        <p:spPr bwMode="auto">
          <a:xfrm rot="5400000">
            <a:off x="3491707" y="4507706"/>
            <a:ext cx="3048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" name="Straight Arrow Connector 47"/>
          <p:cNvCxnSpPr>
            <a:cxnSpLocks noChangeShapeType="1"/>
          </p:cNvCxnSpPr>
          <p:nvPr/>
        </p:nvCxnSpPr>
        <p:spPr bwMode="auto">
          <a:xfrm rot="5400000">
            <a:off x="6463507" y="4507706"/>
            <a:ext cx="3048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" name="Flowchart: Process 48"/>
          <p:cNvSpPr>
            <a:spLocks noChangeArrowheads="1"/>
          </p:cNvSpPr>
          <p:nvPr/>
        </p:nvSpPr>
        <p:spPr bwMode="auto">
          <a:xfrm>
            <a:off x="2520950" y="4648200"/>
            <a:ext cx="2286000" cy="1219200"/>
          </a:xfrm>
          <a:prstGeom prst="flowChartProcess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 anchorCtr="1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 smtClean="0">
                <a:solidFill>
                  <a:srgbClr val="FF0000"/>
                </a:solidFill>
              </a:rPr>
              <a:t>Discrete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00000"/>
                </a:solidFill>
              </a:rPr>
              <a:t>Countable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00000"/>
                </a:solidFill>
              </a:rPr>
              <a:t>5, 29, 8000, etc.</a:t>
            </a:r>
          </a:p>
        </p:txBody>
      </p:sp>
      <p:sp>
        <p:nvSpPr>
          <p:cNvPr id="21" name="Flowchart: Process 20"/>
          <p:cNvSpPr>
            <a:spLocks noChangeArrowheads="1"/>
          </p:cNvSpPr>
          <p:nvPr/>
        </p:nvSpPr>
        <p:spPr bwMode="auto">
          <a:xfrm>
            <a:off x="5486400" y="4648200"/>
            <a:ext cx="2819400" cy="1524000"/>
          </a:xfrm>
          <a:prstGeom prst="flowChartProcess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 anchorCtr="1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 smtClean="0">
                <a:solidFill>
                  <a:srgbClr val="FF0000"/>
                </a:solidFill>
              </a:rPr>
              <a:t>Continuous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00000"/>
                </a:solidFill>
              </a:rPr>
              <a:t>Can be fractions and decimals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00000"/>
                </a:solidFill>
              </a:rPr>
              <a:t>2.59, 312.1, etc.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23F9D-7E7B-4F79-99EA-2B54EFDA51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7291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9" grpId="0" animBg="1"/>
      <p:bldP spid="2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381000"/>
            <a:ext cx="6347714" cy="1320800"/>
          </a:xfrm>
        </p:spPr>
        <p:txBody>
          <a:bodyPr>
            <a:normAutofit/>
          </a:bodyPr>
          <a:lstStyle/>
          <a:p>
            <a:r>
              <a:rPr lang="en-US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Du’a</a:t>
            </a:r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 for Study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Semester II 2016/2017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371600"/>
            <a:ext cx="7772400" cy="5029200"/>
          </a:xfrm>
          <a:prstGeom prst="rect">
            <a:avLst/>
          </a:prstGeom>
          <a:solidFill>
            <a:schemeClr val="accent6"/>
          </a:solidFill>
          <a:ln w="76200">
            <a:solidFill>
              <a:schemeClr val="tx1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381000" dist="101600" dir="5400000" algn="ctr" rotWithShape="0">
              <a:schemeClr val="tx1"/>
            </a:outerShdw>
          </a:effectLst>
          <a:ex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23F9D-7E7B-4F79-99EA-2B54EFDA51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0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/>
              <a:t>1-2 Variables and Types of Data</a:t>
            </a:r>
            <a:endParaRPr lang="en-US" sz="4000" dirty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362200"/>
            <a:ext cx="8077200" cy="4267200"/>
          </a:xfrm>
        </p:spPr>
        <p:txBody>
          <a:bodyPr/>
          <a:lstStyle/>
          <a:p>
            <a:pPr marL="0" indent="0" algn="just" eaLnBrk="1" hangingPunct="1">
              <a:lnSpc>
                <a:spcPct val="90000"/>
              </a:lnSpc>
              <a:spcBef>
                <a:spcPct val="50000"/>
              </a:spcBef>
              <a:buNone/>
              <a:defRPr/>
            </a:pPr>
            <a:r>
              <a:rPr lang="en-US" b="1" dirty="0" smtClean="0">
                <a:solidFill>
                  <a:srgbClr val="FF0000"/>
                </a:solidFill>
              </a:rPr>
              <a:t>Qualitative variables:</a:t>
            </a:r>
          </a:p>
          <a:p>
            <a:pPr marL="857250" lvl="1" indent="-457200" algn="just"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Char char="ü"/>
              <a:defRPr/>
            </a:pPr>
            <a:r>
              <a:rPr lang="en-US" sz="1800" dirty="0" smtClean="0"/>
              <a:t>are variables that have distinct categories according to some characteristics or attribute</a:t>
            </a:r>
            <a:r>
              <a:rPr lang="en-US" sz="1800" dirty="0" smtClean="0"/>
              <a:t>.</a:t>
            </a:r>
          </a:p>
          <a:p>
            <a:pPr marL="1257300" lvl="2" indent="-457200" algn="just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Char char="ü"/>
              <a:defRPr/>
            </a:pPr>
            <a:r>
              <a:rPr lang="en-US" dirty="0" smtClean="0"/>
              <a:t>Female/male, </a:t>
            </a:r>
            <a:r>
              <a:rPr lang="en-US" dirty="0" err="1" smtClean="0"/>
              <a:t>malay</a:t>
            </a:r>
            <a:r>
              <a:rPr lang="en-US" dirty="0" smtClean="0"/>
              <a:t>/</a:t>
            </a:r>
            <a:r>
              <a:rPr lang="en-US" dirty="0" err="1" smtClean="0"/>
              <a:t>chinese</a:t>
            </a:r>
            <a:r>
              <a:rPr lang="en-US" dirty="0" smtClean="0"/>
              <a:t>/</a:t>
            </a:r>
            <a:r>
              <a:rPr lang="en-US" dirty="0" err="1" smtClean="0"/>
              <a:t>indian</a:t>
            </a:r>
            <a:endParaRPr lang="en-US" dirty="0"/>
          </a:p>
          <a:p>
            <a:pPr marL="1257300" lvl="2" indent="-457200" algn="just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Char char="ü"/>
              <a:defRPr/>
            </a:pPr>
            <a:r>
              <a:rPr lang="en-US" dirty="0" smtClean="0"/>
              <a:t>What is the general category?</a:t>
            </a:r>
            <a:endParaRPr lang="en-US" dirty="0" smtClean="0"/>
          </a:p>
          <a:p>
            <a:pPr marL="400050" lvl="1" indent="0" algn="just" eaLnBrk="1" hangingPunct="1">
              <a:lnSpc>
                <a:spcPct val="90000"/>
              </a:lnSpc>
              <a:spcBef>
                <a:spcPct val="50000"/>
              </a:spcBef>
              <a:buNone/>
              <a:defRPr/>
            </a:pPr>
            <a:endParaRPr lang="en-US" sz="1800" dirty="0" smtClean="0"/>
          </a:p>
          <a:p>
            <a:pPr marL="0" indent="0" algn="just" eaLnBrk="1" hangingPunct="1">
              <a:lnSpc>
                <a:spcPct val="90000"/>
              </a:lnSpc>
              <a:spcBef>
                <a:spcPct val="50000"/>
              </a:spcBef>
              <a:buNone/>
              <a:defRPr/>
            </a:pPr>
            <a:r>
              <a:rPr lang="en-US" b="1" dirty="0" smtClean="0">
                <a:solidFill>
                  <a:srgbClr val="FF0000"/>
                </a:solidFill>
              </a:rPr>
              <a:t>Quantitative variables:</a:t>
            </a:r>
          </a:p>
          <a:p>
            <a:pPr marL="857250" lvl="1" indent="-457200" algn="just"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Char char="ü"/>
              <a:defRPr/>
            </a:pPr>
            <a:r>
              <a:rPr lang="en-US" sz="1800" dirty="0" smtClean="0"/>
              <a:t>Are variables that can be counted or measured, e.g. kg.</a:t>
            </a: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solidFill>
                  <a:srgbClr val="000000"/>
                </a:solidFill>
              </a:rPr>
              <a:t>Semester II 2016/2017</a:t>
            </a:r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23F9D-7E7B-4F79-99EA-2B54EFDA51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8298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/>
              <a:t>1-2 Variables and Types of Data</a:t>
            </a:r>
            <a:endParaRPr lang="en-US" sz="4000" dirty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362200"/>
            <a:ext cx="8077200" cy="4267200"/>
          </a:xfrm>
        </p:spPr>
        <p:txBody>
          <a:bodyPr>
            <a:normAutofit/>
          </a:bodyPr>
          <a:lstStyle/>
          <a:p>
            <a:pPr marL="0" indent="0" algn="just" eaLnBrk="1" hangingPunct="1">
              <a:lnSpc>
                <a:spcPct val="90000"/>
              </a:lnSpc>
              <a:spcBef>
                <a:spcPct val="50000"/>
              </a:spcBef>
              <a:buNone/>
              <a:defRPr/>
            </a:pPr>
            <a:r>
              <a:rPr lang="en-US" b="1" dirty="0" smtClean="0">
                <a:solidFill>
                  <a:srgbClr val="FF0000"/>
                </a:solidFill>
              </a:rPr>
              <a:t>Discrete variables:</a:t>
            </a:r>
          </a:p>
          <a:p>
            <a:pPr marL="857250" lvl="1" indent="-457200" algn="just"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Char char="ü"/>
              <a:defRPr/>
            </a:pPr>
            <a:r>
              <a:rPr lang="en-US" sz="1800" dirty="0" smtClean="0"/>
              <a:t>Assume values that can be counted. E.g. 1, 2, 3, 4, 5. </a:t>
            </a:r>
          </a:p>
          <a:p>
            <a:pPr marL="857250" lvl="1" indent="-457200" algn="just"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Char char="ü"/>
              <a:defRPr/>
            </a:pPr>
            <a:r>
              <a:rPr lang="en-US" sz="1800" dirty="0" smtClean="0"/>
              <a:t>Anything that can be counted.</a:t>
            </a:r>
          </a:p>
          <a:p>
            <a:pPr marL="400050" lvl="1" indent="0" algn="just" eaLnBrk="1" hangingPunct="1">
              <a:lnSpc>
                <a:spcPct val="90000"/>
              </a:lnSpc>
              <a:spcBef>
                <a:spcPct val="50000"/>
              </a:spcBef>
              <a:buNone/>
              <a:defRPr/>
            </a:pPr>
            <a:endParaRPr lang="en-US" sz="1800" dirty="0" smtClean="0"/>
          </a:p>
          <a:p>
            <a:pPr marL="0" indent="0" algn="just" eaLnBrk="1" hangingPunct="1">
              <a:lnSpc>
                <a:spcPct val="90000"/>
              </a:lnSpc>
              <a:spcBef>
                <a:spcPct val="50000"/>
              </a:spcBef>
              <a:buNone/>
              <a:defRPr/>
            </a:pPr>
            <a:r>
              <a:rPr lang="en-US" b="1" dirty="0" smtClean="0">
                <a:solidFill>
                  <a:srgbClr val="FF0000"/>
                </a:solidFill>
              </a:rPr>
              <a:t>Continuous variables:</a:t>
            </a:r>
          </a:p>
          <a:p>
            <a:pPr marL="857250" lvl="1" indent="-457200" algn="just"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Char char="ü"/>
              <a:defRPr/>
            </a:pPr>
            <a:r>
              <a:rPr lang="en-US" sz="1800" dirty="0" smtClean="0"/>
              <a:t>Can assume an infinite number of values between any 2 specific value. E.g. 0 ≤ </a:t>
            </a:r>
            <a:r>
              <a:rPr lang="en-US" sz="1800" b="1" i="1" dirty="0" smtClean="0"/>
              <a:t>x</a:t>
            </a:r>
            <a:r>
              <a:rPr lang="en-US" sz="1800" dirty="0" smtClean="0"/>
              <a:t> ≤ 5</a:t>
            </a:r>
          </a:p>
          <a:p>
            <a:pPr marL="857250" lvl="1" indent="-457200" algn="just"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Char char="ü"/>
              <a:defRPr/>
            </a:pPr>
            <a:r>
              <a:rPr lang="en-US" sz="1800" dirty="0" smtClean="0"/>
              <a:t>They are obtained by measuring. E.g. height, weight.</a:t>
            </a:r>
          </a:p>
          <a:p>
            <a:pPr marL="857250" lvl="1" indent="-457200" algn="just"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Char char="ü"/>
              <a:defRPr/>
            </a:pPr>
            <a:r>
              <a:rPr lang="en-US" sz="1800" dirty="0" smtClean="0"/>
              <a:t>They often include fractions and decimals.</a:t>
            </a: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solidFill>
                  <a:srgbClr val="000000"/>
                </a:solidFill>
              </a:rPr>
              <a:t>Semester II 2016/2017</a:t>
            </a:r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23F9D-7E7B-4F79-99EA-2B54EFDA51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8548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pPr eaLnBrk="1" hangingPunct="1"/>
            <a:r>
              <a:rPr lang="en-US" sz="4000" smtClean="0"/>
              <a:t>1-2 Variables and Types of Data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077200" cy="4267200"/>
          </a:xfrm>
        </p:spPr>
        <p:txBody>
          <a:bodyPr>
            <a:normAutofit/>
          </a:bodyPr>
          <a:lstStyle/>
          <a:p>
            <a:pPr algn="just" eaLnBrk="1" hangingPunct="1">
              <a:spcBef>
                <a:spcPct val="50000"/>
              </a:spcBef>
              <a:spcAft>
                <a:spcPts val="600"/>
              </a:spcAft>
              <a:defRPr/>
            </a:pPr>
            <a:r>
              <a:rPr lang="en-US" dirty="0" smtClean="0"/>
              <a:t>Since continuous data must be measured, answers must be </a:t>
            </a:r>
            <a:r>
              <a:rPr lang="en-US" b="1" dirty="0" smtClean="0">
                <a:solidFill>
                  <a:srgbClr val="FF0000"/>
                </a:solidFill>
              </a:rPr>
              <a:t>rounded</a:t>
            </a:r>
            <a:r>
              <a:rPr lang="en-US" dirty="0" smtClean="0"/>
              <a:t> because of the limits of the measuring device.</a:t>
            </a:r>
          </a:p>
          <a:p>
            <a:pPr algn="just" eaLnBrk="1" hangingPunct="1">
              <a:spcBef>
                <a:spcPct val="50000"/>
              </a:spcBef>
              <a:spcAft>
                <a:spcPts val="600"/>
              </a:spcAft>
              <a:defRPr/>
            </a:pPr>
            <a:r>
              <a:rPr lang="en-US" dirty="0" smtClean="0"/>
              <a:t>Usually, answers are rounded to the nearest given unit.</a:t>
            </a: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solidFill>
                  <a:srgbClr val="000000"/>
                </a:solidFill>
              </a:rPr>
              <a:t>Semester II 2016/2017</a:t>
            </a:r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23F9D-7E7B-4F79-99EA-2B54EFDA51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0625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sz="4000" smtClean="0"/>
              <a:t>1-2 Recorded Values and Boundaries</a:t>
            </a:r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solidFill>
                  <a:srgbClr val="000000"/>
                </a:solidFill>
              </a:rPr>
              <a:t>Semester II 2016/2017</a:t>
            </a:r>
            <a:endParaRPr lang="en-US" dirty="0" smtClean="0">
              <a:solidFill>
                <a:srgbClr val="0000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8870768"/>
              </p:ext>
            </p:extLst>
          </p:nvPr>
        </p:nvGraphicFramePr>
        <p:xfrm>
          <a:off x="609600" y="1828800"/>
          <a:ext cx="7696201" cy="43592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  <a:gridCol w="2971800"/>
                <a:gridCol w="2438401"/>
              </a:tblGrid>
              <a:tr h="57920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Variable</a:t>
                      </a:r>
                      <a:endParaRPr lang="en-US" sz="28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Recorded Value</a:t>
                      </a:r>
                      <a:endParaRPr lang="en-US" sz="28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Boundaries</a:t>
                      </a:r>
                      <a:endParaRPr lang="en-US" sz="28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27" marB="45727"/>
                </a:tc>
              </a:tr>
              <a:tr h="1066955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Length</a:t>
                      </a: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15 centimeters</a:t>
                      </a:r>
                      <a:r>
                        <a:rPr lang="en-US" sz="2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(cm)</a:t>
                      </a:r>
                      <a:endParaRPr 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27" marB="45727"/>
                </a:tc>
              </a:tr>
              <a:tr h="1066955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Temperature</a:t>
                      </a:r>
                      <a:endParaRPr 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86</a:t>
                      </a:r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 Fahrenheit</a:t>
                      </a:r>
                      <a:r>
                        <a:rPr lang="en-US" sz="2800" baseline="0" dirty="0" smtClean="0"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 (</a:t>
                      </a:r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F)</a:t>
                      </a:r>
                      <a:endParaRPr 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27" marB="45727"/>
                </a:tc>
              </a:tr>
              <a:tr h="1066955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Time</a:t>
                      </a:r>
                      <a:endParaRPr 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0.43 second (sec)</a:t>
                      </a:r>
                      <a:endParaRPr 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27" marB="45727"/>
                </a:tc>
              </a:tr>
              <a:tr h="579204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Mass</a:t>
                      </a:r>
                      <a:endParaRPr 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Times New Roman" pitchFamily="18" charset="0"/>
                          <a:cs typeface="Times New Roman" pitchFamily="18" charset="0"/>
                        </a:rPr>
                        <a:t>1.6 grams (g)</a:t>
                      </a:r>
                      <a:endParaRPr 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27" marB="45727"/>
                </a:tc>
              </a:tr>
            </a:tbl>
          </a:graphicData>
        </a:graphic>
      </p:graphicFrame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867400" y="2362200"/>
            <a:ext cx="23622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14.5-15.5 cm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867400" y="3402013"/>
            <a:ext cx="22510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85.5-86.5 </a:t>
            </a:r>
            <a:r>
              <a:rPr lang="en-US" sz="3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F</a:t>
            </a:r>
            <a:endParaRPr lang="en-US" sz="32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5867400" y="4508500"/>
            <a:ext cx="22860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0.425-0.435 sec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867400" y="5586413"/>
            <a:ext cx="20653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1.55-1.65 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23F9D-7E7B-4F79-99EA-2B54EFDA51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556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1-2 Variables and Types of Data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9918495"/>
              </p:ext>
            </p:extLst>
          </p:nvPr>
        </p:nvGraphicFramePr>
        <p:xfrm>
          <a:off x="457200" y="2238455"/>
          <a:ext cx="8229600" cy="4162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63825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Nominal-level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</a:rPr>
                        <a:t> data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Ordinal-level data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Interval-level data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Ratio-level data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461305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2000" dirty="0" smtClean="0"/>
                        <a:t>Zip code</a:t>
                      </a:r>
                      <a:r>
                        <a:rPr lang="en-US" sz="2000" baseline="0" dirty="0" smtClean="0"/>
                        <a:t> / postcode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2000" baseline="0" dirty="0" smtClean="0"/>
                        <a:t>Gender (male / female)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2000" baseline="0" dirty="0" smtClean="0"/>
                        <a:t>Eye color (blue, brown, etc.)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2000" baseline="0" dirty="0" smtClean="0"/>
                        <a:t>Nationality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2000" baseline="0" dirty="0" smtClean="0"/>
                        <a:t>Major field (CS, IS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2000" dirty="0" smtClean="0"/>
                        <a:t>Grade (A, B, C, D, E, F)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2000" dirty="0" smtClean="0"/>
                        <a:t>Judging (1</a:t>
                      </a:r>
                      <a:r>
                        <a:rPr lang="en-US" sz="2000" baseline="30000" dirty="0" smtClean="0"/>
                        <a:t>st</a:t>
                      </a:r>
                      <a:r>
                        <a:rPr lang="en-US" sz="2000" dirty="0" smtClean="0"/>
                        <a:t> place, 2</a:t>
                      </a:r>
                      <a:r>
                        <a:rPr lang="en-US" sz="2000" baseline="30000" dirty="0" smtClean="0"/>
                        <a:t>nd</a:t>
                      </a:r>
                      <a:r>
                        <a:rPr lang="en-US" sz="2000" dirty="0" smtClean="0"/>
                        <a:t> place, 3</a:t>
                      </a:r>
                      <a:r>
                        <a:rPr lang="en-US" sz="2000" baseline="30000" dirty="0" smtClean="0"/>
                        <a:t>rd</a:t>
                      </a:r>
                      <a:r>
                        <a:rPr lang="en-US" sz="2000" dirty="0" smtClean="0"/>
                        <a:t> place)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2000" dirty="0" smtClean="0"/>
                        <a:t>Rating</a:t>
                      </a:r>
                      <a:r>
                        <a:rPr lang="en-US" sz="2000" baseline="0" dirty="0" smtClean="0"/>
                        <a:t> scale (poor, god, excellent)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2000" dirty="0" smtClean="0"/>
                        <a:t>SPM score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2000" dirty="0" smtClean="0"/>
                        <a:t>A-Level</a:t>
                      </a:r>
                      <a:r>
                        <a:rPr lang="en-US" sz="2000" baseline="0" dirty="0" smtClean="0"/>
                        <a:t> score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2000" baseline="0" dirty="0" smtClean="0"/>
                        <a:t>IQ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2000" baseline="0" dirty="0" smtClean="0"/>
                        <a:t>Temperature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2000" dirty="0" smtClean="0"/>
                        <a:t>Height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2000" dirty="0" smtClean="0"/>
                        <a:t>Weight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2000" dirty="0" smtClean="0"/>
                        <a:t>Time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2000" dirty="0" smtClean="0"/>
                        <a:t>Salary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2000" dirty="0" smtClean="0"/>
                        <a:t>Age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Semester II 2016/2017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23F9D-7E7B-4F79-99EA-2B54EFDA51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396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pPr eaLnBrk="1" hangingPunct="1"/>
            <a:r>
              <a:rPr lang="en-US" sz="4000" smtClean="0"/>
              <a:t>1-2 Variables and Types of Data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077200" cy="4267200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spcAft>
                <a:spcPts val="600"/>
              </a:spcAft>
              <a:buFont typeface="Wingdings" pitchFamily="2" charset="2"/>
              <a:buNone/>
              <a:defRPr/>
            </a:pPr>
            <a:r>
              <a:rPr lang="en-US" b="1" u="sng" dirty="0" smtClean="0">
                <a:solidFill>
                  <a:schemeClr val="tx1"/>
                </a:solidFill>
              </a:rPr>
              <a:t>Levels of Measurement</a:t>
            </a:r>
          </a:p>
          <a:p>
            <a:pPr eaLnBrk="1" hangingPunct="1">
              <a:spcBef>
                <a:spcPct val="50000"/>
              </a:spcBef>
              <a:spcAft>
                <a:spcPts val="600"/>
              </a:spcAft>
              <a:defRPr/>
            </a:pPr>
            <a:r>
              <a:rPr lang="en-US" b="1" dirty="0" smtClean="0">
                <a:solidFill>
                  <a:srgbClr val="FF0000"/>
                </a:solidFill>
              </a:rPr>
              <a:t>Nominal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/>
              <a:t>– categorical (names)</a:t>
            </a:r>
          </a:p>
          <a:p>
            <a:pPr eaLnBrk="1" hangingPunct="1">
              <a:spcBef>
                <a:spcPct val="50000"/>
              </a:spcBef>
              <a:spcAft>
                <a:spcPts val="600"/>
              </a:spcAft>
              <a:defRPr/>
            </a:pPr>
            <a:r>
              <a:rPr lang="en-US" b="1" dirty="0" smtClean="0">
                <a:solidFill>
                  <a:srgbClr val="FF0000"/>
                </a:solidFill>
              </a:rPr>
              <a:t>Ordinal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/>
              <a:t>– nominal, plus can be ranked (order)</a:t>
            </a:r>
          </a:p>
          <a:p>
            <a:pPr eaLnBrk="1" hangingPunct="1">
              <a:spcBef>
                <a:spcPct val="50000"/>
              </a:spcBef>
              <a:spcAft>
                <a:spcPts val="600"/>
              </a:spcAft>
              <a:defRPr/>
            </a:pPr>
            <a:r>
              <a:rPr lang="en-US" b="1" dirty="0" smtClean="0">
                <a:solidFill>
                  <a:srgbClr val="FF0000"/>
                </a:solidFill>
              </a:rPr>
              <a:t>Interval</a:t>
            </a:r>
            <a:r>
              <a:rPr lang="en-US" b="1" dirty="0" smtClean="0">
                <a:solidFill>
                  <a:srgbClr val="000099"/>
                </a:solidFill>
              </a:rPr>
              <a:t> </a:t>
            </a:r>
            <a:r>
              <a:rPr lang="en-US" dirty="0" smtClean="0"/>
              <a:t>– ordinal, plus intervals are consistent </a:t>
            </a:r>
          </a:p>
          <a:p>
            <a:pPr eaLnBrk="1" hangingPunct="1">
              <a:spcBef>
                <a:spcPct val="50000"/>
              </a:spcBef>
              <a:spcAft>
                <a:spcPts val="600"/>
              </a:spcAft>
              <a:defRPr/>
            </a:pPr>
            <a:r>
              <a:rPr lang="en-US" b="1" dirty="0" smtClean="0">
                <a:solidFill>
                  <a:srgbClr val="FF0000"/>
                </a:solidFill>
              </a:rPr>
              <a:t>Ratio</a:t>
            </a:r>
            <a:r>
              <a:rPr lang="en-US" b="1" dirty="0" smtClean="0">
                <a:solidFill>
                  <a:srgbClr val="000099"/>
                </a:solidFill>
              </a:rPr>
              <a:t> </a:t>
            </a:r>
            <a:r>
              <a:rPr lang="en-US" dirty="0" smtClean="0"/>
              <a:t>– interval, plus ratios are consistent, true zero</a:t>
            </a: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solidFill>
                  <a:srgbClr val="000000"/>
                </a:solidFill>
              </a:rPr>
              <a:t>Semester II 2016/2017</a:t>
            </a:r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23F9D-7E7B-4F79-99EA-2B54EFDA51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4398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/>
              <a:t>1-2 Variables and Types of Data</a:t>
            </a:r>
            <a:endParaRPr lang="en-US" sz="4000" dirty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362200"/>
            <a:ext cx="7696200" cy="4267200"/>
          </a:xfrm>
        </p:spPr>
        <p:txBody>
          <a:bodyPr>
            <a:normAutofit/>
          </a:bodyPr>
          <a:lstStyle/>
          <a:p>
            <a:pPr marL="0" indent="0" algn="just" eaLnBrk="1" hangingPunct="1">
              <a:lnSpc>
                <a:spcPct val="90000"/>
              </a:lnSpc>
              <a:spcBef>
                <a:spcPct val="50000"/>
              </a:spcBef>
              <a:buNone/>
              <a:defRPr/>
            </a:pPr>
            <a:r>
              <a:rPr lang="en-US" b="1" dirty="0" smtClean="0">
                <a:solidFill>
                  <a:srgbClr val="FF0000"/>
                </a:solidFill>
              </a:rPr>
              <a:t>Nominal:</a:t>
            </a:r>
          </a:p>
          <a:p>
            <a:pPr marL="857250" lvl="1" indent="-457200" algn="just"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Char char="ü"/>
              <a:defRPr/>
            </a:pPr>
            <a:r>
              <a:rPr lang="en-US" sz="1800" dirty="0" smtClean="0"/>
              <a:t>Classifies data into mutually exclusive (non-overlapping) categories in which no order or ranking can be imposed on the data.</a:t>
            </a:r>
          </a:p>
          <a:p>
            <a:pPr marL="400050" lvl="1" indent="0" algn="just" eaLnBrk="1" hangingPunct="1">
              <a:lnSpc>
                <a:spcPct val="90000"/>
              </a:lnSpc>
              <a:spcBef>
                <a:spcPct val="50000"/>
              </a:spcBef>
              <a:buNone/>
              <a:defRPr/>
            </a:pPr>
            <a:endParaRPr lang="en-US" sz="1800" dirty="0" smtClean="0"/>
          </a:p>
          <a:p>
            <a:pPr marL="0" indent="0" algn="just" eaLnBrk="1" hangingPunct="1">
              <a:lnSpc>
                <a:spcPct val="90000"/>
              </a:lnSpc>
              <a:spcBef>
                <a:spcPct val="50000"/>
              </a:spcBef>
              <a:buNone/>
              <a:defRPr/>
            </a:pPr>
            <a:r>
              <a:rPr lang="en-US" b="1" dirty="0" smtClean="0">
                <a:solidFill>
                  <a:srgbClr val="FF0000"/>
                </a:solidFill>
              </a:rPr>
              <a:t>Ordinal:</a:t>
            </a:r>
          </a:p>
          <a:p>
            <a:pPr marL="857250" lvl="1" indent="-457200" algn="just"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Char char="ü"/>
              <a:defRPr/>
            </a:pPr>
            <a:r>
              <a:rPr lang="en-US" sz="1800" dirty="0" smtClean="0"/>
              <a:t>Classifies data into categories that can be ranked; however, precise differences between the ranks do not exist.</a:t>
            </a: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solidFill>
                  <a:srgbClr val="000000"/>
                </a:solidFill>
              </a:rPr>
              <a:t>Semester II 2016/2017</a:t>
            </a:r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23F9D-7E7B-4F79-99EA-2B54EFDA51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303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/>
              <a:t>1-2 Variables and Types of Data</a:t>
            </a:r>
            <a:endParaRPr lang="en-US" sz="4000" dirty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362200"/>
            <a:ext cx="7772400" cy="4267200"/>
          </a:xfrm>
        </p:spPr>
        <p:txBody>
          <a:bodyPr>
            <a:normAutofit/>
          </a:bodyPr>
          <a:lstStyle/>
          <a:p>
            <a:pPr marL="0" indent="0" algn="just" eaLnBrk="1" hangingPunct="1">
              <a:lnSpc>
                <a:spcPct val="90000"/>
              </a:lnSpc>
              <a:spcBef>
                <a:spcPct val="50000"/>
              </a:spcBef>
              <a:buNone/>
              <a:defRPr/>
            </a:pPr>
            <a:r>
              <a:rPr lang="en-US" b="1" dirty="0" smtClean="0">
                <a:solidFill>
                  <a:srgbClr val="FF0000"/>
                </a:solidFill>
              </a:rPr>
              <a:t>Interval:</a:t>
            </a:r>
          </a:p>
          <a:p>
            <a:pPr marL="857250" lvl="1" indent="-457200" algn="just"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Char char="ü"/>
              <a:defRPr/>
            </a:pPr>
            <a:r>
              <a:rPr lang="en-US" sz="1800" dirty="0" smtClean="0"/>
              <a:t>Ranks data, and precise differences between units of measure do exist; however, there is no meaningful zero.</a:t>
            </a:r>
          </a:p>
          <a:p>
            <a:pPr marL="400050" lvl="1" indent="0" algn="just" eaLnBrk="1" hangingPunct="1">
              <a:lnSpc>
                <a:spcPct val="90000"/>
              </a:lnSpc>
              <a:spcBef>
                <a:spcPct val="50000"/>
              </a:spcBef>
              <a:buNone/>
              <a:defRPr/>
            </a:pPr>
            <a:endParaRPr lang="en-US" sz="1800" dirty="0" smtClean="0"/>
          </a:p>
          <a:p>
            <a:pPr marL="0" indent="0" algn="just" eaLnBrk="1" hangingPunct="1">
              <a:lnSpc>
                <a:spcPct val="90000"/>
              </a:lnSpc>
              <a:spcBef>
                <a:spcPct val="50000"/>
              </a:spcBef>
              <a:buNone/>
              <a:defRPr/>
            </a:pPr>
            <a:r>
              <a:rPr lang="en-US" b="1" dirty="0" smtClean="0">
                <a:solidFill>
                  <a:srgbClr val="FF0000"/>
                </a:solidFill>
              </a:rPr>
              <a:t>Ratio:</a:t>
            </a:r>
          </a:p>
          <a:p>
            <a:pPr marL="857250" lvl="1" indent="-457200" algn="just"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Char char="ü"/>
              <a:defRPr/>
            </a:pPr>
            <a:r>
              <a:rPr lang="en-US" sz="1800" dirty="0" smtClean="0"/>
              <a:t>Possesses all the characteristics of interval measurement, and there exists a true zero.</a:t>
            </a:r>
          </a:p>
          <a:p>
            <a:pPr marL="857250" lvl="1" indent="-457200" algn="just"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Char char="ü"/>
              <a:defRPr/>
            </a:pPr>
            <a:r>
              <a:rPr lang="en-US" sz="1800" dirty="0" smtClean="0"/>
              <a:t>In addition, true ratios exist when the same variable is measured on two different members of the population.</a:t>
            </a: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solidFill>
                  <a:srgbClr val="000000"/>
                </a:solidFill>
              </a:rPr>
              <a:t>Semester II 2016/2017</a:t>
            </a:r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23F9D-7E7B-4F79-99EA-2B54EFDA51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8870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pPr eaLnBrk="1" hangingPunct="1"/>
            <a:r>
              <a:rPr lang="en-US" sz="4000" smtClean="0"/>
              <a:t>1-2 Variables and Types of Data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687388" y="1295400"/>
            <a:ext cx="6781800" cy="609600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  <a:defRPr/>
            </a:pPr>
            <a:r>
              <a:rPr lang="en-US" b="1" dirty="0" smtClean="0">
                <a:latin typeface="+mj-lt"/>
              </a:rPr>
              <a:t>How to do categorization?</a:t>
            </a:r>
          </a:p>
        </p:txBody>
      </p:sp>
      <p:sp>
        <p:nvSpPr>
          <p:cNvPr id="11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solidFill>
                  <a:srgbClr val="000000"/>
                </a:solidFill>
              </a:rPr>
              <a:t>Semester II 2016/2017</a:t>
            </a:r>
            <a:endParaRPr lang="en-US" dirty="0" smtClean="0">
              <a:solidFill>
                <a:srgbClr val="000000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6766240"/>
              </p:ext>
            </p:extLst>
          </p:nvPr>
        </p:nvGraphicFramePr>
        <p:xfrm>
          <a:off x="685800" y="2057400"/>
          <a:ext cx="6858000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3999"/>
                <a:gridCol w="1066800"/>
                <a:gridCol w="990600"/>
                <a:gridCol w="1017495"/>
                <a:gridCol w="968188"/>
                <a:gridCol w="129091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dirty="0" smtClean="0">
                          <a:solidFill>
                            <a:schemeClr val="tx1"/>
                          </a:solidFill>
                        </a:rPr>
                        <a:t>Variable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 smtClean="0">
                          <a:solidFill>
                            <a:schemeClr val="tx1"/>
                          </a:solidFill>
                        </a:rPr>
                        <a:t>Nominal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 smtClean="0">
                          <a:solidFill>
                            <a:schemeClr val="tx1"/>
                          </a:solidFill>
                        </a:rPr>
                        <a:t>Ordinal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 smtClean="0">
                          <a:solidFill>
                            <a:schemeClr val="tx1"/>
                          </a:solidFill>
                        </a:rPr>
                        <a:t>Interval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 smtClean="0">
                          <a:solidFill>
                            <a:schemeClr val="tx1"/>
                          </a:solidFill>
                        </a:rPr>
                        <a:t>Ratio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 smtClean="0">
                          <a:solidFill>
                            <a:schemeClr val="tx1"/>
                          </a:solidFill>
                        </a:rPr>
                        <a:t>Level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MY" dirty="0" smtClean="0"/>
                        <a:t>Hair </a:t>
                      </a:r>
                      <a:r>
                        <a:rPr lang="en-MY" dirty="0" err="1" smtClean="0"/>
                        <a:t>color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 smtClean="0"/>
                        <a:t>Yes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 smtClean="0"/>
                        <a:t>No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 smtClean="0"/>
                        <a:t>Nominal</a:t>
                      </a:r>
                      <a:endParaRPr lang="en-MY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MY" dirty="0" smtClean="0"/>
                        <a:t>Zip code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 smtClean="0"/>
                        <a:t>Yes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 smtClean="0"/>
                        <a:t>No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 smtClean="0"/>
                        <a:t>Nominal</a:t>
                      </a:r>
                      <a:endParaRPr lang="en-MY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MY" dirty="0" smtClean="0"/>
                        <a:t>Letter Grade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 smtClean="0"/>
                        <a:t>Yes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 smtClean="0"/>
                        <a:t>Yes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 smtClean="0"/>
                        <a:t>No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 smtClean="0"/>
                        <a:t>Ordinal</a:t>
                      </a:r>
                      <a:endParaRPr lang="en-MY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MY" dirty="0" smtClean="0"/>
                        <a:t>High School Exam Score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 smtClean="0"/>
                        <a:t>Yes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 smtClean="0"/>
                        <a:t>Yes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 smtClean="0"/>
                        <a:t>Yes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 smtClean="0"/>
                        <a:t>No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 smtClean="0"/>
                        <a:t>Interval</a:t>
                      </a:r>
                      <a:endParaRPr lang="en-MY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MY" dirty="0" smtClean="0"/>
                        <a:t>Height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 smtClean="0"/>
                        <a:t>Yes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 smtClean="0"/>
                        <a:t>Yes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 smtClean="0"/>
                        <a:t>Yes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 smtClean="0"/>
                        <a:t>Yes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 smtClean="0"/>
                        <a:t>Ratio</a:t>
                      </a:r>
                      <a:endParaRPr lang="en-MY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MY" dirty="0" smtClean="0"/>
                        <a:t>Age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 smtClean="0"/>
                        <a:t>Yes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 smtClean="0"/>
                        <a:t>Yes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 smtClean="0"/>
                        <a:t>Yes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 smtClean="0"/>
                        <a:t>Yes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 smtClean="0"/>
                        <a:t>Ratio</a:t>
                      </a:r>
                      <a:endParaRPr lang="en-MY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MY" dirty="0" smtClean="0"/>
                        <a:t>Temperature</a:t>
                      </a:r>
                      <a:r>
                        <a:rPr lang="en-MY" baseline="0" dirty="0" smtClean="0"/>
                        <a:t> (C)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 smtClean="0"/>
                        <a:t>Yes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 smtClean="0"/>
                        <a:t>Yes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 smtClean="0"/>
                        <a:t>Yes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 smtClean="0"/>
                        <a:t>No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 smtClean="0"/>
                        <a:t>Interval</a:t>
                      </a:r>
                      <a:endParaRPr lang="en-MY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23F9D-7E7B-4F79-99EA-2B54EFDA51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62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Exercise (Example 1-4; page 9)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362200"/>
            <a:ext cx="8077200" cy="4267200"/>
          </a:xfrm>
        </p:spPr>
        <p:txBody>
          <a:bodyPr>
            <a:normAutofit lnSpcReduction="10000"/>
          </a:bodyPr>
          <a:lstStyle/>
          <a:p>
            <a:pPr marL="0" indent="0" algn="just" eaLnBrk="1" hangingPunct="1">
              <a:lnSpc>
                <a:spcPct val="90000"/>
              </a:lnSpc>
              <a:spcBef>
                <a:spcPct val="50000"/>
              </a:spcBef>
              <a:buNone/>
              <a:defRPr/>
            </a:pPr>
            <a:r>
              <a:rPr lang="en-US" b="1" dirty="0" smtClean="0"/>
              <a:t>What level of measurement would be used to measure each variable?</a:t>
            </a:r>
          </a:p>
          <a:p>
            <a:pPr marL="0" indent="0" algn="just" eaLnBrk="1" hangingPunct="1">
              <a:lnSpc>
                <a:spcPct val="90000"/>
              </a:lnSpc>
              <a:spcBef>
                <a:spcPct val="50000"/>
              </a:spcBef>
              <a:buNone/>
              <a:defRPr/>
            </a:pPr>
            <a:endParaRPr lang="en-US" b="1" dirty="0" smtClean="0"/>
          </a:p>
          <a:p>
            <a:pPr marL="514350" indent="-514350" algn="just" eaLnBrk="1" hangingPunct="1">
              <a:lnSpc>
                <a:spcPct val="90000"/>
              </a:lnSpc>
              <a:spcBef>
                <a:spcPct val="50000"/>
              </a:spcBef>
              <a:buFont typeface="+mj-lt"/>
              <a:buAutoNum type="alphaLcParenR"/>
              <a:defRPr/>
            </a:pPr>
            <a:r>
              <a:rPr lang="en-US" dirty="0" smtClean="0"/>
              <a:t>The ages of patients in a local hospital.</a:t>
            </a:r>
          </a:p>
          <a:p>
            <a:pPr marL="514350" indent="-514350" algn="just">
              <a:lnSpc>
                <a:spcPct val="90000"/>
              </a:lnSpc>
              <a:spcBef>
                <a:spcPct val="50000"/>
              </a:spcBef>
              <a:buFont typeface="+mj-lt"/>
              <a:buAutoNum type="alphaLcParenR"/>
              <a:defRPr/>
            </a:pPr>
            <a:r>
              <a:rPr lang="en-US" dirty="0"/>
              <a:t>The ratings of movies released this month</a:t>
            </a:r>
            <a:r>
              <a:rPr lang="en-US" dirty="0" smtClean="0"/>
              <a:t>.</a:t>
            </a:r>
          </a:p>
          <a:p>
            <a:pPr marL="514350" indent="-514350" algn="just">
              <a:lnSpc>
                <a:spcPct val="90000"/>
              </a:lnSpc>
              <a:spcBef>
                <a:spcPct val="50000"/>
              </a:spcBef>
              <a:buFont typeface="+mj-lt"/>
              <a:buAutoNum type="alphaLcParenR"/>
              <a:defRPr/>
            </a:pPr>
            <a:r>
              <a:rPr lang="en-US" dirty="0"/>
              <a:t>Colors of athletic shirts sold by Oak Park Health Club</a:t>
            </a:r>
            <a:r>
              <a:rPr lang="en-US" dirty="0" smtClean="0"/>
              <a:t>.</a:t>
            </a:r>
          </a:p>
          <a:p>
            <a:pPr marL="514350" indent="-514350" algn="just">
              <a:lnSpc>
                <a:spcPct val="90000"/>
              </a:lnSpc>
              <a:spcBef>
                <a:spcPct val="50000"/>
              </a:spcBef>
              <a:buFont typeface="+mj-lt"/>
              <a:buAutoNum type="alphaLcParenR"/>
              <a:defRPr/>
            </a:pPr>
            <a:r>
              <a:rPr lang="en-US" dirty="0"/>
              <a:t>Temperatures of hot tubs in local health clubs</a:t>
            </a:r>
          </a:p>
          <a:p>
            <a:pPr marL="0" indent="0" algn="just">
              <a:lnSpc>
                <a:spcPct val="90000"/>
              </a:lnSpc>
              <a:spcBef>
                <a:spcPct val="50000"/>
              </a:spcBef>
              <a:buNone/>
              <a:defRPr/>
            </a:pPr>
            <a:endParaRPr lang="en-US" dirty="0"/>
          </a:p>
          <a:p>
            <a:pPr marL="514350" indent="-514350" algn="just">
              <a:lnSpc>
                <a:spcPct val="90000"/>
              </a:lnSpc>
              <a:spcBef>
                <a:spcPct val="50000"/>
              </a:spcBef>
              <a:buFont typeface="+mj-lt"/>
              <a:buAutoNum type="alphaLcParenR"/>
              <a:defRPr/>
            </a:pPr>
            <a:endParaRPr lang="en-US" dirty="0"/>
          </a:p>
          <a:p>
            <a:pPr marL="514350" indent="-514350" algn="just" eaLnBrk="1" hangingPunct="1">
              <a:lnSpc>
                <a:spcPct val="90000"/>
              </a:lnSpc>
              <a:spcBef>
                <a:spcPct val="50000"/>
              </a:spcBef>
              <a:buFont typeface="+mj-lt"/>
              <a:buAutoNum type="alphaLcParenR"/>
              <a:defRPr/>
            </a:pPr>
            <a:endParaRPr lang="en-US" dirty="0" smtClean="0"/>
          </a:p>
          <a:p>
            <a:pPr marL="514350" indent="-514350" algn="just" eaLnBrk="1" hangingPunct="1">
              <a:lnSpc>
                <a:spcPct val="90000"/>
              </a:lnSpc>
              <a:spcBef>
                <a:spcPct val="50000"/>
              </a:spcBef>
              <a:buFont typeface="+mj-lt"/>
              <a:buAutoNum type="alphaLcParenR"/>
              <a:defRPr/>
            </a:pPr>
            <a:endParaRPr lang="en-US" dirty="0" smtClean="0"/>
          </a:p>
          <a:p>
            <a:pPr marL="0" indent="0" algn="just" eaLnBrk="1" hangingPunct="1">
              <a:lnSpc>
                <a:spcPct val="90000"/>
              </a:lnSpc>
              <a:spcBef>
                <a:spcPct val="50000"/>
              </a:spcBef>
              <a:buNone/>
              <a:defRPr/>
            </a:pPr>
            <a:endParaRPr lang="en-US" dirty="0" smtClean="0"/>
          </a:p>
          <a:p>
            <a:pPr marL="0" indent="0" algn="just" eaLnBrk="1" hangingPunct="1">
              <a:lnSpc>
                <a:spcPct val="90000"/>
              </a:lnSpc>
              <a:spcBef>
                <a:spcPct val="50000"/>
              </a:spcBef>
              <a:buNone/>
              <a:defRPr/>
            </a:pPr>
            <a:r>
              <a:rPr lang="en-US" dirty="0"/>
              <a:t>	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solidFill>
                  <a:srgbClr val="000000"/>
                </a:solidFill>
              </a:rPr>
              <a:t>Semester II 2016/2017</a:t>
            </a:r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23F9D-7E7B-4F79-99EA-2B54EFDA51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0945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287334" y="1752600"/>
            <a:ext cx="4856666" cy="2438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3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-1" charset="0"/>
              </a:rPr>
              <a:t>Chapter 01:</a:t>
            </a:r>
          </a:p>
          <a:p>
            <a:pPr>
              <a:spcBef>
                <a:spcPct val="0"/>
              </a:spcBef>
            </a:pPr>
            <a:endParaRPr lang="en-US" altLang="en-US" sz="36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itchFamily="-1" charset="0"/>
            </a:endParaRPr>
          </a:p>
          <a:p>
            <a:pPr>
              <a:spcBef>
                <a:spcPct val="0"/>
              </a:spcBef>
            </a:pPr>
            <a:r>
              <a:rPr lang="en-US" altLang="en-US" sz="3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-1" charset="0"/>
              </a:rPr>
              <a:t>The Nature of Probability and Statistics</a:t>
            </a:r>
            <a:endParaRPr lang="en-US" altLang="en-US" sz="36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itchFamily="-1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066800"/>
            <a:ext cx="3753934" cy="4603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21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dirty="0" smtClean="0"/>
              <a:t>1.3</a:t>
            </a:r>
            <a:endParaRPr lang="en-MY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chemeClr val="tx1"/>
                </a:solidFill>
              </a:rPr>
              <a:t>Data Collection and Sampling Techniques</a:t>
            </a:r>
            <a:endParaRPr lang="en-MY" sz="2800" dirty="0"/>
          </a:p>
        </p:txBody>
      </p:sp>
    </p:spTree>
    <p:extLst>
      <p:ext uri="{BB962C8B-B14F-4D97-AF65-F5344CB8AC3E}">
        <p14:creationId xmlns:p14="http://schemas.microsoft.com/office/powerpoint/2010/main" val="11413565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smtClean="0"/>
              <a:t>1-3 Data Collection and Sampling Techniques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2209800"/>
            <a:ext cx="8229600" cy="4419600"/>
          </a:xfrm>
        </p:spPr>
        <p:txBody>
          <a:bodyPr>
            <a:normAutofit/>
          </a:bodyPr>
          <a:lstStyle/>
          <a:p>
            <a:pPr eaLnBrk="1" hangingPunct="1">
              <a:spcBef>
                <a:spcPct val="30000"/>
              </a:spcBef>
              <a:defRPr/>
            </a:pPr>
            <a:r>
              <a:rPr lang="en-US" dirty="0" smtClean="0"/>
              <a:t>Data can be collected in a variety of ways; the most common one is the use of </a:t>
            </a:r>
            <a:r>
              <a:rPr lang="en-US" b="1" dirty="0" smtClean="0">
                <a:solidFill>
                  <a:srgbClr val="FF0000"/>
                </a:solidFill>
              </a:rPr>
              <a:t>surveys</a:t>
            </a:r>
            <a:r>
              <a:rPr lang="en-US" dirty="0" smtClean="0"/>
              <a:t>.</a:t>
            </a:r>
          </a:p>
          <a:p>
            <a:pPr eaLnBrk="1" hangingPunct="1">
              <a:spcBef>
                <a:spcPct val="30000"/>
              </a:spcBef>
              <a:defRPr/>
            </a:pPr>
            <a:r>
              <a:rPr lang="en-US" dirty="0"/>
              <a:t>Surveys can be conducted through</a:t>
            </a:r>
            <a:r>
              <a:rPr lang="en-US" dirty="0" smtClean="0"/>
              <a:t>:</a:t>
            </a:r>
          </a:p>
          <a:p>
            <a:pPr lvl="1" eaLnBrk="1" hangingPunct="1">
              <a:spcBef>
                <a:spcPct val="30000"/>
              </a:spcBef>
              <a:buFont typeface="Wingdings" panose="05000000000000000000" pitchFamily="2" charset="2"/>
              <a:buChar char="ü"/>
              <a:defRPr/>
            </a:pPr>
            <a:r>
              <a:rPr lang="en-US" sz="1800" dirty="0"/>
              <a:t>Telephone</a:t>
            </a:r>
          </a:p>
          <a:p>
            <a:pPr lvl="1" eaLnBrk="1" hangingPunct="1">
              <a:spcBef>
                <a:spcPct val="30000"/>
              </a:spcBef>
              <a:buFont typeface="Wingdings" panose="05000000000000000000" pitchFamily="2" charset="2"/>
              <a:buChar char="ü"/>
              <a:defRPr/>
            </a:pPr>
            <a:r>
              <a:rPr lang="en-US" sz="1800" dirty="0"/>
              <a:t>Mailed questionnaire</a:t>
            </a:r>
          </a:p>
          <a:p>
            <a:pPr lvl="1" eaLnBrk="1" hangingPunct="1">
              <a:spcBef>
                <a:spcPct val="30000"/>
              </a:spcBef>
              <a:buFont typeface="Wingdings" panose="05000000000000000000" pitchFamily="2" charset="2"/>
              <a:buChar char="ü"/>
              <a:defRPr/>
            </a:pPr>
            <a:r>
              <a:rPr lang="en-US" sz="1800" dirty="0"/>
              <a:t>Personal </a:t>
            </a:r>
            <a:r>
              <a:rPr lang="en-US" sz="1800" dirty="0" smtClean="0"/>
              <a:t>interview</a:t>
            </a:r>
          </a:p>
          <a:p>
            <a:pPr eaLnBrk="1" hangingPunct="1">
              <a:spcBef>
                <a:spcPct val="30000"/>
              </a:spcBef>
              <a:defRPr/>
            </a:pPr>
            <a:r>
              <a:rPr lang="en-US" dirty="0" smtClean="0"/>
              <a:t>Other methods of data collection include </a:t>
            </a:r>
            <a:r>
              <a:rPr lang="en-US" b="1" dirty="0" smtClean="0">
                <a:solidFill>
                  <a:srgbClr val="FF0000"/>
                </a:solidFill>
              </a:rPr>
              <a:t>surveying records</a:t>
            </a:r>
            <a:r>
              <a:rPr lang="en-US" dirty="0" smtClean="0"/>
              <a:t> or </a:t>
            </a:r>
            <a:r>
              <a:rPr lang="en-US" b="1" dirty="0" smtClean="0">
                <a:solidFill>
                  <a:srgbClr val="FF0000"/>
                </a:solidFill>
              </a:rPr>
              <a:t>direct observation of situations</a:t>
            </a:r>
            <a:r>
              <a:rPr lang="en-US" dirty="0" smtClean="0"/>
              <a:t>.</a:t>
            </a:r>
          </a:p>
          <a:p>
            <a:pPr marL="0" indent="0" eaLnBrk="1" hangingPunct="1">
              <a:spcBef>
                <a:spcPct val="30000"/>
              </a:spcBef>
              <a:buNone/>
              <a:defRPr/>
            </a:pPr>
            <a:endParaRPr lang="en-US" dirty="0" smtClean="0"/>
          </a:p>
          <a:p>
            <a:pPr lvl="1" eaLnBrk="1" hangingPunct="1">
              <a:spcBef>
                <a:spcPct val="30000"/>
              </a:spcBef>
              <a:buFont typeface="Wingdings" panose="05000000000000000000" pitchFamily="2" charset="2"/>
              <a:buChar char="ü"/>
              <a:defRPr/>
            </a:pPr>
            <a:endParaRPr lang="en-US" sz="1800" dirty="0" smtClean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solidFill>
                  <a:srgbClr val="000000"/>
                </a:solidFill>
              </a:rPr>
              <a:t>Semester II 2016/2017</a:t>
            </a:r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23F9D-7E7B-4F79-99EA-2B54EFDA51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1955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dirty="0" smtClean="0"/>
              <a:t>1-3 Data Collection and Sampling Techniques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2209800"/>
            <a:ext cx="8229600" cy="4419600"/>
          </a:xfrm>
        </p:spPr>
        <p:txBody>
          <a:bodyPr>
            <a:normAutofit/>
          </a:bodyPr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b="1" u="sng" dirty="0" smtClean="0">
                <a:solidFill>
                  <a:schemeClr val="tx1"/>
                </a:solidFill>
              </a:rPr>
              <a:t>Some Sampling Techniques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b="1" u="sng" dirty="0" smtClean="0">
              <a:solidFill>
                <a:srgbClr val="FF0000"/>
              </a:solidFill>
            </a:endParaRPr>
          </a:p>
          <a:p>
            <a:pPr eaLnBrk="1" hangingPunct="1">
              <a:spcBef>
                <a:spcPct val="30000"/>
              </a:spcBef>
              <a:defRPr/>
            </a:pPr>
            <a:r>
              <a:rPr lang="en-US" b="1" dirty="0" smtClean="0">
                <a:solidFill>
                  <a:srgbClr val="FF0000"/>
                </a:solidFill>
              </a:rPr>
              <a:t>Random</a:t>
            </a:r>
            <a:r>
              <a:rPr lang="en-US" dirty="0" smtClean="0"/>
              <a:t> – random number generator</a:t>
            </a:r>
          </a:p>
          <a:p>
            <a:pPr eaLnBrk="1" hangingPunct="1">
              <a:spcBef>
                <a:spcPct val="30000"/>
              </a:spcBef>
              <a:defRPr/>
            </a:pPr>
            <a:r>
              <a:rPr lang="en-US" b="1" dirty="0" smtClean="0">
                <a:solidFill>
                  <a:srgbClr val="FF0000"/>
                </a:solidFill>
              </a:rPr>
              <a:t>Systematic </a:t>
            </a:r>
            <a:r>
              <a:rPr lang="en-US" dirty="0" smtClean="0"/>
              <a:t>– every k</a:t>
            </a:r>
            <a:r>
              <a:rPr lang="en-US" baseline="30000" dirty="0" smtClean="0"/>
              <a:t>th</a:t>
            </a:r>
            <a:r>
              <a:rPr lang="en-US" dirty="0" smtClean="0"/>
              <a:t> subject</a:t>
            </a:r>
          </a:p>
          <a:p>
            <a:pPr eaLnBrk="1" hangingPunct="1">
              <a:spcBef>
                <a:spcPct val="30000"/>
              </a:spcBef>
              <a:defRPr/>
            </a:pPr>
            <a:r>
              <a:rPr lang="en-US" b="1" dirty="0" smtClean="0">
                <a:solidFill>
                  <a:srgbClr val="FF0000"/>
                </a:solidFill>
              </a:rPr>
              <a:t>Stratified</a:t>
            </a:r>
            <a:r>
              <a:rPr lang="en-US" dirty="0" smtClean="0"/>
              <a:t> – divide population into “layers”</a:t>
            </a:r>
          </a:p>
          <a:p>
            <a:pPr eaLnBrk="1" hangingPunct="1">
              <a:spcBef>
                <a:spcPct val="30000"/>
              </a:spcBef>
              <a:defRPr/>
            </a:pPr>
            <a:r>
              <a:rPr lang="en-US" b="1" dirty="0" smtClean="0">
                <a:solidFill>
                  <a:srgbClr val="FF0000"/>
                </a:solidFill>
              </a:rPr>
              <a:t>Cluster</a:t>
            </a:r>
            <a:r>
              <a:rPr lang="en-US" dirty="0" smtClean="0"/>
              <a:t> – use intact groups</a:t>
            </a:r>
          </a:p>
          <a:p>
            <a:pPr eaLnBrk="1" hangingPunct="1">
              <a:spcBef>
                <a:spcPct val="30000"/>
              </a:spcBef>
              <a:defRPr/>
            </a:pPr>
            <a:r>
              <a:rPr lang="en-US" b="1" dirty="0" smtClean="0">
                <a:solidFill>
                  <a:srgbClr val="FF0000"/>
                </a:solidFill>
              </a:rPr>
              <a:t>Convenient sample </a:t>
            </a:r>
            <a:r>
              <a:rPr lang="en-US" dirty="0" smtClean="0"/>
              <a:t>– mall surveys</a:t>
            </a:r>
          </a:p>
          <a:p>
            <a:pPr eaLnBrk="1" hangingPunct="1">
              <a:spcBef>
                <a:spcPct val="30000"/>
              </a:spcBef>
              <a:defRPr/>
            </a:pPr>
            <a:r>
              <a:rPr lang="en-US" b="1" dirty="0" smtClean="0">
                <a:solidFill>
                  <a:srgbClr val="FF0000"/>
                </a:solidFill>
              </a:rPr>
              <a:t>Volunteer sample </a:t>
            </a:r>
            <a:r>
              <a:rPr lang="en-US" dirty="0" smtClean="0"/>
              <a:t>or</a:t>
            </a:r>
            <a:r>
              <a:rPr lang="en-US" b="1" dirty="0" smtClean="0">
                <a:solidFill>
                  <a:srgbClr val="FF0000"/>
                </a:solidFill>
              </a:rPr>
              <a:t> self-selected sample </a:t>
            </a:r>
            <a:r>
              <a:rPr lang="en-US" dirty="0" smtClean="0"/>
              <a:t>– respondents volunteer</a:t>
            </a:r>
          </a:p>
          <a:p>
            <a:pPr eaLnBrk="1" hangingPunct="1">
              <a:spcBef>
                <a:spcPct val="30000"/>
              </a:spcBef>
              <a:defRPr/>
            </a:pPr>
            <a:r>
              <a:rPr lang="en-US" b="1" dirty="0">
                <a:solidFill>
                  <a:srgbClr val="FF0000"/>
                </a:solidFill>
              </a:rPr>
              <a:t>Sampling error </a:t>
            </a:r>
            <a:r>
              <a:rPr lang="en-US" dirty="0" smtClean="0"/>
              <a:t>– Sample vs. population</a:t>
            </a: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solidFill>
                  <a:srgbClr val="000000"/>
                </a:solidFill>
              </a:rPr>
              <a:t>Semester II 2016/2017</a:t>
            </a:r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23F9D-7E7B-4F79-99EA-2B54EFDA51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6653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dirty="0"/>
              <a:t>1-3 Data Collection and Sampling Techniques</a:t>
            </a:r>
            <a:endParaRPr lang="en-US" sz="4000" dirty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362200"/>
            <a:ext cx="8077200" cy="4267200"/>
          </a:xfrm>
        </p:spPr>
        <p:txBody>
          <a:bodyPr>
            <a:normAutofit/>
          </a:bodyPr>
          <a:lstStyle/>
          <a:p>
            <a:pPr marL="0" indent="0" algn="just" eaLnBrk="1" hangingPunct="1">
              <a:lnSpc>
                <a:spcPct val="90000"/>
              </a:lnSpc>
              <a:spcBef>
                <a:spcPct val="50000"/>
              </a:spcBef>
              <a:buNone/>
              <a:defRPr/>
            </a:pPr>
            <a:r>
              <a:rPr lang="en-US" b="1" dirty="0" smtClean="0">
                <a:solidFill>
                  <a:srgbClr val="FF0000"/>
                </a:solidFill>
              </a:rPr>
              <a:t>Random sampling:</a:t>
            </a:r>
          </a:p>
          <a:p>
            <a:pPr marL="857250" lvl="1" indent="-457200" algn="just"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Char char="ü"/>
              <a:defRPr/>
            </a:pPr>
            <a:r>
              <a:rPr lang="en-US" sz="1800" dirty="0" smtClean="0"/>
              <a:t>Is a sample in which all members of the population have an equal chance of being selected.</a:t>
            </a: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solidFill>
                  <a:srgbClr val="000000"/>
                </a:solidFill>
              </a:rPr>
              <a:t>Semester II 2016/2017</a:t>
            </a:r>
            <a:endParaRPr lang="en-US" dirty="0" smtClean="0">
              <a:solidFill>
                <a:srgbClr val="000000"/>
              </a:solidFill>
            </a:endParaRPr>
          </a:p>
        </p:txBody>
      </p:sp>
      <p:pic>
        <p:nvPicPr>
          <p:cNvPr id="5" name="Content Placeholder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3488826"/>
            <a:ext cx="6629400" cy="2911974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23F9D-7E7B-4F79-99EA-2B54EFDA51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0559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dirty="0"/>
              <a:t>1-3 Data Collection and Sampling Techniques</a:t>
            </a:r>
            <a:endParaRPr lang="en-US" sz="4000" dirty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362200"/>
            <a:ext cx="8077200" cy="4267200"/>
          </a:xfrm>
        </p:spPr>
        <p:txBody>
          <a:bodyPr>
            <a:normAutofit/>
          </a:bodyPr>
          <a:lstStyle/>
          <a:p>
            <a:pPr marL="0" indent="0" algn="just" eaLnBrk="1" hangingPunct="1">
              <a:lnSpc>
                <a:spcPct val="90000"/>
              </a:lnSpc>
              <a:spcBef>
                <a:spcPct val="50000"/>
              </a:spcBef>
              <a:buNone/>
              <a:defRPr/>
            </a:pPr>
            <a:r>
              <a:rPr lang="en-US" b="1" dirty="0" smtClean="0">
                <a:solidFill>
                  <a:srgbClr val="FF0000"/>
                </a:solidFill>
              </a:rPr>
              <a:t>Systematic sampling:</a:t>
            </a:r>
          </a:p>
          <a:p>
            <a:pPr marL="857250" lvl="1" indent="-457200" algn="just"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Char char="ü"/>
              <a:defRPr/>
            </a:pPr>
            <a:r>
              <a:rPr lang="en-US" sz="1800" dirty="0" smtClean="0"/>
              <a:t>Is a sample obtained by selecting every </a:t>
            </a:r>
            <a:r>
              <a:rPr lang="en-US" sz="1800" b="1" i="1" dirty="0" smtClean="0"/>
              <a:t>k</a:t>
            </a:r>
            <a:r>
              <a:rPr lang="en-US" sz="1800" b="1" i="1" baseline="30000" dirty="0" smtClean="0"/>
              <a:t>th</a:t>
            </a:r>
            <a:r>
              <a:rPr lang="en-US" sz="1800" dirty="0" smtClean="0"/>
              <a:t> member of the population where </a:t>
            </a:r>
            <a:r>
              <a:rPr lang="en-US" sz="1800" b="1" i="1" dirty="0" smtClean="0"/>
              <a:t>k</a:t>
            </a:r>
            <a:r>
              <a:rPr lang="en-US" sz="1800" dirty="0" smtClean="0"/>
              <a:t> is a counting number.</a:t>
            </a: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solidFill>
                  <a:srgbClr val="000000"/>
                </a:solidFill>
              </a:rPr>
              <a:t>Semester II 2016/2017</a:t>
            </a:r>
            <a:endParaRPr lang="en-US" dirty="0" smtClean="0">
              <a:solidFill>
                <a:srgbClr val="000000"/>
              </a:solidFill>
            </a:endParaRPr>
          </a:p>
        </p:txBody>
      </p:sp>
      <p:pic>
        <p:nvPicPr>
          <p:cNvPr id="5" name="Content Placeholder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393077"/>
            <a:ext cx="6019800" cy="30099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23F9D-7E7B-4F79-99EA-2B54EFDA51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122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dirty="0"/>
              <a:t>1-3 Data Collection and Sampling Techniques</a:t>
            </a:r>
            <a:endParaRPr lang="en-US" sz="4000" dirty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362200"/>
            <a:ext cx="8077200" cy="4267200"/>
          </a:xfrm>
        </p:spPr>
        <p:txBody>
          <a:bodyPr>
            <a:normAutofit/>
          </a:bodyPr>
          <a:lstStyle/>
          <a:p>
            <a:pPr marL="0" indent="0" algn="just" eaLnBrk="1" hangingPunct="1">
              <a:lnSpc>
                <a:spcPct val="90000"/>
              </a:lnSpc>
              <a:spcBef>
                <a:spcPct val="50000"/>
              </a:spcBef>
              <a:buNone/>
              <a:defRPr/>
            </a:pPr>
            <a:r>
              <a:rPr lang="en-US" b="1" dirty="0" smtClean="0">
                <a:solidFill>
                  <a:srgbClr val="FF0000"/>
                </a:solidFill>
              </a:rPr>
              <a:t>Stratified sampling:</a:t>
            </a:r>
          </a:p>
          <a:p>
            <a:pPr marL="857250" lvl="1" indent="-457200" algn="just"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Char char="ü"/>
              <a:defRPr/>
            </a:pPr>
            <a:r>
              <a:rPr lang="en-US" sz="1800" dirty="0" smtClean="0"/>
              <a:t>Is a sample obtained by dividing the population into subgroups or strata according to some characteristic relevant to the study. (There can be several subgroups). Then subjects are selected from each subgroup.</a:t>
            </a: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solidFill>
                  <a:srgbClr val="000000"/>
                </a:solidFill>
              </a:rPr>
              <a:t>Semester II 2016/2017</a:t>
            </a:r>
            <a:endParaRPr lang="en-US" dirty="0" smtClean="0">
              <a:solidFill>
                <a:srgbClr val="000000"/>
              </a:solidFill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593" y="3886200"/>
            <a:ext cx="6348413" cy="2643592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23F9D-7E7B-4F79-99EA-2B54EFDA51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356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dirty="0"/>
              <a:t>1-3 Data Collection and Sampling Techniques</a:t>
            </a:r>
            <a:endParaRPr lang="en-US" sz="4000" dirty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362200"/>
            <a:ext cx="8077200" cy="4267200"/>
          </a:xfrm>
        </p:spPr>
        <p:txBody>
          <a:bodyPr>
            <a:normAutofit/>
          </a:bodyPr>
          <a:lstStyle/>
          <a:p>
            <a:pPr marL="0" indent="0" algn="just" eaLnBrk="1" hangingPunct="1">
              <a:lnSpc>
                <a:spcPct val="90000"/>
              </a:lnSpc>
              <a:spcBef>
                <a:spcPct val="50000"/>
              </a:spcBef>
              <a:buNone/>
              <a:defRPr/>
            </a:pPr>
            <a:r>
              <a:rPr lang="en-US" b="1" dirty="0" smtClean="0">
                <a:solidFill>
                  <a:srgbClr val="FF0000"/>
                </a:solidFill>
              </a:rPr>
              <a:t>Cluster sampling:</a:t>
            </a:r>
          </a:p>
          <a:p>
            <a:pPr marL="857250" lvl="1" indent="-457200" algn="just"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Char char="ü"/>
              <a:defRPr/>
            </a:pPr>
            <a:r>
              <a:rPr lang="en-US" sz="1800" dirty="0" smtClean="0"/>
              <a:t>Is obtained by dividing the population into sections or clusters and then selecting one or more clusters and using all members in the cluster(s) as the members of the sample.</a:t>
            </a: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solidFill>
                  <a:srgbClr val="000000"/>
                </a:solidFill>
              </a:rPr>
              <a:t>Semester II 2016/2017</a:t>
            </a:r>
            <a:endParaRPr lang="en-US" dirty="0" smtClean="0">
              <a:solidFill>
                <a:srgbClr val="000000"/>
              </a:solidFill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3665825"/>
            <a:ext cx="5257800" cy="2726266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23F9D-7E7B-4F79-99EA-2B54EFDA51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349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Sampling Methods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609600" y="1981200"/>
          <a:ext cx="7391400" cy="441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5562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Sampling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</a:rPr>
                        <a:t> Methods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70538" marR="705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Summary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marL="70538" marR="70538"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 smtClean="0"/>
                        <a:t>Random</a:t>
                      </a:r>
                      <a:endParaRPr lang="en-US" sz="2000" dirty="0"/>
                    </a:p>
                  </a:txBody>
                  <a:tcPr marL="70538" marR="70538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 smtClean="0"/>
                        <a:t>Subjects are selected</a:t>
                      </a:r>
                      <a:r>
                        <a:rPr lang="en-US" sz="2000" baseline="0" dirty="0" smtClean="0"/>
                        <a:t> by random numbers.</a:t>
                      </a:r>
                      <a:endParaRPr lang="en-US" sz="2000" dirty="0"/>
                    </a:p>
                  </a:txBody>
                  <a:tcPr marL="70538" marR="70538"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 smtClean="0"/>
                        <a:t>Systematic</a:t>
                      </a:r>
                      <a:endParaRPr lang="en-US" sz="2000" dirty="0"/>
                    </a:p>
                  </a:txBody>
                  <a:tcPr marL="70538" marR="70538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 smtClean="0"/>
                        <a:t>Subjects are selected by using every </a:t>
                      </a:r>
                      <a:r>
                        <a:rPr lang="en-US" sz="2000" i="1" dirty="0" smtClean="0"/>
                        <a:t>k</a:t>
                      </a:r>
                      <a:r>
                        <a:rPr lang="en-US" sz="2000" i="1" baseline="30000" dirty="0" smtClean="0"/>
                        <a:t>th</a:t>
                      </a:r>
                      <a:r>
                        <a:rPr lang="en-US" sz="2000" baseline="0" dirty="0" smtClean="0"/>
                        <a:t> number after the first subject is randomly selected from 1 through </a:t>
                      </a:r>
                      <a:r>
                        <a:rPr lang="en-US" sz="2000" i="1" baseline="0" dirty="0" smtClean="0"/>
                        <a:t>k</a:t>
                      </a:r>
                      <a:r>
                        <a:rPr lang="en-US" sz="2000" baseline="0" dirty="0" smtClean="0"/>
                        <a:t>.</a:t>
                      </a:r>
                      <a:endParaRPr lang="en-US" sz="2000" dirty="0"/>
                    </a:p>
                  </a:txBody>
                  <a:tcPr marL="70538" marR="70538"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 smtClean="0"/>
                        <a:t>Stratified</a:t>
                      </a:r>
                      <a:endParaRPr lang="en-US" sz="2000" dirty="0"/>
                    </a:p>
                  </a:txBody>
                  <a:tcPr marL="70538" marR="70538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 smtClean="0"/>
                        <a:t>Subjects are selected by</a:t>
                      </a:r>
                      <a:r>
                        <a:rPr lang="en-US" sz="2000" baseline="0" dirty="0" smtClean="0"/>
                        <a:t> dividing the population into subgroups (strata), and subjects are randomly selected within subgroups.</a:t>
                      </a:r>
                      <a:endParaRPr lang="en-US" sz="2000" dirty="0"/>
                    </a:p>
                  </a:txBody>
                  <a:tcPr marL="70538" marR="70538"/>
                </a:tc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 smtClean="0"/>
                        <a:t>Cluster</a:t>
                      </a:r>
                      <a:endParaRPr lang="en-US" sz="2000" dirty="0"/>
                    </a:p>
                  </a:txBody>
                  <a:tcPr marL="70538" marR="70538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 smtClean="0"/>
                        <a:t>Subjects are selected by using an intact subgroup that is representative</a:t>
                      </a:r>
                      <a:r>
                        <a:rPr lang="en-US" sz="2000" baseline="0" dirty="0" smtClean="0"/>
                        <a:t> of the population.</a:t>
                      </a:r>
                      <a:endParaRPr lang="en-US" sz="2000" dirty="0"/>
                    </a:p>
                  </a:txBody>
                  <a:tcPr marL="70538" marR="70538"/>
                </a:tc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Semester II 2016/2017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23F9D-7E7B-4F79-99EA-2B54EFDA51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14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Exercise (Example 1-5; page 16)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133600"/>
            <a:ext cx="8077200" cy="4495800"/>
          </a:xfrm>
        </p:spPr>
        <p:txBody>
          <a:bodyPr>
            <a:normAutofit fontScale="92500" lnSpcReduction="20000"/>
          </a:bodyPr>
          <a:lstStyle/>
          <a:p>
            <a:pPr marL="0" indent="0" algn="just" eaLnBrk="1" hangingPunct="1">
              <a:lnSpc>
                <a:spcPct val="90000"/>
              </a:lnSpc>
              <a:spcBef>
                <a:spcPct val="50000"/>
              </a:spcBef>
              <a:buNone/>
              <a:defRPr/>
            </a:pPr>
            <a:r>
              <a:rPr lang="en-US" sz="1900" b="1" dirty="0" smtClean="0"/>
              <a:t>State which sampling method used.</a:t>
            </a:r>
          </a:p>
          <a:p>
            <a:pPr marL="0" indent="0" algn="just" eaLnBrk="1" hangingPunct="1">
              <a:lnSpc>
                <a:spcPct val="90000"/>
              </a:lnSpc>
              <a:spcBef>
                <a:spcPct val="50000"/>
              </a:spcBef>
              <a:buNone/>
              <a:defRPr/>
            </a:pPr>
            <a:endParaRPr lang="en-US" sz="1900" b="1" dirty="0" smtClean="0"/>
          </a:p>
          <a:p>
            <a:pPr marL="514350" indent="-514350" algn="just">
              <a:lnSpc>
                <a:spcPct val="90000"/>
              </a:lnSpc>
              <a:spcBef>
                <a:spcPct val="50000"/>
              </a:spcBef>
              <a:buFont typeface="+mj-lt"/>
              <a:buAutoNum type="alphaLcParenR"/>
              <a:defRPr/>
            </a:pPr>
            <a:r>
              <a:rPr lang="en-US" sz="1900" dirty="0"/>
              <a:t>Out of 10 hospitals in a municipality, a researcher selects one and collects records for a 24-hour period on the types of emergencies that were treated there</a:t>
            </a:r>
            <a:r>
              <a:rPr lang="en-US" sz="1900" dirty="0" smtClean="0"/>
              <a:t>.</a:t>
            </a:r>
          </a:p>
          <a:p>
            <a:pPr marL="514350" indent="-514350" algn="just">
              <a:lnSpc>
                <a:spcPct val="90000"/>
              </a:lnSpc>
              <a:spcBef>
                <a:spcPct val="50000"/>
              </a:spcBef>
              <a:buFont typeface="+mj-lt"/>
              <a:buAutoNum type="alphaLcParenR"/>
              <a:defRPr/>
            </a:pPr>
            <a:r>
              <a:rPr lang="en-US" sz="1900" dirty="0"/>
              <a:t>A researcher divides a group of students according to gender, major field, and low, average, and high grade point average. Then she randomly selects six students from each group to answer questions in a survey</a:t>
            </a:r>
            <a:r>
              <a:rPr lang="en-US" sz="1900" dirty="0" smtClean="0"/>
              <a:t>.</a:t>
            </a:r>
          </a:p>
          <a:p>
            <a:pPr marL="514350" indent="-514350" algn="just">
              <a:lnSpc>
                <a:spcPct val="90000"/>
              </a:lnSpc>
              <a:spcBef>
                <a:spcPct val="50000"/>
              </a:spcBef>
              <a:buFont typeface="+mj-lt"/>
              <a:buAutoNum type="alphaLcParenR"/>
              <a:defRPr/>
            </a:pPr>
            <a:r>
              <a:rPr lang="en-US" sz="1900" dirty="0"/>
              <a:t>The subscribers to a magazine are numbered. Then a sample of these people is selected using random numbers</a:t>
            </a:r>
            <a:r>
              <a:rPr lang="en-US" sz="1900" dirty="0" smtClean="0"/>
              <a:t>.</a:t>
            </a:r>
          </a:p>
          <a:p>
            <a:pPr marL="514350" indent="-514350" algn="just">
              <a:lnSpc>
                <a:spcPct val="90000"/>
              </a:lnSpc>
              <a:spcBef>
                <a:spcPct val="50000"/>
              </a:spcBef>
              <a:buFont typeface="+mj-lt"/>
              <a:buAutoNum type="alphaLcParenR"/>
              <a:defRPr/>
            </a:pPr>
            <a:r>
              <a:rPr lang="en-US" sz="1900" dirty="0"/>
              <a:t>Every 10</a:t>
            </a:r>
            <a:r>
              <a:rPr lang="en-US" sz="1900" baseline="30000" dirty="0"/>
              <a:t>th</a:t>
            </a:r>
            <a:r>
              <a:rPr lang="en-US" sz="1900" dirty="0"/>
              <a:t> bottle of Super-Duper-Cola is selected, and the amount of liquid in the bottle is measured. The purpose is to see if the machines that fill the bottles are working properly.</a:t>
            </a:r>
            <a:endParaRPr lang="en-US" sz="1900" dirty="0" smtClean="0"/>
          </a:p>
          <a:p>
            <a:pPr marL="0" indent="0" algn="just" eaLnBrk="1" hangingPunct="1">
              <a:lnSpc>
                <a:spcPct val="90000"/>
              </a:lnSpc>
              <a:spcBef>
                <a:spcPct val="50000"/>
              </a:spcBef>
              <a:buNone/>
              <a:defRPr/>
            </a:pPr>
            <a:endParaRPr lang="en-US" dirty="0" smtClean="0"/>
          </a:p>
          <a:p>
            <a:pPr marL="0" indent="0" algn="just" eaLnBrk="1" hangingPunct="1">
              <a:lnSpc>
                <a:spcPct val="90000"/>
              </a:lnSpc>
              <a:spcBef>
                <a:spcPct val="50000"/>
              </a:spcBef>
              <a:buNone/>
              <a:defRPr/>
            </a:pPr>
            <a:r>
              <a:rPr lang="en-US" dirty="0"/>
              <a:t>	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solidFill>
                  <a:srgbClr val="000000"/>
                </a:solidFill>
              </a:rPr>
              <a:t>Semester II 2016/2017</a:t>
            </a:r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23F9D-7E7B-4F79-99EA-2B54EFDA51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3414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dirty="0" smtClean="0"/>
              <a:t>1.4</a:t>
            </a:r>
            <a:endParaRPr lang="en-MY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chemeClr val="tx1"/>
                </a:solidFill>
              </a:rPr>
              <a:t>Experimental Design</a:t>
            </a:r>
            <a:endParaRPr lang="en-MY" sz="2800" dirty="0"/>
          </a:p>
        </p:txBody>
      </p:sp>
    </p:spTree>
    <p:extLst>
      <p:ext uri="{BB962C8B-B14F-4D97-AF65-F5344CB8AC3E}">
        <p14:creationId xmlns:p14="http://schemas.microsoft.com/office/powerpoint/2010/main" val="2480719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ctionNumber" hidden="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None/>
            </a:pPr>
            <a:r>
              <a:rPr lang="en-US" b="1" smtClean="0">
                <a:solidFill>
                  <a:srgbClr val="000000"/>
                </a:solidFill>
              </a:rPr>
              <a:t>1.1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6" name="SectionTitle" hidden="1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b="1" smtClean="0">
                <a:solidFill>
                  <a:srgbClr val="000000"/>
                </a:solidFill>
              </a:rPr>
              <a:t>Descriptive and Inferential Statistics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7" name="ObjectiveNumber" hidden="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Objective" hidden="1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ItemNumber" hidden="1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ItemTitle" hidden="1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1" name="CONS" hidden="1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2" name="SlideNumber" hidden="1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mtClean="0">
                <a:solidFill>
                  <a:srgbClr val="000000"/>
                </a:solidFill>
              </a:rPr>
              <a:t>Slide </a:t>
            </a:r>
            <a:fld id="{412E8B25-1F05-4807-A8AD-600D0BCCA3FF}" type="slidenum">
              <a:rPr lang="en-US" smtClean="0">
                <a:solidFill>
                  <a:srgbClr val="000000"/>
                </a:solidFill>
              </a:rPr>
              <a:t>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3" name="Copyright" hidden="1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smtClean="0">
                <a:solidFill>
                  <a:srgbClr val="000000"/>
                </a:solidFill>
              </a:rPr>
              <a:t>Copyright © 2012 The McGraw-Hill Companies, Inc. 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ChapterSubTitle" hidden="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None/>
            </a:pPr>
            <a:endParaRPr lang="en-US">
              <a:solidFill>
                <a:srgbClr val="000000"/>
              </a:solidFill>
            </a:endParaRPr>
          </a:p>
        </p:txBody>
      </p:sp>
      <p:graphicFrame>
        <p:nvGraphicFramePr>
          <p:cNvPr id="14" name="SectionsTable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774243"/>
              </p:ext>
            </p:extLst>
          </p:nvPr>
        </p:nvGraphicFramePr>
        <p:xfrm>
          <a:off x="228600" y="2667000"/>
          <a:ext cx="8686800" cy="2590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43000"/>
                <a:gridCol w="7543800"/>
              </a:tblGrid>
              <a:tr h="518160"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>
                          <a:solidFill>
                            <a:srgbClr val="196AB4"/>
                          </a:solidFill>
                          <a:latin typeface="+mn-lt"/>
                        </a:rPr>
                        <a:t>1-1</a:t>
                      </a:r>
                      <a:endParaRPr lang="en-US" sz="2800" b="1" dirty="0">
                        <a:solidFill>
                          <a:srgbClr val="196AB4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Descriptive and Inferential Statistics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71170"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>
                          <a:solidFill>
                            <a:srgbClr val="196AB4"/>
                          </a:solidFill>
                          <a:latin typeface="+mn-lt"/>
                        </a:rPr>
                        <a:t>1-2</a:t>
                      </a:r>
                      <a:endParaRPr lang="en-US" sz="2800" b="1" dirty="0">
                        <a:solidFill>
                          <a:srgbClr val="196AB4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Variables and Types of Data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71170"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>
                          <a:solidFill>
                            <a:srgbClr val="196AB4"/>
                          </a:solidFill>
                          <a:latin typeface="+mn-lt"/>
                        </a:rPr>
                        <a:t>1-3</a:t>
                      </a:r>
                      <a:endParaRPr lang="en-US" sz="2800" b="1" dirty="0">
                        <a:solidFill>
                          <a:srgbClr val="196AB4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Data Collection and Sampling Techniques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71170"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 smtClean="0">
                          <a:solidFill>
                            <a:srgbClr val="196AB4"/>
                          </a:solidFill>
                          <a:latin typeface="+mn-lt"/>
                        </a:rPr>
                        <a:t>1-4</a:t>
                      </a:r>
                      <a:endParaRPr lang="en-US" sz="2800" b="1" dirty="0">
                        <a:solidFill>
                          <a:srgbClr val="196AB4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Experimental Design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71170">
                <a:tc>
                  <a:txBody>
                    <a:bodyPr/>
                    <a:lstStyle/>
                    <a:p>
                      <a:pPr algn="r"/>
                      <a:endParaRPr lang="en-US" sz="2800" b="1" dirty="0">
                        <a:solidFill>
                          <a:srgbClr val="196AB4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800" b="1" cap="non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381000" y="1887699"/>
            <a:ext cx="19271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/>
              <a:t>Outline</a:t>
            </a:r>
            <a:endParaRPr lang="en-US" sz="4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762000" y="228600"/>
            <a:ext cx="6858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The Nature of</a:t>
            </a:r>
          </a:p>
          <a:p>
            <a:r>
              <a:rPr lang="en-US" sz="4400" b="1" dirty="0" smtClean="0"/>
              <a:t>Probability of Statistics</a:t>
            </a:r>
            <a:r>
              <a:rPr lang="en-US" sz="4400" dirty="0" smtClean="0"/>
              <a:t>	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7244522" y="490210"/>
            <a:ext cx="12875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latin typeface="Arial" pitchFamily="34" charset="0"/>
                <a:cs typeface="Arial" pitchFamily="34" charset="0"/>
              </a:rPr>
              <a:t>CHAPTER</a:t>
            </a:r>
          </a:p>
          <a:p>
            <a:pPr algn="r"/>
            <a:r>
              <a:rPr lang="en-US" sz="3600" dirty="0">
                <a:latin typeface="Arial" pitchFamily="34" charset="0"/>
                <a:cs typeface="Arial" pitchFamily="34" charset="0"/>
              </a:rPr>
              <a:t>1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187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1-4 </a:t>
            </a:r>
            <a:r>
              <a:rPr lang="en-US" sz="4000" dirty="0"/>
              <a:t>Experimental Design</a:t>
            </a:r>
            <a:endParaRPr lang="en-US" sz="4000" dirty="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229600" cy="4419600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dirty="0" smtClean="0"/>
              <a:t>In an </a:t>
            </a:r>
            <a:r>
              <a:rPr lang="en-US" b="1" dirty="0" smtClean="0">
                <a:solidFill>
                  <a:srgbClr val="FF0000"/>
                </a:solidFill>
              </a:rPr>
              <a:t>observational study</a:t>
            </a:r>
            <a:r>
              <a:rPr lang="en-US" dirty="0" smtClean="0"/>
              <a:t>, the researcher merely observes and tries to draw conclusions based on the observations.</a:t>
            </a:r>
          </a:p>
          <a:p>
            <a:pPr algn="just" eaLnBrk="1" hangingPunct="1"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dirty="0" smtClean="0"/>
              <a:t>3 main types:</a:t>
            </a:r>
          </a:p>
          <a:p>
            <a:pPr marL="914400" lvl="1" indent="-457200" algn="just" eaLnBrk="1" hangingPunct="1">
              <a:lnSpc>
                <a:spcPct val="90000"/>
              </a:lnSpc>
              <a:spcBef>
                <a:spcPct val="30000"/>
              </a:spcBef>
              <a:buFont typeface="+mj-lt"/>
              <a:buAutoNum type="arabicPeriod"/>
              <a:defRPr/>
            </a:pPr>
            <a:r>
              <a:rPr lang="en-US" sz="1800" b="1" dirty="0" smtClean="0">
                <a:solidFill>
                  <a:srgbClr val="FF0000"/>
                </a:solidFill>
              </a:rPr>
              <a:t>Cross-sectional study </a:t>
            </a:r>
            <a:r>
              <a:rPr lang="en-US" sz="1800" dirty="0" smtClean="0"/>
              <a:t>– when all the data are collected at one time.</a:t>
            </a:r>
          </a:p>
          <a:p>
            <a:pPr marL="914400" lvl="1" indent="-457200" algn="just" eaLnBrk="1" hangingPunct="1">
              <a:lnSpc>
                <a:spcPct val="90000"/>
              </a:lnSpc>
              <a:spcBef>
                <a:spcPct val="30000"/>
              </a:spcBef>
              <a:buFont typeface="+mj-lt"/>
              <a:buAutoNum type="arabicPeriod"/>
              <a:defRPr/>
            </a:pPr>
            <a:r>
              <a:rPr lang="en-US" sz="1800" b="1" dirty="0" smtClean="0">
                <a:solidFill>
                  <a:srgbClr val="FF0000"/>
                </a:solidFill>
              </a:rPr>
              <a:t>Retrospective study </a:t>
            </a:r>
            <a:r>
              <a:rPr lang="en-US" sz="1800" dirty="0" smtClean="0"/>
              <a:t>– when the data are collected using records obtained from the past.</a:t>
            </a:r>
          </a:p>
          <a:p>
            <a:pPr marL="914400" lvl="1" indent="-457200" algn="just" eaLnBrk="1" hangingPunct="1">
              <a:lnSpc>
                <a:spcPct val="90000"/>
              </a:lnSpc>
              <a:spcBef>
                <a:spcPct val="30000"/>
              </a:spcBef>
              <a:buFont typeface="+mj-lt"/>
              <a:buAutoNum type="arabicPeriod"/>
              <a:defRPr/>
            </a:pPr>
            <a:r>
              <a:rPr lang="en-US" sz="1800" b="1" dirty="0" smtClean="0">
                <a:solidFill>
                  <a:srgbClr val="FF0000"/>
                </a:solidFill>
              </a:rPr>
              <a:t>Longitudinal study</a:t>
            </a:r>
            <a:r>
              <a:rPr lang="en-US" sz="1800" b="1" dirty="0" smtClean="0"/>
              <a:t> </a:t>
            </a:r>
            <a:r>
              <a:rPr lang="en-US" sz="1800" dirty="0" smtClean="0"/>
              <a:t>– if the data are collected over a period of time (past and present).</a:t>
            </a: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solidFill>
                  <a:srgbClr val="000000"/>
                </a:solidFill>
              </a:rPr>
              <a:t>Semester II 2016/2017</a:t>
            </a:r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23F9D-7E7B-4F79-99EA-2B54EFDA51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7441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1-4 </a:t>
            </a:r>
            <a:r>
              <a:rPr lang="en-US" sz="4000" dirty="0"/>
              <a:t>Experimental Design</a:t>
            </a:r>
            <a:endParaRPr lang="en-US" sz="4000" dirty="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229600" cy="4419600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dirty="0" smtClean="0"/>
              <a:t>In an </a:t>
            </a:r>
            <a:r>
              <a:rPr lang="en-US" b="1" dirty="0">
                <a:solidFill>
                  <a:srgbClr val="FF0000"/>
                </a:solidFill>
              </a:rPr>
              <a:t>experimental </a:t>
            </a:r>
            <a:r>
              <a:rPr lang="en-US" b="1" dirty="0" smtClean="0">
                <a:solidFill>
                  <a:srgbClr val="FF0000"/>
                </a:solidFill>
              </a:rPr>
              <a:t>study </a:t>
            </a:r>
            <a:r>
              <a:rPr lang="en-US" dirty="0" smtClean="0"/>
              <a:t>, the researcher manipulates the </a:t>
            </a:r>
            <a:r>
              <a:rPr lang="en-US" b="1" dirty="0" smtClean="0">
                <a:solidFill>
                  <a:srgbClr val="FF0000"/>
                </a:solidFill>
              </a:rPr>
              <a:t>independent (explanatory) variable </a:t>
            </a:r>
            <a:r>
              <a:rPr lang="en-US" dirty="0" smtClean="0"/>
              <a:t>and tries to determine how the manipulation influences the </a:t>
            </a:r>
            <a:r>
              <a:rPr lang="en-US" b="1" dirty="0" smtClean="0">
                <a:solidFill>
                  <a:srgbClr val="FF0000"/>
                </a:solidFill>
              </a:rPr>
              <a:t>dependent (outcome) variable</a:t>
            </a:r>
            <a:r>
              <a:rPr lang="en-US" dirty="0"/>
              <a:t>.</a:t>
            </a:r>
            <a:endParaRPr lang="en-US" dirty="0" smtClean="0"/>
          </a:p>
          <a:p>
            <a:pPr algn="just" eaLnBrk="1" hangingPunct="1"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dirty="0" smtClean="0"/>
              <a:t> A </a:t>
            </a:r>
            <a:r>
              <a:rPr lang="en-US" b="1" dirty="0" smtClean="0">
                <a:solidFill>
                  <a:srgbClr val="FF0000"/>
                </a:solidFill>
              </a:rPr>
              <a:t>confounding variable </a:t>
            </a:r>
            <a:r>
              <a:rPr lang="en-US" dirty="0" smtClean="0"/>
              <a:t>influences the dependent variable but cannot be separated from the independent variable.</a:t>
            </a:r>
          </a:p>
          <a:p>
            <a:pPr algn="just"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dirty="0"/>
              <a:t>Statistical studies usually include </a:t>
            </a:r>
            <a:r>
              <a:rPr lang="en-US" b="1" dirty="0">
                <a:solidFill>
                  <a:srgbClr val="FF0000"/>
                </a:solidFill>
              </a:rPr>
              <a:t>one or more independent variables </a:t>
            </a:r>
            <a:r>
              <a:rPr lang="en-US" dirty="0"/>
              <a:t>and </a:t>
            </a:r>
            <a:r>
              <a:rPr lang="en-US" b="1" dirty="0">
                <a:solidFill>
                  <a:srgbClr val="FF0000"/>
                </a:solidFill>
              </a:rPr>
              <a:t>one depending variable</a:t>
            </a:r>
            <a:r>
              <a:rPr lang="en-US" dirty="0"/>
              <a:t>.</a:t>
            </a:r>
          </a:p>
          <a:p>
            <a:pPr algn="just"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dirty="0"/>
              <a:t>The </a:t>
            </a:r>
            <a:r>
              <a:rPr lang="en-US" b="1" dirty="0">
                <a:solidFill>
                  <a:srgbClr val="FF0000"/>
                </a:solidFill>
              </a:rPr>
              <a:t>independent variable </a:t>
            </a:r>
            <a:r>
              <a:rPr lang="en-US" dirty="0"/>
              <a:t>(also called explanatory variable) in an experimental study is the one that is being </a:t>
            </a:r>
            <a:r>
              <a:rPr lang="en-US" b="1" dirty="0">
                <a:solidFill>
                  <a:srgbClr val="FF0000"/>
                </a:solidFill>
              </a:rPr>
              <a:t>manipulated</a:t>
            </a:r>
            <a:r>
              <a:rPr lang="en-US" dirty="0"/>
              <a:t> by the researcher. </a:t>
            </a:r>
          </a:p>
          <a:p>
            <a:pPr algn="just"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dirty="0"/>
              <a:t>The </a:t>
            </a:r>
            <a:r>
              <a:rPr lang="en-US" b="1" dirty="0">
                <a:solidFill>
                  <a:srgbClr val="FF0000"/>
                </a:solidFill>
              </a:rPr>
              <a:t>resulting variable </a:t>
            </a:r>
            <a:r>
              <a:rPr lang="en-US" dirty="0"/>
              <a:t>is called the </a:t>
            </a:r>
            <a:r>
              <a:rPr lang="en-US" b="1" dirty="0">
                <a:solidFill>
                  <a:srgbClr val="FF0000"/>
                </a:solidFill>
              </a:rPr>
              <a:t>dependent variable </a:t>
            </a:r>
            <a:r>
              <a:rPr lang="en-US" dirty="0"/>
              <a:t>or the </a:t>
            </a:r>
            <a:r>
              <a:rPr lang="en-US" b="1" dirty="0">
                <a:solidFill>
                  <a:srgbClr val="FF0000"/>
                </a:solidFill>
              </a:rPr>
              <a:t>outcome variable</a:t>
            </a:r>
            <a:r>
              <a:rPr lang="en-US" dirty="0"/>
              <a:t>.</a:t>
            </a:r>
          </a:p>
          <a:p>
            <a:pPr marL="0" indent="0" algn="just" eaLnBrk="1" hangingPunct="1">
              <a:lnSpc>
                <a:spcPct val="90000"/>
              </a:lnSpc>
              <a:spcBef>
                <a:spcPct val="30000"/>
              </a:spcBef>
              <a:buNone/>
              <a:defRPr/>
            </a:pPr>
            <a:endParaRPr lang="en-US" dirty="0" smtClean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solidFill>
                  <a:srgbClr val="000000"/>
                </a:solidFill>
              </a:rPr>
              <a:t>Semester II 2016/2017</a:t>
            </a:r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23F9D-7E7B-4F79-99EA-2B54EFDA51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407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1-4 </a:t>
            </a:r>
            <a:r>
              <a:rPr lang="en-US" sz="4000" dirty="0"/>
              <a:t>Experimental Design</a:t>
            </a:r>
            <a:endParaRPr lang="en-US" sz="4000" dirty="0" smtClean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solidFill>
                  <a:srgbClr val="000000"/>
                </a:solidFill>
              </a:rPr>
              <a:t>Semester II 2016/2017</a:t>
            </a:r>
            <a:endParaRPr lang="en-US" dirty="0" smtClean="0">
              <a:solidFill>
                <a:srgbClr val="000000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609600" y="1930400"/>
          <a:ext cx="7315200" cy="294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1828800"/>
                <a:gridCol w="1828800"/>
              </a:tblGrid>
              <a:tr h="370840">
                <a:tc>
                  <a:txBody>
                    <a:bodyPr/>
                    <a:lstStyle/>
                    <a:p>
                      <a:r>
                        <a:rPr lang="en-MY" dirty="0" smtClean="0">
                          <a:solidFill>
                            <a:schemeClr val="tx1"/>
                          </a:solidFill>
                        </a:rPr>
                        <a:t>Confounding</a:t>
                      </a:r>
                      <a:r>
                        <a:rPr lang="en-MY" baseline="0" dirty="0" smtClean="0">
                          <a:solidFill>
                            <a:schemeClr val="tx1"/>
                          </a:solidFill>
                        </a:rPr>
                        <a:t> / Hidden variable (Discipline)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 smtClean="0">
                          <a:solidFill>
                            <a:schemeClr val="tx1"/>
                          </a:solidFill>
                        </a:rPr>
                        <a:t>Independent Variable 1</a:t>
                      </a:r>
                    </a:p>
                    <a:p>
                      <a:r>
                        <a:rPr lang="en-MY" dirty="0" smtClean="0">
                          <a:solidFill>
                            <a:schemeClr val="tx1"/>
                          </a:solidFill>
                        </a:rPr>
                        <a:t>(Exercise hours – per day)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 smtClean="0">
                          <a:solidFill>
                            <a:schemeClr val="tx1"/>
                          </a:solidFill>
                        </a:rPr>
                        <a:t>Independent Variable 2</a:t>
                      </a:r>
                    </a:p>
                    <a:p>
                      <a:r>
                        <a:rPr lang="en-MY" dirty="0" smtClean="0">
                          <a:solidFill>
                            <a:schemeClr val="tx1"/>
                          </a:solidFill>
                        </a:rPr>
                        <a:t>(Diet</a:t>
                      </a:r>
                      <a:r>
                        <a:rPr lang="en-MY" baseline="0" dirty="0" smtClean="0">
                          <a:solidFill>
                            <a:schemeClr val="tx1"/>
                          </a:solidFill>
                        </a:rPr>
                        <a:t> plan – per day)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 smtClean="0">
                          <a:solidFill>
                            <a:schemeClr val="tx1"/>
                          </a:solidFill>
                        </a:rPr>
                        <a:t>Dependent</a:t>
                      </a:r>
                      <a:r>
                        <a:rPr lang="en-MY" baseline="0" dirty="0" smtClean="0">
                          <a:solidFill>
                            <a:schemeClr val="tx1"/>
                          </a:solidFill>
                        </a:rPr>
                        <a:t> / Outcome Variable (Weight Loss - per week)</a:t>
                      </a:r>
                      <a:endParaRPr lang="en-MY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MY" b="1" dirty="0" smtClean="0">
                          <a:solidFill>
                            <a:srgbClr val="FF0000"/>
                          </a:solidFill>
                        </a:rPr>
                        <a:t>Weak</a:t>
                      </a:r>
                      <a:endParaRPr lang="en-MY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 smtClean="0"/>
                        <a:t>1 hr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 smtClean="0"/>
                        <a:t>No carbo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 smtClean="0"/>
                        <a:t>2 </a:t>
                      </a:r>
                      <a:r>
                        <a:rPr lang="en-MY" dirty="0" err="1" smtClean="0"/>
                        <a:t>kgs</a:t>
                      </a:r>
                      <a:endParaRPr lang="en-MY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MY" b="1" dirty="0" smtClean="0">
                          <a:solidFill>
                            <a:srgbClr val="FF0000"/>
                          </a:solidFill>
                        </a:rPr>
                        <a:t>Very Weak</a:t>
                      </a:r>
                      <a:endParaRPr lang="en-MY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 smtClean="0"/>
                        <a:t>2 hrs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 smtClean="0"/>
                        <a:t>No carbo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 smtClean="0"/>
                        <a:t>4 </a:t>
                      </a:r>
                      <a:r>
                        <a:rPr lang="en-MY" dirty="0" err="1" smtClean="0"/>
                        <a:t>kgs</a:t>
                      </a:r>
                      <a:endParaRPr lang="en-MY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MY" b="1" dirty="0" smtClean="0">
                          <a:solidFill>
                            <a:srgbClr val="FF0000"/>
                          </a:solidFill>
                        </a:rPr>
                        <a:t>Quite ok</a:t>
                      </a:r>
                      <a:endParaRPr lang="en-MY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 smtClean="0"/>
                        <a:t>3 hrs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 smtClean="0"/>
                        <a:t>No carbo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 smtClean="0"/>
                        <a:t>6 </a:t>
                      </a:r>
                      <a:r>
                        <a:rPr lang="en-MY" dirty="0" err="1" smtClean="0"/>
                        <a:t>kgs</a:t>
                      </a:r>
                      <a:endParaRPr lang="en-MY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MY" b="1" dirty="0" smtClean="0">
                          <a:solidFill>
                            <a:srgbClr val="FF0000"/>
                          </a:solidFill>
                        </a:rPr>
                        <a:t>No discipline</a:t>
                      </a:r>
                      <a:endParaRPr lang="en-MY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 smtClean="0"/>
                        <a:t>4 hrs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 smtClean="0"/>
                        <a:t>No carbo 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 smtClean="0"/>
                        <a:t>8 </a:t>
                      </a:r>
                      <a:r>
                        <a:rPr lang="en-MY" dirty="0" err="1" smtClean="0"/>
                        <a:t>kgs</a:t>
                      </a:r>
                      <a:endParaRPr lang="en-MY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23F9D-7E7B-4F79-99EA-2B54EFDA51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940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906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1-4 Experimental Design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229600" cy="4419600"/>
          </a:xfrm>
        </p:spPr>
        <p:txBody>
          <a:bodyPr>
            <a:normAutofit/>
          </a:bodyPr>
          <a:lstStyle/>
          <a:p>
            <a:pPr marL="0" indent="0" algn="just" eaLnBrk="1" hangingPunct="1">
              <a:spcBef>
                <a:spcPct val="30000"/>
              </a:spcBef>
              <a:buNone/>
              <a:defRPr/>
            </a:pPr>
            <a:r>
              <a:rPr lang="en-US" b="1" u="sng" dirty="0" smtClean="0">
                <a:solidFill>
                  <a:schemeClr val="tx1"/>
                </a:solidFill>
              </a:rPr>
              <a:t>Misuses of Statistics</a:t>
            </a:r>
          </a:p>
          <a:p>
            <a:pPr marL="0" indent="0" algn="just" eaLnBrk="1" hangingPunct="1">
              <a:spcBef>
                <a:spcPct val="30000"/>
              </a:spcBef>
              <a:buNone/>
              <a:defRPr/>
            </a:pPr>
            <a:endParaRPr lang="en-US" b="1" u="sng" dirty="0" smtClean="0">
              <a:solidFill>
                <a:srgbClr val="FF0000"/>
              </a:solidFill>
            </a:endParaRPr>
          </a:p>
          <a:p>
            <a:pPr algn="just" eaLnBrk="1" hangingPunct="1">
              <a:spcBef>
                <a:spcPct val="30000"/>
              </a:spcBef>
              <a:defRPr/>
            </a:pPr>
            <a:r>
              <a:rPr lang="en-US" b="1" dirty="0" smtClean="0">
                <a:solidFill>
                  <a:srgbClr val="FF0000"/>
                </a:solidFill>
              </a:rPr>
              <a:t>Suspect Samples</a:t>
            </a:r>
          </a:p>
          <a:p>
            <a:pPr lvl="1" algn="just" eaLnBrk="1" hangingPunct="1">
              <a:spcBef>
                <a:spcPct val="30000"/>
              </a:spcBef>
              <a:defRPr/>
            </a:pPr>
            <a:r>
              <a:rPr lang="en-US" sz="1800" dirty="0" smtClean="0"/>
              <a:t>Is the sample large enough?</a:t>
            </a:r>
          </a:p>
          <a:p>
            <a:pPr lvl="1" algn="just" eaLnBrk="1" hangingPunct="1">
              <a:spcBef>
                <a:spcPct val="30000"/>
              </a:spcBef>
              <a:defRPr/>
            </a:pPr>
            <a:r>
              <a:rPr lang="en-US" sz="1800" dirty="0" smtClean="0"/>
              <a:t>How was the sample selected?</a:t>
            </a:r>
          </a:p>
          <a:p>
            <a:pPr lvl="1" algn="just" eaLnBrk="1" hangingPunct="1">
              <a:spcBef>
                <a:spcPct val="30000"/>
              </a:spcBef>
              <a:defRPr/>
            </a:pPr>
            <a:r>
              <a:rPr lang="en-US" sz="1800" dirty="0" smtClean="0"/>
              <a:t>Is the sample representative of the population?</a:t>
            </a:r>
          </a:p>
          <a:p>
            <a:pPr marL="457200" lvl="1" indent="0" algn="just" eaLnBrk="1" hangingPunct="1">
              <a:spcBef>
                <a:spcPct val="30000"/>
              </a:spcBef>
              <a:buNone/>
              <a:defRPr/>
            </a:pPr>
            <a:endParaRPr lang="en-US" sz="1800" dirty="0" smtClean="0"/>
          </a:p>
          <a:p>
            <a:pPr algn="just" eaLnBrk="1" hangingPunct="1">
              <a:spcBef>
                <a:spcPct val="30000"/>
              </a:spcBef>
              <a:defRPr/>
            </a:pPr>
            <a:r>
              <a:rPr lang="en-US" b="1" dirty="0" smtClean="0">
                <a:solidFill>
                  <a:srgbClr val="FF0000"/>
                </a:solidFill>
              </a:rPr>
              <a:t>Ambiguous Averages</a:t>
            </a:r>
          </a:p>
          <a:p>
            <a:pPr lvl="1" algn="just" eaLnBrk="1" hangingPunct="1">
              <a:spcBef>
                <a:spcPct val="30000"/>
              </a:spcBef>
              <a:defRPr/>
            </a:pPr>
            <a:r>
              <a:rPr lang="en-US" dirty="0" smtClean="0">
                <a:solidFill>
                  <a:schemeClr val="tx1"/>
                </a:solidFill>
              </a:rPr>
              <a:t>What particular measure of average was used and why?</a:t>
            </a: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solidFill>
                  <a:srgbClr val="000000"/>
                </a:solidFill>
              </a:rPr>
              <a:t>Semester II 2016/2017</a:t>
            </a:r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23F9D-7E7B-4F79-99EA-2B54EFDA51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3566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90600"/>
          </a:xfrm>
        </p:spPr>
        <p:txBody>
          <a:bodyPr/>
          <a:lstStyle/>
          <a:p>
            <a:pPr eaLnBrk="1" hangingPunct="1"/>
            <a:r>
              <a:rPr lang="en-US" sz="4000" dirty="0"/>
              <a:t>1-4 Experimental Design</a:t>
            </a:r>
            <a:endParaRPr lang="en-US" sz="4000" dirty="0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229600" cy="4419600"/>
          </a:xfrm>
        </p:spPr>
        <p:txBody>
          <a:bodyPr/>
          <a:lstStyle/>
          <a:p>
            <a:pPr algn="just" eaLnBrk="1" hangingPunct="1">
              <a:spcBef>
                <a:spcPct val="30000"/>
              </a:spcBef>
              <a:defRPr/>
            </a:pPr>
            <a:r>
              <a:rPr lang="en-US" b="1" dirty="0" smtClean="0">
                <a:solidFill>
                  <a:srgbClr val="FF0000"/>
                </a:solidFill>
              </a:rPr>
              <a:t>Changing the Subject</a:t>
            </a:r>
          </a:p>
          <a:p>
            <a:pPr lvl="1" algn="just" eaLnBrk="1" hangingPunct="1">
              <a:spcBef>
                <a:spcPct val="30000"/>
              </a:spcBef>
              <a:defRPr/>
            </a:pPr>
            <a:r>
              <a:rPr lang="en-US" sz="1800" dirty="0" smtClean="0"/>
              <a:t>Are different values used to represent the same data?</a:t>
            </a:r>
          </a:p>
          <a:p>
            <a:pPr lvl="1" algn="just" eaLnBrk="1" hangingPunct="1">
              <a:spcBef>
                <a:spcPct val="30000"/>
              </a:spcBef>
              <a:defRPr/>
            </a:pPr>
            <a:endParaRPr lang="en-US" sz="1800" dirty="0" smtClean="0"/>
          </a:p>
          <a:p>
            <a:pPr algn="just" eaLnBrk="1" hangingPunct="1">
              <a:spcBef>
                <a:spcPct val="30000"/>
              </a:spcBef>
              <a:defRPr/>
            </a:pPr>
            <a:r>
              <a:rPr lang="en-US" b="1" dirty="0" smtClean="0">
                <a:solidFill>
                  <a:srgbClr val="FF0000"/>
                </a:solidFill>
              </a:rPr>
              <a:t>Detached Statistics</a:t>
            </a:r>
          </a:p>
          <a:p>
            <a:pPr lvl="1" algn="just" eaLnBrk="1" hangingPunct="1">
              <a:spcBef>
                <a:spcPct val="30000"/>
              </a:spcBef>
              <a:defRPr/>
            </a:pPr>
            <a:r>
              <a:rPr lang="en-US" sz="1800" dirty="0" smtClean="0"/>
              <a:t>One third fewer calories…….than what?</a:t>
            </a:r>
          </a:p>
          <a:p>
            <a:pPr lvl="1" algn="just" eaLnBrk="1" hangingPunct="1">
              <a:spcBef>
                <a:spcPct val="30000"/>
              </a:spcBef>
              <a:defRPr/>
            </a:pPr>
            <a:endParaRPr lang="en-US" sz="1800" dirty="0" smtClean="0"/>
          </a:p>
          <a:p>
            <a:pPr algn="just" eaLnBrk="1" hangingPunct="1">
              <a:spcBef>
                <a:spcPct val="30000"/>
              </a:spcBef>
              <a:defRPr/>
            </a:pPr>
            <a:r>
              <a:rPr lang="en-US" b="1" dirty="0" smtClean="0">
                <a:solidFill>
                  <a:srgbClr val="FF0000"/>
                </a:solidFill>
              </a:rPr>
              <a:t>Implied Connections</a:t>
            </a:r>
          </a:p>
          <a:p>
            <a:pPr lvl="1" algn="just" eaLnBrk="1" hangingPunct="1">
              <a:spcBef>
                <a:spcPct val="30000"/>
              </a:spcBef>
              <a:defRPr/>
            </a:pPr>
            <a:r>
              <a:rPr lang="en-US" sz="1800" dirty="0" smtClean="0"/>
              <a:t>Studies </a:t>
            </a:r>
            <a:r>
              <a:rPr lang="en-US" sz="1800" i="1" dirty="0" smtClean="0"/>
              <a:t>suggest</a:t>
            </a:r>
            <a:r>
              <a:rPr lang="en-US" sz="1800" dirty="0" smtClean="0"/>
              <a:t> that </a:t>
            </a:r>
            <a:r>
              <a:rPr lang="en-US" sz="1800" i="1" dirty="0" smtClean="0"/>
              <a:t>some</a:t>
            </a:r>
            <a:r>
              <a:rPr lang="en-US" sz="1800" dirty="0" smtClean="0"/>
              <a:t> people </a:t>
            </a:r>
            <a:r>
              <a:rPr lang="en-US" sz="1800" i="1" dirty="0" smtClean="0"/>
              <a:t>may</a:t>
            </a:r>
            <a:r>
              <a:rPr lang="en-US" sz="1800" dirty="0" smtClean="0"/>
              <a:t> understand what this statement means.</a:t>
            </a: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solidFill>
                  <a:srgbClr val="000000"/>
                </a:solidFill>
              </a:rPr>
              <a:t>Semester II 2016/2017</a:t>
            </a:r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23F9D-7E7B-4F79-99EA-2B54EFDA51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7303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90600"/>
          </a:xfrm>
        </p:spPr>
        <p:txBody>
          <a:bodyPr/>
          <a:lstStyle/>
          <a:p>
            <a:pPr eaLnBrk="1" hangingPunct="1"/>
            <a:r>
              <a:rPr lang="en-US" sz="4000" dirty="0"/>
              <a:t>1-4 Experimental Design</a:t>
            </a:r>
            <a:endParaRPr lang="en-US" sz="4000" dirty="0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229600" cy="4419600"/>
          </a:xfrm>
        </p:spPr>
        <p:txBody>
          <a:bodyPr/>
          <a:lstStyle/>
          <a:p>
            <a:pPr algn="just" eaLnBrk="1" hangingPunct="1">
              <a:spcBef>
                <a:spcPct val="30000"/>
              </a:spcBef>
              <a:defRPr/>
            </a:pPr>
            <a:r>
              <a:rPr lang="en-US" b="1" dirty="0" smtClean="0">
                <a:solidFill>
                  <a:srgbClr val="FF0000"/>
                </a:solidFill>
              </a:rPr>
              <a:t>Misleading Graphs</a:t>
            </a:r>
          </a:p>
          <a:p>
            <a:pPr lvl="1" algn="just" eaLnBrk="1" hangingPunct="1">
              <a:spcBef>
                <a:spcPct val="30000"/>
              </a:spcBef>
              <a:defRPr/>
            </a:pPr>
            <a:r>
              <a:rPr lang="en-US" sz="1800" dirty="0" smtClean="0"/>
              <a:t>Are the scales for the </a:t>
            </a:r>
            <a:r>
              <a:rPr lang="en-US" sz="1800" i="1" dirty="0" smtClean="0"/>
              <a:t>x</a:t>
            </a:r>
            <a:r>
              <a:rPr lang="en-US" sz="1800" dirty="0" smtClean="0"/>
              <a:t>-axis and </a:t>
            </a:r>
            <a:r>
              <a:rPr lang="en-US" sz="1800" i="1" dirty="0" smtClean="0"/>
              <a:t>y</a:t>
            </a:r>
            <a:r>
              <a:rPr lang="en-US" sz="1800" dirty="0" smtClean="0"/>
              <a:t>-axis appropriate for the data?</a:t>
            </a:r>
          </a:p>
          <a:p>
            <a:pPr lvl="1" algn="just" eaLnBrk="1" hangingPunct="1">
              <a:spcBef>
                <a:spcPct val="30000"/>
              </a:spcBef>
              <a:defRPr/>
            </a:pPr>
            <a:endParaRPr lang="en-US" sz="180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just" eaLnBrk="1" hangingPunct="1">
              <a:spcBef>
                <a:spcPct val="30000"/>
              </a:spcBef>
              <a:defRPr/>
            </a:pPr>
            <a:r>
              <a:rPr lang="en-US" b="1" dirty="0" smtClean="0">
                <a:solidFill>
                  <a:srgbClr val="FF0000"/>
                </a:solidFill>
              </a:rPr>
              <a:t>Faulty Survey Questions</a:t>
            </a:r>
          </a:p>
          <a:p>
            <a:pPr lvl="1" algn="just" eaLnBrk="1" hangingPunct="1">
              <a:spcBef>
                <a:spcPct val="30000"/>
              </a:spcBef>
              <a:defRPr/>
            </a:pPr>
            <a:r>
              <a:rPr lang="en-US" sz="1800" dirty="0" smtClean="0"/>
              <a:t>Do you feel that statistics teachers should be paid higher salaries?</a:t>
            </a:r>
          </a:p>
          <a:p>
            <a:pPr lvl="1" algn="just" eaLnBrk="1" hangingPunct="1">
              <a:spcBef>
                <a:spcPct val="30000"/>
              </a:spcBef>
              <a:defRPr/>
            </a:pPr>
            <a:r>
              <a:rPr lang="en-US" sz="1800" dirty="0" smtClean="0"/>
              <a:t>Do you favor increasing tuition so that colleges can pay statistics teachers higher salaries?</a:t>
            </a: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solidFill>
                  <a:srgbClr val="000000"/>
                </a:solidFill>
              </a:rPr>
              <a:t>Semester II 2016/2017</a:t>
            </a:r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23F9D-7E7B-4F79-99EA-2B54EFDA51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6843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pterSubTitle" hidden="1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ectionNumber" hidden="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smtClean="0">
                <a:solidFill>
                  <a:srgbClr val="000000"/>
                </a:solidFill>
              </a:rPr>
              <a:t>1.1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6" name="SectionTitle" hidden="1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smtClean="0">
                <a:solidFill>
                  <a:srgbClr val="000000"/>
                </a:solidFill>
              </a:rPr>
              <a:t>Descriptive and inferential statistics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7" name="ObjectiveNumber" hidden="1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Objective" hidden="1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ItemNumber" hidden="1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ItemTitle" hidden="1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1" name="CONS" hidden="1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2" name="SlideNumber" hidden="1"/>
          <p:cNvSpPr>
            <a:spLocks noGrp="1"/>
          </p:cNvSpPr>
          <p:nvPr>
            <p:ph type="body" sz="quarter" idx="20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3" name="Copyright" hidden="1"/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endParaRPr lang="en-US">
              <a:solidFill>
                <a:srgbClr val="000000"/>
              </a:solidFill>
            </a:endParaRPr>
          </a:p>
        </p:txBody>
      </p:sp>
      <p:graphicFrame>
        <p:nvGraphicFramePr>
          <p:cNvPr id="14" name="ObjectivesTable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1939809"/>
              </p:ext>
            </p:extLst>
          </p:nvPr>
        </p:nvGraphicFramePr>
        <p:xfrm>
          <a:off x="228600" y="1143000"/>
          <a:ext cx="8686800" cy="2926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8200"/>
                <a:gridCol w="7848600"/>
              </a:tblGrid>
              <a:tr h="501819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57150" cap="flat" cmpd="sng" algn="ctr">
                      <a:solidFill>
                        <a:srgbClr val="E4F2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Demonstrate knowledge of statistical terms.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solidFill>
                        <a:srgbClr val="E4F2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4525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E4F2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E4F2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Differentiate between the two branches of statistics.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57150" cap="flat" cmpd="sng" algn="ctr">
                      <a:solidFill>
                        <a:srgbClr val="E4F2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E4F2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4525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E4F2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E4F2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Identify types of data.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57150" cap="flat" cmpd="sng" algn="ctr">
                      <a:solidFill>
                        <a:srgbClr val="E4F2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E4F2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4525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E4F2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E4F2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Identify the measurement level for each variable.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57150" cap="flat" cmpd="sng" algn="ctr">
                      <a:solidFill>
                        <a:srgbClr val="E4F2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E4F2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09600" y="228600"/>
            <a:ext cx="47784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/>
              <a:t>Learning Objectives</a:t>
            </a:r>
            <a:endParaRPr lang="en-US" sz="4400" b="1" dirty="0"/>
          </a:p>
        </p:txBody>
      </p:sp>
      <p:graphicFrame>
        <p:nvGraphicFramePr>
          <p:cNvPr id="15" name="ObjectivesTable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8505130"/>
              </p:ext>
            </p:extLst>
          </p:nvPr>
        </p:nvGraphicFramePr>
        <p:xfrm>
          <a:off x="228600" y="4063299"/>
          <a:ext cx="8686800" cy="1981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8201"/>
                <a:gridCol w="7848599"/>
              </a:tblGrid>
              <a:tr h="494525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E4F2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E4F2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Identify the four basic sampling techniques.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57150" cap="flat" cmpd="sng" algn="ctr">
                      <a:solidFill>
                        <a:srgbClr val="E4F2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E4F2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901781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E4F2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E4F2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Explain the difference between an observational and an experimental study.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57150" cap="flat" cmpd="sng" algn="ctr">
                      <a:solidFill>
                        <a:srgbClr val="E4F2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E4F2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4525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E4F2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E4F2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800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Explain how statistics can be used and misused.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57150" cap="flat" cmpd="sng" algn="ctr">
                      <a:solidFill>
                        <a:srgbClr val="E4F2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E4F2E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81518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dirty="0" smtClean="0"/>
              <a:t>1.1</a:t>
            </a:r>
            <a:endParaRPr lang="en-MY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chemeClr val="tx1"/>
                </a:solidFill>
              </a:rPr>
              <a:t>Descriptive and Inferential Statistics</a:t>
            </a:r>
            <a:endParaRPr lang="en-MY" sz="2800" dirty="0"/>
          </a:p>
        </p:txBody>
      </p:sp>
    </p:spTree>
    <p:extLst>
      <p:ext uri="{BB962C8B-B14F-4D97-AF65-F5344CB8AC3E}">
        <p14:creationId xmlns:p14="http://schemas.microsoft.com/office/powerpoint/2010/main" val="2795172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90600"/>
          </a:xfrm>
        </p:spPr>
        <p:txBody>
          <a:bodyPr/>
          <a:lstStyle/>
          <a:p>
            <a:pPr eaLnBrk="1" hangingPunct="1"/>
            <a:r>
              <a:rPr lang="en-US" sz="4000" smtClean="0"/>
              <a:t>Introduction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7772400" cy="4267200"/>
          </a:xfrm>
        </p:spPr>
        <p:txBody>
          <a:bodyPr/>
          <a:lstStyle/>
          <a:p>
            <a:pPr algn="just" eaLnBrk="1" hangingPunct="1"/>
            <a:r>
              <a:rPr lang="en-US" b="1" dirty="0" smtClean="0">
                <a:solidFill>
                  <a:srgbClr val="FF0000"/>
                </a:solidFill>
              </a:rPr>
              <a:t>Statistics</a:t>
            </a:r>
            <a:r>
              <a:rPr lang="en-US" b="1" i="1" dirty="0" smtClean="0"/>
              <a:t> </a:t>
            </a:r>
            <a:r>
              <a:rPr lang="en-US" dirty="0" smtClean="0"/>
              <a:t>is the </a:t>
            </a:r>
            <a:r>
              <a:rPr lang="en-US" b="1" dirty="0" smtClean="0">
                <a:solidFill>
                  <a:srgbClr val="FF0000"/>
                </a:solidFill>
              </a:rPr>
              <a:t>science</a:t>
            </a:r>
            <a:r>
              <a:rPr lang="en-US" dirty="0" smtClean="0"/>
              <a:t> of conducting studies to</a:t>
            </a:r>
          </a:p>
          <a:p>
            <a:pPr marL="1428750" lvl="2" indent="-514350" algn="just" eaLnBrk="1" hangingPunct="1"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FF0000"/>
                </a:solidFill>
              </a:rPr>
              <a:t>collect</a:t>
            </a:r>
            <a:r>
              <a:rPr lang="en-US" sz="1800" dirty="0" smtClean="0"/>
              <a:t>,</a:t>
            </a:r>
          </a:p>
          <a:p>
            <a:pPr marL="1428750" lvl="2" indent="-514350" algn="just" eaLnBrk="1" hangingPunct="1"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FF0000"/>
                </a:solidFill>
              </a:rPr>
              <a:t>organize</a:t>
            </a:r>
            <a:r>
              <a:rPr lang="en-US" sz="1800" dirty="0" smtClean="0"/>
              <a:t>, </a:t>
            </a:r>
          </a:p>
          <a:p>
            <a:pPr marL="1428750" lvl="2" indent="-514350" algn="just" eaLnBrk="1" hangingPunct="1"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FF0000"/>
                </a:solidFill>
              </a:rPr>
              <a:t>summarize</a:t>
            </a:r>
            <a:r>
              <a:rPr lang="en-US" sz="1800" dirty="0" smtClean="0"/>
              <a:t>, </a:t>
            </a:r>
          </a:p>
          <a:p>
            <a:pPr marL="1428750" lvl="2" indent="-514350" algn="just" eaLnBrk="1" hangingPunct="1"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FF0000"/>
                </a:solidFill>
              </a:rPr>
              <a:t>analyze</a:t>
            </a:r>
            <a:r>
              <a:rPr lang="en-US" sz="1800" dirty="0" smtClean="0"/>
              <a:t>, and </a:t>
            </a:r>
          </a:p>
          <a:p>
            <a:pPr marL="1428750" lvl="2" indent="-514350" algn="just" eaLnBrk="1" hangingPunct="1"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FF0000"/>
                </a:solidFill>
              </a:rPr>
              <a:t>draw conclusions </a:t>
            </a:r>
            <a:r>
              <a:rPr lang="en-US" sz="1800" dirty="0" smtClean="0"/>
              <a:t>from data.</a:t>
            </a:r>
          </a:p>
        </p:txBody>
      </p:sp>
      <p:sp>
        <p:nvSpPr>
          <p:cNvPr id="512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solidFill>
                  <a:srgbClr val="000000"/>
                </a:solidFill>
              </a:rPr>
              <a:t>Semester II 2016/2017</a:t>
            </a:r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23F9D-7E7B-4F79-99EA-2B54EFDA51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659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906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Rationale to Study Statistics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7772400" cy="4267200"/>
          </a:xfrm>
        </p:spPr>
        <p:txBody>
          <a:bodyPr/>
          <a:lstStyle/>
          <a:p>
            <a:pPr algn="just" eaLnBrk="1" hangingPunct="1"/>
            <a:r>
              <a:rPr lang="en-US" dirty="0" smtClean="0"/>
              <a:t>Must be able to</a:t>
            </a:r>
            <a:r>
              <a:rPr lang="en-US" dirty="0" smtClean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read and understand </a:t>
            </a:r>
            <a:r>
              <a:rPr lang="en-US" dirty="0" smtClean="0"/>
              <a:t>the various statistical studies performed in the field</a:t>
            </a:r>
            <a:r>
              <a:rPr lang="en-US" dirty="0"/>
              <a:t>.</a:t>
            </a:r>
            <a:endParaRPr lang="en-US" dirty="0" smtClean="0"/>
          </a:p>
          <a:p>
            <a:pPr algn="just" eaLnBrk="1" hangingPunct="1"/>
            <a:r>
              <a:rPr lang="en-US" dirty="0" smtClean="0"/>
              <a:t>May be called on to </a:t>
            </a:r>
            <a:r>
              <a:rPr lang="en-US" b="1" dirty="0" smtClean="0">
                <a:solidFill>
                  <a:srgbClr val="FF0000"/>
                </a:solidFill>
              </a:rPr>
              <a:t>conduct research </a:t>
            </a:r>
            <a:r>
              <a:rPr lang="en-US" dirty="0" smtClean="0"/>
              <a:t>that involves statistical procedures.</a:t>
            </a:r>
          </a:p>
          <a:p>
            <a:pPr algn="just" eaLnBrk="1" hangingPunct="1"/>
            <a:r>
              <a:rPr lang="en-US" dirty="0" smtClean="0"/>
              <a:t>Becoming </a:t>
            </a:r>
            <a:r>
              <a:rPr lang="en-US" b="1" dirty="0" smtClean="0">
                <a:solidFill>
                  <a:srgbClr val="FF0000"/>
                </a:solidFill>
              </a:rPr>
              <a:t>better</a:t>
            </a:r>
            <a:r>
              <a:rPr lang="en-US" dirty="0" smtClean="0"/>
              <a:t> consumers and citizens.</a:t>
            </a:r>
          </a:p>
          <a:p>
            <a:pPr eaLnBrk="1" hangingPunct="1"/>
            <a:endParaRPr lang="en-US" sz="3200" dirty="0" smtClean="0"/>
          </a:p>
        </p:txBody>
      </p:sp>
      <p:sp>
        <p:nvSpPr>
          <p:cNvPr id="512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solidFill>
                  <a:srgbClr val="000000"/>
                </a:solidFill>
              </a:rPr>
              <a:t>Semester II 2016/2017</a:t>
            </a:r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23F9D-7E7B-4F79-99EA-2B54EFDA51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785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599" y="609600"/>
            <a:ext cx="6934201" cy="13208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1-1 Descriptive and Inferential Statistics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209800"/>
            <a:ext cx="7924800" cy="4267200"/>
          </a:xfrm>
        </p:spPr>
        <p:txBody>
          <a:bodyPr>
            <a:normAutofit/>
          </a:bodyPr>
          <a:lstStyle/>
          <a:p>
            <a:pPr algn="just" eaLnBrk="1" hangingPunct="1">
              <a:spcBef>
                <a:spcPct val="50000"/>
              </a:spcBef>
              <a:defRPr/>
            </a:pPr>
            <a:r>
              <a:rPr lang="en-US" sz="2000" dirty="0" smtClean="0"/>
              <a:t>To gain knowledge about seemingly haphazard situations, statisticians collect </a:t>
            </a:r>
            <a:r>
              <a:rPr lang="en-US" sz="2000" b="1" dirty="0" smtClean="0">
                <a:solidFill>
                  <a:srgbClr val="FF0000"/>
                </a:solidFill>
              </a:rPr>
              <a:t>information for variables</a:t>
            </a:r>
            <a:r>
              <a:rPr lang="en-US" sz="2000" dirty="0" smtClean="0"/>
              <a:t>, which </a:t>
            </a:r>
            <a:r>
              <a:rPr lang="en-US" sz="2000" b="1" dirty="0" smtClean="0">
                <a:solidFill>
                  <a:srgbClr val="FF0000"/>
                </a:solidFill>
              </a:rPr>
              <a:t>describe the situation</a:t>
            </a:r>
            <a:r>
              <a:rPr lang="en-US" sz="2000" dirty="0" smtClean="0"/>
              <a:t>.</a:t>
            </a: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mtClean="0">
                <a:solidFill>
                  <a:srgbClr val="000000"/>
                </a:solidFill>
              </a:rPr>
              <a:t>Semester II 2016/2017</a:t>
            </a:r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23F9D-7E7B-4F79-99EA-2B54EFDA516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901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PSTEXTTITLE" val="Basic Mathematics Skills"/>
  <p:tag name="AMPSTEXTSUBTITLE" val=""/>
  <p:tag name="AMPSEDITION" val="11"/>
  <p:tag name="AMPSAUTHOR" val="Bittinger"/>
  <p:tag name="AMPSCOPYRIGHT" val="2011"/>
  <p:tag name="AMPSISBN" val="none"/>
  <p:tag name="AMPSLASTUSEDDATE" val="10/7/2009"/>
  <p:tag name="AMPSCHAPTERNUMBER" val=""/>
  <p:tag name="AMPSCHAPTERTITLE" val=""/>
  <p:tag name="AMPSCHAPTERSUBTITLE" val=""/>
  <p:tag name="AMPSFILEROOTNAME" val=""/>
  <p:tag name="AMPSEXPIRED" val="True"/>
  <p:tag name="AMPSINITDATE" val="12/15/2009"/>
  <p:tag name="AMPSPRESENTATIONTYPE" val="AMPSFrames"/>
  <p:tag name="AMPSCOPYRIGHTYEAR" val="2012 The McGraw-Hill Companies, Inc."/>
  <p:tag name="AMPSPUBLISHER" val=""/>
  <p:tag name="AMPSCONSTEXT" val="(continued)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PSSECTIONTITLE" val="Descriptive and Inferential Statistics"/>
  <p:tag name="AMPSSECTIONNUMBER" val="1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PSSECTIONTITLE" val="Descriptive and inferential statistics"/>
  <p:tag name="AMPSSECTIONNUMBER" val="1.1"/>
</p:tagLst>
</file>

<file path=ppt/theme/theme1.xml><?xml version="1.0" encoding="utf-8"?>
<a:theme xmlns:a="http://schemas.openxmlformats.org/drawingml/2006/main" name="Cov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ections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bjectives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Exposi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Examp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Solu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Proced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Defini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TanBox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32382</TotalTime>
  <Words>2428</Words>
  <Application>Microsoft Macintosh PowerPoint</Application>
  <PresentationFormat>On-screen Show (4:3)</PresentationFormat>
  <Paragraphs>485</Paragraphs>
  <Slides>45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10</vt:i4>
      </vt:variant>
      <vt:variant>
        <vt:lpstr>Slide Titles</vt:lpstr>
      </vt:variant>
      <vt:variant>
        <vt:i4>45</vt:i4>
      </vt:variant>
    </vt:vector>
  </HeadingPairs>
  <TitlesOfParts>
    <vt:vector size="66" baseType="lpstr">
      <vt:lpstr>Baskerville Old Face</vt:lpstr>
      <vt:lpstr>Calibri</vt:lpstr>
      <vt:lpstr>Garamond</vt:lpstr>
      <vt:lpstr>Helvetica</vt:lpstr>
      <vt:lpstr>SimSun</vt:lpstr>
      <vt:lpstr>Symbol</vt:lpstr>
      <vt:lpstr>Times New Roman</vt:lpstr>
      <vt:lpstr>Trebuchet MS</vt:lpstr>
      <vt:lpstr>Wingdings</vt:lpstr>
      <vt:lpstr>Wingdings 3</vt:lpstr>
      <vt:lpstr>Arial</vt:lpstr>
      <vt:lpstr>Cover</vt:lpstr>
      <vt:lpstr>Sections</vt:lpstr>
      <vt:lpstr>Objectives</vt:lpstr>
      <vt:lpstr>Exposition</vt:lpstr>
      <vt:lpstr>Example</vt:lpstr>
      <vt:lpstr>Solution</vt:lpstr>
      <vt:lpstr>Procedure</vt:lpstr>
      <vt:lpstr>Definition</vt:lpstr>
      <vt:lpstr>TanBox</vt:lpstr>
      <vt:lpstr>Facet</vt:lpstr>
      <vt:lpstr>PowerPoint Presentation</vt:lpstr>
      <vt:lpstr>Du’a for Study</vt:lpstr>
      <vt:lpstr>PowerPoint Presentation</vt:lpstr>
      <vt:lpstr>PowerPoint Presentation</vt:lpstr>
      <vt:lpstr>PowerPoint Presentation</vt:lpstr>
      <vt:lpstr>1.1</vt:lpstr>
      <vt:lpstr>Introduction</vt:lpstr>
      <vt:lpstr>Rationale to Study Statistics</vt:lpstr>
      <vt:lpstr>1-1 Descriptive and Inferential Statistics</vt:lpstr>
      <vt:lpstr>1-1 Descriptive and Inferential Statistics</vt:lpstr>
      <vt:lpstr>1-1 Descriptive and Inferential Statistics</vt:lpstr>
      <vt:lpstr>1-1 Descriptive and Inferential Statistics</vt:lpstr>
      <vt:lpstr>1-1 Descriptive and Inferential Statistics</vt:lpstr>
      <vt:lpstr>1-1 Descriptive and Inferential Statistics</vt:lpstr>
      <vt:lpstr>1-1 Descriptive and Inferential Statistics</vt:lpstr>
      <vt:lpstr>1-1 Descriptive and Inferential Statistics</vt:lpstr>
      <vt:lpstr>Exercise (Example 1-1; page 4)</vt:lpstr>
      <vt:lpstr>1.2</vt:lpstr>
      <vt:lpstr>1-2 Variables and Types of Data</vt:lpstr>
      <vt:lpstr>1-2 Variables and Types of Data</vt:lpstr>
      <vt:lpstr>1-2 Variables and Types of Data</vt:lpstr>
      <vt:lpstr>1-2 Variables and Types of Data</vt:lpstr>
      <vt:lpstr>1-2 Recorded Values and Boundaries</vt:lpstr>
      <vt:lpstr>1-2 Variables and Types of Data</vt:lpstr>
      <vt:lpstr>1-2 Variables and Types of Data</vt:lpstr>
      <vt:lpstr>1-2 Variables and Types of Data</vt:lpstr>
      <vt:lpstr>1-2 Variables and Types of Data</vt:lpstr>
      <vt:lpstr>1-2 Variables and Types of Data</vt:lpstr>
      <vt:lpstr>Exercise (Example 1-4; page 9)</vt:lpstr>
      <vt:lpstr>1.3</vt:lpstr>
      <vt:lpstr>1-3 Data Collection and Sampling Techniques</vt:lpstr>
      <vt:lpstr>1-3 Data Collection and Sampling Techniques</vt:lpstr>
      <vt:lpstr>1-3 Data Collection and Sampling Techniques</vt:lpstr>
      <vt:lpstr>1-3 Data Collection and Sampling Techniques</vt:lpstr>
      <vt:lpstr>1-3 Data Collection and Sampling Techniques</vt:lpstr>
      <vt:lpstr>1-3 Data Collection and Sampling Techniques</vt:lpstr>
      <vt:lpstr>Summary of Sampling Methods</vt:lpstr>
      <vt:lpstr>Exercise (Example 1-5; page 16)</vt:lpstr>
      <vt:lpstr>1.4</vt:lpstr>
      <vt:lpstr>1-4 Experimental Design</vt:lpstr>
      <vt:lpstr>1-4 Experimental Design</vt:lpstr>
      <vt:lpstr>1-4 Experimental Design</vt:lpstr>
      <vt:lpstr>1-4 Experimental Design</vt:lpstr>
      <vt:lpstr>1-4 Experimental Design</vt:lpstr>
      <vt:lpstr>1-4 Experimental Design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Jon Booze</dc:creator>
  <cp:lastModifiedBy>Afidalina Tumian</cp:lastModifiedBy>
  <cp:revision>6210</cp:revision>
  <cp:lastPrinted>2014-09-12T14:03:29Z</cp:lastPrinted>
  <dcterms:created xsi:type="dcterms:W3CDTF">2009-06-05T19:21:04Z</dcterms:created>
  <dcterms:modified xsi:type="dcterms:W3CDTF">2017-02-01T01:46:18Z</dcterms:modified>
</cp:coreProperties>
</file>