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de089f8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de089f8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e13f4f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e13f4f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e0898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de0898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de089f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de089f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de089f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de089f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de089f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de089f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de089f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de089f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de089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de089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de089f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de089f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alt1">
  <p:cSld name="TITLE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83" name="Google Shape;83;p13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Extension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29627" y="2944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 Front End Summit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/ Agenda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of </a:t>
            </a:r>
            <a:r>
              <a:rPr lang="en"/>
              <a:t>different</a:t>
            </a:r>
            <a:r>
              <a:rPr lang="en"/>
              <a:t> building blocks of Chrome Extension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IBAN Generator as Chrome Extension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Q&amp;A / Support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subTitle"/>
          </p:nvPr>
        </p:nvSpPr>
        <p:spPr>
          <a:xfrm>
            <a:off x="1455902" y="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Chrome Extension Workshop - IFES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25" y="1853850"/>
            <a:ext cx="6132250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1455902" y="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Chrome Extension Workshop - IFES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building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generate random IBAN numbers</a:t>
            </a:r>
            <a:endParaRPr/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Clicking on icon, will generate random IBAN number and copied to clipboard.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 menu on input fields to fill it with newly generated IBAN number.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 to configure extension like changing Country and Bank.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 to disable context menu.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170350" y="1933875"/>
            <a:ext cx="71553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Slack Channel 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600"/>
            </a:br>
            <a:r>
              <a:rPr b="1" lang="en" sz="1600"/>
              <a:t>Git Repository :  </a:t>
            </a:r>
            <a:r>
              <a:rPr b="1" lang="en" sz="1600">
                <a:solidFill>
                  <a:srgbClr val="4A86E8"/>
                </a:solidFill>
              </a:rPr>
              <a:t>https://git.io/JvKw1</a:t>
            </a:r>
            <a:endParaRPr b="1"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30387" y="2756325"/>
            <a:ext cx="373350" cy="3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15387"/>
            <a:ext cx="375225" cy="3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170350" y="3407700"/>
            <a:ext cx="76218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Instructions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find icons, styles and some code snippets in help-content folder. You are free to use different resources if you like 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already a solution branch for each phase for your reference.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need help, just put sticky note on your laptop.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525" y="3444375"/>
            <a:ext cx="445076" cy="4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IBAN on click of icon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Copy generated IBAN to clipboard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notification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Points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manifest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 action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 listener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4294967295"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Paste random IBAN through context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configuration through settings page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Points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729450" y="1322450"/>
            <a:ext cx="76881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Thank you.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7952" y="2507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Zaid Chauhan </a:t>
            </a:r>
            <a:r>
              <a:rPr lang="en"/>
              <a:t> / </a:t>
            </a:r>
            <a:r>
              <a:rPr lang="en"/>
              <a:t> Shanikant Singh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