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9" r:id="rId4"/>
    <p:sldId id="262" r:id="rId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029200"/>
            <a:ext cx="4495800" cy="990600"/>
          </a:xfrm>
        </p:spPr>
        <p:txBody>
          <a:bodyPr anchor="b" anchorCtr="0"/>
          <a:lstStyle>
            <a:lvl1pPr algn="ctr">
              <a:defRPr sz="4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867400"/>
            <a:ext cx="4495800" cy="685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ar-SA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الرمز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838200"/>
            <a:ext cx="1143000" cy="50292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495300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عنوان، ونص،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عنوان وأربعة من 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69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9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0"/>
            <a:ext cx="2971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2971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42950"/>
            <a:ext cx="1865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3968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1905000"/>
            <a:ext cx="1865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66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0200"/>
            <a:ext cx="594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fld id="{4D543ADB-0F68-4ED7-9BAE-15185404B1DF}" type="datetimeFigureOut">
              <a:rPr lang="ar-SA" smtClean="0"/>
              <a:pPr/>
              <a:t>17/04/32</a:t>
            </a:fld>
            <a:endParaRPr lang="ar-S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fld id="{3AA66FDA-FF1E-4AAF-B12B-8D5D61D365BD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fade thruBlk="1"/>
  </p:transition>
  <p:txStyles>
    <p:titleStyle>
      <a:lvl1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tx2">
              <a:lumMod val="75000"/>
            </a:schemeClr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SzPct val="200000"/>
        <a:defRPr b="1">
          <a:solidFill>
            <a:schemeClr val="tx2">
              <a:lumMod val="75000"/>
            </a:schemeClr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2">
              <a:lumMod val="75000"/>
            </a:schemeClr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2">
              <a:lumMod val="75000"/>
            </a:schemeClr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2357422" y="4714884"/>
            <a:ext cx="4495800" cy="1519230"/>
          </a:xfrm>
          <a:solidFill>
            <a:schemeClr val="bg1"/>
          </a:solidFill>
        </p:spPr>
        <p:txBody>
          <a:bodyPr/>
          <a:lstStyle/>
          <a:p>
            <a:r>
              <a:rPr lang="ar-SA" b="1" dirty="0" smtClean="0"/>
              <a:t>اختبار تجريبي</a:t>
            </a:r>
            <a:endParaRPr lang="ar-SA" b="1" dirty="0"/>
          </a:p>
        </p:txBody>
      </p:sp>
      <p:pic>
        <p:nvPicPr>
          <p:cNvPr id="4" name="صورة 3" descr="aleppo-univ-logo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43694" y="0"/>
            <a:ext cx="2500306" cy="2500306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شكل بيضاوي 4"/>
          <p:cNvSpPr/>
          <p:nvPr/>
        </p:nvSpPr>
        <p:spPr>
          <a:xfrm>
            <a:off x="5000628" y="278605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شكل بيضاوي 5"/>
          <p:cNvSpPr/>
          <p:nvPr/>
        </p:nvSpPr>
        <p:spPr>
          <a:xfrm>
            <a:off x="6072198" y="3714752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شكل بيضاوي 6"/>
          <p:cNvSpPr/>
          <p:nvPr/>
        </p:nvSpPr>
        <p:spPr>
          <a:xfrm>
            <a:off x="8501090" y="3000372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شكل بيضاوي 7"/>
          <p:cNvSpPr/>
          <p:nvPr/>
        </p:nvSpPr>
        <p:spPr>
          <a:xfrm>
            <a:off x="4071934" y="314324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شكل بيضاوي 8"/>
          <p:cNvSpPr/>
          <p:nvPr/>
        </p:nvSpPr>
        <p:spPr>
          <a:xfrm>
            <a:off x="6357950" y="3000372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شكل بيضاوي 9"/>
          <p:cNvSpPr/>
          <p:nvPr/>
        </p:nvSpPr>
        <p:spPr>
          <a:xfrm>
            <a:off x="7572396" y="2643182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شكل بيضاوي 10"/>
          <p:cNvSpPr/>
          <p:nvPr/>
        </p:nvSpPr>
        <p:spPr>
          <a:xfrm>
            <a:off x="642910" y="2857496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شكل بيضاوي 11"/>
          <p:cNvSpPr/>
          <p:nvPr/>
        </p:nvSpPr>
        <p:spPr>
          <a:xfrm>
            <a:off x="2928926" y="2857496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شكل بيضاوي 12"/>
          <p:cNvSpPr/>
          <p:nvPr/>
        </p:nvSpPr>
        <p:spPr>
          <a:xfrm>
            <a:off x="4071934" y="242886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شكل بيضاوي 13"/>
          <p:cNvSpPr/>
          <p:nvPr/>
        </p:nvSpPr>
        <p:spPr>
          <a:xfrm>
            <a:off x="3000364" y="385762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شكل بيضاوي 14"/>
          <p:cNvSpPr/>
          <p:nvPr/>
        </p:nvSpPr>
        <p:spPr>
          <a:xfrm>
            <a:off x="5214942" y="385762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شكل بيضاوي 15"/>
          <p:cNvSpPr/>
          <p:nvPr/>
        </p:nvSpPr>
        <p:spPr>
          <a:xfrm>
            <a:off x="7572396" y="3286124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شكل بيضاوي 16"/>
          <p:cNvSpPr/>
          <p:nvPr/>
        </p:nvSpPr>
        <p:spPr>
          <a:xfrm>
            <a:off x="4786314" y="207167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شكل بيضاوي 17"/>
          <p:cNvSpPr/>
          <p:nvPr/>
        </p:nvSpPr>
        <p:spPr>
          <a:xfrm>
            <a:off x="5214942" y="857232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شكل بيضاوي 18"/>
          <p:cNvSpPr/>
          <p:nvPr/>
        </p:nvSpPr>
        <p:spPr>
          <a:xfrm>
            <a:off x="214282" y="785794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شكل بيضاوي 19"/>
          <p:cNvSpPr/>
          <p:nvPr/>
        </p:nvSpPr>
        <p:spPr>
          <a:xfrm>
            <a:off x="6072198" y="135729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شكل بيضاوي 20"/>
          <p:cNvSpPr/>
          <p:nvPr/>
        </p:nvSpPr>
        <p:spPr>
          <a:xfrm>
            <a:off x="6572264" y="207167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شكل بيضاوي 21"/>
          <p:cNvSpPr/>
          <p:nvPr/>
        </p:nvSpPr>
        <p:spPr>
          <a:xfrm>
            <a:off x="642910" y="3500438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شكل بيضاوي 23"/>
          <p:cNvSpPr/>
          <p:nvPr/>
        </p:nvSpPr>
        <p:spPr>
          <a:xfrm flipH="1">
            <a:off x="5786446" y="2357430"/>
            <a:ext cx="161924" cy="233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شكل بيضاوي 24"/>
          <p:cNvSpPr/>
          <p:nvPr/>
        </p:nvSpPr>
        <p:spPr>
          <a:xfrm>
            <a:off x="0" y="3786190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شكل بيضاوي 25"/>
          <p:cNvSpPr/>
          <p:nvPr/>
        </p:nvSpPr>
        <p:spPr>
          <a:xfrm>
            <a:off x="2285984" y="6000768"/>
            <a:ext cx="214314" cy="2143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شكل بيضاوي 26"/>
          <p:cNvSpPr/>
          <p:nvPr/>
        </p:nvSpPr>
        <p:spPr>
          <a:xfrm>
            <a:off x="6500826" y="4786322"/>
            <a:ext cx="214314" cy="2143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شكل بيضاوي 27"/>
          <p:cNvSpPr/>
          <p:nvPr/>
        </p:nvSpPr>
        <p:spPr>
          <a:xfrm>
            <a:off x="5786446" y="571480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شكل بيضاوي 28"/>
          <p:cNvSpPr/>
          <p:nvPr/>
        </p:nvSpPr>
        <p:spPr>
          <a:xfrm>
            <a:off x="8501090" y="4357694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42910" y="500042"/>
            <a:ext cx="8501090" cy="6357958"/>
          </a:xfrm>
          <a:solidFill>
            <a:schemeClr val="bg1"/>
          </a:solidFill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في منظومة إنذار ضمن إحدى السيارات : المطلوب </a:t>
            </a:r>
            <a:r>
              <a:rPr lang="ar-SA" dirty="0" smtClean="0">
                <a:solidFill>
                  <a:srgbClr val="FF0000"/>
                </a:solidFill>
              </a:rPr>
              <a:t>تنبيه السائق </a:t>
            </a:r>
            <a:r>
              <a:rPr lang="ar-SA" sz="2800" dirty="0" smtClean="0"/>
              <a:t>عندما </a:t>
            </a:r>
            <a:r>
              <a:rPr lang="ar-SA" sz="2800" dirty="0" smtClean="0">
                <a:solidFill>
                  <a:srgbClr val="C00000"/>
                </a:solidFill>
              </a:rPr>
              <a:t>يبدأ </a:t>
            </a:r>
            <a:r>
              <a:rPr lang="ar-SA" sz="2800" u="sng" dirty="0" smtClean="0">
                <a:solidFill>
                  <a:srgbClr val="C00000"/>
                </a:solidFill>
              </a:rPr>
              <a:t>تشغيل السيارة </a:t>
            </a:r>
            <a:r>
              <a:rPr lang="ar-SA" sz="2800" dirty="0" smtClean="0">
                <a:solidFill>
                  <a:srgbClr val="C00000"/>
                </a:solidFill>
              </a:rPr>
              <a:t>دون أن </a:t>
            </a:r>
            <a:r>
              <a:rPr lang="ar-SA" sz="2800" u="sng" dirty="0" smtClean="0">
                <a:solidFill>
                  <a:srgbClr val="C00000"/>
                </a:solidFill>
              </a:rPr>
              <a:t>يربط حزام </a:t>
            </a:r>
            <a:r>
              <a:rPr lang="ar-SA" sz="2800" u="sng" dirty="0" smtClean="0">
                <a:solidFill>
                  <a:srgbClr val="C00000"/>
                </a:solidFill>
              </a:rPr>
              <a:t>الأمان </a:t>
            </a:r>
            <a:r>
              <a:rPr lang="ar-SA" sz="2800" dirty="0" smtClean="0"/>
              <a:t>أو </a:t>
            </a:r>
            <a:r>
              <a:rPr lang="ar-SA" sz="2800" dirty="0" smtClean="0">
                <a:solidFill>
                  <a:srgbClr val="C00000"/>
                </a:solidFill>
              </a:rPr>
              <a:t>عندما يبدأ </a:t>
            </a:r>
            <a:r>
              <a:rPr lang="ar-SA" sz="2800" u="sng" dirty="0" smtClean="0">
                <a:solidFill>
                  <a:srgbClr val="C00000"/>
                </a:solidFill>
              </a:rPr>
              <a:t>تشغيل السيارة </a:t>
            </a:r>
            <a:r>
              <a:rPr lang="ar-SA" sz="2800" dirty="0" smtClean="0">
                <a:solidFill>
                  <a:srgbClr val="C00000"/>
                </a:solidFill>
              </a:rPr>
              <a:t>دون أن يتأكد من </a:t>
            </a:r>
            <a:r>
              <a:rPr lang="ar-SA" sz="2800" u="sng" dirty="0" smtClean="0">
                <a:solidFill>
                  <a:srgbClr val="C00000"/>
                </a:solidFill>
              </a:rPr>
              <a:t>إغلاق الباب بصورة جيدة </a:t>
            </a:r>
            <a:r>
              <a:rPr lang="ar-SA" sz="2800" dirty="0" smtClean="0"/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اعتبر أن حالة وضع حزام الأمان هي المتحول </a:t>
            </a:r>
            <a:r>
              <a:rPr lang="en-US" sz="2800" dirty="0" smtClean="0"/>
              <a:t>X </a:t>
            </a:r>
            <a:endParaRPr lang="ar-SA" sz="28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اعتبر أن حالة </a:t>
            </a:r>
            <a:r>
              <a:rPr lang="ar-SA" sz="2800" dirty="0" smtClean="0"/>
              <a:t>اغلاق الباب هي </a:t>
            </a:r>
            <a:r>
              <a:rPr lang="ar-SA" sz="2800" dirty="0" smtClean="0"/>
              <a:t>المتحول </a:t>
            </a:r>
            <a:r>
              <a:rPr lang="ar-SA" sz="2800" dirty="0" smtClean="0"/>
              <a:t> </a:t>
            </a:r>
            <a:r>
              <a:rPr lang="en-US" sz="2800" dirty="0" smtClean="0"/>
              <a:t>Y</a:t>
            </a:r>
            <a:endParaRPr lang="ar-SA" sz="28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اعتبر أن حالة </a:t>
            </a:r>
            <a:r>
              <a:rPr lang="ar-SA" sz="2800" dirty="0" smtClean="0"/>
              <a:t>تشغيل السيارة هي المتحول  </a:t>
            </a:r>
            <a:r>
              <a:rPr lang="en-US" sz="2800" dirty="0" smtClean="0"/>
              <a:t>Z</a:t>
            </a:r>
            <a:endParaRPr lang="ar-SA" sz="28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ar-SA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ar-SA" sz="3600" dirty="0" smtClean="0"/>
              <a:t>المطلوب : توصيف هذا النظام بلغة </a:t>
            </a:r>
            <a:r>
              <a:rPr lang="en-US" sz="3600" dirty="0" smtClean="0"/>
              <a:t>VHDL </a:t>
            </a:r>
            <a:r>
              <a:rPr lang="ar-SA" sz="3600" dirty="0" smtClean="0"/>
              <a:t> .</a:t>
            </a:r>
            <a:endParaRPr lang="ar-SA" sz="36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ar-SA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ar-SA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09995"/>
            <a:ext cx="7923241" cy="304800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architecture behavioral of  </a:t>
            </a: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begin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WARNING &lt;=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not </a:t>
            </a:r>
            <a:r>
              <a:rPr lang="en-US" dirty="0" smtClean="0">
                <a:solidFill>
                  <a:schemeClr val="tx1"/>
                </a:solidFill>
              </a:rPr>
              <a:t>Y and Z) </a:t>
            </a:r>
            <a:r>
              <a:rPr lang="en-US" dirty="0" smtClean="0">
                <a:solidFill>
                  <a:schemeClr val="tx1"/>
                </a:solidFill>
              </a:rPr>
              <a:t>or (not </a:t>
            </a:r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Z);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end behavioral;</a:t>
            </a:r>
            <a:endParaRPr lang="ar-S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ar-SA" dirty="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AF_WinterWhitela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siness_rocket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rock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 Whiteland</Template>
  <TotalTime>127</TotalTime>
  <Words>94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AF_WinterWhiteland</vt:lpstr>
      <vt:lpstr>اختبار تجريبي</vt:lpstr>
      <vt:lpstr>Slide 2</vt:lpstr>
      <vt:lpstr>Slide 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أسئلة امتحان مخبر الهندسة الالكترونية</dc:title>
  <dc:creator>Aula</dc:creator>
  <cp:lastModifiedBy>Aula Jazmati</cp:lastModifiedBy>
  <cp:revision>14</cp:revision>
  <dcterms:created xsi:type="dcterms:W3CDTF">2010-12-13T17:01:44Z</dcterms:created>
  <dcterms:modified xsi:type="dcterms:W3CDTF">2011-03-21T23:07:34Z</dcterms:modified>
</cp:coreProperties>
</file>