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9" r:id="rId6"/>
    <p:sldId id="258" r:id="rId7"/>
    <p:sldId id="257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B9F1D-B996-4BA0-9039-613E6AF2E072}" type="datetimeFigureOut">
              <a:rPr lang="fr-FR" smtClean="0"/>
              <a:pPr/>
              <a:t>13/04/2011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A053-64A5-468B-A4AC-F179676E72A7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CA053-64A5-468B-A4AC-F179676E72A7}" type="slidenum">
              <a:rPr lang="fr-CA" smtClean="0"/>
              <a:pPr/>
              <a:t>4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D72F5-4AE0-4F91-84F6-6991E5097B28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EE943-70E4-4D3E-825C-4798AC1A2B5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6A6B-ED90-47A0-950D-EB3F0A3126B0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BBB40-65F0-4BF8-8D3D-1B302F8A3BAB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7C806-A72D-4184-8CE5-0A37A3C18176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3CD3-4225-4A12-B5AE-87BC6FCDDB91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A493-1E86-4F07-9DE5-FB09DF1C1D4B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958D-0694-4924-A86B-21DB5723657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A30C4-9E91-4046-886F-CD5B013B801B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CA66E-1B18-41FC-BBBF-2CB9C82AD7A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0F04-595E-4771-B172-1E0CB2E92B51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C8491-D6A5-4A04-824C-DF1A16BB6700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4A7B5-1140-411B-9CDA-69B3E22C73FB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E9991-5BA6-4B12-89DE-1BA775F6205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8AAFD-4299-4BA3-BEF4-9CA24F6A9A84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7D73C-2031-492E-B38E-C491368C13D0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26DA9-818E-4FA1-AB8E-0D8F32C1D27D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873A-DAA7-4191-B399-30D6BF29195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AEDC2-A054-4FE4-98B1-11429BA579DC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D0E2-7683-4C20-B6CB-652102D0695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ar-SA" noProof="0" smtClean="0"/>
              <a:t>انقر فوق الرمز لإضافة صورة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AF50-9A6C-4838-B1B8-C0406834832C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8D11-3B1C-4630-A092-1A20EFFA3475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CC5DAF-87E5-49F5-903F-B90EF21DC3E6}" type="datetimeFigureOut">
              <a:rPr lang="fr-FR" smtClean="0"/>
              <a:pPr>
                <a:defRPr/>
              </a:pPr>
              <a:t>13/04/2011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98C9BD-93FD-4762-82A1-52C817A4AA67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772400" cy="1362075"/>
          </a:xfrm>
        </p:spPr>
        <p:txBody>
          <a:bodyPr rtlCol="0">
            <a:normAutofit/>
          </a:bodyPr>
          <a:lstStyle/>
          <a:p>
            <a:pPr algn="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ar-SY" sz="2800" b="1" dirty="0" smtClean="0">
                <a:latin typeface="Tahoma" pitchFamily="34" charset="0"/>
                <a:cs typeface="+mn-cs"/>
              </a:rPr>
              <a:t>مخبر النظم الالكترونية المتقدمة</a:t>
            </a:r>
            <a:endParaRPr lang="fr-CA" sz="28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cs"/>
            </a:endParaRPr>
          </a:p>
        </p:txBody>
      </p:sp>
      <p:sp>
        <p:nvSpPr>
          <p:cNvPr id="6" name="عنوان 1"/>
          <p:cNvSpPr>
            <a:spLocks noGrp="1"/>
          </p:cNvSpPr>
          <p:nvPr>
            <p:ph type="body" idx="1"/>
          </p:nvPr>
        </p:nvSpPr>
        <p:spPr>
          <a:xfrm>
            <a:off x="1143000" y="1295400"/>
            <a:ext cx="7772400" cy="1143000"/>
          </a:xfrm>
        </p:spPr>
        <p:txBody>
          <a:bodyPr/>
          <a:lstStyle/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VHDL</a:t>
            </a:r>
            <a:r>
              <a:rPr lang="ar-SY" sz="4000" dirty="0" smtClean="0">
                <a:solidFill>
                  <a:schemeClr val="tx1"/>
                </a:solidFill>
              </a:rPr>
              <a:t> </a:t>
            </a:r>
            <a:r>
              <a:rPr lang="ar-SY" sz="4000" dirty="0" smtClean="0">
                <a:solidFill>
                  <a:schemeClr val="tx1"/>
                </a:solidFill>
                <a:latin typeface="Tahoma" pitchFamily="34" charset="0"/>
              </a:rPr>
              <a:t>تصميم الدارات الالكترونية بلغة </a:t>
            </a:r>
            <a:endParaRPr lang="en-US" sz="4000" dirty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4" name="صورة 3" descr="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CC66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0" y="0"/>
            <a:ext cx="1500198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مربع نص 9"/>
          <p:cNvSpPr txBox="1"/>
          <p:nvPr/>
        </p:nvSpPr>
        <p:spPr>
          <a:xfrm>
            <a:off x="2209800" y="2743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Y" sz="3200" dirty="0" smtClean="0"/>
              <a:t>**أمثلة توضيحية**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85723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" y="1917710"/>
            <a:ext cx="8229600" cy="451168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329362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7438" y="1600200"/>
            <a:ext cx="6329362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مستطيل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7" name="مستطيل 16"/>
          <p:cNvSpPr>
            <a:spLocks noChangeArrowheads="1"/>
          </p:cNvSpPr>
          <p:nvPr/>
        </p:nvSpPr>
        <p:spPr bwMode="auto">
          <a:xfrm>
            <a:off x="2357422" y="2285992"/>
            <a:ext cx="4143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ar-SY" sz="3200" b="1" dirty="0" smtClean="0">
                <a:solidFill>
                  <a:schemeClr val="accent5">
                    <a:lumMod val="10000"/>
                  </a:schemeClr>
                </a:solidFill>
                <a:latin typeface="Rockwell" pitchFamily="18" charset="0"/>
              </a:rPr>
              <a:t>*</a:t>
            </a:r>
            <a:endParaRPr lang="ar-SY" sz="3200" b="1" dirty="0">
              <a:solidFill>
                <a:schemeClr val="accent5">
                  <a:lumMod val="10000"/>
                </a:schemeClr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مستطيل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7" name="مستطيل 16"/>
          <p:cNvSpPr>
            <a:spLocks noChangeArrowheads="1"/>
          </p:cNvSpPr>
          <p:nvPr/>
        </p:nvSpPr>
        <p:spPr bwMode="auto">
          <a:xfrm>
            <a:off x="2357422" y="2285992"/>
            <a:ext cx="4143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ar-SY" sz="3200" b="1" dirty="0" smtClean="0">
                <a:solidFill>
                  <a:schemeClr val="accent5">
                    <a:lumMod val="10000"/>
                  </a:schemeClr>
                </a:solidFill>
                <a:latin typeface="Rockwell" pitchFamily="18" charset="0"/>
              </a:rPr>
              <a:t>*</a:t>
            </a:r>
            <a:endParaRPr lang="ar-SY" sz="3200" b="1" dirty="0">
              <a:solidFill>
                <a:schemeClr val="accent5">
                  <a:lumMod val="10000"/>
                </a:schemeClr>
              </a:solidFill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مستطيل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7" name="مستطيل 16"/>
          <p:cNvSpPr>
            <a:spLocks noChangeArrowheads="1"/>
          </p:cNvSpPr>
          <p:nvPr/>
        </p:nvSpPr>
        <p:spPr bwMode="auto">
          <a:xfrm>
            <a:off x="1828800" y="1828800"/>
            <a:ext cx="52102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accent5">
                    <a:lumMod val="10000"/>
                  </a:schemeClr>
                </a:solidFill>
                <a:latin typeface="Arial Black" pitchFamily="34" charset="0"/>
              </a:rPr>
              <a:t>Thank You for your attention</a:t>
            </a:r>
            <a:endParaRPr lang="ar-SY" sz="3600" b="1" dirty="0">
              <a:solidFill>
                <a:schemeClr val="accent5">
                  <a:lumMod val="1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18" name="Content Placeholder 33" descr="PM00059_rising_arrow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3657600"/>
            <a:ext cx="1756923" cy="1306711"/>
          </a:xfrm>
          <a:prstGeom prst="rect">
            <a:avLst/>
          </a:prstGeom>
        </p:spPr>
      </p:pic>
      <p:pic>
        <p:nvPicPr>
          <p:cNvPr id="20" name="Content Placeholder 31" descr="grap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81" y="3610986"/>
            <a:ext cx="1801091" cy="1339483"/>
          </a:xfrm>
          <a:prstGeom prst="rect">
            <a:avLst/>
          </a:prstGeom>
        </p:spPr>
      </p:pic>
      <p:pic>
        <p:nvPicPr>
          <p:cNvPr id="21" name="Content Placeholder 35" descr="PM00100_hundred_dollar_bil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8352" y="3638796"/>
            <a:ext cx="1747174" cy="1351876"/>
          </a:xfrm>
          <a:prstGeom prst="rect">
            <a:avLst/>
          </a:prstGeom>
        </p:spPr>
      </p:pic>
      <p:sp>
        <p:nvSpPr>
          <p:cNvPr id="22" name="Left-Right Arrow 20"/>
          <p:cNvSpPr/>
          <p:nvPr/>
        </p:nvSpPr>
        <p:spPr>
          <a:xfrm flipH="1">
            <a:off x="2776586" y="4068186"/>
            <a:ext cx="609600" cy="304800"/>
          </a:xfrm>
          <a:prstGeom prst="left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14"/>
          <p:cNvSpPr/>
          <p:nvPr/>
        </p:nvSpPr>
        <p:spPr>
          <a:xfrm flipH="1">
            <a:off x="5533537" y="4060629"/>
            <a:ext cx="609600" cy="304800"/>
          </a:xfrm>
          <a:prstGeom prst="left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68" y="6273225"/>
            <a:ext cx="457203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</a:rPr>
              <a:t>eng . Aula Jazmati</a:t>
            </a:r>
            <a:endParaRPr lang="ar-SA" sz="3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8F0DBACB-5C44-4157-8661-5947D7F7E1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D81CFD-CA74-45F2-9DAF-01B752EE31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BE0543-C2FF-4F50-BFBE-6ED6FDB441C8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TW_ColorPencils</Template>
  <TotalTime>133</TotalTime>
  <Words>27</Words>
  <Application>Microsoft Office PowerPoint</Application>
  <PresentationFormat>On-screen Show (4:3)</PresentationFormat>
  <Paragraphs>12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مخبر النظم الالكترونية المتقدمة</vt:lpstr>
      <vt:lpstr>Title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subject/>
  <dc:creator>Aula</dc:creator>
  <cp:keywords/>
  <dc:description/>
  <cp:lastModifiedBy>Aula Jazmati</cp:lastModifiedBy>
  <cp:revision>9</cp:revision>
  <dcterms:created xsi:type="dcterms:W3CDTF">2010-05-26T14:11:21Z</dcterms:created>
  <dcterms:modified xsi:type="dcterms:W3CDTF">2011-04-13T20:20:56Z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TC103814939990</vt:lpwstr>
  </property>
</Properties>
</file>