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ar-S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24FB57-72A1-49B5-948E-0AA8A9A1B5BA}" type="datetimeFigureOut">
              <a:rPr lang="ar-SA" smtClean="0"/>
              <a:t>24/05/32</a:t>
            </a:fld>
            <a:endParaRPr lang="ar-S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792D170-24EA-4155-A233-6C07EEBB2153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ula\Desktop\صورة00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500306"/>
            <a:ext cx="4764087" cy="35385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1538" y="1000108"/>
            <a:ext cx="71438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r-SA" sz="2800" b="1" dirty="0" smtClean="0">
                <a:latin typeface="Arial" pitchFamily="34" charset="0"/>
                <a:cs typeface="Arial" pitchFamily="34" charset="0"/>
              </a:rPr>
              <a:t>لوحة التوسعة الثالثة </a:t>
            </a:r>
            <a:r>
              <a:rPr lang="ar-SA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التي تم تنفيذها في المخبر </a:t>
            </a:r>
            <a:r>
              <a:rPr lang="ar-SA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ar-SA" sz="2800" b="1" dirty="0" smtClean="0">
                <a:latin typeface="Arial" pitchFamily="34" charset="0"/>
                <a:cs typeface="Arial" pitchFamily="34" charset="0"/>
              </a:rPr>
              <a:t> دارة قيادة لمحرك </a:t>
            </a:r>
            <a:r>
              <a:rPr lang="ar-SA" sz="2800" b="1" dirty="0" smtClean="0">
                <a:latin typeface="Arial" pitchFamily="34" charset="0"/>
                <a:cs typeface="Arial" pitchFamily="34" charset="0"/>
              </a:rPr>
              <a:t>الخطوي</a:t>
            </a:r>
            <a:endParaRPr lang="ar-SA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8860" y="2786058"/>
            <a:ext cx="3905043" cy="369332"/>
          </a:xfrm>
          <a:prstGeom prst="rect">
            <a:avLst/>
          </a:prstGeom>
          <a:solidFill>
            <a:schemeClr val="lt1">
              <a:alpha val="6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To </a:t>
            </a:r>
            <a:r>
              <a:rPr lang="en-US" b="1" dirty="0" smtClean="0"/>
              <a:t>Spartan-3AN FPGA Starter Kit 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3625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Users\Aula\Desktop\صورة00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9" y="3319462"/>
            <a:ext cx="4857752" cy="3538538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3000364" y="3500438"/>
            <a:ext cx="1285884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Rounded Rectangle 4"/>
          <p:cNvSpPr/>
          <p:nvPr/>
        </p:nvSpPr>
        <p:spPr>
          <a:xfrm>
            <a:off x="1071538" y="4500570"/>
            <a:ext cx="2714644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ight Arrow 8"/>
          <p:cNvSpPr/>
          <p:nvPr/>
        </p:nvSpPr>
        <p:spPr>
          <a:xfrm rot="10800000">
            <a:off x="2643174" y="3214686"/>
            <a:ext cx="3571900" cy="5715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extBox 6"/>
          <p:cNvSpPr txBox="1"/>
          <p:nvPr/>
        </p:nvSpPr>
        <p:spPr>
          <a:xfrm>
            <a:off x="5929322" y="3643314"/>
            <a:ext cx="3214678" cy="307777"/>
          </a:xfrm>
          <a:prstGeom prst="rect">
            <a:avLst/>
          </a:prstGeom>
          <a:solidFill>
            <a:schemeClr val="lt1">
              <a:alpha val="6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ar-SA" sz="1400" b="1" dirty="0" smtClean="0"/>
              <a:t> </a:t>
            </a:r>
            <a:r>
              <a:rPr lang="en-US" sz="1400" b="1" dirty="0" smtClean="0"/>
              <a:t>Vcc   Gnd   V14    </a:t>
            </a:r>
            <a:r>
              <a:rPr lang="en-US" sz="1400" b="1" dirty="0" smtClean="0"/>
              <a:t>V15    W16   V16</a:t>
            </a:r>
            <a:endParaRPr lang="ar-S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ula\Desktop\صورة00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428603"/>
            <a:ext cx="4232703" cy="5643603"/>
          </a:xfrm>
          <a:prstGeom prst="rect">
            <a:avLst/>
          </a:prstGeom>
          <a:noFill/>
        </p:spPr>
      </p:pic>
      <p:pic>
        <p:nvPicPr>
          <p:cNvPr id="2052" name="Picture 4" descr="C:\Users\Aula\Desktop\صورة00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28604"/>
            <a:ext cx="3942410" cy="5643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</TotalTime>
  <Words>26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Trek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Aula</dc:creator>
  <cp:lastModifiedBy>Aula</cp:lastModifiedBy>
  <cp:revision>4</cp:revision>
  <dcterms:created xsi:type="dcterms:W3CDTF">2011-04-27T16:57:56Z</dcterms:created>
  <dcterms:modified xsi:type="dcterms:W3CDTF">2011-04-27T17:30:37Z</dcterms:modified>
</cp:coreProperties>
</file>