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notesMasterIdLst>
    <p:notesMasterId r:id="rId13"/>
  </p:notesMasterIdLst>
  <p:sldIdLst>
    <p:sldId id="256" r:id="rId3"/>
    <p:sldId id="257" r:id="rId4"/>
    <p:sldId id="262" r:id="rId5"/>
    <p:sldId id="259" r:id="rId6"/>
    <p:sldId id="260" r:id="rId7"/>
    <p:sldId id="263" r:id="rId8"/>
    <p:sldId id="265" r:id="rId9"/>
    <p:sldId id="269" r:id="rId10"/>
    <p:sldId id="267" r:id="rId11"/>
    <p:sldId id="268"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a:srgbClr val="9B5F14"/>
    <a:srgbClr val="0E1760"/>
    <a:srgbClr val="8E0509"/>
    <a:srgbClr val="FF4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760" autoAdjust="0"/>
    <p:restoredTop sz="87833" autoAdjust="0"/>
  </p:normalViewPr>
  <p:slideViewPr>
    <p:cSldViewPr>
      <p:cViewPr>
        <p:scale>
          <a:sx n="60" d="100"/>
          <a:sy n="60" d="100"/>
        </p:scale>
        <p:origin x="-1314" y="-2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A6D28C6-ACC5-4FB3-832D-8427154B57E4}" type="datetimeFigureOut">
              <a:rPr lang="en-US"/>
              <a:pPr>
                <a:defRPr/>
              </a:pPr>
              <a:t>2/24/2011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AFFA18B-8593-45AA-AA93-CDD78E1BC1A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baseline="0" dirty="0" smtClean="0"/>
          </a:p>
        </p:txBody>
      </p:sp>
      <p:sp>
        <p:nvSpPr>
          <p:cNvPr id="4" name="عنصر نائب لرقم الشريحة 3"/>
          <p:cNvSpPr>
            <a:spLocks noGrp="1"/>
          </p:cNvSpPr>
          <p:nvPr>
            <p:ph type="sldNum" sz="quarter" idx="10"/>
          </p:nvPr>
        </p:nvSpPr>
        <p:spPr/>
        <p:txBody>
          <a:bodyPr/>
          <a:lstStyle/>
          <a:p>
            <a:pPr>
              <a:defRPr/>
            </a:pPr>
            <a:fld id="{FAFFA18B-8593-45AA-AA93-CDD78E1BC1A1}" type="slidenum">
              <a:rPr lang="en-US" smtClean="0"/>
              <a:pPr>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pPr algn="r" rtl="1"/>
            <a:r>
              <a:rPr lang="en-US" sz="1200" kern="1200" baseline="0" dirty="0" smtClean="0">
                <a:solidFill>
                  <a:schemeClr val="tx1"/>
                </a:solidFill>
                <a:latin typeface="+mn-lt"/>
                <a:ea typeface="+mn-ea"/>
                <a:cs typeface="+mn-cs"/>
              </a:rPr>
              <a:t>  </a:t>
            </a:r>
            <a:r>
              <a:rPr lang="ar-SA" sz="1200" kern="1200" baseline="0" dirty="0" smtClean="0">
                <a:solidFill>
                  <a:schemeClr val="tx1"/>
                </a:solidFill>
                <a:latin typeface="+mn-lt"/>
                <a:ea typeface="+mn-ea"/>
                <a:cs typeface="+mn-cs"/>
              </a:rPr>
              <a:t>بالرغم من أن شرائح </a:t>
            </a:r>
            <a:r>
              <a:rPr lang="en-US" b="0" dirty="0" smtClean="0">
                <a:solidFill>
                  <a:schemeClr val="bg1"/>
                </a:solidFill>
              </a:rPr>
              <a:t>FPGA</a:t>
            </a:r>
            <a:r>
              <a:rPr lang="ar-SA" sz="1200" kern="1200" baseline="0" dirty="0" smtClean="0">
                <a:solidFill>
                  <a:schemeClr val="tx1"/>
                </a:solidFill>
                <a:latin typeface="+mn-lt"/>
                <a:ea typeface="+mn-ea"/>
                <a:cs typeface="+mn-cs"/>
              </a:rPr>
              <a:t>يمكن برمجتها ومسحها بسهولة في حالة حدوث خطأ ولكن في حالة التصميمات الكبيرة فانه من الأفضل أن يتم اكتشاف الأعطال وإصلاحها قبل أن تتم عملية البرمجة وبهذه الطريقة يمكن توفير الوقت اللازم لبرمجة شرائح </a:t>
            </a:r>
            <a:r>
              <a:rPr lang="en-US" b="0" dirty="0" smtClean="0">
                <a:solidFill>
                  <a:schemeClr val="bg1"/>
                </a:solidFill>
              </a:rPr>
              <a:t>FPGA</a:t>
            </a:r>
            <a:r>
              <a:rPr lang="ar-SA" b="0" dirty="0" smtClean="0">
                <a:solidFill>
                  <a:schemeClr val="bg1"/>
                </a:solidFill>
              </a:rPr>
              <a:t> </a:t>
            </a:r>
            <a:r>
              <a:rPr lang="ar-SA" sz="1200" kern="1200" baseline="0" dirty="0" smtClean="0">
                <a:solidFill>
                  <a:schemeClr val="tx1"/>
                </a:solidFill>
                <a:latin typeface="+mn-lt"/>
                <a:ea typeface="+mn-ea"/>
                <a:cs typeface="+mn-cs"/>
              </a:rPr>
              <a:t>لذلك نلجأ لعملية المحاكاة لاكتشاف الأعطال ومن ثم إصلاحها.</a:t>
            </a:r>
            <a:endParaRPr lang="ar-SA" dirty="0"/>
          </a:p>
        </p:txBody>
      </p:sp>
      <p:sp>
        <p:nvSpPr>
          <p:cNvPr id="4" name="عنصر نائب لرقم الشريحة 3"/>
          <p:cNvSpPr>
            <a:spLocks noGrp="1"/>
          </p:cNvSpPr>
          <p:nvPr>
            <p:ph type="sldNum" sz="quarter" idx="10"/>
          </p:nvPr>
        </p:nvSpPr>
        <p:spPr/>
        <p:txBody>
          <a:bodyPr/>
          <a:lstStyle/>
          <a:p>
            <a:pPr>
              <a:defRPr/>
            </a:pPr>
            <a:fld id="{FAFFA18B-8593-45AA-AA93-CDD78E1BC1A1}"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pPr algn="ctr"/>
            <a:r>
              <a:rPr lang="ar-SA" dirty="0" smtClean="0"/>
              <a:t>كيفية</a:t>
            </a:r>
            <a:r>
              <a:rPr lang="ar-SA" baseline="0" dirty="0" smtClean="0"/>
              <a:t> </a:t>
            </a:r>
            <a:r>
              <a:rPr lang="ar-SA" baseline="0" smtClean="0"/>
              <a:t>تنصيب البرنامج </a:t>
            </a:r>
            <a:endParaRPr lang="ar-SA"/>
          </a:p>
        </p:txBody>
      </p:sp>
      <p:sp>
        <p:nvSpPr>
          <p:cNvPr id="4" name="عنصر نائب لرقم الشريحة 3"/>
          <p:cNvSpPr>
            <a:spLocks noGrp="1"/>
          </p:cNvSpPr>
          <p:nvPr>
            <p:ph type="sldNum" sz="quarter" idx="10"/>
          </p:nvPr>
        </p:nvSpPr>
        <p:spPr/>
        <p:txBody>
          <a:bodyPr/>
          <a:lstStyle/>
          <a:p>
            <a:pPr>
              <a:defRPr/>
            </a:pPr>
            <a:fld id="{FAFFA18B-8593-45AA-AA93-CDD78E1BC1A1}"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2" name="Group 103"/>
          <p:cNvGrpSpPr>
            <a:grpSpLocks/>
          </p:cNvGrpSpPr>
          <p:nvPr/>
        </p:nvGrpSpPr>
        <p:grpSpPr bwMode="auto">
          <a:xfrm>
            <a:off x="0" y="0"/>
            <a:ext cx="9120188" cy="6846888"/>
            <a:chOff x="0" y="0"/>
            <a:chExt cx="5745" cy="4313"/>
          </a:xfrm>
        </p:grpSpPr>
        <p:sp>
          <p:nvSpPr>
            <p:cNvPr id="5" name="Rectangle 2"/>
            <p:cNvSpPr>
              <a:spLocks noChangeArrowheads="1"/>
            </p:cNvSpPr>
            <p:nvPr/>
          </p:nvSpPr>
          <p:spPr bwMode="ltGray">
            <a:xfrm>
              <a:off x="2201" y="4113"/>
              <a:ext cx="62" cy="64"/>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6" name="Rectangle 3"/>
            <p:cNvSpPr>
              <a:spLocks noChangeArrowheads="1"/>
            </p:cNvSpPr>
            <p:nvPr/>
          </p:nvSpPr>
          <p:spPr bwMode="ltGray">
            <a:xfrm>
              <a:off x="276" y="3715"/>
              <a:ext cx="62" cy="65"/>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7" name="Freeform 4"/>
            <p:cNvSpPr>
              <a:spLocks/>
            </p:cNvSpPr>
            <p:nvPr/>
          </p:nvSpPr>
          <p:spPr bwMode="ltGray">
            <a:xfrm>
              <a:off x="4516" y="3856"/>
              <a:ext cx="99" cy="311"/>
            </a:xfrm>
            <a:custGeom>
              <a:avLst/>
              <a:gdLst/>
              <a:ahLst/>
              <a:cxnLst>
                <a:cxn ang="0">
                  <a:pos x="49" y="304"/>
                </a:cxn>
                <a:cxn ang="0">
                  <a:pos x="52" y="294"/>
                </a:cxn>
                <a:cxn ang="0">
                  <a:pos x="55" y="288"/>
                </a:cxn>
                <a:cxn ang="0">
                  <a:pos x="60" y="272"/>
                </a:cxn>
                <a:cxn ang="0">
                  <a:pos x="69" y="245"/>
                </a:cxn>
                <a:cxn ang="0">
                  <a:pos x="72" y="232"/>
                </a:cxn>
                <a:cxn ang="0">
                  <a:pos x="75" y="213"/>
                </a:cxn>
                <a:cxn ang="0">
                  <a:pos x="75" y="203"/>
                </a:cxn>
                <a:cxn ang="0">
                  <a:pos x="75" y="191"/>
                </a:cxn>
                <a:cxn ang="0">
                  <a:pos x="75" y="181"/>
                </a:cxn>
                <a:cxn ang="0">
                  <a:pos x="69" y="171"/>
                </a:cxn>
                <a:cxn ang="0">
                  <a:pos x="64" y="162"/>
                </a:cxn>
                <a:cxn ang="0">
                  <a:pos x="52" y="148"/>
                </a:cxn>
                <a:cxn ang="0">
                  <a:pos x="40" y="135"/>
                </a:cxn>
                <a:cxn ang="0">
                  <a:pos x="23" y="110"/>
                </a:cxn>
                <a:cxn ang="0">
                  <a:pos x="9" y="94"/>
                </a:cxn>
                <a:cxn ang="0">
                  <a:pos x="3" y="84"/>
                </a:cxn>
                <a:cxn ang="0">
                  <a:pos x="0" y="74"/>
                </a:cxn>
                <a:cxn ang="0">
                  <a:pos x="0" y="58"/>
                </a:cxn>
                <a:cxn ang="0">
                  <a:pos x="0" y="45"/>
                </a:cxn>
                <a:cxn ang="0">
                  <a:pos x="0" y="32"/>
                </a:cxn>
                <a:cxn ang="0">
                  <a:pos x="6" y="16"/>
                </a:cxn>
                <a:cxn ang="0">
                  <a:pos x="9" y="0"/>
                </a:cxn>
                <a:cxn ang="0">
                  <a:pos x="29" y="22"/>
                </a:cxn>
                <a:cxn ang="0">
                  <a:pos x="26" y="32"/>
                </a:cxn>
                <a:cxn ang="0">
                  <a:pos x="21" y="48"/>
                </a:cxn>
                <a:cxn ang="0">
                  <a:pos x="17" y="62"/>
                </a:cxn>
                <a:cxn ang="0">
                  <a:pos x="17" y="74"/>
                </a:cxn>
                <a:cxn ang="0">
                  <a:pos x="17" y="84"/>
                </a:cxn>
                <a:cxn ang="0">
                  <a:pos x="23" y="100"/>
                </a:cxn>
                <a:cxn ang="0">
                  <a:pos x="26" y="110"/>
                </a:cxn>
                <a:cxn ang="0">
                  <a:pos x="35" y="119"/>
                </a:cxn>
                <a:cxn ang="0">
                  <a:pos x="43" y="129"/>
                </a:cxn>
                <a:cxn ang="0">
                  <a:pos x="58" y="142"/>
                </a:cxn>
                <a:cxn ang="0">
                  <a:pos x="69" y="154"/>
                </a:cxn>
                <a:cxn ang="0">
                  <a:pos x="75" y="168"/>
                </a:cxn>
                <a:cxn ang="0">
                  <a:pos x="86" y="187"/>
                </a:cxn>
                <a:cxn ang="0">
                  <a:pos x="95" y="200"/>
                </a:cxn>
                <a:cxn ang="0">
                  <a:pos x="95" y="210"/>
                </a:cxn>
                <a:cxn ang="0">
                  <a:pos x="98" y="226"/>
                </a:cxn>
                <a:cxn ang="0">
                  <a:pos x="98" y="248"/>
                </a:cxn>
                <a:cxn ang="0">
                  <a:pos x="95" y="262"/>
                </a:cxn>
                <a:cxn ang="0">
                  <a:pos x="95" y="278"/>
                </a:cxn>
                <a:cxn ang="0">
                  <a:pos x="93" y="288"/>
                </a:cxn>
                <a:cxn ang="0">
                  <a:pos x="89" y="300"/>
                </a:cxn>
                <a:cxn ang="0">
                  <a:pos x="86" y="310"/>
                </a:cxn>
                <a:cxn ang="0">
                  <a:pos x="49" y="304"/>
                </a:cxn>
              </a:cxnLst>
              <a:rect l="0" t="0" r="r" b="b"/>
              <a:pathLst>
                <a:path w="99" h="311">
                  <a:moveTo>
                    <a:pt x="49" y="304"/>
                  </a:moveTo>
                  <a:lnTo>
                    <a:pt x="52" y="294"/>
                  </a:lnTo>
                  <a:lnTo>
                    <a:pt x="55" y="288"/>
                  </a:lnTo>
                  <a:lnTo>
                    <a:pt x="60" y="272"/>
                  </a:lnTo>
                  <a:lnTo>
                    <a:pt x="69" y="245"/>
                  </a:lnTo>
                  <a:lnTo>
                    <a:pt x="72" y="232"/>
                  </a:lnTo>
                  <a:lnTo>
                    <a:pt x="75" y="213"/>
                  </a:lnTo>
                  <a:lnTo>
                    <a:pt x="75" y="203"/>
                  </a:lnTo>
                  <a:lnTo>
                    <a:pt x="75" y="191"/>
                  </a:lnTo>
                  <a:lnTo>
                    <a:pt x="75" y="181"/>
                  </a:lnTo>
                  <a:lnTo>
                    <a:pt x="69" y="171"/>
                  </a:lnTo>
                  <a:lnTo>
                    <a:pt x="64" y="162"/>
                  </a:lnTo>
                  <a:lnTo>
                    <a:pt x="52" y="148"/>
                  </a:lnTo>
                  <a:lnTo>
                    <a:pt x="40" y="135"/>
                  </a:lnTo>
                  <a:lnTo>
                    <a:pt x="23" y="110"/>
                  </a:lnTo>
                  <a:lnTo>
                    <a:pt x="9" y="94"/>
                  </a:lnTo>
                  <a:lnTo>
                    <a:pt x="3" y="84"/>
                  </a:lnTo>
                  <a:lnTo>
                    <a:pt x="0" y="74"/>
                  </a:lnTo>
                  <a:lnTo>
                    <a:pt x="0" y="58"/>
                  </a:lnTo>
                  <a:lnTo>
                    <a:pt x="0" y="45"/>
                  </a:lnTo>
                  <a:lnTo>
                    <a:pt x="0" y="32"/>
                  </a:lnTo>
                  <a:lnTo>
                    <a:pt x="6" y="16"/>
                  </a:lnTo>
                  <a:lnTo>
                    <a:pt x="9" y="0"/>
                  </a:lnTo>
                  <a:lnTo>
                    <a:pt x="29" y="22"/>
                  </a:lnTo>
                  <a:lnTo>
                    <a:pt x="26" y="32"/>
                  </a:lnTo>
                  <a:lnTo>
                    <a:pt x="21" y="48"/>
                  </a:lnTo>
                  <a:lnTo>
                    <a:pt x="17" y="62"/>
                  </a:lnTo>
                  <a:lnTo>
                    <a:pt x="17" y="74"/>
                  </a:lnTo>
                  <a:lnTo>
                    <a:pt x="17" y="84"/>
                  </a:lnTo>
                  <a:lnTo>
                    <a:pt x="23" y="100"/>
                  </a:lnTo>
                  <a:lnTo>
                    <a:pt x="26" y="110"/>
                  </a:lnTo>
                  <a:lnTo>
                    <a:pt x="35" y="119"/>
                  </a:lnTo>
                  <a:lnTo>
                    <a:pt x="43" y="129"/>
                  </a:lnTo>
                  <a:lnTo>
                    <a:pt x="58" y="142"/>
                  </a:lnTo>
                  <a:lnTo>
                    <a:pt x="69" y="154"/>
                  </a:lnTo>
                  <a:lnTo>
                    <a:pt x="75" y="168"/>
                  </a:lnTo>
                  <a:lnTo>
                    <a:pt x="86" y="187"/>
                  </a:lnTo>
                  <a:lnTo>
                    <a:pt x="95" y="200"/>
                  </a:lnTo>
                  <a:lnTo>
                    <a:pt x="95" y="210"/>
                  </a:lnTo>
                  <a:lnTo>
                    <a:pt x="98" y="226"/>
                  </a:lnTo>
                  <a:lnTo>
                    <a:pt x="98" y="248"/>
                  </a:lnTo>
                  <a:lnTo>
                    <a:pt x="95" y="262"/>
                  </a:lnTo>
                  <a:lnTo>
                    <a:pt x="95" y="278"/>
                  </a:lnTo>
                  <a:lnTo>
                    <a:pt x="93" y="288"/>
                  </a:lnTo>
                  <a:lnTo>
                    <a:pt x="89" y="300"/>
                  </a:lnTo>
                  <a:lnTo>
                    <a:pt x="86" y="310"/>
                  </a:lnTo>
                  <a:lnTo>
                    <a:pt x="49" y="30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 name="Freeform 5"/>
            <p:cNvSpPr>
              <a:spLocks/>
            </p:cNvSpPr>
            <p:nvPr/>
          </p:nvSpPr>
          <p:spPr bwMode="ltGray">
            <a:xfrm>
              <a:off x="262" y="2361"/>
              <a:ext cx="101" cy="309"/>
            </a:xfrm>
            <a:custGeom>
              <a:avLst/>
              <a:gdLst/>
              <a:ahLst/>
              <a:cxnLst>
                <a:cxn ang="0">
                  <a:pos x="50" y="305"/>
                </a:cxn>
                <a:cxn ang="0">
                  <a:pos x="53" y="296"/>
                </a:cxn>
                <a:cxn ang="0">
                  <a:pos x="56" y="292"/>
                </a:cxn>
                <a:cxn ang="0">
                  <a:pos x="56" y="286"/>
                </a:cxn>
                <a:cxn ang="0">
                  <a:pos x="65" y="270"/>
                </a:cxn>
                <a:cxn ang="0">
                  <a:pos x="71" y="247"/>
                </a:cxn>
                <a:cxn ang="0">
                  <a:pos x="76" y="231"/>
                </a:cxn>
                <a:cxn ang="0">
                  <a:pos x="76" y="215"/>
                </a:cxn>
                <a:cxn ang="0">
                  <a:pos x="80" y="202"/>
                </a:cxn>
                <a:cxn ang="0">
                  <a:pos x="80" y="188"/>
                </a:cxn>
                <a:cxn ang="0">
                  <a:pos x="76" y="178"/>
                </a:cxn>
                <a:cxn ang="0">
                  <a:pos x="73" y="172"/>
                </a:cxn>
                <a:cxn ang="0">
                  <a:pos x="65" y="159"/>
                </a:cxn>
                <a:cxn ang="0">
                  <a:pos x="56" y="146"/>
                </a:cxn>
                <a:cxn ang="0">
                  <a:pos x="44" y="134"/>
                </a:cxn>
                <a:cxn ang="0">
                  <a:pos x="24" y="110"/>
                </a:cxn>
                <a:cxn ang="0">
                  <a:pos x="12" y="91"/>
                </a:cxn>
                <a:cxn ang="0">
                  <a:pos x="6" y="81"/>
                </a:cxn>
                <a:cxn ang="0">
                  <a:pos x="3" y="72"/>
                </a:cxn>
                <a:cxn ang="0">
                  <a:pos x="0" y="56"/>
                </a:cxn>
                <a:cxn ang="0">
                  <a:pos x="0" y="43"/>
                </a:cxn>
                <a:cxn ang="0">
                  <a:pos x="3" y="32"/>
                </a:cxn>
                <a:cxn ang="0">
                  <a:pos x="6" y="13"/>
                </a:cxn>
                <a:cxn ang="0">
                  <a:pos x="12" y="0"/>
                </a:cxn>
                <a:cxn ang="0">
                  <a:pos x="29" y="20"/>
                </a:cxn>
                <a:cxn ang="0">
                  <a:pos x="27" y="29"/>
                </a:cxn>
                <a:cxn ang="0">
                  <a:pos x="24" y="46"/>
                </a:cxn>
                <a:cxn ang="0">
                  <a:pos x="21" y="59"/>
                </a:cxn>
                <a:cxn ang="0">
                  <a:pos x="21" y="72"/>
                </a:cxn>
                <a:cxn ang="0">
                  <a:pos x="21" y="85"/>
                </a:cxn>
                <a:cxn ang="0">
                  <a:pos x="27" y="97"/>
                </a:cxn>
                <a:cxn ang="0">
                  <a:pos x="29" y="110"/>
                </a:cxn>
                <a:cxn ang="0">
                  <a:pos x="36" y="118"/>
                </a:cxn>
                <a:cxn ang="0">
                  <a:pos x="47" y="127"/>
                </a:cxn>
                <a:cxn ang="0">
                  <a:pos x="61" y="140"/>
                </a:cxn>
                <a:cxn ang="0">
                  <a:pos x="71" y="153"/>
                </a:cxn>
                <a:cxn ang="0">
                  <a:pos x="80" y="166"/>
                </a:cxn>
                <a:cxn ang="0">
                  <a:pos x="88" y="185"/>
                </a:cxn>
                <a:cxn ang="0">
                  <a:pos x="97" y="199"/>
                </a:cxn>
                <a:cxn ang="0">
                  <a:pos x="100" y="208"/>
                </a:cxn>
                <a:cxn ang="0">
                  <a:pos x="100" y="227"/>
                </a:cxn>
                <a:cxn ang="0">
                  <a:pos x="100" y="247"/>
                </a:cxn>
                <a:cxn ang="0">
                  <a:pos x="100" y="259"/>
                </a:cxn>
                <a:cxn ang="0">
                  <a:pos x="97" y="276"/>
                </a:cxn>
                <a:cxn ang="0">
                  <a:pos x="94" y="286"/>
                </a:cxn>
                <a:cxn ang="0">
                  <a:pos x="94" y="299"/>
                </a:cxn>
                <a:cxn ang="0">
                  <a:pos x="88" y="308"/>
                </a:cxn>
                <a:cxn ang="0">
                  <a:pos x="50" y="305"/>
                </a:cxn>
              </a:cxnLst>
              <a:rect l="0" t="0" r="r" b="b"/>
              <a:pathLst>
                <a:path w="101" h="309">
                  <a:moveTo>
                    <a:pt x="50" y="305"/>
                  </a:moveTo>
                  <a:lnTo>
                    <a:pt x="53" y="296"/>
                  </a:lnTo>
                  <a:lnTo>
                    <a:pt x="56" y="292"/>
                  </a:lnTo>
                  <a:lnTo>
                    <a:pt x="56" y="286"/>
                  </a:lnTo>
                  <a:lnTo>
                    <a:pt x="65" y="270"/>
                  </a:lnTo>
                  <a:lnTo>
                    <a:pt x="71" y="247"/>
                  </a:lnTo>
                  <a:lnTo>
                    <a:pt x="76" y="231"/>
                  </a:lnTo>
                  <a:lnTo>
                    <a:pt x="76" y="215"/>
                  </a:lnTo>
                  <a:lnTo>
                    <a:pt x="80" y="202"/>
                  </a:lnTo>
                  <a:lnTo>
                    <a:pt x="80" y="188"/>
                  </a:lnTo>
                  <a:lnTo>
                    <a:pt x="76" y="178"/>
                  </a:lnTo>
                  <a:lnTo>
                    <a:pt x="73" y="172"/>
                  </a:lnTo>
                  <a:lnTo>
                    <a:pt x="65" y="159"/>
                  </a:lnTo>
                  <a:lnTo>
                    <a:pt x="56" y="146"/>
                  </a:lnTo>
                  <a:lnTo>
                    <a:pt x="44" y="134"/>
                  </a:lnTo>
                  <a:lnTo>
                    <a:pt x="24" y="110"/>
                  </a:lnTo>
                  <a:lnTo>
                    <a:pt x="12" y="91"/>
                  </a:lnTo>
                  <a:lnTo>
                    <a:pt x="6" y="81"/>
                  </a:lnTo>
                  <a:lnTo>
                    <a:pt x="3" y="72"/>
                  </a:lnTo>
                  <a:lnTo>
                    <a:pt x="0" y="56"/>
                  </a:lnTo>
                  <a:lnTo>
                    <a:pt x="0" y="43"/>
                  </a:lnTo>
                  <a:lnTo>
                    <a:pt x="3" y="32"/>
                  </a:lnTo>
                  <a:lnTo>
                    <a:pt x="6" y="13"/>
                  </a:lnTo>
                  <a:lnTo>
                    <a:pt x="12" y="0"/>
                  </a:lnTo>
                  <a:lnTo>
                    <a:pt x="29" y="20"/>
                  </a:lnTo>
                  <a:lnTo>
                    <a:pt x="27" y="29"/>
                  </a:lnTo>
                  <a:lnTo>
                    <a:pt x="24" y="46"/>
                  </a:lnTo>
                  <a:lnTo>
                    <a:pt x="21" y="59"/>
                  </a:lnTo>
                  <a:lnTo>
                    <a:pt x="21" y="72"/>
                  </a:lnTo>
                  <a:lnTo>
                    <a:pt x="21" y="85"/>
                  </a:lnTo>
                  <a:lnTo>
                    <a:pt x="27" y="97"/>
                  </a:lnTo>
                  <a:lnTo>
                    <a:pt x="29" y="110"/>
                  </a:lnTo>
                  <a:lnTo>
                    <a:pt x="36" y="118"/>
                  </a:lnTo>
                  <a:lnTo>
                    <a:pt x="47" y="127"/>
                  </a:lnTo>
                  <a:lnTo>
                    <a:pt x="61" y="140"/>
                  </a:lnTo>
                  <a:lnTo>
                    <a:pt x="71" y="153"/>
                  </a:lnTo>
                  <a:lnTo>
                    <a:pt x="80" y="166"/>
                  </a:lnTo>
                  <a:lnTo>
                    <a:pt x="88" y="185"/>
                  </a:lnTo>
                  <a:lnTo>
                    <a:pt x="97" y="199"/>
                  </a:lnTo>
                  <a:lnTo>
                    <a:pt x="100" y="208"/>
                  </a:lnTo>
                  <a:lnTo>
                    <a:pt x="100" y="227"/>
                  </a:lnTo>
                  <a:lnTo>
                    <a:pt x="100" y="247"/>
                  </a:lnTo>
                  <a:lnTo>
                    <a:pt x="100" y="259"/>
                  </a:lnTo>
                  <a:lnTo>
                    <a:pt x="97" y="276"/>
                  </a:lnTo>
                  <a:lnTo>
                    <a:pt x="94" y="286"/>
                  </a:lnTo>
                  <a:lnTo>
                    <a:pt x="94" y="299"/>
                  </a:lnTo>
                  <a:lnTo>
                    <a:pt x="88" y="308"/>
                  </a:lnTo>
                  <a:lnTo>
                    <a:pt x="50" y="30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 name="Freeform 6"/>
            <p:cNvSpPr>
              <a:spLocks/>
            </p:cNvSpPr>
            <p:nvPr/>
          </p:nvSpPr>
          <p:spPr bwMode="ltGray">
            <a:xfrm>
              <a:off x="5204" y="0"/>
              <a:ext cx="103" cy="312"/>
            </a:xfrm>
            <a:custGeom>
              <a:avLst/>
              <a:gdLst/>
              <a:ahLst/>
              <a:cxnLst>
                <a:cxn ang="0">
                  <a:pos x="49" y="305"/>
                </a:cxn>
                <a:cxn ang="0">
                  <a:pos x="56" y="295"/>
                </a:cxn>
                <a:cxn ang="0">
                  <a:pos x="56" y="292"/>
                </a:cxn>
                <a:cxn ang="0">
                  <a:pos x="58" y="286"/>
                </a:cxn>
                <a:cxn ang="0">
                  <a:pos x="64" y="269"/>
                </a:cxn>
                <a:cxn ang="0">
                  <a:pos x="70" y="246"/>
                </a:cxn>
                <a:cxn ang="0">
                  <a:pos x="76" y="234"/>
                </a:cxn>
                <a:cxn ang="0">
                  <a:pos x="78" y="214"/>
                </a:cxn>
                <a:cxn ang="0">
                  <a:pos x="78" y="202"/>
                </a:cxn>
                <a:cxn ang="0">
                  <a:pos x="78" y="191"/>
                </a:cxn>
                <a:cxn ang="0">
                  <a:pos x="76" y="178"/>
                </a:cxn>
                <a:cxn ang="0">
                  <a:pos x="73" y="172"/>
                </a:cxn>
                <a:cxn ang="0">
                  <a:pos x="64" y="159"/>
                </a:cxn>
                <a:cxn ang="0">
                  <a:pos x="56" y="146"/>
                </a:cxn>
                <a:cxn ang="0">
                  <a:pos x="44" y="133"/>
                </a:cxn>
                <a:cxn ang="0">
                  <a:pos x="23" y="110"/>
                </a:cxn>
                <a:cxn ang="0">
                  <a:pos x="12" y="94"/>
                </a:cxn>
                <a:cxn ang="0">
                  <a:pos x="5" y="81"/>
                </a:cxn>
                <a:cxn ang="0">
                  <a:pos x="3" y="72"/>
                </a:cxn>
                <a:cxn ang="0">
                  <a:pos x="0" y="56"/>
                </a:cxn>
                <a:cxn ang="0">
                  <a:pos x="0" y="43"/>
                </a:cxn>
                <a:cxn ang="0">
                  <a:pos x="3" y="32"/>
                </a:cxn>
                <a:cxn ang="0">
                  <a:pos x="5" y="16"/>
                </a:cxn>
                <a:cxn ang="0">
                  <a:pos x="12" y="0"/>
                </a:cxn>
                <a:cxn ang="0">
                  <a:pos x="32" y="19"/>
                </a:cxn>
                <a:cxn ang="0">
                  <a:pos x="26" y="32"/>
                </a:cxn>
                <a:cxn ang="0">
                  <a:pos x="23" y="46"/>
                </a:cxn>
                <a:cxn ang="0">
                  <a:pos x="20" y="59"/>
                </a:cxn>
                <a:cxn ang="0">
                  <a:pos x="20" y="72"/>
                </a:cxn>
                <a:cxn ang="0">
                  <a:pos x="20" y="84"/>
                </a:cxn>
                <a:cxn ang="0">
                  <a:pos x="26" y="100"/>
                </a:cxn>
                <a:cxn ang="0">
                  <a:pos x="29" y="110"/>
                </a:cxn>
                <a:cxn ang="0">
                  <a:pos x="35" y="121"/>
                </a:cxn>
                <a:cxn ang="0">
                  <a:pos x="46" y="127"/>
                </a:cxn>
                <a:cxn ang="0">
                  <a:pos x="61" y="143"/>
                </a:cxn>
                <a:cxn ang="0">
                  <a:pos x="73" y="156"/>
                </a:cxn>
                <a:cxn ang="0">
                  <a:pos x="78" y="165"/>
                </a:cxn>
                <a:cxn ang="0">
                  <a:pos x="90" y="185"/>
                </a:cxn>
                <a:cxn ang="0">
                  <a:pos x="96" y="198"/>
                </a:cxn>
                <a:cxn ang="0">
                  <a:pos x="99" y="208"/>
                </a:cxn>
                <a:cxn ang="0">
                  <a:pos x="102" y="227"/>
                </a:cxn>
                <a:cxn ang="0">
                  <a:pos x="102" y="246"/>
                </a:cxn>
                <a:cxn ang="0">
                  <a:pos x="99" y="259"/>
                </a:cxn>
                <a:cxn ang="0">
                  <a:pos x="99" y="276"/>
                </a:cxn>
                <a:cxn ang="0">
                  <a:pos x="96" y="289"/>
                </a:cxn>
                <a:cxn ang="0">
                  <a:pos x="93" y="302"/>
                </a:cxn>
                <a:cxn ang="0">
                  <a:pos x="87" y="311"/>
                </a:cxn>
                <a:cxn ang="0">
                  <a:pos x="49" y="305"/>
                </a:cxn>
              </a:cxnLst>
              <a:rect l="0" t="0" r="r" b="b"/>
              <a:pathLst>
                <a:path w="103" h="312">
                  <a:moveTo>
                    <a:pt x="49" y="305"/>
                  </a:moveTo>
                  <a:lnTo>
                    <a:pt x="56" y="295"/>
                  </a:lnTo>
                  <a:lnTo>
                    <a:pt x="56" y="292"/>
                  </a:lnTo>
                  <a:lnTo>
                    <a:pt x="58" y="286"/>
                  </a:lnTo>
                  <a:lnTo>
                    <a:pt x="64" y="269"/>
                  </a:lnTo>
                  <a:lnTo>
                    <a:pt x="70" y="246"/>
                  </a:lnTo>
                  <a:lnTo>
                    <a:pt x="76" y="234"/>
                  </a:lnTo>
                  <a:lnTo>
                    <a:pt x="78" y="214"/>
                  </a:lnTo>
                  <a:lnTo>
                    <a:pt x="78" y="202"/>
                  </a:lnTo>
                  <a:lnTo>
                    <a:pt x="78" y="191"/>
                  </a:lnTo>
                  <a:lnTo>
                    <a:pt x="76" y="178"/>
                  </a:lnTo>
                  <a:lnTo>
                    <a:pt x="73" y="172"/>
                  </a:lnTo>
                  <a:lnTo>
                    <a:pt x="64" y="159"/>
                  </a:lnTo>
                  <a:lnTo>
                    <a:pt x="56" y="146"/>
                  </a:lnTo>
                  <a:lnTo>
                    <a:pt x="44" y="133"/>
                  </a:lnTo>
                  <a:lnTo>
                    <a:pt x="23" y="110"/>
                  </a:lnTo>
                  <a:lnTo>
                    <a:pt x="12" y="94"/>
                  </a:lnTo>
                  <a:lnTo>
                    <a:pt x="5" y="81"/>
                  </a:lnTo>
                  <a:lnTo>
                    <a:pt x="3" y="72"/>
                  </a:lnTo>
                  <a:lnTo>
                    <a:pt x="0" y="56"/>
                  </a:lnTo>
                  <a:lnTo>
                    <a:pt x="0" y="43"/>
                  </a:lnTo>
                  <a:lnTo>
                    <a:pt x="3" y="32"/>
                  </a:lnTo>
                  <a:lnTo>
                    <a:pt x="5" y="16"/>
                  </a:lnTo>
                  <a:lnTo>
                    <a:pt x="12" y="0"/>
                  </a:lnTo>
                  <a:lnTo>
                    <a:pt x="32" y="19"/>
                  </a:lnTo>
                  <a:lnTo>
                    <a:pt x="26" y="32"/>
                  </a:lnTo>
                  <a:lnTo>
                    <a:pt x="23" y="46"/>
                  </a:lnTo>
                  <a:lnTo>
                    <a:pt x="20" y="59"/>
                  </a:lnTo>
                  <a:lnTo>
                    <a:pt x="20" y="72"/>
                  </a:lnTo>
                  <a:lnTo>
                    <a:pt x="20" y="84"/>
                  </a:lnTo>
                  <a:lnTo>
                    <a:pt x="26" y="100"/>
                  </a:lnTo>
                  <a:lnTo>
                    <a:pt x="29" y="110"/>
                  </a:lnTo>
                  <a:lnTo>
                    <a:pt x="35" y="121"/>
                  </a:lnTo>
                  <a:lnTo>
                    <a:pt x="46" y="127"/>
                  </a:lnTo>
                  <a:lnTo>
                    <a:pt x="61" y="143"/>
                  </a:lnTo>
                  <a:lnTo>
                    <a:pt x="73" y="156"/>
                  </a:lnTo>
                  <a:lnTo>
                    <a:pt x="78" y="165"/>
                  </a:lnTo>
                  <a:lnTo>
                    <a:pt x="90" y="185"/>
                  </a:lnTo>
                  <a:lnTo>
                    <a:pt x="96" y="198"/>
                  </a:lnTo>
                  <a:lnTo>
                    <a:pt x="99" y="208"/>
                  </a:lnTo>
                  <a:lnTo>
                    <a:pt x="102" y="227"/>
                  </a:lnTo>
                  <a:lnTo>
                    <a:pt x="102" y="246"/>
                  </a:lnTo>
                  <a:lnTo>
                    <a:pt x="99" y="259"/>
                  </a:lnTo>
                  <a:lnTo>
                    <a:pt x="99" y="276"/>
                  </a:lnTo>
                  <a:lnTo>
                    <a:pt x="96" y="289"/>
                  </a:lnTo>
                  <a:lnTo>
                    <a:pt x="93" y="302"/>
                  </a:lnTo>
                  <a:lnTo>
                    <a:pt x="87" y="311"/>
                  </a:lnTo>
                  <a:lnTo>
                    <a:pt x="49" y="30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 name="Freeform 7"/>
            <p:cNvSpPr>
              <a:spLocks/>
            </p:cNvSpPr>
            <p:nvPr/>
          </p:nvSpPr>
          <p:spPr bwMode="ltGray">
            <a:xfrm>
              <a:off x="5358" y="2133"/>
              <a:ext cx="229" cy="114"/>
            </a:xfrm>
            <a:custGeom>
              <a:avLst/>
              <a:gdLst/>
              <a:ahLst/>
              <a:cxnLst>
                <a:cxn ang="0">
                  <a:pos x="0" y="110"/>
                </a:cxn>
                <a:cxn ang="0">
                  <a:pos x="6" y="113"/>
                </a:cxn>
                <a:cxn ang="0">
                  <a:pos x="18" y="113"/>
                </a:cxn>
                <a:cxn ang="0">
                  <a:pos x="28" y="113"/>
                </a:cxn>
                <a:cxn ang="0">
                  <a:pos x="36" y="110"/>
                </a:cxn>
                <a:cxn ang="0">
                  <a:pos x="48" y="107"/>
                </a:cxn>
                <a:cxn ang="0">
                  <a:pos x="58" y="103"/>
                </a:cxn>
                <a:cxn ang="0">
                  <a:pos x="64" y="101"/>
                </a:cxn>
                <a:cxn ang="0">
                  <a:pos x="69" y="92"/>
                </a:cxn>
                <a:cxn ang="0">
                  <a:pos x="76" y="82"/>
                </a:cxn>
                <a:cxn ang="0">
                  <a:pos x="79" y="77"/>
                </a:cxn>
                <a:cxn ang="0">
                  <a:pos x="82" y="70"/>
                </a:cxn>
                <a:cxn ang="0">
                  <a:pos x="94" y="55"/>
                </a:cxn>
                <a:cxn ang="0">
                  <a:pos x="106" y="39"/>
                </a:cxn>
                <a:cxn ang="0">
                  <a:pos x="115" y="36"/>
                </a:cxn>
                <a:cxn ang="0">
                  <a:pos x="130" y="31"/>
                </a:cxn>
                <a:cxn ang="0">
                  <a:pos x="143" y="24"/>
                </a:cxn>
                <a:cxn ang="0">
                  <a:pos x="155" y="21"/>
                </a:cxn>
                <a:cxn ang="0">
                  <a:pos x="164" y="18"/>
                </a:cxn>
                <a:cxn ang="0">
                  <a:pos x="176" y="21"/>
                </a:cxn>
                <a:cxn ang="0">
                  <a:pos x="191" y="24"/>
                </a:cxn>
                <a:cxn ang="0">
                  <a:pos x="206" y="31"/>
                </a:cxn>
                <a:cxn ang="0">
                  <a:pos x="213" y="36"/>
                </a:cxn>
                <a:cxn ang="0">
                  <a:pos x="219" y="42"/>
                </a:cxn>
                <a:cxn ang="0">
                  <a:pos x="228" y="11"/>
                </a:cxn>
                <a:cxn ang="0">
                  <a:pos x="221" y="9"/>
                </a:cxn>
                <a:cxn ang="0">
                  <a:pos x="206" y="3"/>
                </a:cxn>
                <a:cxn ang="0">
                  <a:pos x="195" y="0"/>
                </a:cxn>
                <a:cxn ang="0">
                  <a:pos x="180" y="0"/>
                </a:cxn>
                <a:cxn ang="0">
                  <a:pos x="167" y="0"/>
                </a:cxn>
                <a:cxn ang="0">
                  <a:pos x="155" y="3"/>
                </a:cxn>
                <a:cxn ang="0">
                  <a:pos x="140" y="9"/>
                </a:cxn>
                <a:cxn ang="0">
                  <a:pos x="127" y="15"/>
                </a:cxn>
                <a:cxn ang="0">
                  <a:pos x="124" y="18"/>
                </a:cxn>
                <a:cxn ang="0">
                  <a:pos x="109" y="31"/>
                </a:cxn>
                <a:cxn ang="0">
                  <a:pos x="97" y="42"/>
                </a:cxn>
                <a:cxn ang="0">
                  <a:pos x="88" y="55"/>
                </a:cxn>
                <a:cxn ang="0">
                  <a:pos x="76" y="67"/>
                </a:cxn>
                <a:cxn ang="0">
                  <a:pos x="69" y="73"/>
                </a:cxn>
                <a:cxn ang="0">
                  <a:pos x="61" y="82"/>
                </a:cxn>
                <a:cxn ang="0">
                  <a:pos x="51" y="85"/>
                </a:cxn>
                <a:cxn ang="0">
                  <a:pos x="43" y="88"/>
                </a:cxn>
                <a:cxn ang="0">
                  <a:pos x="30" y="88"/>
                </a:cxn>
                <a:cxn ang="0">
                  <a:pos x="24" y="88"/>
                </a:cxn>
                <a:cxn ang="0">
                  <a:pos x="18" y="85"/>
                </a:cxn>
                <a:cxn ang="0">
                  <a:pos x="6" y="79"/>
                </a:cxn>
                <a:cxn ang="0">
                  <a:pos x="0" y="110"/>
                </a:cxn>
              </a:cxnLst>
              <a:rect l="0" t="0" r="r" b="b"/>
              <a:pathLst>
                <a:path w="229" h="114">
                  <a:moveTo>
                    <a:pt x="0" y="110"/>
                  </a:moveTo>
                  <a:lnTo>
                    <a:pt x="6" y="113"/>
                  </a:lnTo>
                  <a:lnTo>
                    <a:pt x="18" y="113"/>
                  </a:lnTo>
                  <a:lnTo>
                    <a:pt x="28" y="113"/>
                  </a:lnTo>
                  <a:lnTo>
                    <a:pt x="36" y="110"/>
                  </a:lnTo>
                  <a:lnTo>
                    <a:pt x="48" y="107"/>
                  </a:lnTo>
                  <a:lnTo>
                    <a:pt x="58" y="103"/>
                  </a:lnTo>
                  <a:lnTo>
                    <a:pt x="64" y="101"/>
                  </a:lnTo>
                  <a:lnTo>
                    <a:pt x="69" y="92"/>
                  </a:lnTo>
                  <a:lnTo>
                    <a:pt x="76" y="82"/>
                  </a:lnTo>
                  <a:lnTo>
                    <a:pt x="79" y="77"/>
                  </a:lnTo>
                  <a:lnTo>
                    <a:pt x="82" y="70"/>
                  </a:lnTo>
                  <a:lnTo>
                    <a:pt x="94" y="55"/>
                  </a:lnTo>
                  <a:lnTo>
                    <a:pt x="106" y="39"/>
                  </a:lnTo>
                  <a:lnTo>
                    <a:pt x="115" y="36"/>
                  </a:lnTo>
                  <a:lnTo>
                    <a:pt x="130" y="31"/>
                  </a:lnTo>
                  <a:lnTo>
                    <a:pt x="143" y="24"/>
                  </a:lnTo>
                  <a:lnTo>
                    <a:pt x="155" y="21"/>
                  </a:lnTo>
                  <a:lnTo>
                    <a:pt x="164" y="18"/>
                  </a:lnTo>
                  <a:lnTo>
                    <a:pt x="176" y="21"/>
                  </a:lnTo>
                  <a:lnTo>
                    <a:pt x="191" y="24"/>
                  </a:lnTo>
                  <a:lnTo>
                    <a:pt x="206" y="31"/>
                  </a:lnTo>
                  <a:lnTo>
                    <a:pt x="213" y="36"/>
                  </a:lnTo>
                  <a:lnTo>
                    <a:pt x="219" y="42"/>
                  </a:lnTo>
                  <a:lnTo>
                    <a:pt x="228" y="11"/>
                  </a:lnTo>
                  <a:lnTo>
                    <a:pt x="221" y="9"/>
                  </a:lnTo>
                  <a:lnTo>
                    <a:pt x="206" y="3"/>
                  </a:lnTo>
                  <a:lnTo>
                    <a:pt x="195" y="0"/>
                  </a:lnTo>
                  <a:lnTo>
                    <a:pt x="180" y="0"/>
                  </a:lnTo>
                  <a:lnTo>
                    <a:pt x="167" y="0"/>
                  </a:lnTo>
                  <a:lnTo>
                    <a:pt x="155" y="3"/>
                  </a:lnTo>
                  <a:lnTo>
                    <a:pt x="140" y="9"/>
                  </a:lnTo>
                  <a:lnTo>
                    <a:pt x="127" y="15"/>
                  </a:lnTo>
                  <a:lnTo>
                    <a:pt x="124" y="18"/>
                  </a:lnTo>
                  <a:lnTo>
                    <a:pt x="109" y="31"/>
                  </a:lnTo>
                  <a:lnTo>
                    <a:pt x="97" y="42"/>
                  </a:lnTo>
                  <a:lnTo>
                    <a:pt x="88" y="55"/>
                  </a:lnTo>
                  <a:lnTo>
                    <a:pt x="76" y="67"/>
                  </a:lnTo>
                  <a:lnTo>
                    <a:pt x="69" y="73"/>
                  </a:lnTo>
                  <a:lnTo>
                    <a:pt x="61" y="82"/>
                  </a:lnTo>
                  <a:lnTo>
                    <a:pt x="51" y="85"/>
                  </a:lnTo>
                  <a:lnTo>
                    <a:pt x="43" y="88"/>
                  </a:lnTo>
                  <a:lnTo>
                    <a:pt x="30" y="88"/>
                  </a:lnTo>
                  <a:lnTo>
                    <a:pt x="24" y="88"/>
                  </a:lnTo>
                  <a:lnTo>
                    <a:pt x="18" y="85"/>
                  </a:lnTo>
                  <a:lnTo>
                    <a:pt x="6" y="79"/>
                  </a:lnTo>
                  <a:lnTo>
                    <a:pt x="0" y="11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1" name="Freeform 8"/>
            <p:cNvSpPr>
              <a:spLocks/>
            </p:cNvSpPr>
            <p:nvPr/>
          </p:nvSpPr>
          <p:spPr bwMode="ltGray">
            <a:xfrm>
              <a:off x="43" y="1862"/>
              <a:ext cx="233" cy="119"/>
            </a:xfrm>
            <a:custGeom>
              <a:avLst/>
              <a:gdLst/>
              <a:ahLst/>
              <a:cxnLst>
                <a:cxn ang="0">
                  <a:pos x="0" y="115"/>
                </a:cxn>
                <a:cxn ang="0">
                  <a:pos x="7" y="118"/>
                </a:cxn>
                <a:cxn ang="0">
                  <a:pos x="19" y="118"/>
                </a:cxn>
                <a:cxn ang="0">
                  <a:pos x="28" y="118"/>
                </a:cxn>
                <a:cxn ang="0">
                  <a:pos x="40" y="118"/>
                </a:cxn>
                <a:cxn ang="0">
                  <a:pos x="49" y="111"/>
                </a:cxn>
                <a:cxn ang="0">
                  <a:pos x="58" y="108"/>
                </a:cxn>
                <a:cxn ang="0">
                  <a:pos x="65" y="105"/>
                </a:cxn>
                <a:cxn ang="0">
                  <a:pos x="73" y="95"/>
                </a:cxn>
                <a:cxn ang="0">
                  <a:pos x="76" y="86"/>
                </a:cxn>
                <a:cxn ang="0">
                  <a:pos x="83" y="79"/>
                </a:cxn>
                <a:cxn ang="0">
                  <a:pos x="86" y="73"/>
                </a:cxn>
                <a:cxn ang="0">
                  <a:pos x="95" y="58"/>
                </a:cxn>
                <a:cxn ang="0">
                  <a:pos x="110" y="45"/>
                </a:cxn>
                <a:cxn ang="0">
                  <a:pos x="116" y="39"/>
                </a:cxn>
                <a:cxn ang="0">
                  <a:pos x="131" y="32"/>
                </a:cxn>
                <a:cxn ang="0">
                  <a:pos x="146" y="26"/>
                </a:cxn>
                <a:cxn ang="0">
                  <a:pos x="156" y="23"/>
                </a:cxn>
                <a:cxn ang="0">
                  <a:pos x="164" y="23"/>
                </a:cxn>
                <a:cxn ang="0">
                  <a:pos x="177" y="23"/>
                </a:cxn>
                <a:cxn ang="0">
                  <a:pos x="192" y="26"/>
                </a:cxn>
                <a:cxn ang="0">
                  <a:pos x="207" y="32"/>
                </a:cxn>
                <a:cxn ang="0">
                  <a:pos x="217" y="42"/>
                </a:cxn>
                <a:cxn ang="0">
                  <a:pos x="220" y="48"/>
                </a:cxn>
                <a:cxn ang="0">
                  <a:pos x="232" y="16"/>
                </a:cxn>
                <a:cxn ang="0">
                  <a:pos x="222" y="10"/>
                </a:cxn>
                <a:cxn ang="0">
                  <a:pos x="210" y="4"/>
                </a:cxn>
                <a:cxn ang="0">
                  <a:pos x="195" y="4"/>
                </a:cxn>
                <a:cxn ang="0">
                  <a:pos x="183" y="0"/>
                </a:cxn>
                <a:cxn ang="0">
                  <a:pos x="167" y="0"/>
                </a:cxn>
                <a:cxn ang="0">
                  <a:pos x="156" y="4"/>
                </a:cxn>
                <a:cxn ang="0">
                  <a:pos x="141" y="10"/>
                </a:cxn>
                <a:cxn ang="0">
                  <a:pos x="131" y="16"/>
                </a:cxn>
                <a:cxn ang="0">
                  <a:pos x="126" y="20"/>
                </a:cxn>
                <a:cxn ang="0">
                  <a:pos x="110" y="32"/>
                </a:cxn>
                <a:cxn ang="0">
                  <a:pos x="101" y="45"/>
                </a:cxn>
                <a:cxn ang="0">
                  <a:pos x="88" y="58"/>
                </a:cxn>
                <a:cxn ang="0">
                  <a:pos x="80" y="70"/>
                </a:cxn>
                <a:cxn ang="0">
                  <a:pos x="73" y="79"/>
                </a:cxn>
                <a:cxn ang="0">
                  <a:pos x="61" y="86"/>
                </a:cxn>
                <a:cxn ang="0">
                  <a:pos x="52" y="89"/>
                </a:cxn>
                <a:cxn ang="0">
                  <a:pos x="43" y="92"/>
                </a:cxn>
                <a:cxn ang="0">
                  <a:pos x="34" y="92"/>
                </a:cxn>
                <a:cxn ang="0">
                  <a:pos x="25" y="92"/>
                </a:cxn>
                <a:cxn ang="0">
                  <a:pos x="19" y="89"/>
                </a:cxn>
                <a:cxn ang="0">
                  <a:pos x="7" y="83"/>
                </a:cxn>
                <a:cxn ang="0">
                  <a:pos x="0" y="115"/>
                </a:cxn>
              </a:cxnLst>
              <a:rect l="0" t="0" r="r" b="b"/>
              <a:pathLst>
                <a:path w="233" h="119">
                  <a:moveTo>
                    <a:pt x="0" y="115"/>
                  </a:moveTo>
                  <a:lnTo>
                    <a:pt x="7" y="118"/>
                  </a:lnTo>
                  <a:lnTo>
                    <a:pt x="19" y="118"/>
                  </a:lnTo>
                  <a:lnTo>
                    <a:pt x="28" y="118"/>
                  </a:lnTo>
                  <a:lnTo>
                    <a:pt x="40" y="118"/>
                  </a:lnTo>
                  <a:lnTo>
                    <a:pt x="49" y="111"/>
                  </a:lnTo>
                  <a:lnTo>
                    <a:pt x="58" y="108"/>
                  </a:lnTo>
                  <a:lnTo>
                    <a:pt x="65" y="105"/>
                  </a:lnTo>
                  <a:lnTo>
                    <a:pt x="73" y="95"/>
                  </a:lnTo>
                  <a:lnTo>
                    <a:pt x="76" y="86"/>
                  </a:lnTo>
                  <a:lnTo>
                    <a:pt x="83" y="79"/>
                  </a:lnTo>
                  <a:lnTo>
                    <a:pt x="86" y="73"/>
                  </a:lnTo>
                  <a:lnTo>
                    <a:pt x="95" y="58"/>
                  </a:lnTo>
                  <a:lnTo>
                    <a:pt x="110" y="45"/>
                  </a:lnTo>
                  <a:lnTo>
                    <a:pt x="116" y="39"/>
                  </a:lnTo>
                  <a:lnTo>
                    <a:pt x="131" y="32"/>
                  </a:lnTo>
                  <a:lnTo>
                    <a:pt x="146" y="26"/>
                  </a:lnTo>
                  <a:lnTo>
                    <a:pt x="156" y="23"/>
                  </a:lnTo>
                  <a:lnTo>
                    <a:pt x="164" y="23"/>
                  </a:lnTo>
                  <a:lnTo>
                    <a:pt x="177" y="23"/>
                  </a:lnTo>
                  <a:lnTo>
                    <a:pt x="192" y="26"/>
                  </a:lnTo>
                  <a:lnTo>
                    <a:pt x="207" y="32"/>
                  </a:lnTo>
                  <a:lnTo>
                    <a:pt x="217" y="42"/>
                  </a:lnTo>
                  <a:lnTo>
                    <a:pt x="220" y="48"/>
                  </a:lnTo>
                  <a:lnTo>
                    <a:pt x="232" y="16"/>
                  </a:lnTo>
                  <a:lnTo>
                    <a:pt x="222" y="10"/>
                  </a:lnTo>
                  <a:lnTo>
                    <a:pt x="210" y="4"/>
                  </a:lnTo>
                  <a:lnTo>
                    <a:pt x="195" y="4"/>
                  </a:lnTo>
                  <a:lnTo>
                    <a:pt x="183" y="0"/>
                  </a:lnTo>
                  <a:lnTo>
                    <a:pt x="167" y="0"/>
                  </a:lnTo>
                  <a:lnTo>
                    <a:pt x="156" y="4"/>
                  </a:lnTo>
                  <a:lnTo>
                    <a:pt x="141" y="10"/>
                  </a:lnTo>
                  <a:lnTo>
                    <a:pt x="131" y="16"/>
                  </a:lnTo>
                  <a:lnTo>
                    <a:pt x="126" y="20"/>
                  </a:lnTo>
                  <a:lnTo>
                    <a:pt x="110" y="32"/>
                  </a:lnTo>
                  <a:lnTo>
                    <a:pt x="101" y="45"/>
                  </a:lnTo>
                  <a:lnTo>
                    <a:pt x="88" y="58"/>
                  </a:lnTo>
                  <a:lnTo>
                    <a:pt x="80" y="70"/>
                  </a:lnTo>
                  <a:lnTo>
                    <a:pt x="73" y="79"/>
                  </a:lnTo>
                  <a:lnTo>
                    <a:pt x="61" y="86"/>
                  </a:lnTo>
                  <a:lnTo>
                    <a:pt x="52" y="89"/>
                  </a:lnTo>
                  <a:lnTo>
                    <a:pt x="43" y="92"/>
                  </a:lnTo>
                  <a:lnTo>
                    <a:pt x="34" y="92"/>
                  </a:lnTo>
                  <a:lnTo>
                    <a:pt x="25" y="92"/>
                  </a:lnTo>
                  <a:lnTo>
                    <a:pt x="19" y="89"/>
                  </a:lnTo>
                  <a:lnTo>
                    <a:pt x="7" y="83"/>
                  </a:lnTo>
                  <a:lnTo>
                    <a:pt x="0" y="11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2" name="Freeform 9"/>
            <p:cNvSpPr>
              <a:spLocks/>
            </p:cNvSpPr>
            <p:nvPr/>
          </p:nvSpPr>
          <p:spPr bwMode="ltGray">
            <a:xfrm>
              <a:off x="454" y="3914"/>
              <a:ext cx="232" cy="116"/>
            </a:xfrm>
            <a:custGeom>
              <a:avLst/>
              <a:gdLst/>
              <a:ahLst/>
              <a:cxnLst>
                <a:cxn ang="0">
                  <a:pos x="0" y="111"/>
                </a:cxn>
                <a:cxn ang="0">
                  <a:pos x="9" y="115"/>
                </a:cxn>
                <a:cxn ang="0">
                  <a:pos x="19" y="115"/>
                </a:cxn>
                <a:cxn ang="0">
                  <a:pos x="30" y="115"/>
                </a:cxn>
                <a:cxn ang="0">
                  <a:pos x="40" y="111"/>
                </a:cxn>
                <a:cxn ang="0">
                  <a:pos x="49" y="108"/>
                </a:cxn>
                <a:cxn ang="0">
                  <a:pos x="61" y="105"/>
                </a:cxn>
                <a:cxn ang="0">
                  <a:pos x="64" y="102"/>
                </a:cxn>
                <a:cxn ang="0">
                  <a:pos x="73" y="93"/>
                </a:cxn>
                <a:cxn ang="0">
                  <a:pos x="76" y="84"/>
                </a:cxn>
                <a:cxn ang="0">
                  <a:pos x="82" y="77"/>
                </a:cxn>
                <a:cxn ang="0">
                  <a:pos x="85" y="72"/>
                </a:cxn>
                <a:cxn ang="0">
                  <a:pos x="95" y="56"/>
                </a:cxn>
                <a:cxn ang="0">
                  <a:pos x="110" y="43"/>
                </a:cxn>
                <a:cxn ang="0">
                  <a:pos x="116" y="38"/>
                </a:cxn>
                <a:cxn ang="0">
                  <a:pos x="131" y="31"/>
                </a:cxn>
                <a:cxn ang="0">
                  <a:pos x="146" y="25"/>
                </a:cxn>
                <a:cxn ang="0">
                  <a:pos x="155" y="22"/>
                </a:cxn>
                <a:cxn ang="0">
                  <a:pos x="167" y="18"/>
                </a:cxn>
                <a:cxn ang="0">
                  <a:pos x="176" y="22"/>
                </a:cxn>
                <a:cxn ang="0">
                  <a:pos x="191" y="25"/>
                </a:cxn>
                <a:cxn ang="0">
                  <a:pos x="206" y="31"/>
                </a:cxn>
                <a:cxn ang="0">
                  <a:pos x="216" y="38"/>
                </a:cxn>
                <a:cxn ang="0">
                  <a:pos x="219" y="46"/>
                </a:cxn>
                <a:cxn ang="0">
                  <a:pos x="231" y="13"/>
                </a:cxn>
                <a:cxn ang="0">
                  <a:pos x="222" y="10"/>
                </a:cxn>
                <a:cxn ang="0">
                  <a:pos x="209" y="3"/>
                </a:cxn>
                <a:cxn ang="0">
                  <a:pos x="194" y="0"/>
                </a:cxn>
                <a:cxn ang="0">
                  <a:pos x="182" y="0"/>
                </a:cxn>
                <a:cxn ang="0">
                  <a:pos x="167" y="0"/>
                </a:cxn>
                <a:cxn ang="0">
                  <a:pos x="155" y="3"/>
                </a:cxn>
                <a:cxn ang="0">
                  <a:pos x="143" y="10"/>
                </a:cxn>
                <a:cxn ang="0">
                  <a:pos x="131" y="13"/>
                </a:cxn>
                <a:cxn ang="0">
                  <a:pos x="125" y="18"/>
                </a:cxn>
                <a:cxn ang="0">
                  <a:pos x="113" y="31"/>
                </a:cxn>
                <a:cxn ang="0">
                  <a:pos x="100" y="43"/>
                </a:cxn>
                <a:cxn ang="0">
                  <a:pos x="88" y="56"/>
                </a:cxn>
                <a:cxn ang="0">
                  <a:pos x="80" y="69"/>
                </a:cxn>
                <a:cxn ang="0">
                  <a:pos x="73" y="74"/>
                </a:cxn>
                <a:cxn ang="0">
                  <a:pos x="61" y="84"/>
                </a:cxn>
                <a:cxn ang="0">
                  <a:pos x="52" y="87"/>
                </a:cxn>
                <a:cxn ang="0">
                  <a:pos x="45" y="90"/>
                </a:cxn>
                <a:cxn ang="0">
                  <a:pos x="34" y="90"/>
                </a:cxn>
                <a:cxn ang="0">
                  <a:pos x="25" y="90"/>
                </a:cxn>
                <a:cxn ang="0">
                  <a:pos x="19" y="87"/>
                </a:cxn>
                <a:cxn ang="0">
                  <a:pos x="7" y="80"/>
                </a:cxn>
                <a:cxn ang="0">
                  <a:pos x="0" y="111"/>
                </a:cxn>
              </a:cxnLst>
              <a:rect l="0" t="0" r="r" b="b"/>
              <a:pathLst>
                <a:path w="232" h="116">
                  <a:moveTo>
                    <a:pt x="0" y="111"/>
                  </a:moveTo>
                  <a:lnTo>
                    <a:pt x="9" y="115"/>
                  </a:lnTo>
                  <a:lnTo>
                    <a:pt x="19" y="115"/>
                  </a:lnTo>
                  <a:lnTo>
                    <a:pt x="30" y="115"/>
                  </a:lnTo>
                  <a:lnTo>
                    <a:pt x="40" y="111"/>
                  </a:lnTo>
                  <a:lnTo>
                    <a:pt x="49" y="108"/>
                  </a:lnTo>
                  <a:lnTo>
                    <a:pt x="61" y="105"/>
                  </a:lnTo>
                  <a:lnTo>
                    <a:pt x="64" y="102"/>
                  </a:lnTo>
                  <a:lnTo>
                    <a:pt x="73" y="93"/>
                  </a:lnTo>
                  <a:lnTo>
                    <a:pt x="76" y="84"/>
                  </a:lnTo>
                  <a:lnTo>
                    <a:pt x="82" y="77"/>
                  </a:lnTo>
                  <a:lnTo>
                    <a:pt x="85" y="72"/>
                  </a:lnTo>
                  <a:lnTo>
                    <a:pt x="95" y="56"/>
                  </a:lnTo>
                  <a:lnTo>
                    <a:pt x="110" y="43"/>
                  </a:lnTo>
                  <a:lnTo>
                    <a:pt x="116" y="38"/>
                  </a:lnTo>
                  <a:lnTo>
                    <a:pt x="131" y="31"/>
                  </a:lnTo>
                  <a:lnTo>
                    <a:pt x="146" y="25"/>
                  </a:lnTo>
                  <a:lnTo>
                    <a:pt x="155" y="22"/>
                  </a:lnTo>
                  <a:lnTo>
                    <a:pt x="167" y="18"/>
                  </a:lnTo>
                  <a:lnTo>
                    <a:pt x="176" y="22"/>
                  </a:lnTo>
                  <a:lnTo>
                    <a:pt x="191" y="25"/>
                  </a:lnTo>
                  <a:lnTo>
                    <a:pt x="206" y="31"/>
                  </a:lnTo>
                  <a:lnTo>
                    <a:pt x="216" y="38"/>
                  </a:lnTo>
                  <a:lnTo>
                    <a:pt x="219" y="46"/>
                  </a:lnTo>
                  <a:lnTo>
                    <a:pt x="231" y="13"/>
                  </a:lnTo>
                  <a:lnTo>
                    <a:pt x="222" y="10"/>
                  </a:lnTo>
                  <a:lnTo>
                    <a:pt x="209" y="3"/>
                  </a:lnTo>
                  <a:lnTo>
                    <a:pt x="194" y="0"/>
                  </a:lnTo>
                  <a:lnTo>
                    <a:pt x="182" y="0"/>
                  </a:lnTo>
                  <a:lnTo>
                    <a:pt x="167" y="0"/>
                  </a:lnTo>
                  <a:lnTo>
                    <a:pt x="155" y="3"/>
                  </a:lnTo>
                  <a:lnTo>
                    <a:pt x="143" y="10"/>
                  </a:lnTo>
                  <a:lnTo>
                    <a:pt x="131" y="13"/>
                  </a:lnTo>
                  <a:lnTo>
                    <a:pt x="125" y="18"/>
                  </a:lnTo>
                  <a:lnTo>
                    <a:pt x="113" y="31"/>
                  </a:lnTo>
                  <a:lnTo>
                    <a:pt x="100" y="43"/>
                  </a:lnTo>
                  <a:lnTo>
                    <a:pt x="88" y="56"/>
                  </a:lnTo>
                  <a:lnTo>
                    <a:pt x="80" y="69"/>
                  </a:lnTo>
                  <a:lnTo>
                    <a:pt x="73" y="74"/>
                  </a:lnTo>
                  <a:lnTo>
                    <a:pt x="61" y="84"/>
                  </a:lnTo>
                  <a:lnTo>
                    <a:pt x="52" y="87"/>
                  </a:lnTo>
                  <a:lnTo>
                    <a:pt x="45" y="90"/>
                  </a:lnTo>
                  <a:lnTo>
                    <a:pt x="34" y="90"/>
                  </a:lnTo>
                  <a:lnTo>
                    <a:pt x="25" y="90"/>
                  </a:lnTo>
                  <a:lnTo>
                    <a:pt x="19" y="87"/>
                  </a:lnTo>
                  <a:lnTo>
                    <a:pt x="7" y="80"/>
                  </a:lnTo>
                  <a:lnTo>
                    <a:pt x="0" y="11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3" name="Freeform 10"/>
            <p:cNvSpPr>
              <a:spLocks/>
            </p:cNvSpPr>
            <p:nvPr/>
          </p:nvSpPr>
          <p:spPr bwMode="ltGray">
            <a:xfrm>
              <a:off x="5314" y="1011"/>
              <a:ext cx="233" cy="119"/>
            </a:xfrm>
            <a:custGeom>
              <a:avLst/>
              <a:gdLst/>
              <a:ahLst/>
              <a:cxnLst>
                <a:cxn ang="0">
                  <a:pos x="232" y="115"/>
                </a:cxn>
                <a:cxn ang="0">
                  <a:pos x="222" y="115"/>
                </a:cxn>
                <a:cxn ang="0">
                  <a:pos x="214" y="118"/>
                </a:cxn>
                <a:cxn ang="0">
                  <a:pos x="201" y="118"/>
                </a:cxn>
                <a:cxn ang="0">
                  <a:pos x="192" y="115"/>
                </a:cxn>
                <a:cxn ang="0">
                  <a:pos x="183" y="112"/>
                </a:cxn>
                <a:cxn ang="0">
                  <a:pos x="171" y="106"/>
                </a:cxn>
                <a:cxn ang="0">
                  <a:pos x="164" y="102"/>
                </a:cxn>
                <a:cxn ang="0">
                  <a:pos x="158" y="94"/>
                </a:cxn>
                <a:cxn ang="0">
                  <a:pos x="153" y="84"/>
                </a:cxn>
                <a:cxn ang="0">
                  <a:pos x="149" y="78"/>
                </a:cxn>
                <a:cxn ang="0">
                  <a:pos x="146" y="71"/>
                </a:cxn>
                <a:cxn ang="0">
                  <a:pos x="134" y="59"/>
                </a:cxn>
                <a:cxn ang="0">
                  <a:pos x="122" y="44"/>
                </a:cxn>
                <a:cxn ang="0">
                  <a:pos x="113" y="37"/>
                </a:cxn>
                <a:cxn ang="0">
                  <a:pos x="97" y="31"/>
                </a:cxn>
                <a:cxn ang="0">
                  <a:pos x="85" y="28"/>
                </a:cxn>
                <a:cxn ang="0">
                  <a:pos x="73" y="24"/>
                </a:cxn>
                <a:cxn ang="0">
                  <a:pos x="64" y="21"/>
                </a:cxn>
                <a:cxn ang="0">
                  <a:pos x="52" y="24"/>
                </a:cxn>
                <a:cxn ang="0">
                  <a:pos x="39" y="28"/>
                </a:cxn>
                <a:cxn ang="0">
                  <a:pos x="24" y="31"/>
                </a:cxn>
                <a:cxn ang="0">
                  <a:pos x="15" y="40"/>
                </a:cxn>
                <a:cxn ang="0">
                  <a:pos x="9" y="47"/>
                </a:cxn>
                <a:cxn ang="0">
                  <a:pos x="0" y="16"/>
                </a:cxn>
                <a:cxn ang="0">
                  <a:pos x="6" y="9"/>
                </a:cxn>
                <a:cxn ang="0">
                  <a:pos x="21" y="6"/>
                </a:cxn>
                <a:cxn ang="0">
                  <a:pos x="33" y="3"/>
                </a:cxn>
                <a:cxn ang="0">
                  <a:pos x="49" y="0"/>
                </a:cxn>
                <a:cxn ang="0">
                  <a:pos x="61" y="3"/>
                </a:cxn>
                <a:cxn ang="0">
                  <a:pos x="73" y="6"/>
                </a:cxn>
                <a:cxn ang="0">
                  <a:pos x="88" y="13"/>
                </a:cxn>
                <a:cxn ang="0">
                  <a:pos x="100" y="16"/>
                </a:cxn>
                <a:cxn ang="0">
                  <a:pos x="107" y="21"/>
                </a:cxn>
                <a:cxn ang="0">
                  <a:pos x="118" y="31"/>
                </a:cxn>
                <a:cxn ang="0">
                  <a:pos x="131" y="47"/>
                </a:cxn>
                <a:cxn ang="0">
                  <a:pos x="143" y="59"/>
                </a:cxn>
                <a:cxn ang="0">
                  <a:pos x="153" y="71"/>
                </a:cxn>
                <a:cxn ang="0">
                  <a:pos x="158" y="78"/>
                </a:cxn>
                <a:cxn ang="0">
                  <a:pos x="168" y="84"/>
                </a:cxn>
                <a:cxn ang="0">
                  <a:pos x="177" y="91"/>
                </a:cxn>
                <a:cxn ang="0">
                  <a:pos x="186" y="94"/>
                </a:cxn>
                <a:cxn ang="0">
                  <a:pos x="199" y="94"/>
                </a:cxn>
                <a:cxn ang="0">
                  <a:pos x="204" y="91"/>
                </a:cxn>
                <a:cxn ang="0">
                  <a:pos x="214" y="91"/>
                </a:cxn>
                <a:cxn ang="0">
                  <a:pos x="225" y="84"/>
                </a:cxn>
                <a:cxn ang="0">
                  <a:pos x="232" y="115"/>
                </a:cxn>
              </a:cxnLst>
              <a:rect l="0" t="0" r="r" b="b"/>
              <a:pathLst>
                <a:path w="233" h="119">
                  <a:moveTo>
                    <a:pt x="232" y="115"/>
                  </a:moveTo>
                  <a:lnTo>
                    <a:pt x="222" y="115"/>
                  </a:lnTo>
                  <a:lnTo>
                    <a:pt x="214" y="118"/>
                  </a:lnTo>
                  <a:lnTo>
                    <a:pt x="201" y="118"/>
                  </a:lnTo>
                  <a:lnTo>
                    <a:pt x="192" y="115"/>
                  </a:lnTo>
                  <a:lnTo>
                    <a:pt x="183" y="112"/>
                  </a:lnTo>
                  <a:lnTo>
                    <a:pt x="171" y="106"/>
                  </a:lnTo>
                  <a:lnTo>
                    <a:pt x="164" y="102"/>
                  </a:lnTo>
                  <a:lnTo>
                    <a:pt x="158" y="94"/>
                  </a:lnTo>
                  <a:lnTo>
                    <a:pt x="153" y="84"/>
                  </a:lnTo>
                  <a:lnTo>
                    <a:pt x="149" y="78"/>
                  </a:lnTo>
                  <a:lnTo>
                    <a:pt x="146" y="71"/>
                  </a:lnTo>
                  <a:lnTo>
                    <a:pt x="134" y="59"/>
                  </a:lnTo>
                  <a:lnTo>
                    <a:pt x="122" y="44"/>
                  </a:lnTo>
                  <a:lnTo>
                    <a:pt x="113" y="37"/>
                  </a:lnTo>
                  <a:lnTo>
                    <a:pt x="97" y="31"/>
                  </a:lnTo>
                  <a:lnTo>
                    <a:pt x="85" y="28"/>
                  </a:lnTo>
                  <a:lnTo>
                    <a:pt x="73" y="24"/>
                  </a:lnTo>
                  <a:lnTo>
                    <a:pt x="64" y="21"/>
                  </a:lnTo>
                  <a:lnTo>
                    <a:pt x="52" y="24"/>
                  </a:lnTo>
                  <a:lnTo>
                    <a:pt x="39" y="28"/>
                  </a:lnTo>
                  <a:lnTo>
                    <a:pt x="24" y="31"/>
                  </a:lnTo>
                  <a:lnTo>
                    <a:pt x="15" y="40"/>
                  </a:lnTo>
                  <a:lnTo>
                    <a:pt x="9" y="47"/>
                  </a:lnTo>
                  <a:lnTo>
                    <a:pt x="0" y="16"/>
                  </a:lnTo>
                  <a:lnTo>
                    <a:pt x="6" y="9"/>
                  </a:lnTo>
                  <a:lnTo>
                    <a:pt x="21" y="6"/>
                  </a:lnTo>
                  <a:lnTo>
                    <a:pt x="33" y="3"/>
                  </a:lnTo>
                  <a:lnTo>
                    <a:pt x="49" y="0"/>
                  </a:lnTo>
                  <a:lnTo>
                    <a:pt x="61" y="3"/>
                  </a:lnTo>
                  <a:lnTo>
                    <a:pt x="73" y="6"/>
                  </a:lnTo>
                  <a:lnTo>
                    <a:pt x="88" y="13"/>
                  </a:lnTo>
                  <a:lnTo>
                    <a:pt x="100" y="16"/>
                  </a:lnTo>
                  <a:lnTo>
                    <a:pt x="107" y="21"/>
                  </a:lnTo>
                  <a:lnTo>
                    <a:pt x="118" y="31"/>
                  </a:lnTo>
                  <a:lnTo>
                    <a:pt x="131" y="47"/>
                  </a:lnTo>
                  <a:lnTo>
                    <a:pt x="143" y="59"/>
                  </a:lnTo>
                  <a:lnTo>
                    <a:pt x="153" y="71"/>
                  </a:lnTo>
                  <a:lnTo>
                    <a:pt x="158" y="78"/>
                  </a:lnTo>
                  <a:lnTo>
                    <a:pt x="168" y="84"/>
                  </a:lnTo>
                  <a:lnTo>
                    <a:pt x="177" y="91"/>
                  </a:lnTo>
                  <a:lnTo>
                    <a:pt x="186" y="94"/>
                  </a:lnTo>
                  <a:lnTo>
                    <a:pt x="199" y="94"/>
                  </a:lnTo>
                  <a:lnTo>
                    <a:pt x="204" y="91"/>
                  </a:lnTo>
                  <a:lnTo>
                    <a:pt x="214" y="91"/>
                  </a:lnTo>
                  <a:lnTo>
                    <a:pt x="225" y="84"/>
                  </a:lnTo>
                  <a:lnTo>
                    <a:pt x="232" y="11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4" name="Freeform 11"/>
            <p:cNvSpPr>
              <a:spLocks/>
            </p:cNvSpPr>
            <p:nvPr/>
          </p:nvSpPr>
          <p:spPr bwMode="ltGray">
            <a:xfrm>
              <a:off x="1852" y="147"/>
              <a:ext cx="232" cy="114"/>
            </a:xfrm>
            <a:custGeom>
              <a:avLst/>
              <a:gdLst/>
              <a:ahLst/>
              <a:cxnLst>
                <a:cxn ang="0">
                  <a:pos x="231" y="110"/>
                </a:cxn>
                <a:cxn ang="0">
                  <a:pos x="221" y="113"/>
                </a:cxn>
                <a:cxn ang="0">
                  <a:pos x="213" y="113"/>
                </a:cxn>
                <a:cxn ang="0">
                  <a:pos x="201" y="113"/>
                </a:cxn>
                <a:cxn ang="0">
                  <a:pos x="191" y="113"/>
                </a:cxn>
                <a:cxn ang="0">
                  <a:pos x="183" y="110"/>
                </a:cxn>
                <a:cxn ang="0">
                  <a:pos x="170" y="104"/>
                </a:cxn>
                <a:cxn ang="0">
                  <a:pos x="167" y="102"/>
                </a:cxn>
                <a:cxn ang="0">
                  <a:pos x="158" y="92"/>
                </a:cxn>
                <a:cxn ang="0">
                  <a:pos x="155" y="82"/>
                </a:cxn>
                <a:cxn ang="0">
                  <a:pos x="148" y="77"/>
                </a:cxn>
                <a:cxn ang="0">
                  <a:pos x="145" y="71"/>
                </a:cxn>
                <a:cxn ang="0">
                  <a:pos x="133" y="56"/>
                </a:cxn>
                <a:cxn ang="0">
                  <a:pos x="122" y="43"/>
                </a:cxn>
                <a:cxn ang="0">
                  <a:pos x="112" y="36"/>
                </a:cxn>
                <a:cxn ang="0">
                  <a:pos x="100" y="31"/>
                </a:cxn>
                <a:cxn ang="0">
                  <a:pos x="85" y="25"/>
                </a:cxn>
                <a:cxn ang="0">
                  <a:pos x="76" y="21"/>
                </a:cxn>
                <a:cxn ang="0">
                  <a:pos x="64" y="21"/>
                </a:cxn>
                <a:cxn ang="0">
                  <a:pos x="54" y="21"/>
                </a:cxn>
                <a:cxn ang="0">
                  <a:pos x="39" y="25"/>
                </a:cxn>
                <a:cxn ang="0">
                  <a:pos x="24" y="31"/>
                </a:cxn>
                <a:cxn ang="0">
                  <a:pos x="15" y="36"/>
                </a:cxn>
                <a:cxn ang="0">
                  <a:pos x="9" y="46"/>
                </a:cxn>
                <a:cxn ang="0">
                  <a:pos x="0" y="15"/>
                </a:cxn>
                <a:cxn ang="0">
                  <a:pos x="9" y="10"/>
                </a:cxn>
                <a:cxn ang="0">
                  <a:pos x="21" y="3"/>
                </a:cxn>
                <a:cxn ang="0">
                  <a:pos x="33" y="0"/>
                </a:cxn>
                <a:cxn ang="0">
                  <a:pos x="48" y="0"/>
                </a:cxn>
                <a:cxn ang="0">
                  <a:pos x="64" y="0"/>
                </a:cxn>
                <a:cxn ang="0">
                  <a:pos x="72" y="3"/>
                </a:cxn>
                <a:cxn ang="0">
                  <a:pos x="87" y="10"/>
                </a:cxn>
                <a:cxn ang="0">
                  <a:pos x="100" y="15"/>
                </a:cxn>
                <a:cxn ang="0">
                  <a:pos x="106" y="18"/>
                </a:cxn>
                <a:cxn ang="0">
                  <a:pos x="118" y="31"/>
                </a:cxn>
                <a:cxn ang="0">
                  <a:pos x="130" y="43"/>
                </a:cxn>
                <a:cxn ang="0">
                  <a:pos x="143" y="58"/>
                </a:cxn>
                <a:cxn ang="0">
                  <a:pos x="152" y="67"/>
                </a:cxn>
                <a:cxn ang="0">
                  <a:pos x="158" y="77"/>
                </a:cxn>
                <a:cxn ang="0">
                  <a:pos x="167" y="82"/>
                </a:cxn>
                <a:cxn ang="0">
                  <a:pos x="179" y="86"/>
                </a:cxn>
                <a:cxn ang="0">
                  <a:pos x="185" y="89"/>
                </a:cxn>
                <a:cxn ang="0">
                  <a:pos x="198" y="89"/>
                </a:cxn>
                <a:cxn ang="0">
                  <a:pos x="206" y="89"/>
                </a:cxn>
                <a:cxn ang="0">
                  <a:pos x="213" y="86"/>
                </a:cxn>
                <a:cxn ang="0">
                  <a:pos x="224" y="79"/>
                </a:cxn>
                <a:cxn ang="0">
                  <a:pos x="231" y="110"/>
                </a:cxn>
              </a:cxnLst>
              <a:rect l="0" t="0" r="r" b="b"/>
              <a:pathLst>
                <a:path w="232" h="114">
                  <a:moveTo>
                    <a:pt x="231" y="110"/>
                  </a:moveTo>
                  <a:lnTo>
                    <a:pt x="221" y="113"/>
                  </a:lnTo>
                  <a:lnTo>
                    <a:pt x="213" y="113"/>
                  </a:lnTo>
                  <a:lnTo>
                    <a:pt x="201" y="113"/>
                  </a:lnTo>
                  <a:lnTo>
                    <a:pt x="191" y="113"/>
                  </a:lnTo>
                  <a:lnTo>
                    <a:pt x="183" y="110"/>
                  </a:lnTo>
                  <a:lnTo>
                    <a:pt x="170" y="104"/>
                  </a:lnTo>
                  <a:lnTo>
                    <a:pt x="167" y="102"/>
                  </a:lnTo>
                  <a:lnTo>
                    <a:pt x="158" y="92"/>
                  </a:lnTo>
                  <a:lnTo>
                    <a:pt x="155" y="82"/>
                  </a:lnTo>
                  <a:lnTo>
                    <a:pt x="148" y="77"/>
                  </a:lnTo>
                  <a:lnTo>
                    <a:pt x="145" y="71"/>
                  </a:lnTo>
                  <a:lnTo>
                    <a:pt x="133" y="56"/>
                  </a:lnTo>
                  <a:lnTo>
                    <a:pt x="122" y="43"/>
                  </a:lnTo>
                  <a:lnTo>
                    <a:pt x="112" y="36"/>
                  </a:lnTo>
                  <a:lnTo>
                    <a:pt x="100" y="31"/>
                  </a:lnTo>
                  <a:lnTo>
                    <a:pt x="85" y="25"/>
                  </a:lnTo>
                  <a:lnTo>
                    <a:pt x="76" y="21"/>
                  </a:lnTo>
                  <a:lnTo>
                    <a:pt x="64" y="21"/>
                  </a:lnTo>
                  <a:lnTo>
                    <a:pt x="54" y="21"/>
                  </a:lnTo>
                  <a:lnTo>
                    <a:pt x="39" y="25"/>
                  </a:lnTo>
                  <a:lnTo>
                    <a:pt x="24" y="31"/>
                  </a:lnTo>
                  <a:lnTo>
                    <a:pt x="15" y="36"/>
                  </a:lnTo>
                  <a:lnTo>
                    <a:pt x="9" y="46"/>
                  </a:lnTo>
                  <a:lnTo>
                    <a:pt x="0" y="15"/>
                  </a:lnTo>
                  <a:lnTo>
                    <a:pt x="9" y="10"/>
                  </a:lnTo>
                  <a:lnTo>
                    <a:pt x="21" y="3"/>
                  </a:lnTo>
                  <a:lnTo>
                    <a:pt x="33" y="0"/>
                  </a:lnTo>
                  <a:lnTo>
                    <a:pt x="48" y="0"/>
                  </a:lnTo>
                  <a:lnTo>
                    <a:pt x="64" y="0"/>
                  </a:lnTo>
                  <a:lnTo>
                    <a:pt x="72" y="3"/>
                  </a:lnTo>
                  <a:lnTo>
                    <a:pt x="87" y="10"/>
                  </a:lnTo>
                  <a:lnTo>
                    <a:pt x="100" y="15"/>
                  </a:lnTo>
                  <a:lnTo>
                    <a:pt x="106" y="18"/>
                  </a:lnTo>
                  <a:lnTo>
                    <a:pt x="118" y="31"/>
                  </a:lnTo>
                  <a:lnTo>
                    <a:pt x="130" y="43"/>
                  </a:lnTo>
                  <a:lnTo>
                    <a:pt x="143" y="58"/>
                  </a:lnTo>
                  <a:lnTo>
                    <a:pt x="152" y="67"/>
                  </a:lnTo>
                  <a:lnTo>
                    <a:pt x="158" y="77"/>
                  </a:lnTo>
                  <a:lnTo>
                    <a:pt x="167" y="82"/>
                  </a:lnTo>
                  <a:lnTo>
                    <a:pt x="179" y="86"/>
                  </a:lnTo>
                  <a:lnTo>
                    <a:pt x="185" y="89"/>
                  </a:lnTo>
                  <a:lnTo>
                    <a:pt x="198" y="89"/>
                  </a:lnTo>
                  <a:lnTo>
                    <a:pt x="206" y="89"/>
                  </a:lnTo>
                  <a:lnTo>
                    <a:pt x="213" y="86"/>
                  </a:lnTo>
                  <a:lnTo>
                    <a:pt x="224" y="79"/>
                  </a:lnTo>
                  <a:lnTo>
                    <a:pt x="231" y="11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5" name="Freeform 12"/>
            <p:cNvSpPr>
              <a:spLocks/>
            </p:cNvSpPr>
            <p:nvPr/>
          </p:nvSpPr>
          <p:spPr bwMode="ltGray">
            <a:xfrm>
              <a:off x="151" y="121"/>
              <a:ext cx="233" cy="120"/>
            </a:xfrm>
            <a:custGeom>
              <a:avLst/>
              <a:gdLst/>
              <a:ahLst/>
              <a:cxnLst>
                <a:cxn ang="0">
                  <a:pos x="232" y="116"/>
                </a:cxn>
                <a:cxn ang="0">
                  <a:pos x="223" y="116"/>
                </a:cxn>
                <a:cxn ang="0">
                  <a:pos x="214" y="119"/>
                </a:cxn>
                <a:cxn ang="0">
                  <a:pos x="204" y="119"/>
                </a:cxn>
                <a:cxn ang="0">
                  <a:pos x="193" y="116"/>
                </a:cxn>
                <a:cxn ang="0">
                  <a:pos x="183" y="112"/>
                </a:cxn>
                <a:cxn ang="0">
                  <a:pos x="174" y="106"/>
                </a:cxn>
                <a:cxn ang="0">
                  <a:pos x="168" y="103"/>
                </a:cxn>
                <a:cxn ang="0">
                  <a:pos x="158" y="94"/>
                </a:cxn>
                <a:cxn ang="0">
                  <a:pos x="156" y="85"/>
                </a:cxn>
                <a:cxn ang="0">
                  <a:pos x="150" y="78"/>
                </a:cxn>
                <a:cxn ang="0">
                  <a:pos x="147" y="72"/>
                </a:cxn>
                <a:cxn ang="0">
                  <a:pos x="137" y="60"/>
                </a:cxn>
                <a:cxn ang="0">
                  <a:pos x="122" y="44"/>
                </a:cxn>
                <a:cxn ang="0">
                  <a:pos x="116" y="38"/>
                </a:cxn>
                <a:cxn ang="0">
                  <a:pos x="101" y="31"/>
                </a:cxn>
                <a:cxn ang="0">
                  <a:pos x="86" y="25"/>
                </a:cxn>
                <a:cxn ang="0">
                  <a:pos x="76" y="22"/>
                </a:cxn>
                <a:cxn ang="0">
                  <a:pos x="67" y="22"/>
                </a:cxn>
                <a:cxn ang="0">
                  <a:pos x="55" y="22"/>
                </a:cxn>
                <a:cxn ang="0">
                  <a:pos x="40" y="28"/>
                </a:cxn>
                <a:cxn ang="0">
                  <a:pos x="25" y="31"/>
                </a:cxn>
                <a:cxn ang="0">
                  <a:pos x="18" y="41"/>
                </a:cxn>
                <a:cxn ang="0">
                  <a:pos x="12" y="47"/>
                </a:cxn>
                <a:cxn ang="0">
                  <a:pos x="0" y="16"/>
                </a:cxn>
                <a:cxn ang="0">
                  <a:pos x="10" y="10"/>
                </a:cxn>
                <a:cxn ang="0">
                  <a:pos x="21" y="7"/>
                </a:cxn>
                <a:cxn ang="0">
                  <a:pos x="36" y="3"/>
                </a:cxn>
                <a:cxn ang="0">
                  <a:pos x="49" y="0"/>
                </a:cxn>
                <a:cxn ang="0">
                  <a:pos x="64" y="3"/>
                </a:cxn>
                <a:cxn ang="0">
                  <a:pos x="76" y="7"/>
                </a:cxn>
                <a:cxn ang="0">
                  <a:pos x="89" y="13"/>
                </a:cxn>
                <a:cxn ang="0">
                  <a:pos x="101" y="16"/>
                </a:cxn>
                <a:cxn ang="0">
                  <a:pos x="107" y="22"/>
                </a:cxn>
                <a:cxn ang="0">
                  <a:pos x="119" y="31"/>
                </a:cxn>
                <a:cxn ang="0">
                  <a:pos x="132" y="47"/>
                </a:cxn>
                <a:cxn ang="0">
                  <a:pos x="143" y="60"/>
                </a:cxn>
                <a:cxn ang="0">
                  <a:pos x="153" y="72"/>
                </a:cxn>
                <a:cxn ang="0">
                  <a:pos x="158" y="78"/>
                </a:cxn>
                <a:cxn ang="0">
                  <a:pos x="171" y="85"/>
                </a:cxn>
                <a:cxn ang="0">
                  <a:pos x="180" y="91"/>
                </a:cxn>
                <a:cxn ang="0">
                  <a:pos x="189" y="94"/>
                </a:cxn>
                <a:cxn ang="0">
                  <a:pos x="199" y="94"/>
                </a:cxn>
                <a:cxn ang="0">
                  <a:pos x="208" y="91"/>
                </a:cxn>
                <a:cxn ang="0">
                  <a:pos x="214" y="91"/>
                </a:cxn>
                <a:cxn ang="0">
                  <a:pos x="226" y="85"/>
                </a:cxn>
                <a:cxn ang="0">
                  <a:pos x="232" y="116"/>
                </a:cxn>
              </a:cxnLst>
              <a:rect l="0" t="0" r="r" b="b"/>
              <a:pathLst>
                <a:path w="233" h="120">
                  <a:moveTo>
                    <a:pt x="232" y="116"/>
                  </a:moveTo>
                  <a:lnTo>
                    <a:pt x="223" y="116"/>
                  </a:lnTo>
                  <a:lnTo>
                    <a:pt x="214" y="119"/>
                  </a:lnTo>
                  <a:lnTo>
                    <a:pt x="204" y="119"/>
                  </a:lnTo>
                  <a:lnTo>
                    <a:pt x="193" y="116"/>
                  </a:lnTo>
                  <a:lnTo>
                    <a:pt x="183" y="112"/>
                  </a:lnTo>
                  <a:lnTo>
                    <a:pt x="174" y="106"/>
                  </a:lnTo>
                  <a:lnTo>
                    <a:pt x="168" y="103"/>
                  </a:lnTo>
                  <a:lnTo>
                    <a:pt x="158" y="94"/>
                  </a:lnTo>
                  <a:lnTo>
                    <a:pt x="156" y="85"/>
                  </a:lnTo>
                  <a:lnTo>
                    <a:pt x="150" y="78"/>
                  </a:lnTo>
                  <a:lnTo>
                    <a:pt x="147" y="72"/>
                  </a:lnTo>
                  <a:lnTo>
                    <a:pt x="137" y="60"/>
                  </a:lnTo>
                  <a:lnTo>
                    <a:pt x="122" y="44"/>
                  </a:lnTo>
                  <a:lnTo>
                    <a:pt x="116" y="38"/>
                  </a:lnTo>
                  <a:lnTo>
                    <a:pt x="101" y="31"/>
                  </a:lnTo>
                  <a:lnTo>
                    <a:pt x="86" y="25"/>
                  </a:lnTo>
                  <a:lnTo>
                    <a:pt x="76" y="22"/>
                  </a:lnTo>
                  <a:lnTo>
                    <a:pt x="67" y="22"/>
                  </a:lnTo>
                  <a:lnTo>
                    <a:pt x="55" y="22"/>
                  </a:lnTo>
                  <a:lnTo>
                    <a:pt x="40" y="28"/>
                  </a:lnTo>
                  <a:lnTo>
                    <a:pt x="25" y="31"/>
                  </a:lnTo>
                  <a:lnTo>
                    <a:pt x="18" y="41"/>
                  </a:lnTo>
                  <a:lnTo>
                    <a:pt x="12" y="47"/>
                  </a:lnTo>
                  <a:lnTo>
                    <a:pt x="0" y="16"/>
                  </a:lnTo>
                  <a:lnTo>
                    <a:pt x="10" y="10"/>
                  </a:lnTo>
                  <a:lnTo>
                    <a:pt x="21" y="7"/>
                  </a:lnTo>
                  <a:lnTo>
                    <a:pt x="36" y="3"/>
                  </a:lnTo>
                  <a:lnTo>
                    <a:pt x="49" y="0"/>
                  </a:lnTo>
                  <a:lnTo>
                    <a:pt x="64" y="3"/>
                  </a:lnTo>
                  <a:lnTo>
                    <a:pt x="76" y="7"/>
                  </a:lnTo>
                  <a:lnTo>
                    <a:pt x="89" y="13"/>
                  </a:lnTo>
                  <a:lnTo>
                    <a:pt x="101" y="16"/>
                  </a:lnTo>
                  <a:lnTo>
                    <a:pt x="107" y="22"/>
                  </a:lnTo>
                  <a:lnTo>
                    <a:pt x="119" y="31"/>
                  </a:lnTo>
                  <a:lnTo>
                    <a:pt x="132" y="47"/>
                  </a:lnTo>
                  <a:lnTo>
                    <a:pt x="143" y="60"/>
                  </a:lnTo>
                  <a:lnTo>
                    <a:pt x="153" y="72"/>
                  </a:lnTo>
                  <a:lnTo>
                    <a:pt x="158" y="78"/>
                  </a:lnTo>
                  <a:lnTo>
                    <a:pt x="171" y="85"/>
                  </a:lnTo>
                  <a:lnTo>
                    <a:pt x="180" y="91"/>
                  </a:lnTo>
                  <a:lnTo>
                    <a:pt x="189" y="94"/>
                  </a:lnTo>
                  <a:lnTo>
                    <a:pt x="199" y="94"/>
                  </a:lnTo>
                  <a:lnTo>
                    <a:pt x="208" y="91"/>
                  </a:lnTo>
                  <a:lnTo>
                    <a:pt x="214" y="91"/>
                  </a:lnTo>
                  <a:lnTo>
                    <a:pt x="226" y="85"/>
                  </a:lnTo>
                  <a:lnTo>
                    <a:pt x="232" y="11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6" name="Freeform 13"/>
            <p:cNvSpPr>
              <a:spLocks/>
            </p:cNvSpPr>
            <p:nvPr/>
          </p:nvSpPr>
          <p:spPr bwMode="ltGray">
            <a:xfrm>
              <a:off x="1756" y="3890"/>
              <a:ext cx="228" cy="116"/>
            </a:xfrm>
            <a:custGeom>
              <a:avLst/>
              <a:gdLst/>
              <a:ahLst/>
              <a:cxnLst>
                <a:cxn ang="0">
                  <a:pos x="227" y="112"/>
                </a:cxn>
                <a:cxn ang="0">
                  <a:pos x="220" y="115"/>
                </a:cxn>
                <a:cxn ang="0">
                  <a:pos x="209" y="115"/>
                </a:cxn>
                <a:cxn ang="0">
                  <a:pos x="200" y="115"/>
                </a:cxn>
                <a:cxn ang="0">
                  <a:pos x="187" y="112"/>
                </a:cxn>
                <a:cxn ang="0">
                  <a:pos x="179" y="108"/>
                </a:cxn>
                <a:cxn ang="0">
                  <a:pos x="169" y="105"/>
                </a:cxn>
                <a:cxn ang="0">
                  <a:pos x="164" y="100"/>
                </a:cxn>
                <a:cxn ang="0">
                  <a:pos x="157" y="90"/>
                </a:cxn>
                <a:cxn ang="0">
                  <a:pos x="151" y="84"/>
                </a:cxn>
                <a:cxn ang="0">
                  <a:pos x="148" y="77"/>
                </a:cxn>
                <a:cxn ang="0">
                  <a:pos x="145" y="72"/>
                </a:cxn>
                <a:cxn ang="0">
                  <a:pos x="133" y="56"/>
                </a:cxn>
                <a:cxn ang="0">
                  <a:pos x="118" y="41"/>
                </a:cxn>
                <a:cxn ang="0">
                  <a:pos x="112" y="35"/>
                </a:cxn>
                <a:cxn ang="0">
                  <a:pos x="96" y="31"/>
                </a:cxn>
                <a:cxn ang="0">
                  <a:pos x="84" y="25"/>
                </a:cxn>
                <a:cxn ang="0">
                  <a:pos x="73" y="22"/>
                </a:cxn>
                <a:cxn ang="0">
                  <a:pos x="63" y="19"/>
                </a:cxn>
                <a:cxn ang="0">
                  <a:pos x="51" y="22"/>
                </a:cxn>
                <a:cxn ang="0">
                  <a:pos x="36" y="25"/>
                </a:cxn>
                <a:cxn ang="0">
                  <a:pos x="21" y="31"/>
                </a:cxn>
                <a:cxn ang="0">
                  <a:pos x="15" y="38"/>
                </a:cxn>
                <a:cxn ang="0">
                  <a:pos x="9" y="43"/>
                </a:cxn>
                <a:cxn ang="0">
                  <a:pos x="0" y="13"/>
                </a:cxn>
                <a:cxn ang="0">
                  <a:pos x="6" y="10"/>
                </a:cxn>
                <a:cxn ang="0">
                  <a:pos x="21" y="4"/>
                </a:cxn>
                <a:cxn ang="0">
                  <a:pos x="33" y="0"/>
                </a:cxn>
                <a:cxn ang="0">
                  <a:pos x="48" y="0"/>
                </a:cxn>
                <a:cxn ang="0">
                  <a:pos x="61" y="0"/>
                </a:cxn>
                <a:cxn ang="0">
                  <a:pos x="73" y="4"/>
                </a:cxn>
                <a:cxn ang="0">
                  <a:pos x="88" y="10"/>
                </a:cxn>
                <a:cxn ang="0">
                  <a:pos x="96" y="13"/>
                </a:cxn>
                <a:cxn ang="0">
                  <a:pos x="103" y="19"/>
                </a:cxn>
                <a:cxn ang="0">
                  <a:pos x="118" y="31"/>
                </a:cxn>
                <a:cxn ang="0">
                  <a:pos x="130" y="43"/>
                </a:cxn>
                <a:cxn ang="0">
                  <a:pos x="139" y="56"/>
                </a:cxn>
                <a:cxn ang="0">
                  <a:pos x="148" y="69"/>
                </a:cxn>
                <a:cxn ang="0">
                  <a:pos x="157" y="74"/>
                </a:cxn>
                <a:cxn ang="0">
                  <a:pos x="166" y="84"/>
                </a:cxn>
                <a:cxn ang="0">
                  <a:pos x="175" y="87"/>
                </a:cxn>
                <a:cxn ang="0">
                  <a:pos x="184" y="90"/>
                </a:cxn>
                <a:cxn ang="0">
                  <a:pos x="194" y="90"/>
                </a:cxn>
                <a:cxn ang="0">
                  <a:pos x="202" y="90"/>
                </a:cxn>
                <a:cxn ang="0">
                  <a:pos x="209" y="87"/>
                </a:cxn>
                <a:cxn ang="0">
                  <a:pos x="220" y="81"/>
                </a:cxn>
                <a:cxn ang="0">
                  <a:pos x="227" y="112"/>
                </a:cxn>
              </a:cxnLst>
              <a:rect l="0" t="0" r="r" b="b"/>
              <a:pathLst>
                <a:path w="228" h="116">
                  <a:moveTo>
                    <a:pt x="227" y="112"/>
                  </a:moveTo>
                  <a:lnTo>
                    <a:pt x="220" y="115"/>
                  </a:lnTo>
                  <a:lnTo>
                    <a:pt x="209" y="115"/>
                  </a:lnTo>
                  <a:lnTo>
                    <a:pt x="200" y="115"/>
                  </a:lnTo>
                  <a:lnTo>
                    <a:pt x="187" y="112"/>
                  </a:lnTo>
                  <a:lnTo>
                    <a:pt x="179" y="108"/>
                  </a:lnTo>
                  <a:lnTo>
                    <a:pt x="169" y="105"/>
                  </a:lnTo>
                  <a:lnTo>
                    <a:pt x="164" y="100"/>
                  </a:lnTo>
                  <a:lnTo>
                    <a:pt x="157" y="90"/>
                  </a:lnTo>
                  <a:lnTo>
                    <a:pt x="151" y="84"/>
                  </a:lnTo>
                  <a:lnTo>
                    <a:pt x="148" y="77"/>
                  </a:lnTo>
                  <a:lnTo>
                    <a:pt x="145" y="72"/>
                  </a:lnTo>
                  <a:lnTo>
                    <a:pt x="133" y="56"/>
                  </a:lnTo>
                  <a:lnTo>
                    <a:pt x="118" y="41"/>
                  </a:lnTo>
                  <a:lnTo>
                    <a:pt x="112" y="35"/>
                  </a:lnTo>
                  <a:lnTo>
                    <a:pt x="96" y="31"/>
                  </a:lnTo>
                  <a:lnTo>
                    <a:pt x="84" y="25"/>
                  </a:lnTo>
                  <a:lnTo>
                    <a:pt x="73" y="22"/>
                  </a:lnTo>
                  <a:lnTo>
                    <a:pt x="63" y="19"/>
                  </a:lnTo>
                  <a:lnTo>
                    <a:pt x="51" y="22"/>
                  </a:lnTo>
                  <a:lnTo>
                    <a:pt x="36" y="25"/>
                  </a:lnTo>
                  <a:lnTo>
                    <a:pt x="21" y="31"/>
                  </a:lnTo>
                  <a:lnTo>
                    <a:pt x="15" y="38"/>
                  </a:lnTo>
                  <a:lnTo>
                    <a:pt x="9" y="43"/>
                  </a:lnTo>
                  <a:lnTo>
                    <a:pt x="0" y="13"/>
                  </a:lnTo>
                  <a:lnTo>
                    <a:pt x="6" y="10"/>
                  </a:lnTo>
                  <a:lnTo>
                    <a:pt x="21" y="4"/>
                  </a:lnTo>
                  <a:lnTo>
                    <a:pt x="33" y="0"/>
                  </a:lnTo>
                  <a:lnTo>
                    <a:pt x="48" y="0"/>
                  </a:lnTo>
                  <a:lnTo>
                    <a:pt x="61" y="0"/>
                  </a:lnTo>
                  <a:lnTo>
                    <a:pt x="73" y="4"/>
                  </a:lnTo>
                  <a:lnTo>
                    <a:pt x="88" y="10"/>
                  </a:lnTo>
                  <a:lnTo>
                    <a:pt x="96" y="13"/>
                  </a:lnTo>
                  <a:lnTo>
                    <a:pt x="103" y="19"/>
                  </a:lnTo>
                  <a:lnTo>
                    <a:pt x="118" y="31"/>
                  </a:lnTo>
                  <a:lnTo>
                    <a:pt x="130" y="43"/>
                  </a:lnTo>
                  <a:lnTo>
                    <a:pt x="139" y="56"/>
                  </a:lnTo>
                  <a:lnTo>
                    <a:pt x="148" y="69"/>
                  </a:lnTo>
                  <a:lnTo>
                    <a:pt x="157" y="74"/>
                  </a:lnTo>
                  <a:lnTo>
                    <a:pt x="166" y="84"/>
                  </a:lnTo>
                  <a:lnTo>
                    <a:pt x="175" y="87"/>
                  </a:lnTo>
                  <a:lnTo>
                    <a:pt x="184" y="90"/>
                  </a:lnTo>
                  <a:lnTo>
                    <a:pt x="194" y="90"/>
                  </a:lnTo>
                  <a:lnTo>
                    <a:pt x="202" y="90"/>
                  </a:lnTo>
                  <a:lnTo>
                    <a:pt x="209" y="87"/>
                  </a:lnTo>
                  <a:lnTo>
                    <a:pt x="220" y="81"/>
                  </a:lnTo>
                  <a:lnTo>
                    <a:pt x="227" y="112"/>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7" name="Freeform 14"/>
            <p:cNvSpPr>
              <a:spLocks/>
            </p:cNvSpPr>
            <p:nvPr/>
          </p:nvSpPr>
          <p:spPr bwMode="ltGray">
            <a:xfrm>
              <a:off x="5489" y="3411"/>
              <a:ext cx="228" cy="116"/>
            </a:xfrm>
            <a:custGeom>
              <a:avLst/>
              <a:gdLst/>
              <a:ahLst/>
              <a:cxnLst>
                <a:cxn ang="0">
                  <a:pos x="227" y="3"/>
                </a:cxn>
                <a:cxn ang="0">
                  <a:pos x="220" y="3"/>
                </a:cxn>
                <a:cxn ang="0">
                  <a:pos x="209" y="0"/>
                </a:cxn>
                <a:cxn ang="0">
                  <a:pos x="200" y="0"/>
                </a:cxn>
                <a:cxn ang="0">
                  <a:pos x="190" y="3"/>
                </a:cxn>
                <a:cxn ang="0">
                  <a:pos x="179" y="6"/>
                </a:cxn>
                <a:cxn ang="0">
                  <a:pos x="169" y="9"/>
                </a:cxn>
                <a:cxn ang="0">
                  <a:pos x="164" y="16"/>
                </a:cxn>
                <a:cxn ang="0">
                  <a:pos x="157" y="24"/>
                </a:cxn>
                <a:cxn ang="0">
                  <a:pos x="151" y="34"/>
                </a:cxn>
                <a:cxn ang="0">
                  <a:pos x="148" y="40"/>
                </a:cxn>
                <a:cxn ang="0">
                  <a:pos x="145" y="47"/>
                </a:cxn>
                <a:cxn ang="0">
                  <a:pos x="133" y="58"/>
                </a:cxn>
                <a:cxn ang="0">
                  <a:pos x="118" y="74"/>
                </a:cxn>
                <a:cxn ang="0">
                  <a:pos x="112" y="78"/>
                </a:cxn>
                <a:cxn ang="0">
                  <a:pos x="96" y="87"/>
                </a:cxn>
                <a:cxn ang="0">
                  <a:pos x="84" y="90"/>
                </a:cxn>
                <a:cxn ang="0">
                  <a:pos x="73" y="94"/>
                </a:cxn>
                <a:cxn ang="0">
                  <a:pos x="63" y="96"/>
                </a:cxn>
                <a:cxn ang="0">
                  <a:pos x="51" y="94"/>
                </a:cxn>
                <a:cxn ang="0">
                  <a:pos x="36" y="90"/>
                </a:cxn>
                <a:cxn ang="0">
                  <a:pos x="21" y="84"/>
                </a:cxn>
                <a:cxn ang="0">
                  <a:pos x="15" y="78"/>
                </a:cxn>
                <a:cxn ang="0">
                  <a:pos x="9" y="71"/>
                </a:cxn>
                <a:cxn ang="0">
                  <a:pos x="0" y="102"/>
                </a:cxn>
                <a:cxn ang="0">
                  <a:pos x="6" y="109"/>
                </a:cxn>
                <a:cxn ang="0">
                  <a:pos x="18" y="112"/>
                </a:cxn>
                <a:cxn ang="0">
                  <a:pos x="33" y="115"/>
                </a:cxn>
                <a:cxn ang="0">
                  <a:pos x="48" y="115"/>
                </a:cxn>
                <a:cxn ang="0">
                  <a:pos x="61" y="115"/>
                </a:cxn>
                <a:cxn ang="0">
                  <a:pos x="73" y="112"/>
                </a:cxn>
                <a:cxn ang="0">
                  <a:pos x="88" y="109"/>
                </a:cxn>
                <a:cxn ang="0">
                  <a:pos x="96" y="102"/>
                </a:cxn>
                <a:cxn ang="0">
                  <a:pos x="103" y="96"/>
                </a:cxn>
                <a:cxn ang="0">
                  <a:pos x="118" y="84"/>
                </a:cxn>
                <a:cxn ang="0">
                  <a:pos x="130" y="71"/>
                </a:cxn>
                <a:cxn ang="0">
                  <a:pos x="139" y="58"/>
                </a:cxn>
                <a:cxn ang="0">
                  <a:pos x="148" y="47"/>
                </a:cxn>
                <a:cxn ang="0">
                  <a:pos x="157" y="40"/>
                </a:cxn>
                <a:cxn ang="0">
                  <a:pos x="166" y="34"/>
                </a:cxn>
                <a:cxn ang="0">
                  <a:pos x="175" y="27"/>
                </a:cxn>
                <a:cxn ang="0">
                  <a:pos x="184" y="24"/>
                </a:cxn>
                <a:cxn ang="0">
                  <a:pos x="194" y="24"/>
                </a:cxn>
                <a:cxn ang="0">
                  <a:pos x="202" y="24"/>
                </a:cxn>
                <a:cxn ang="0">
                  <a:pos x="209" y="27"/>
                </a:cxn>
                <a:cxn ang="0">
                  <a:pos x="220" y="34"/>
                </a:cxn>
                <a:cxn ang="0">
                  <a:pos x="227" y="3"/>
                </a:cxn>
              </a:cxnLst>
              <a:rect l="0" t="0" r="r" b="b"/>
              <a:pathLst>
                <a:path w="228" h="116">
                  <a:moveTo>
                    <a:pt x="227" y="3"/>
                  </a:moveTo>
                  <a:lnTo>
                    <a:pt x="220" y="3"/>
                  </a:lnTo>
                  <a:lnTo>
                    <a:pt x="209" y="0"/>
                  </a:lnTo>
                  <a:lnTo>
                    <a:pt x="200" y="0"/>
                  </a:lnTo>
                  <a:lnTo>
                    <a:pt x="190" y="3"/>
                  </a:lnTo>
                  <a:lnTo>
                    <a:pt x="179" y="6"/>
                  </a:lnTo>
                  <a:lnTo>
                    <a:pt x="169" y="9"/>
                  </a:lnTo>
                  <a:lnTo>
                    <a:pt x="164" y="16"/>
                  </a:lnTo>
                  <a:lnTo>
                    <a:pt x="157" y="24"/>
                  </a:lnTo>
                  <a:lnTo>
                    <a:pt x="151" y="34"/>
                  </a:lnTo>
                  <a:lnTo>
                    <a:pt x="148" y="40"/>
                  </a:lnTo>
                  <a:lnTo>
                    <a:pt x="145" y="47"/>
                  </a:lnTo>
                  <a:lnTo>
                    <a:pt x="133" y="58"/>
                  </a:lnTo>
                  <a:lnTo>
                    <a:pt x="118" y="74"/>
                  </a:lnTo>
                  <a:lnTo>
                    <a:pt x="112" y="78"/>
                  </a:lnTo>
                  <a:lnTo>
                    <a:pt x="96" y="87"/>
                  </a:lnTo>
                  <a:lnTo>
                    <a:pt x="84" y="90"/>
                  </a:lnTo>
                  <a:lnTo>
                    <a:pt x="73" y="94"/>
                  </a:lnTo>
                  <a:lnTo>
                    <a:pt x="63" y="96"/>
                  </a:lnTo>
                  <a:lnTo>
                    <a:pt x="51" y="94"/>
                  </a:lnTo>
                  <a:lnTo>
                    <a:pt x="36" y="90"/>
                  </a:lnTo>
                  <a:lnTo>
                    <a:pt x="21" y="84"/>
                  </a:lnTo>
                  <a:lnTo>
                    <a:pt x="15" y="78"/>
                  </a:lnTo>
                  <a:lnTo>
                    <a:pt x="9" y="71"/>
                  </a:lnTo>
                  <a:lnTo>
                    <a:pt x="0" y="102"/>
                  </a:lnTo>
                  <a:lnTo>
                    <a:pt x="6" y="109"/>
                  </a:lnTo>
                  <a:lnTo>
                    <a:pt x="18" y="112"/>
                  </a:lnTo>
                  <a:lnTo>
                    <a:pt x="33" y="115"/>
                  </a:lnTo>
                  <a:lnTo>
                    <a:pt x="48" y="115"/>
                  </a:lnTo>
                  <a:lnTo>
                    <a:pt x="61" y="115"/>
                  </a:lnTo>
                  <a:lnTo>
                    <a:pt x="73" y="112"/>
                  </a:lnTo>
                  <a:lnTo>
                    <a:pt x="88" y="109"/>
                  </a:lnTo>
                  <a:lnTo>
                    <a:pt x="96" y="102"/>
                  </a:lnTo>
                  <a:lnTo>
                    <a:pt x="103" y="96"/>
                  </a:lnTo>
                  <a:lnTo>
                    <a:pt x="118" y="84"/>
                  </a:lnTo>
                  <a:lnTo>
                    <a:pt x="130" y="71"/>
                  </a:lnTo>
                  <a:lnTo>
                    <a:pt x="139" y="58"/>
                  </a:lnTo>
                  <a:lnTo>
                    <a:pt x="148" y="47"/>
                  </a:lnTo>
                  <a:lnTo>
                    <a:pt x="157" y="40"/>
                  </a:lnTo>
                  <a:lnTo>
                    <a:pt x="166" y="34"/>
                  </a:lnTo>
                  <a:lnTo>
                    <a:pt x="175" y="27"/>
                  </a:lnTo>
                  <a:lnTo>
                    <a:pt x="184" y="24"/>
                  </a:lnTo>
                  <a:lnTo>
                    <a:pt x="194" y="24"/>
                  </a:lnTo>
                  <a:lnTo>
                    <a:pt x="202" y="24"/>
                  </a:lnTo>
                  <a:lnTo>
                    <a:pt x="209" y="27"/>
                  </a:lnTo>
                  <a:lnTo>
                    <a:pt x="220" y="34"/>
                  </a:lnTo>
                  <a:lnTo>
                    <a:pt x="227"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8" name="Freeform 15"/>
            <p:cNvSpPr>
              <a:spLocks/>
            </p:cNvSpPr>
            <p:nvPr/>
          </p:nvSpPr>
          <p:spPr bwMode="ltGray">
            <a:xfrm>
              <a:off x="5442" y="2855"/>
              <a:ext cx="66" cy="61"/>
            </a:xfrm>
            <a:custGeom>
              <a:avLst/>
              <a:gdLst/>
              <a:ahLst/>
              <a:cxnLst>
                <a:cxn ang="0">
                  <a:pos x="21" y="0"/>
                </a:cxn>
                <a:cxn ang="0">
                  <a:pos x="0" y="39"/>
                </a:cxn>
                <a:cxn ang="0">
                  <a:pos x="41" y="60"/>
                </a:cxn>
                <a:cxn ang="0">
                  <a:pos x="65" y="20"/>
                </a:cxn>
                <a:cxn ang="0">
                  <a:pos x="21" y="0"/>
                </a:cxn>
              </a:cxnLst>
              <a:rect l="0" t="0" r="r" b="b"/>
              <a:pathLst>
                <a:path w="66" h="61">
                  <a:moveTo>
                    <a:pt x="21" y="0"/>
                  </a:moveTo>
                  <a:lnTo>
                    <a:pt x="0" y="39"/>
                  </a:lnTo>
                  <a:lnTo>
                    <a:pt x="41" y="60"/>
                  </a:lnTo>
                  <a:lnTo>
                    <a:pt x="65" y="20"/>
                  </a:lnTo>
                  <a:lnTo>
                    <a:pt x="2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9" name="Freeform 16"/>
            <p:cNvSpPr>
              <a:spLocks/>
            </p:cNvSpPr>
            <p:nvPr/>
          </p:nvSpPr>
          <p:spPr bwMode="ltGray">
            <a:xfrm>
              <a:off x="3764" y="4046"/>
              <a:ext cx="61" cy="65"/>
            </a:xfrm>
            <a:custGeom>
              <a:avLst/>
              <a:gdLst/>
              <a:ahLst/>
              <a:cxnLst>
                <a:cxn ang="0">
                  <a:pos x="20" y="0"/>
                </a:cxn>
                <a:cxn ang="0">
                  <a:pos x="0" y="44"/>
                </a:cxn>
                <a:cxn ang="0">
                  <a:pos x="40" y="64"/>
                </a:cxn>
                <a:cxn ang="0">
                  <a:pos x="60" y="20"/>
                </a:cxn>
                <a:cxn ang="0">
                  <a:pos x="20" y="0"/>
                </a:cxn>
              </a:cxnLst>
              <a:rect l="0" t="0" r="r" b="b"/>
              <a:pathLst>
                <a:path w="61" h="65">
                  <a:moveTo>
                    <a:pt x="20" y="0"/>
                  </a:moveTo>
                  <a:lnTo>
                    <a:pt x="0" y="44"/>
                  </a:lnTo>
                  <a:lnTo>
                    <a:pt x="40" y="64"/>
                  </a:lnTo>
                  <a:lnTo>
                    <a:pt x="60" y="20"/>
                  </a:lnTo>
                  <a:lnTo>
                    <a:pt x="2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0" name="Freeform 17"/>
            <p:cNvSpPr>
              <a:spLocks/>
            </p:cNvSpPr>
            <p:nvPr/>
          </p:nvSpPr>
          <p:spPr bwMode="ltGray">
            <a:xfrm>
              <a:off x="500" y="541"/>
              <a:ext cx="57" cy="65"/>
            </a:xfrm>
            <a:custGeom>
              <a:avLst/>
              <a:gdLst/>
              <a:ahLst/>
              <a:cxnLst>
                <a:cxn ang="0">
                  <a:pos x="18" y="0"/>
                </a:cxn>
                <a:cxn ang="0">
                  <a:pos x="0" y="44"/>
                </a:cxn>
                <a:cxn ang="0">
                  <a:pos x="38" y="64"/>
                </a:cxn>
                <a:cxn ang="0">
                  <a:pos x="56" y="23"/>
                </a:cxn>
                <a:cxn ang="0">
                  <a:pos x="18" y="0"/>
                </a:cxn>
              </a:cxnLst>
              <a:rect l="0" t="0" r="r" b="b"/>
              <a:pathLst>
                <a:path w="57" h="65">
                  <a:moveTo>
                    <a:pt x="18" y="0"/>
                  </a:moveTo>
                  <a:lnTo>
                    <a:pt x="0" y="44"/>
                  </a:lnTo>
                  <a:lnTo>
                    <a:pt x="38" y="64"/>
                  </a:lnTo>
                  <a:lnTo>
                    <a:pt x="56" y="23"/>
                  </a:lnTo>
                  <a:lnTo>
                    <a:pt x="1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1" name="Freeform 18"/>
            <p:cNvSpPr>
              <a:spLocks/>
            </p:cNvSpPr>
            <p:nvPr/>
          </p:nvSpPr>
          <p:spPr bwMode="ltGray">
            <a:xfrm>
              <a:off x="2644" y="186"/>
              <a:ext cx="57" cy="102"/>
            </a:xfrm>
            <a:custGeom>
              <a:avLst/>
              <a:gdLst/>
              <a:ahLst/>
              <a:cxnLst>
                <a:cxn ang="0">
                  <a:pos x="16" y="0"/>
                </a:cxn>
                <a:cxn ang="0">
                  <a:pos x="0" y="101"/>
                </a:cxn>
                <a:cxn ang="0">
                  <a:pos x="56" y="49"/>
                </a:cxn>
                <a:cxn ang="0">
                  <a:pos x="16" y="0"/>
                </a:cxn>
              </a:cxnLst>
              <a:rect l="0" t="0" r="r" b="b"/>
              <a:pathLst>
                <a:path w="57" h="102">
                  <a:moveTo>
                    <a:pt x="16" y="0"/>
                  </a:moveTo>
                  <a:lnTo>
                    <a:pt x="0" y="101"/>
                  </a:lnTo>
                  <a:lnTo>
                    <a:pt x="56" y="49"/>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2" name="Freeform 19"/>
            <p:cNvSpPr>
              <a:spLocks/>
            </p:cNvSpPr>
            <p:nvPr/>
          </p:nvSpPr>
          <p:spPr bwMode="ltGray">
            <a:xfrm>
              <a:off x="5673" y="2034"/>
              <a:ext cx="58" cy="102"/>
            </a:xfrm>
            <a:custGeom>
              <a:avLst/>
              <a:gdLst/>
              <a:ahLst/>
              <a:cxnLst>
                <a:cxn ang="0">
                  <a:pos x="16" y="0"/>
                </a:cxn>
                <a:cxn ang="0">
                  <a:pos x="0" y="101"/>
                </a:cxn>
                <a:cxn ang="0">
                  <a:pos x="57" y="49"/>
                </a:cxn>
                <a:cxn ang="0">
                  <a:pos x="16" y="0"/>
                </a:cxn>
              </a:cxnLst>
              <a:rect l="0" t="0" r="r" b="b"/>
              <a:pathLst>
                <a:path w="58" h="102">
                  <a:moveTo>
                    <a:pt x="16" y="0"/>
                  </a:moveTo>
                  <a:lnTo>
                    <a:pt x="0" y="101"/>
                  </a:lnTo>
                  <a:lnTo>
                    <a:pt x="57" y="49"/>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3" name="Freeform 20"/>
            <p:cNvSpPr>
              <a:spLocks/>
            </p:cNvSpPr>
            <p:nvPr/>
          </p:nvSpPr>
          <p:spPr bwMode="ltGray">
            <a:xfrm>
              <a:off x="3478" y="3974"/>
              <a:ext cx="59" cy="104"/>
            </a:xfrm>
            <a:custGeom>
              <a:avLst/>
              <a:gdLst/>
              <a:ahLst/>
              <a:cxnLst>
                <a:cxn ang="0">
                  <a:pos x="16" y="0"/>
                </a:cxn>
                <a:cxn ang="0">
                  <a:pos x="0" y="103"/>
                </a:cxn>
                <a:cxn ang="0">
                  <a:pos x="58" y="50"/>
                </a:cxn>
                <a:cxn ang="0">
                  <a:pos x="16" y="0"/>
                </a:cxn>
              </a:cxnLst>
              <a:rect l="0" t="0" r="r" b="b"/>
              <a:pathLst>
                <a:path w="59" h="104">
                  <a:moveTo>
                    <a:pt x="16" y="0"/>
                  </a:moveTo>
                  <a:lnTo>
                    <a:pt x="0" y="103"/>
                  </a:lnTo>
                  <a:lnTo>
                    <a:pt x="58" y="50"/>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4" name="Freeform 21"/>
            <p:cNvSpPr>
              <a:spLocks/>
            </p:cNvSpPr>
            <p:nvPr/>
          </p:nvSpPr>
          <p:spPr bwMode="ltGray">
            <a:xfrm>
              <a:off x="426" y="4149"/>
              <a:ext cx="56" cy="102"/>
            </a:xfrm>
            <a:custGeom>
              <a:avLst/>
              <a:gdLst/>
              <a:ahLst/>
              <a:cxnLst>
                <a:cxn ang="0">
                  <a:pos x="14" y="0"/>
                </a:cxn>
                <a:cxn ang="0">
                  <a:pos x="0" y="101"/>
                </a:cxn>
                <a:cxn ang="0">
                  <a:pos x="55" y="49"/>
                </a:cxn>
                <a:cxn ang="0">
                  <a:pos x="14" y="0"/>
                </a:cxn>
              </a:cxnLst>
              <a:rect l="0" t="0" r="r" b="b"/>
              <a:pathLst>
                <a:path w="56" h="102">
                  <a:moveTo>
                    <a:pt x="14" y="0"/>
                  </a:moveTo>
                  <a:lnTo>
                    <a:pt x="0" y="101"/>
                  </a:lnTo>
                  <a:lnTo>
                    <a:pt x="55" y="49"/>
                  </a:lnTo>
                  <a:lnTo>
                    <a:pt x="14"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5" name="Freeform 22"/>
            <p:cNvSpPr>
              <a:spLocks/>
            </p:cNvSpPr>
            <p:nvPr/>
          </p:nvSpPr>
          <p:spPr bwMode="ltGray">
            <a:xfrm>
              <a:off x="1604" y="4043"/>
              <a:ext cx="57" cy="102"/>
            </a:xfrm>
            <a:custGeom>
              <a:avLst/>
              <a:gdLst/>
              <a:ahLst/>
              <a:cxnLst>
                <a:cxn ang="0">
                  <a:pos x="16" y="101"/>
                </a:cxn>
                <a:cxn ang="0">
                  <a:pos x="0" y="0"/>
                </a:cxn>
                <a:cxn ang="0">
                  <a:pos x="56" y="51"/>
                </a:cxn>
                <a:cxn ang="0">
                  <a:pos x="16" y="101"/>
                </a:cxn>
              </a:cxnLst>
              <a:rect l="0" t="0" r="r" b="b"/>
              <a:pathLst>
                <a:path w="57" h="102">
                  <a:moveTo>
                    <a:pt x="16" y="101"/>
                  </a:moveTo>
                  <a:lnTo>
                    <a:pt x="0" y="0"/>
                  </a:lnTo>
                  <a:lnTo>
                    <a:pt x="56" y="51"/>
                  </a:lnTo>
                  <a:lnTo>
                    <a:pt x="16"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6" name="Freeform 23"/>
            <p:cNvSpPr>
              <a:spLocks/>
            </p:cNvSpPr>
            <p:nvPr/>
          </p:nvSpPr>
          <p:spPr bwMode="ltGray">
            <a:xfrm>
              <a:off x="5453" y="1573"/>
              <a:ext cx="46" cy="88"/>
            </a:xfrm>
            <a:custGeom>
              <a:avLst/>
              <a:gdLst/>
              <a:ahLst/>
              <a:cxnLst>
                <a:cxn ang="0">
                  <a:pos x="27" y="87"/>
                </a:cxn>
                <a:cxn ang="0">
                  <a:pos x="45" y="46"/>
                </a:cxn>
                <a:cxn ang="0">
                  <a:pos x="18" y="0"/>
                </a:cxn>
                <a:cxn ang="0">
                  <a:pos x="0" y="49"/>
                </a:cxn>
                <a:cxn ang="0">
                  <a:pos x="27" y="87"/>
                </a:cxn>
              </a:cxnLst>
              <a:rect l="0" t="0" r="r" b="b"/>
              <a:pathLst>
                <a:path w="46" h="88">
                  <a:moveTo>
                    <a:pt x="27" y="87"/>
                  </a:moveTo>
                  <a:lnTo>
                    <a:pt x="45" y="46"/>
                  </a:lnTo>
                  <a:lnTo>
                    <a:pt x="18" y="0"/>
                  </a:lnTo>
                  <a:lnTo>
                    <a:pt x="0" y="49"/>
                  </a:lnTo>
                  <a:lnTo>
                    <a:pt x="27" y="87"/>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7" name="Freeform 24"/>
            <p:cNvSpPr>
              <a:spLocks/>
            </p:cNvSpPr>
            <p:nvPr/>
          </p:nvSpPr>
          <p:spPr bwMode="ltGray">
            <a:xfrm>
              <a:off x="5571" y="3729"/>
              <a:ext cx="47" cy="85"/>
            </a:xfrm>
            <a:custGeom>
              <a:avLst/>
              <a:gdLst/>
              <a:ahLst/>
              <a:cxnLst>
                <a:cxn ang="0">
                  <a:pos x="19" y="84"/>
                </a:cxn>
                <a:cxn ang="0">
                  <a:pos x="0" y="45"/>
                </a:cxn>
                <a:cxn ang="0">
                  <a:pos x="27" y="0"/>
                </a:cxn>
                <a:cxn ang="0">
                  <a:pos x="46" y="45"/>
                </a:cxn>
                <a:cxn ang="0">
                  <a:pos x="19" y="84"/>
                </a:cxn>
              </a:cxnLst>
              <a:rect l="0" t="0" r="r" b="b"/>
              <a:pathLst>
                <a:path w="47" h="85">
                  <a:moveTo>
                    <a:pt x="19" y="84"/>
                  </a:moveTo>
                  <a:lnTo>
                    <a:pt x="0" y="45"/>
                  </a:lnTo>
                  <a:lnTo>
                    <a:pt x="27" y="0"/>
                  </a:lnTo>
                  <a:lnTo>
                    <a:pt x="46" y="45"/>
                  </a:lnTo>
                  <a:lnTo>
                    <a:pt x="19" y="8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8" name="Freeform 25"/>
            <p:cNvSpPr>
              <a:spLocks/>
            </p:cNvSpPr>
            <p:nvPr/>
          </p:nvSpPr>
          <p:spPr bwMode="ltGray">
            <a:xfrm>
              <a:off x="5394" y="746"/>
              <a:ext cx="45" cy="86"/>
            </a:xfrm>
            <a:custGeom>
              <a:avLst/>
              <a:gdLst/>
              <a:ahLst/>
              <a:cxnLst>
                <a:cxn ang="0">
                  <a:pos x="18" y="85"/>
                </a:cxn>
                <a:cxn ang="0">
                  <a:pos x="0" y="45"/>
                </a:cxn>
                <a:cxn ang="0">
                  <a:pos x="26" y="0"/>
                </a:cxn>
                <a:cxn ang="0">
                  <a:pos x="44" y="49"/>
                </a:cxn>
                <a:cxn ang="0">
                  <a:pos x="18" y="85"/>
                </a:cxn>
              </a:cxnLst>
              <a:rect l="0" t="0" r="r" b="b"/>
              <a:pathLst>
                <a:path w="45" h="86">
                  <a:moveTo>
                    <a:pt x="18" y="85"/>
                  </a:moveTo>
                  <a:lnTo>
                    <a:pt x="0" y="45"/>
                  </a:lnTo>
                  <a:lnTo>
                    <a:pt x="26" y="0"/>
                  </a:lnTo>
                  <a:lnTo>
                    <a:pt x="44" y="49"/>
                  </a:lnTo>
                  <a:lnTo>
                    <a:pt x="18" y="8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29" name="Freeform 26"/>
            <p:cNvSpPr>
              <a:spLocks/>
            </p:cNvSpPr>
            <p:nvPr/>
          </p:nvSpPr>
          <p:spPr bwMode="ltGray">
            <a:xfrm>
              <a:off x="5394" y="746"/>
              <a:ext cx="45" cy="86"/>
            </a:xfrm>
            <a:custGeom>
              <a:avLst/>
              <a:gdLst/>
              <a:ahLst/>
              <a:cxnLst>
                <a:cxn ang="0">
                  <a:pos x="18" y="85"/>
                </a:cxn>
                <a:cxn ang="0">
                  <a:pos x="0" y="45"/>
                </a:cxn>
                <a:cxn ang="0">
                  <a:pos x="26" y="0"/>
                </a:cxn>
                <a:cxn ang="0">
                  <a:pos x="44" y="49"/>
                </a:cxn>
                <a:cxn ang="0">
                  <a:pos x="18" y="85"/>
                </a:cxn>
              </a:cxnLst>
              <a:rect l="0" t="0" r="r" b="b"/>
              <a:pathLst>
                <a:path w="45" h="86">
                  <a:moveTo>
                    <a:pt x="18" y="85"/>
                  </a:moveTo>
                  <a:lnTo>
                    <a:pt x="0" y="45"/>
                  </a:lnTo>
                  <a:lnTo>
                    <a:pt x="26" y="0"/>
                  </a:lnTo>
                  <a:lnTo>
                    <a:pt x="44" y="49"/>
                  </a:lnTo>
                  <a:lnTo>
                    <a:pt x="18" y="8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0" name="Freeform 27"/>
            <p:cNvSpPr>
              <a:spLocks/>
            </p:cNvSpPr>
            <p:nvPr/>
          </p:nvSpPr>
          <p:spPr bwMode="ltGray">
            <a:xfrm>
              <a:off x="4854" y="237"/>
              <a:ext cx="159" cy="72"/>
            </a:xfrm>
            <a:custGeom>
              <a:avLst/>
              <a:gdLst/>
              <a:ahLst/>
              <a:cxnLst>
                <a:cxn ang="0">
                  <a:pos x="152" y="27"/>
                </a:cxn>
                <a:cxn ang="0">
                  <a:pos x="143" y="24"/>
                </a:cxn>
                <a:cxn ang="0">
                  <a:pos x="130" y="24"/>
                </a:cxn>
                <a:cxn ang="0">
                  <a:pos x="122" y="27"/>
                </a:cxn>
                <a:cxn ang="0">
                  <a:pos x="115" y="36"/>
                </a:cxn>
                <a:cxn ang="0">
                  <a:pos x="109" y="44"/>
                </a:cxn>
                <a:cxn ang="0">
                  <a:pos x="97" y="59"/>
                </a:cxn>
                <a:cxn ang="0">
                  <a:pos x="89" y="68"/>
                </a:cxn>
                <a:cxn ang="0">
                  <a:pos x="73" y="71"/>
                </a:cxn>
                <a:cxn ang="0">
                  <a:pos x="61" y="68"/>
                </a:cxn>
                <a:cxn ang="0">
                  <a:pos x="51" y="62"/>
                </a:cxn>
                <a:cxn ang="0">
                  <a:pos x="39" y="56"/>
                </a:cxn>
                <a:cxn ang="0">
                  <a:pos x="28" y="53"/>
                </a:cxn>
                <a:cxn ang="0">
                  <a:pos x="15" y="53"/>
                </a:cxn>
                <a:cxn ang="0">
                  <a:pos x="6" y="56"/>
                </a:cxn>
                <a:cxn ang="0">
                  <a:pos x="3" y="51"/>
                </a:cxn>
                <a:cxn ang="0">
                  <a:pos x="9" y="47"/>
                </a:cxn>
                <a:cxn ang="0">
                  <a:pos x="21" y="44"/>
                </a:cxn>
                <a:cxn ang="0">
                  <a:pos x="30" y="44"/>
                </a:cxn>
                <a:cxn ang="0">
                  <a:pos x="43" y="53"/>
                </a:cxn>
                <a:cxn ang="0">
                  <a:pos x="54" y="56"/>
                </a:cxn>
                <a:cxn ang="0">
                  <a:pos x="67" y="59"/>
                </a:cxn>
                <a:cxn ang="0">
                  <a:pos x="79" y="59"/>
                </a:cxn>
                <a:cxn ang="0">
                  <a:pos x="89" y="56"/>
                </a:cxn>
                <a:cxn ang="0">
                  <a:pos x="97" y="51"/>
                </a:cxn>
                <a:cxn ang="0">
                  <a:pos x="107" y="39"/>
                </a:cxn>
                <a:cxn ang="0">
                  <a:pos x="115" y="21"/>
                </a:cxn>
                <a:cxn ang="0">
                  <a:pos x="122" y="6"/>
                </a:cxn>
                <a:cxn ang="0">
                  <a:pos x="130" y="0"/>
                </a:cxn>
                <a:cxn ang="0">
                  <a:pos x="137" y="0"/>
                </a:cxn>
                <a:cxn ang="0">
                  <a:pos x="146" y="3"/>
                </a:cxn>
                <a:cxn ang="0">
                  <a:pos x="158" y="30"/>
                </a:cxn>
              </a:cxnLst>
              <a:rect l="0" t="0" r="r" b="b"/>
              <a:pathLst>
                <a:path w="159" h="72">
                  <a:moveTo>
                    <a:pt x="158" y="30"/>
                  </a:moveTo>
                  <a:lnTo>
                    <a:pt x="152" y="27"/>
                  </a:lnTo>
                  <a:lnTo>
                    <a:pt x="146" y="24"/>
                  </a:lnTo>
                  <a:lnTo>
                    <a:pt x="143" y="24"/>
                  </a:lnTo>
                  <a:lnTo>
                    <a:pt x="137" y="24"/>
                  </a:lnTo>
                  <a:lnTo>
                    <a:pt x="130" y="24"/>
                  </a:lnTo>
                  <a:lnTo>
                    <a:pt x="125" y="27"/>
                  </a:lnTo>
                  <a:lnTo>
                    <a:pt x="122" y="27"/>
                  </a:lnTo>
                  <a:lnTo>
                    <a:pt x="119" y="30"/>
                  </a:lnTo>
                  <a:lnTo>
                    <a:pt x="115" y="36"/>
                  </a:lnTo>
                  <a:lnTo>
                    <a:pt x="109" y="41"/>
                  </a:lnTo>
                  <a:lnTo>
                    <a:pt x="109" y="44"/>
                  </a:lnTo>
                  <a:lnTo>
                    <a:pt x="104" y="53"/>
                  </a:lnTo>
                  <a:lnTo>
                    <a:pt x="97" y="59"/>
                  </a:lnTo>
                  <a:lnTo>
                    <a:pt x="94" y="65"/>
                  </a:lnTo>
                  <a:lnTo>
                    <a:pt x="89" y="68"/>
                  </a:lnTo>
                  <a:lnTo>
                    <a:pt x="79" y="71"/>
                  </a:lnTo>
                  <a:lnTo>
                    <a:pt x="73" y="71"/>
                  </a:lnTo>
                  <a:lnTo>
                    <a:pt x="67" y="71"/>
                  </a:lnTo>
                  <a:lnTo>
                    <a:pt x="61" y="68"/>
                  </a:lnTo>
                  <a:lnTo>
                    <a:pt x="54" y="65"/>
                  </a:lnTo>
                  <a:lnTo>
                    <a:pt x="51" y="62"/>
                  </a:lnTo>
                  <a:lnTo>
                    <a:pt x="46" y="59"/>
                  </a:lnTo>
                  <a:lnTo>
                    <a:pt x="39" y="56"/>
                  </a:lnTo>
                  <a:lnTo>
                    <a:pt x="33" y="53"/>
                  </a:lnTo>
                  <a:lnTo>
                    <a:pt x="28" y="53"/>
                  </a:lnTo>
                  <a:lnTo>
                    <a:pt x="21" y="51"/>
                  </a:lnTo>
                  <a:lnTo>
                    <a:pt x="15" y="53"/>
                  </a:lnTo>
                  <a:lnTo>
                    <a:pt x="9" y="53"/>
                  </a:lnTo>
                  <a:lnTo>
                    <a:pt x="6" y="56"/>
                  </a:lnTo>
                  <a:lnTo>
                    <a:pt x="0" y="59"/>
                  </a:lnTo>
                  <a:lnTo>
                    <a:pt x="3" y="51"/>
                  </a:lnTo>
                  <a:lnTo>
                    <a:pt x="6" y="47"/>
                  </a:lnTo>
                  <a:lnTo>
                    <a:pt x="9" y="47"/>
                  </a:lnTo>
                  <a:lnTo>
                    <a:pt x="15" y="44"/>
                  </a:lnTo>
                  <a:lnTo>
                    <a:pt x="21" y="44"/>
                  </a:lnTo>
                  <a:lnTo>
                    <a:pt x="24" y="44"/>
                  </a:lnTo>
                  <a:lnTo>
                    <a:pt x="30" y="44"/>
                  </a:lnTo>
                  <a:lnTo>
                    <a:pt x="33" y="47"/>
                  </a:lnTo>
                  <a:lnTo>
                    <a:pt x="43" y="53"/>
                  </a:lnTo>
                  <a:lnTo>
                    <a:pt x="49" y="56"/>
                  </a:lnTo>
                  <a:lnTo>
                    <a:pt x="54" y="56"/>
                  </a:lnTo>
                  <a:lnTo>
                    <a:pt x="58" y="59"/>
                  </a:lnTo>
                  <a:lnTo>
                    <a:pt x="67" y="59"/>
                  </a:lnTo>
                  <a:lnTo>
                    <a:pt x="76" y="59"/>
                  </a:lnTo>
                  <a:lnTo>
                    <a:pt x="79" y="59"/>
                  </a:lnTo>
                  <a:lnTo>
                    <a:pt x="85" y="59"/>
                  </a:lnTo>
                  <a:lnTo>
                    <a:pt x="89" y="56"/>
                  </a:lnTo>
                  <a:lnTo>
                    <a:pt x="94" y="53"/>
                  </a:lnTo>
                  <a:lnTo>
                    <a:pt x="97" y="51"/>
                  </a:lnTo>
                  <a:lnTo>
                    <a:pt x="100" y="47"/>
                  </a:lnTo>
                  <a:lnTo>
                    <a:pt x="107" y="39"/>
                  </a:lnTo>
                  <a:lnTo>
                    <a:pt x="109" y="32"/>
                  </a:lnTo>
                  <a:lnTo>
                    <a:pt x="115" y="21"/>
                  </a:lnTo>
                  <a:lnTo>
                    <a:pt x="122" y="12"/>
                  </a:lnTo>
                  <a:lnTo>
                    <a:pt x="122" y="6"/>
                  </a:lnTo>
                  <a:lnTo>
                    <a:pt x="128" y="3"/>
                  </a:lnTo>
                  <a:lnTo>
                    <a:pt x="130" y="0"/>
                  </a:lnTo>
                  <a:lnTo>
                    <a:pt x="134" y="0"/>
                  </a:lnTo>
                  <a:lnTo>
                    <a:pt x="137" y="0"/>
                  </a:lnTo>
                  <a:lnTo>
                    <a:pt x="143" y="0"/>
                  </a:lnTo>
                  <a:lnTo>
                    <a:pt x="146" y="3"/>
                  </a:lnTo>
                  <a:lnTo>
                    <a:pt x="152" y="6"/>
                  </a:lnTo>
                  <a:lnTo>
                    <a:pt x="158"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1" name="Freeform 28"/>
            <p:cNvSpPr>
              <a:spLocks/>
            </p:cNvSpPr>
            <p:nvPr/>
          </p:nvSpPr>
          <p:spPr bwMode="ltGray">
            <a:xfrm>
              <a:off x="5357" y="3223"/>
              <a:ext cx="154" cy="73"/>
            </a:xfrm>
            <a:custGeom>
              <a:avLst/>
              <a:gdLst/>
              <a:ahLst/>
              <a:cxnLst>
                <a:cxn ang="0">
                  <a:pos x="147" y="27"/>
                </a:cxn>
                <a:cxn ang="0">
                  <a:pos x="138" y="24"/>
                </a:cxn>
                <a:cxn ang="0">
                  <a:pos x="127" y="24"/>
                </a:cxn>
                <a:cxn ang="0">
                  <a:pos x="117" y="27"/>
                </a:cxn>
                <a:cxn ang="0">
                  <a:pos x="112" y="36"/>
                </a:cxn>
                <a:cxn ang="0">
                  <a:pos x="105" y="48"/>
                </a:cxn>
                <a:cxn ang="0">
                  <a:pos x="97" y="60"/>
                </a:cxn>
                <a:cxn ang="0">
                  <a:pos x="84" y="69"/>
                </a:cxn>
                <a:cxn ang="0">
                  <a:pos x="69" y="72"/>
                </a:cxn>
                <a:cxn ang="0">
                  <a:pos x="57" y="69"/>
                </a:cxn>
                <a:cxn ang="0">
                  <a:pos x="49" y="63"/>
                </a:cxn>
                <a:cxn ang="0">
                  <a:pos x="37" y="57"/>
                </a:cxn>
                <a:cxn ang="0">
                  <a:pos x="24" y="54"/>
                </a:cxn>
                <a:cxn ang="0">
                  <a:pos x="12" y="54"/>
                </a:cxn>
                <a:cxn ang="0">
                  <a:pos x="4" y="57"/>
                </a:cxn>
                <a:cxn ang="0">
                  <a:pos x="0" y="54"/>
                </a:cxn>
                <a:cxn ang="0">
                  <a:pos x="7" y="48"/>
                </a:cxn>
                <a:cxn ang="0">
                  <a:pos x="19" y="45"/>
                </a:cxn>
                <a:cxn ang="0">
                  <a:pos x="27" y="48"/>
                </a:cxn>
                <a:cxn ang="0">
                  <a:pos x="39" y="54"/>
                </a:cxn>
                <a:cxn ang="0">
                  <a:pos x="52" y="60"/>
                </a:cxn>
                <a:cxn ang="0">
                  <a:pos x="64" y="60"/>
                </a:cxn>
                <a:cxn ang="0">
                  <a:pos x="75" y="60"/>
                </a:cxn>
                <a:cxn ang="0">
                  <a:pos x="84" y="57"/>
                </a:cxn>
                <a:cxn ang="0">
                  <a:pos x="93" y="51"/>
                </a:cxn>
                <a:cxn ang="0">
                  <a:pos x="102" y="39"/>
                </a:cxn>
                <a:cxn ang="0">
                  <a:pos x="112" y="22"/>
                </a:cxn>
                <a:cxn ang="0">
                  <a:pos x="120" y="7"/>
                </a:cxn>
                <a:cxn ang="0">
                  <a:pos x="127" y="0"/>
                </a:cxn>
                <a:cxn ang="0">
                  <a:pos x="135" y="0"/>
                </a:cxn>
                <a:cxn ang="0">
                  <a:pos x="145" y="3"/>
                </a:cxn>
                <a:cxn ang="0">
                  <a:pos x="153" y="30"/>
                </a:cxn>
              </a:cxnLst>
              <a:rect l="0" t="0" r="r" b="b"/>
              <a:pathLst>
                <a:path w="154" h="73">
                  <a:moveTo>
                    <a:pt x="153" y="30"/>
                  </a:moveTo>
                  <a:lnTo>
                    <a:pt x="147" y="27"/>
                  </a:lnTo>
                  <a:lnTo>
                    <a:pt x="142" y="24"/>
                  </a:lnTo>
                  <a:lnTo>
                    <a:pt x="138" y="24"/>
                  </a:lnTo>
                  <a:lnTo>
                    <a:pt x="132" y="24"/>
                  </a:lnTo>
                  <a:lnTo>
                    <a:pt x="127" y="24"/>
                  </a:lnTo>
                  <a:lnTo>
                    <a:pt x="123" y="27"/>
                  </a:lnTo>
                  <a:lnTo>
                    <a:pt x="117" y="27"/>
                  </a:lnTo>
                  <a:lnTo>
                    <a:pt x="115" y="30"/>
                  </a:lnTo>
                  <a:lnTo>
                    <a:pt x="112" y="36"/>
                  </a:lnTo>
                  <a:lnTo>
                    <a:pt x="105" y="42"/>
                  </a:lnTo>
                  <a:lnTo>
                    <a:pt x="105" y="48"/>
                  </a:lnTo>
                  <a:lnTo>
                    <a:pt x="99" y="54"/>
                  </a:lnTo>
                  <a:lnTo>
                    <a:pt x="97" y="60"/>
                  </a:lnTo>
                  <a:lnTo>
                    <a:pt x="90" y="66"/>
                  </a:lnTo>
                  <a:lnTo>
                    <a:pt x="84" y="69"/>
                  </a:lnTo>
                  <a:lnTo>
                    <a:pt x="75" y="72"/>
                  </a:lnTo>
                  <a:lnTo>
                    <a:pt x="69" y="72"/>
                  </a:lnTo>
                  <a:lnTo>
                    <a:pt x="64" y="72"/>
                  </a:lnTo>
                  <a:lnTo>
                    <a:pt x="57" y="69"/>
                  </a:lnTo>
                  <a:lnTo>
                    <a:pt x="52" y="66"/>
                  </a:lnTo>
                  <a:lnTo>
                    <a:pt x="49" y="63"/>
                  </a:lnTo>
                  <a:lnTo>
                    <a:pt x="42" y="60"/>
                  </a:lnTo>
                  <a:lnTo>
                    <a:pt x="37" y="57"/>
                  </a:lnTo>
                  <a:lnTo>
                    <a:pt x="30" y="54"/>
                  </a:lnTo>
                  <a:lnTo>
                    <a:pt x="24" y="54"/>
                  </a:lnTo>
                  <a:lnTo>
                    <a:pt x="19" y="51"/>
                  </a:lnTo>
                  <a:lnTo>
                    <a:pt x="12" y="54"/>
                  </a:lnTo>
                  <a:lnTo>
                    <a:pt x="7" y="54"/>
                  </a:lnTo>
                  <a:lnTo>
                    <a:pt x="4" y="57"/>
                  </a:lnTo>
                  <a:lnTo>
                    <a:pt x="0" y="60"/>
                  </a:lnTo>
                  <a:lnTo>
                    <a:pt x="0" y="54"/>
                  </a:lnTo>
                  <a:lnTo>
                    <a:pt x="4" y="51"/>
                  </a:lnTo>
                  <a:lnTo>
                    <a:pt x="7" y="48"/>
                  </a:lnTo>
                  <a:lnTo>
                    <a:pt x="12" y="45"/>
                  </a:lnTo>
                  <a:lnTo>
                    <a:pt x="19" y="45"/>
                  </a:lnTo>
                  <a:lnTo>
                    <a:pt x="22" y="45"/>
                  </a:lnTo>
                  <a:lnTo>
                    <a:pt x="27" y="48"/>
                  </a:lnTo>
                  <a:lnTo>
                    <a:pt x="30" y="48"/>
                  </a:lnTo>
                  <a:lnTo>
                    <a:pt x="39" y="54"/>
                  </a:lnTo>
                  <a:lnTo>
                    <a:pt x="49" y="57"/>
                  </a:lnTo>
                  <a:lnTo>
                    <a:pt x="52" y="60"/>
                  </a:lnTo>
                  <a:lnTo>
                    <a:pt x="57" y="60"/>
                  </a:lnTo>
                  <a:lnTo>
                    <a:pt x="64" y="60"/>
                  </a:lnTo>
                  <a:lnTo>
                    <a:pt x="72" y="60"/>
                  </a:lnTo>
                  <a:lnTo>
                    <a:pt x="75" y="60"/>
                  </a:lnTo>
                  <a:lnTo>
                    <a:pt x="82" y="60"/>
                  </a:lnTo>
                  <a:lnTo>
                    <a:pt x="84" y="57"/>
                  </a:lnTo>
                  <a:lnTo>
                    <a:pt x="90" y="54"/>
                  </a:lnTo>
                  <a:lnTo>
                    <a:pt x="93" y="51"/>
                  </a:lnTo>
                  <a:lnTo>
                    <a:pt x="97" y="48"/>
                  </a:lnTo>
                  <a:lnTo>
                    <a:pt x="102" y="39"/>
                  </a:lnTo>
                  <a:lnTo>
                    <a:pt x="108" y="33"/>
                  </a:lnTo>
                  <a:lnTo>
                    <a:pt x="112" y="22"/>
                  </a:lnTo>
                  <a:lnTo>
                    <a:pt x="117" y="12"/>
                  </a:lnTo>
                  <a:lnTo>
                    <a:pt x="120" y="7"/>
                  </a:lnTo>
                  <a:lnTo>
                    <a:pt x="123" y="3"/>
                  </a:lnTo>
                  <a:lnTo>
                    <a:pt x="127" y="0"/>
                  </a:lnTo>
                  <a:lnTo>
                    <a:pt x="132" y="0"/>
                  </a:lnTo>
                  <a:lnTo>
                    <a:pt x="135" y="0"/>
                  </a:lnTo>
                  <a:lnTo>
                    <a:pt x="138" y="0"/>
                  </a:lnTo>
                  <a:lnTo>
                    <a:pt x="145" y="3"/>
                  </a:lnTo>
                  <a:lnTo>
                    <a:pt x="147" y="7"/>
                  </a:lnTo>
                  <a:lnTo>
                    <a:pt x="153"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2" name="Freeform 29"/>
            <p:cNvSpPr>
              <a:spLocks/>
            </p:cNvSpPr>
            <p:nvPr/>
          </p:nvSpPr>
          <p:spPr bwMode="ltGray">
            <a:xfrm>
              <a:off x="224" y="1995"/>
              <a:ext cx="157" cy="74"/>
            </a:xfrm>
            <a:custGeom>
              <a:avLst/>
              <a:gdLst/>
              <a:ahLst/>
              <a:cxnLst>
                <a:cxn ang="0">
                  <a:pos x="149" y="27"/>
                </a:cxn>
                <a:cxn ang="0">
                  <a:pos x="141" y="25"/>
                </a:cxn>
                <a:cxn ang="0">
                  <a:pos x="129" y="25"/>
                </a:cxn>
                <a:cxn ang="0">
                  <a:pos x="120" y="27"/>
                </a:cxn>
                <a:cxn ang="0">
                  <a:pos x="114" y="36"/>
                </a:cxn>
                <a:cxn ang="0">
                  <a:pos x="105" y="48"/>
                </a:cxn>
                <a:cxn ang="0">
                  <a:pos x="99" y="61"/>
                </a:cxn>
                <a:cxn ang="0">
                  <a:pos x="84" y="70"/>
                </a:cxn>
                <a:cxn ang="0">
                  <a:pos x="72" y="73"/>
                </a:cxn>
                <a:cxn ang="0">
                  <a:pos x="60" y="70"/>
                </a:cxn>
                <a:cxn ang="0">
                  <a:pos x="51" y="64"/>
                </a:cxn>
                <a:cxn ang="0">
                  <a:pos x="39" y="58"/>
                </a:cxn>
                <a:cxn ang="0">
                  <a:pos x="27" y="51"/>
                </a:cxn>
                <a:cxn ang="0">
                  <a:pos x="15" y="51"/>
                </a:cxn>
                <a:cxn ang="0">
                  <a:pos x="7" y="58"/>
                </a:cxn>
                <a:cxn ang="0">
                  <a:pos x="3" y="51"/>
                </a:cxn>
                <a:cxn ang="0">
                  <a:pos x="9" y="48"/>
                </a:cxn>
                <a:cxn ang="0">
                  <a:pos x="21" y="46"/>
                </a:cxn>
                <a:cxn ang="0">
                  <a:pos x="30" y="46"/>
                </a:cxn>
                <a:cxn ang="0">
                  <a:pos x="42" y="51"/>
                </a:cxn>
                <a:cxn ang="0">
                  <a:pos x="54" y="58"/>
                </a:cxn>
                <a:cxn ang="0">
                  <a:pos x="66" y="61"/>
                </a:cxn>
                <a:cxn ang="0">
                  <a:pos x="78" y="61"/>
                </a:cxn>
                <a:cxn ang="0">
                  <a:pos x="87" y="58"/>
                </a:cxn>
                <a:cxn ang="0">
                  <a:pos x="96" y="51"/>
                </a:cxn>
                <a:cxn ang="0">
                  <a:pos x="105" y="40"/>
                </a:cxn>
                <a:cxn ang="0">
                  <a:pos x="114" y="21"/>
                </a:cxn>
                <a:cxn ang="0">
                  <a:pos x="120" y="6"/>
                </a:cxn>
                <a:cxn ang="0">
                  <a:pos x="129" y="0"/>
                </a:cxn>
                <a:cxn ang="0">
                  <a:pos x="135" y="0"/>
                </a:cxn>
                <a:cxn ang="0">
                  <a:pos x="144" y="3"/>
                </a:cxn>
                <a:cxn ang="0">
                  <a:pos x="156" y="30"/>
                </a:cxn>
              </a:cxnLst>
              <a:rect l="0" t="0" r="r" b="b"/>
              <a:pathLst>
                <a:path w="157" h="74">
                  <a:moveTo>
                    <a:pt x="156" y="30"/>
                  </a:moveTo>
                  <a:lnTo>
                    <a:pt x="149" y="27"/>
                  </a:lnTo>
                  <a:lnTo>
                    <a:pt x="144" y="25"/>
                  </a:lnTo>
                  <a:lnTo>
                    <a:pt x="141" y="25"/>
                  </a:lnTo>
                  <a:lnTo>
                    <a:pt x="135" y="25"/>
                  </a:lnTo>
                  <a:lnTo>
                    <a:pt x="129" y="25"/>
                  </a:lnTo>
                  <a:lnTo>
                    <a:pt x="122" y="27"/>
                  </a:lnTo>
                  <a:lnTo>
                    <a:pt x="120" y="27"/>
                  </a:lnTo>
                  <a:lnTo>
                    <a:pt x="117" y="30"/>
                  </a:lnTo>
                  <a:lnTo>
                    <a:pt x="114" y="36"/>
                  </a:lnTo>
                  <a:lnTo>
                    <a:pt x="107" y="43"/>
                  </a:lnTo>
                  <a:lnTo>
                    <a:pt x="105" y="48"/>
                  </a:lnTo>
                  <a:lnTo>
                    <a:pt x="102" y="55"/>
                  </a:lnTo>
                  <a:lnTo>
                    <a:pt x="99" y="61"/>
                  </a:lnTo>
                  <a:lnTo>
                    <a:pt x="92" y="66"/>
                  </a:lnTo>
                  <a:lnTo>
                    <a:pt x="84" y="70"/>
                  </a:lnTo>
                  <a:lnTo>
                    <a:pt x="78" y="73"/>
                  </a:lnTo>
                  <a:lnTo>
                    <a:pt x="72" y="73"/>
                  </a:lnTo>
                  <a:lnTo>
                    <a:pt x="66" y="73"/>
                  </a:lnTo>
                  <a:lnTo>
                    <a:pt x="60" y="70"/>
                  </a:lnTo>
                  <a:lnTo>
                    <a:pt x="54" y="66"/>
                  </a:lnTo>
                  <a:lnTo>
                    <a:pt x="51" y="64"/>
                  </a:lnTo>
                  <a:lnTo>
                    <a:pt x="45" y="61"/>
                  </a:lnTo>
                  <a:lnTo>
                    <a:pt x="39" y="58"/>
                  </a:lnTo>
                  <a:lnTo>
                    <a:pt x="33" y="55"/>
                  </a:lnTo>
                  <a:lnTo>
                    <a:pt x="27" y="51"/>
                  </a:lnTo>
                  <a:lnTo>
                    <a:pt x="21" y="51"/>
                  </a:lnTo>
                  <a:lnTo>
                    <a:pt x="15" y="51"/>
                  </a:lnTo>
                  <a:lnTo>
                    <a:pt x="9" y="55"/>
                  </a:lnTo>
                  <a:lnTo>
                    <a:pt x="7" y="58"/>
                  </a:lnTo>
                  <a:lnTo>
                    <a:pt x="0" y="58"/>
                  </a:lnTo>
                  <a:lnTo>
                    <a:pt x="3" y="51"/>
                  </a:lnTo>
                  <a:lnTo>
                    <a:pt x="7" y="48"/>
                  </a:lnTo>
                  <a:lnTo>
                    <a:pt x="9" y="48"/>
                  </a:lnTo>
                  <a:lnTo>
                    <a:pt x="15" y="46"/>
                  </a:lnTo>
                  <a:lnTo>
                    <a:pt x="21" y="46"/>
                  </a:lnTo>
                  <a:lnTo>
                    <a:pt x="24" y="46"/>
                  </a:lnTo>
                  <a:lnTo>
                    <a:pt x="30" y="46"/>
                  </a:lnTo>
                  <a:lnTo>
                    <a:pt x="33" y="48"/>
                  </a:lnTo>
                  <a:lnTo>
                    <a:pt x="42" y="51"/>
                  </a:lnTo>
                  <a:lnTo>
                    <a:pt x="51" y="58"/>
                  </a:lnTo>
                  <a:lnTo>
                    <a:pt x="54" y="58"/>
                  </a:lnTo>
                  <a:lnTo>
                    <a:pt x="57" y="61"/>
                  </a:lnTo>
                  <a:lnTo>
                    <a:pt x="66" y="61"/>
                  </a:lnTo>
                  <a:lnTo>
                    <a:pt x="72" y="61"/>
                  </a:lnTo>
                  <a:lnTo>
                    <a:pt x="78" y="61"/>
                  </a:lnTo>
                  <a:lnTo>
                    <a:pt x="84" y="58"/>
                  </a:lnTo>
                  <a:lnTo>
                    <a:pt x="87" y="58"/>
                  </a:lnTo>
                  <a:lnTo>
                    <a:pt x="92" y="55"/>
                  </a:lnTo>
                  <a:lnTo>
                    <a:pt x="96" y="51"/>
                  </a:lnTo>
                  <a:lnTo>
                    <a:pt x="99" y="48"/>
                  </a:lnTo>
                  <a:lnTo>
                    <a:pt x="105" y="40"/>
                  </a:lnTo>
                  <a:lnTo>
                    <a:pt x="107" y="30"/>
                  </a:lnTo>
                  <a:lnTo>
                    <a:pt x="114" y="21"/>
                  </a:lnTo>
                  <a:lnTo>
                    <a:pt x="117" y="12"/>
                  </a:lnTo>
                  <a:lnTo>
                    <a:pt x="120" y="6"/>
                  </a:lnTo>
                  <a:lnTo>
                    <a:pt x="126" y="3"/>
                  </a:lnTo>
                  <a:lnTo>
                    <a:pt x="129" y="0"/>
                  </a:lnTo>
                  <a:lnTo>
                    <a:pt x="132" y="0"/>
                  </a:lnTo>
                  <a:lnTo>
                    <a:pt x="135" y="0"/>
                  </a:lnTo>
                  <a:lnTo>
                    <a:pt x="141" y="0"/>
                  </a:lnTo>
                  <a:lnTo>
                    <a:pt x="144" y="3"/>
                  </a:lnTo>
                  <a:lnTo>
                    <a:pt x="149" y="6"/>
                  </a:lnTo>
                  <a:lnTo>
                    <a:pt x="156"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3" name="Freeform 30"/>
            <p:cNvSpPr>
              <a:spLocks/>
            </p:cNvSpPr>
            <p:nvPr/>
          </p:nvSpPr>
          <p:spPr bwMode="ltGray">
            <a:xfrm>
              <a:off x="3594" y="91"/>
              <a:ext cx="158" cy="75"/>
            </a:xfrm>
            <a:custGeom>
              <a:avLst/>
              <a:gdLst/>
              <a:ahLst/>
              <a:cxnLst>
                <a:cxn ang="0">
                  <a:pos x="4" y="30"/>
                </a:cxn>
                <a:cxn ang="0">
                  <a:pos x="15" y="27"/>
                </a:cxn>
                <a:cxn ang="0">
                  <a:pos x="27" y="27"/>
                </a:cxn>
                <a:cxn ang="0">
                  <a:pos x="37" y="30"/>
                </a:cxn>
                <a:cxn ang="0">
                  <a:pos x="42" y="36"/>
                </a:cxn>
                <a:cxn ang="0">
                  <a:pos x="49" y="48"/>
                </a:cxn>
                <a:cxn ang="0">
                  <a:pos x="57" y="63"/>
                </a:cxn>
                <a:cxn ang="0">
                  <a:pos x="70" y="71"/>
                </a:cxn>
                <a:cxn ang="0">
                  <a:pos x="85" y="74"/>
                </a:cxn>
                <a:cxn ang="0">
                  <a:pos x="97" y="71"/>
                </a:cxn>
                <a:cxn ang="0">
                  <a:pos x="105" y="63"/>
                </a:cxn>
                <a:cxn ang="0">
                  <a:pos x="118" y="56"/>
                </a:cxn>
                <a:cxn ang="0">
                  <a:pos x="130" y="54"/>
                </a:cxn>
                <a:cxn ang="0">
                  <a:pos x="142" y="54"/>
                </a:cxn>
                <a:cxn ang="0">
                  <a:pos x="150" y="56"/>
                </a:cxn>
                <a:cxn ang="0">
                  <a:pos x="154" y="54"/>
                </a:cxn>
                <a:cxn ang="0">
                  <a:pos x="145" y="48"/>
                </a:cxn>
                <a:cxn ang="0">
                  <a:pos x="135" y="48"/>
                </a:cxn>
                <a:cxn ang="0">
                  <a:pos x="127" y="48"/>
                </a:cxn>
                <a:cxn ang="0">
                  <a:pos x="115" y="54"/>
                </a:cxn>
                <a:cxn ang="0">
                  <a:pos x="102" y="59"/>
                </a:cxn>
                <a:cxn ang="0">
                  <a:pos x="87" y="59"/>
                </a:cxn>
                <a:cxn ang="0">
                  <a:pos x="79" y="59"/>
                </a:cxn>
                <a:cxn ang="0">
                  <a:pos x="70" y="56"/>
                </a:cxn>
                <a:cxn ang="0">
                  <a:pos x="60" y="54"/>
                </a:cxn>
                <a:cxn ang="0">
                  <a:pos x="52" y="42"/>
                </a:cxn>
                <a:cxn ang="0">
                  <a:pos x="42" y="24"/>
                </a:cxn>
                <a:cxn ang="0">
                  <a:pos x="34" y="9"/>
                </a:cxn>
                <a:cxn ang="0">
                  <a:pos x="27" y="4"/>
                </a:cxn>
                <a:cxn ang="0">
                  <a:pos x="19" y="0"/>
                </a:cxn>
                <a:cxn ang="0">
                  <a:pos x="9" y="6"/>
                </a:cxn>
                <a:cxn ang="0">
                  <a:pos x="0" y="33"/>
                </a:cxn>
              </a:cxnLst>
              <a:rect l="0" t="0" r="r" b="b"/>
              <a:pathLst>
                <a:path w="158" h="75">
                  <a:moveTo>
                    <a:pt x="0" y="33"/>
                  </a:moveTo>
                  <a:lnTo>
                    <a:pt x="4" y="30"/>
                  </a:lnTo>
                  <a:lnTo>
                    <a:pt x="12" y="27"/>
                  </a:lnTo>
                  <a:lnTo>
                    <a:pt x="15" y="27"/>
                  </a:lnTo>
                  <a:lnTo>
                    <a:pt x="22" y="27"/>
                  </a:lnTo>
                  <a:lnTo>
                    <a:pt x="27" y="27"/>
                  </a:lnTo>
                  <a:lnTo>
                    <a:pt x="30" y="27"/>
                  </a:lnTo>
                  <a:lnTo>
                    <a:pt x="37" y="30"/>
                  </a:lnTo>
                  <a:lnTo>
                    <a:pt x="37" y="33"/>
                  </a:lnTo>
                  <a:lnTo>
                    <a:pt x="42" y="36"/>
                  </a:lnTo>
                  <a:lnTo>
                    <a:pt x="45" y="42"/>
                  </a:lnTo>
                  <a:lnTo>
                    <a:pt x="49" y="48"/>
                  </a:lnTo>
                  <a:lnTo>
                    <a:pt x="52" y="54"/>
                  </a:lnTo>
                  <a:lnTo>
                    <a:pt x="57" y="63"/>
                  </a:lnTo>
                  <a:lnTo>
                    <a:pt x="64" y="66"/>
                  </a:lnTo>
                  <a:lnTo>
                    <a:pt x="70" y="71"/>
                  </a:lnTo>
                  <a:lnTo>
                    <a:pt x="75" y="74"/>
                  </a:lnTo>
                  <a:lnTo>
                    <a:pt x="85" y="74"/>
                  </a:lnTo>
                  <a:lnTo>
                    <a:pt x="90" y="74"/>
                  </a:lnTo>
                  <a:lnTo>
                    <a:pt x="97" y="71"/>
                  </a:lnTo>
                  <a:lnTo>
                    <a:pt x="102" y="68"/>
                  </a:lnTo>
                  <a:lnTo>
                    <a:pt x="105" y="63"/>
                  </a:lnTo>
                  <a:lnTo>
                    <a:pt x="112" y="59"/>
                  </a:lnTo>
                  <a:lnTo>
                    <a:pt x="118" y="56"/>
                  </a:lnTo>
                  <a:lnTo>
                    <a:pt x="124" y="54"/>
                  </a:lnTo>
                  <a:lnTo>
                    <a:pt x="130" y="54"/>
                  </a:lnTo>
                  <a:lnTo>
                    <a:pt x="133" y="54"/>
                  </a:lnTo>
                  <a:lnTo>
                    <a:pt x="142" y="54"/>
                  </a:lnTo>
                  <a:lnTo>
                    <a:pt x="148" y="56"/>
                  </a:lnTo>
                  <a:lnTo>
                    <a:pt x="150" y="56"/>
                  </a:lnTo>
                  <a:lnTo>
                    <a:pt x="157" y="59"/>
                  </a:lnTo>
                  <a:lnTo>
                    <a:pt x="154" y="54"/>
                  </a:lnTo>
                  <a:lnTo>
                    <a:pt x="150" y="51"/>
                  </a:lnTo>
                  <a:lnTo>
                    <a:pt x="145" y="48"/>
                  </a:lnTo>
                  <a:lnTo>
                    <a:pt x="142" y="48"/>
                  </a:lnTo>
                  <a:lnTo>
                    <a:pt x="135" y="48"/>
                  </a:lnTo>
                  <a:lnTo>
                    <a:pt x="133" y="48"/>
                  </a:lnTo>
                  <a:lnTo>
                    <a:pt x="127" y="48"/>
                  </a:lnTo>
                  <a:lnTo>
                    <a:pt x="124" y="51"/>
                  </a:lnTo>
                  <a:lnTo>
                    <a:pt x="115" y="54"/>
                  </a:lnTo>
                  <a:lnTo>
                    <a:pt x="105" y="59"/>
                  </a:lnTo>
                  <a:lnTo>
                    <a:pt x="102" y="59"/>
                  </a:lnTo>
                  <a:lnTo>
                    <a:pt x="97" y="59"/>
                  </a:lnTo>
                  <a:lnTo>
                    <a:pt x="87" y="59"/>
                  </a:lnTo>
                  <a:lnTo>
                    <a:pt x="82" y="63"/>
                  </a:lnTo>
                  <a:lnTo>
                    <a:pt x="79" y="59"/>
                  </a:lnTo>
                  <a:lnTo>
                    <a:pt x="72" y="59"/>
                  </a:lnTo>
                  <a:lnTo>
                    <a:pt x="70" y="56"/>
                  </a:lnTo>
                  <a:lnTo>
                    <a:pt x="64" y="56"/>
                  </a:lnTo>
                  <a:lnTo>
                    <a:pt x="60" y="54"/>
                  </a:lnTo>
                  <a:lnTo>
                    <a:pt x="57" y="48"/>
                  </a:lnTo>
                  <a:lnTo>
                    <a:pt x="52" y="42"/>
                  </a:lnTo>
                  <a:lnTo>
                    <a:pt x="45" y="33"/>
                  </a:lnTo>
                  <a:lnTo>
                    <a:pt x="42" y="24"/>
                  </a:lnTo>
                  <a:lnTo>
                    <a:pt x="37" y="12"/>
                  </a:lnTo>
                  <a:lnTo>
                    <a:pt x="34" y="9"/>
                  </a:lnTo>
                  <a:lnTo>
                    <a:pt x="30" y="4"/>
                  </a:lnTo>
                  <a:lnTo>
                    <a:pt x="27" y="4"/>
                  </a:lnTo>
                  <a:lnTo>
                    <a:pt x="24" y="0"/>
                  </a:lnTo>
                  <a:lnTo>
                    <a:pt x="19" y="0"/>
                  </a:lnTo>
                  <a:lnTo>
                    <a:pt x="15" y="4"/>
                  </a:lnTo>
                  <a:lnTo>
                    <a:pt x="9" y="6"/>
                  </a:lnTo>
                  <a:lnTo>
                    <a:pt x="7" y="9"/>
                  </a:lnTo>
                  <a:lnTo>
                    <a:pt x="0" y="3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4" name="Freeform 31"/>
            <p:cNvSpPr>
              <a:spLocks/>
            </p:cNvSpPr>
            <p:nvPr/>
          </p:nvSpPr>
          <p:spPr bwMode="ltGray">
            <a:xfrm>
              <a:off x="148" y="3372"/>
              <a:ext cx="160" cy="73"/>
            </a:xfrm>
            <a:custGeom>
              <a:avLst/>
              <a:gdLst/>
              <a:ahLst/>
              <a:cxnLst>
                <a:cxn ang="0">
                  <a:pos x="7" y="27"/>
                </a:cxn>
                <a:cxn ang="0">
                  <a:pos x="15" y="24"/>
                </a:cxn>
                <a:cxn ang="0">
                  <a:pos x="28" y="24"/>
                </a:cxn>
                <a:cxn ang="0">
                  <a:pos x="37" y="30"/>
                </a:cxn>
                <a:cxn ang="0">
                  <a:pos x="43" y="36"/>
                </a:cxn>
                <a:cxn ang="0">
                  <a:pos x="50" y="49"/>
                </a:cxn>
                <a:cxn ang="0">
                  <a:pos x="58" y="60"/>
                </a:cxn>
                <a:cxn ang="0">
                  <a:pos x="70" y="69"/>
                </a:cxn>
                <a:cxn ang="0">
                  <a:pos x="86" y="72"/>
                </a:cxn>
                <a:cxn ang="0">
                  <a:pos x="98" y="72"/>
                </a:cxn>
                <a:cxn ang="0">
                  <a:pos x="107" y="64"/>
                </a:cxn>
                <a:cxn ang="0">
                  <a:pos x="119" y="57"/>
                </a:cxn>
                <a:cxn ang="0">
                  <a:pos x="131" y="54"/>
                </a:cxn>
                <a:cxn ang="0">
                  <a:pos x="144" y="54"/>
                </a:cxn>
                <a:cxn ang="0">
                  <a:pos x="152" y="57"/>
                </a:cxn>
                <a:cxn ang="0">
                  <a:pos x="156" y="54"/>
                </a:cxn>
                <a:cxn ang="0">
                  <a:pos x="147" y="49"/>
                </a:cxn>
                <a:cxn ang="0">
                  <a:pos x="137" y="45"/>
                </a:cxn>
                <a:cxn ang="0">
                  <a:pos x="129" y="49"/>
                </a:cxn>
                <a:cxn ang="0">
                  <a:pos x="116" y="54"/>
                </a:cxn>
                <a:cxn ang="0">
                  <a:pos x="104" y="60"/>
                </a:cxn>
                <a:cxn ang="0">
                  <a:pos x="89" y="60"/>
                </a:cxn>
                <a:cxn ang="0">
                  <a:pos x="80" y="60"/>
                </a:cxn>
                <a:cxn ang="0">
                  <a:pos x="70" y="57"/>
                </a:cxn>
                <a:cxn ang="0">
                  <a:pos x="61" y="51"/>
                </a:cxn>
                <a:cxn ang="0">
                  <a:pos x="52" y="39"/>
                </a:cxn>
                <a:cxn ang="0">
                  <a:pos x="43" y="24"/>
                </a:cxn>
                <a:cxn ang="0">
                  <a:pos x="34" y="7"/>
                </a:cxn>
                <a:cxn ang="0">
                  <a:pos x="28" y="0"/>
                </a:cxn>
                <a:cxn ang="0">
                  <a:pos x="22" y="0"/>
                </a:cxn>
                <a:cxn ang="0">
                  <a:pos x="10" y="4"/>
                </a:cxn>
                <a:cxn ang="0">
                  <a:pos x="0" y="30"/>
                </a:cxn>
              </a:cxnLst>
              <a:rect l="0" t="0" r="r" b="b"/>
              <a:pathLst>
                <a:path w="160" h="73">
                  <a:moveTo>
                    <a:pt x="0" y="30"/>
                  </a:moveTo>
                  <a:lnTo>
                    <a:pt x="7" y="27"/>
                  </a:lnTo>
                  <a:lnTo>
                    <a:pt x="12" y="24"/>
                  </a:lnTo>
                  <a:lnTo>
                    <a:pt x="15" y="24"/>
                  </a:lnTo>
                  <a:lnTo>
                    <a:pt x="22" y="24"/>
                  </a:lnTo>
                  <a:lnTo>
                    <a:pt x="28" y="24"/>
                  </a:lnTo>
                  <a:lnTo>
                    <a:pt x="30" y="27"/>
                  </a:lnTo>
                  <a:lnTo>
                    <a:pt x="37" y="30"/>
                  </a:lnTo>
                  <a:lnTo>
                    <a:pt x="40" y="30"/>
                  </a:lnTo>
                  <a:lnTo>
                    <a:pt x="43" y="36"/>
                  </a:lnTo>
                  <a:lnTo>
                    <a:pt x="46" y="42"/>
                  </a:lnTo>
                  <a:lnTo>
                    <a:pt x="50" y="49"/>
                  </a:lnTo>
                  <a:lnTo>
                    <a:pt x="55" y="54"/>
                  </a:lnTo>
                  <a:lnTo>
                    <a:pt x="58" y="60"/>
                  </a:lnTo>
                  <a:lnTo>
                    <a:pt x="65" y="66"/>
                  </a:lnTo>
                  <a:lnTo>
                    <a:pt x="70" y="69"/>
                  </a:lnTo>
                  <a:lnTo>
                    <a:pt x="80" y="72"/>
                  </a:lnTo>
                  <a:lnTo>
                    <a:pt x="86" y="72"/>
                  </a:lnTo>
                  <a:lnTo>
                    <a:pt x="91" y="72"/>
                  </a:lnTo>
                  <a:lnTo>
                    <a:pt x="98" y="72"/>
                  </a:lnTo>
                  <a:lnTo>
                    <a:pt x="104" y="66"/>
                  </a:lnTo>
                  <a:lnTo>
                    <a:pt x="107" y="64"/>
                  </a:lnTo>
                  <a:lnTo>
                    <a:pt x="113" y="60"/>
                  </a:lnTo>
                  <a:lnTo>
                    <a:pt x="119" y="57"/>
                  </a:lnTo>
                  <a:lnTo>
                    <a:pt x="126" y="54"/>
                  </a:lnTo>
                  <a:lnTo>
                    <a:pt x="131" y="54"/>
                  </a:lnTo>
                  <a:lnTo>
                    <a:pt x="137" y="54"/>
                  </a:lnTo>
                  <a:lnTo>
                    <a:pt x="144" y="54"/>
                  </a:lnTo>
                  <a:lnTo>
                    <a:pt x="149" y="54"/>
                  </a:lnTo>
                  <a:lnTo>
                    <a:pt x="152" y="57"/>
                  </a:lnTo>
                  <a:lnTo>
                    <a:pt x="159" y="60"/>
                  </a:lnTo>
                  <a:lnTo>
                    <a:pt x="156" y="54"/>
                  </a:lnTo>
                  <a:lnTo>
                    <a:pt x="152" y="51"/>
                  </a:lnTo>
                  <a:lnTo>
                    <a:pt x="147" y="49"/>
                  </a:lnTo>
                  <a:lnTo>
                    <a:pt x="144" y="45"/>
                  </a:lnTo>
                  <a:lnTo>
                    <a:pt x="137" y="45"/>
                  </a:lnTo>
                  <a:lnTo>
                    <a:pt x="134" y="45"/>
                  </a:lnTo>
                  <a:lnTo>
                    <a:pt x="129" y="49"/>
                  </a:lnTo>
                  <a:lnTo>
                    <a:pt x="126" y="49"/>
                  </a:lnTo>
                  <a:lnTo>
                    <a:pt x="116" y="54"/>
                  </a:lnTo>
                  <a:lnTo>
                    <a:pt x="107" y="57"/>
                  </a:lnTo>
                  <a:lnTo>
                    <a:pt x="104" y="60"/>
                  </a:lnTo>
                  <a:lnTo>
                    <a:pt x="98" y="60"/>
                  </a:lnTo>
                  <a:lnTo>
                    <a:pt x="89" y="60"/>
                  </a:lnTo>
                  <a:lnTo>
                    <a:pt x="83" y="60"/>
                  </a:lnTo>
                  <a:lnTo>
                    <a:pt x="80" y="60"/>
                  </a:lnTo>
                  <a:lnTo>
                    <a:pt x="73" y="60"/>
                  </a:lnTo>
                  <a:lnTo>
                    <a:pt x="70" y="57"/>
                  </a:lnTo>
                  <a:lnTo>
                    <a:pt x="65" y="54"/>
                  </a:lnTo>
                  <a:lnTo>
                    <a:pt x="61" y="51"/>
                  </a:lnTo>
                  <a:lnTo>
                    <a:pt x="58" y="49"/>
                  </a:lnTo>
                  <a:lnTo>
                    <a:pt x="52" y="39"/>
                  </a:lnTo>
                  <a:lnTo>
                    <a:pt x="46" y="34"/>
                  </a:lnTo>
                  <a:lnTo>
                    <a:pt x="43" y="24"/>
                  </a:lnTo>
                  <a:lnTo>
                    <a:pt x="37" y="12"/>
                  </a:lnTo>
                  <a:lnTo>
                    <a:pt x="34" y="7"/>
                  </a:lnTo>
                  <a:lnTo>
                    <a:pt x="30" y="4"/>
                  </a:lnTo>
                  <a:lnTo>
                    <a:pt x="28" y="0"/>
                  </a:lnTo>
                  <a:lnTo>
                    <a:pt x="25" y="0"/>
                  </a:lnTo>
                  <a:lnTo>
                    <a:pt x="22" y="0"/>
                  </a:lnTo>
                  <a:lnTo>
                    <a:pt x="15" y="0"/>
                  </a:lnTo>
                  <a:lnTo>
                    <a:pt x="10" y="4"/>
                  </a:lnTo>
                  <a:lnTo>
                    <a:pt x="7" y="7"/>
                  </a:lnTo>
                  <a:lnTo>
                    <a:pt x="0"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5" name="Freeform 32"/>
            <p:cNvSpPr>
              <a:spLocks/>
            </p:cNvSpPr>
            <p:nvPr/>
          </p:nvSpPr>
          <p:spPr bwMode="ltGray">
            <a:xfrm>
              <a:off x="4006" y="3905"/>
              <a:ext cx="158" cy="75"/>
            </a:xfrm>
            <a:custGeom>
              <a:avLst/>
              <a:gdLst/>
              <a:ahLst/>
              <a:cxnLst>
                <a:cxn ang="0">
                  <a:pos x="6" y="30"/>
                </a:cxn>
                <a:cxn ang="0">
                  <a:pos x="15" y="27"/>
                </a:cxn>
                <a:cxn ang="0">
                  <a:pos x="27" y="27"/>
                </a:cxn>
                <a:cxn ang="0">
                  <a:pos x="36" y="30"/>
                </a:cxn>
                <a:cxn ang="0">
                  <a:pos x="43" y="35"/>
                </a:cxn>
                <a:cxn ang="0">
                  <a:pos x="48" y="47"/>
                </a:cxn>
                <a:cxn ang="0">
                  <a:pos x="58" y="62"/>
                </a:cxn>
                <a:cxn ang="0">
                  <a:pos x="69" y="71"/>
                </a:cxn>
                <a:cxn ang="0">
                  <a:pos x="84" y="74"/>
                </a:cxn>
                <a:cxn ang="0">
                  <a:pos x="96" y="71"/>
                </a:cxn>
                <a:cxn ang="0">
                  <a:pos x="106" y="62"/>
                </a:cxn>
                <a:cxn ang="0">
                  <a:pos x="118" y="56"/>
                </a:cxn>
                <a:cxn ang="0">
                  <a:pos x="130" y="54"/>
                </a:cxn>
                <a:cxn ang="0">
                  <a:pos x="142" y="54"/>
                </a:cxn>
                <a:cxn ang="0">
                  <a:pos x="151" y="56"/>
                </a:cxn>
                <a:cxn ang="0">
                  <a:pos x="154" y="54"/>
                </a:cxn>
                <a:cxn ang="0">
                  <a:pos x="145" y="47"/>
                </a:cxn>
                <a:cxn ang="0">
                  <a:pos x="136" y="47"/>
                </a:cxn>
                <a:cxn ang="0">
                  <a:pos x="127" y="47"/>
                </a:cxn>
                <a:cxn ang="0">
                  <a:pos x="114" y="54"/>
                </a:cxn>
                <a:cxn ang="0">
                  <a:pos x="103" y="59"/>
                </a:cxn>
                <a:cxn ang="0">
                  <a:pos x="91" y="62"/>
                </a:cxn>
                <a:cxn ang="0">
                  <a:pos x="79" y="62"/>
                </a:cxn>
                <a:cxn ang="0">
                  <a:pos x="69" y="56"/>
                </a:cxn>
                <a:cxn ang="0">
                  <a:pos x="61" y="54"/>
                </a:cxn>
                <a:cxn ang="0">
                  <a:pos x="51" y="42"/>
                </a:cxn>
                <a:cxn ang="0">
                  <a:pos x="43" y="24"/>
                </a:cxn>
                <a:cxn ang="0">
                  <a:pos x="36" y="9"/>
                </a:cxn>
                <a:cxn ang="0">
                  <a:pos x="27" y="3"/>
                </a:cxn>
                <a:cxn ang="0">
                  <a:pos x="18" y="0"/>
                </a:cxn>
                <a:cxn ang="0">
                  <a:pos x="9" y="3"/>
                </a:cxn>
                <a:cxn ang="0">
                  <a:pos x="0" y="32"/>
                </a:cxn>
              </a:cxnLst>
              <a:rect l="0" t="0" r="r" b="b"/>
              <a:pathLst>
                <a:path w="158" h="75">
                  <a:moveTo>
                    <a:pt x="0" y="32"/>
                  </a:moveTo>
                  <a:lnTo>
                    <a:pt x="6" y="30"/>
                  </a:lnTo>
                  <a:lnTo>
                    <a:pt x="12" y="27"/>
                  </a:lnTo>
                  <a:lnTo>
                    <a:pt x="15" y="27"/>
                  </a:lnTo>
                  <a:lnTo>
                    <a:pt x="21" y="27"/>
                  </a:lnTo>
                  <a:lnTo>
                    <a:pt x="27" y="27"/>
                  </a:lnTo>
                  <a:lnTo>
                    <a:pt x="30" y="27"/>
                  </a:lnTo>
                  <a:lnTo>
                    <a:pt x="36" y="30"/>
                  </a:lnTo>
                  <a:lnTo>
                    <a:pt x="39" y="32"/>
                  </a:lnTo>
                  <a:lnTo>
                    <a:pt x="43" y="35"/>
                  </a:lnTo>
                  <a:lnTo>
                    <a:pt x="48" y="44"/>
                  </a:lnTo>
                  <a:lnTo>
                    <a:pt x="48" y="47"/>
                  </a:lnTo>
                  <a:lnTo>
                    <a:pt x="54" y="54"/>
                  </a:lnTo>
                  <a:lnTo>
                    <a:pt x="58" y="62"/>
                  </a:lnTo>
                  <a:lnTo>
                    <a:pt x="63" y="65"/>
                  </a:lnTo>
                  <a:lnTo>
                    <a:pt x="69" y="71"/>
                  </a:lnTo>
                  <a:lnTo>
                    <a:pt x="76" y="74"/>
                  </a:lnTo>
                  <a:lnTo>
                    <a:pt x="84" y="74"/>
                  </a:lnTo>
                  <a:lnTo>
                    <a:pt x="91" y="74"/>
                  </a:lnTo>
                  <a:lnTo>
                    <a:pt x="96" y="71"/>
                  </a:lnTo>
                  <a:lnTo>
                    <a:pt x="103" y="68"/>
                  </a:lnTo>
                  <a:lnTo>
                    <a:pt x="106" y="62"/>
                  </a:lnTo>
                  <a:lnTo>
                    <a:pt x="112" y="62"/>
                  </a:lnTo>
                  <a:lnTo>
                    <a:pt x="118" y="56"/>
                  </a:lnTo>
                  <a:lnTo>
                    <a:pt x="124" y="54"/>
                  </a:lnTo>
                  <a:lnTo>
                    <a:pt x="130" y="54"/>
                  </a:lnTo>
                  <a:lnTo>
                    <a:pt x="136" y="54"/>
                  </a:lnTo>
                  <a:lnTo>
                    <a:pt x="142" y="54"/>
                  </a:lnTo>
                  <a:lnTo>
                    <a:pt x="148" y="56"/>
                  </a:lnTo>
                  <a:lnTo>
                    <a:pt x="151" y="56"/>
                  </a:lnTo>
                  <a:lnTo>
                    <a:pt x="157" y="59"/>
                  </a:lnTo>
                  <a:lnTo>
                    <a:pt x="154" y="54"/>
                  </a:lnTo>
                  <a:lnTo>
                    <a:pt x="151" y="50"/>
                  </a:lnTo>
                  <a:lnTo>
                    <a:pt x="145" y="47"/>
                  </a:lnTo>
                  <a:lnTo>
                    <a:pt x="142" y="47"/>
                  </a:lnTo>
                  <a:lnTo>
                    <a:pt x="136" y="47"/>
                  </a:lnTo>
                  <a:lnTo>
                    <a:pt x="133" y="47"/>
                  </a:lnTo>
                  <a:lnTo>
                    <a:pt x="127" y="47"/>
                  </a:lnTo>
                  <a:lnTo>
                    <a:pt x="124" y="47"/>
                  </a:lnTo>
                  <a:lnTo>
                    <a:pt x="114" y="54"/>
                  </a:lnTo>
                  <a:lnTo>
                    <a:pt x="106" y="59"/>
                  </a:lnTo>
                  <a:lnTo>
                    <a:pt x="103" y="59"/>
                  </a:lnTo>
                  <a:lnTo>
                    <a:pt x="96" y="59"/>
                  </a:lnTo>
                  <a:lnTo>
                    <a:pt x="91" y="62"/>
                  </a:lnTo>
                  <a:lnTo>
                    <a:pt x="81" y="62"/>
                  </a:lnTo>
                  <a:lnTo>
                    <a:pt x="79" y="62"/>
                  </a:lnTo>
                  <a:lnTo>
                    <a:pt x="73" y="59"/>
                  </a:lnTo>
                  <a:lnTo>
                    <a:pt x="69" y="56"/>
                  </a:lnTo>
                  <a:lnTo>
                    <a:pt x="63" y="56"/>
                  </a:lnTo>
                  <a:lnTo>
                    <a:pt x="61" y="54"/>
                  </a:lnTo>
                  <a:lnTo>
                    <a:pt x="58" y="47"/>
                  </a:lnTo>
                  <a:lnTo>
                    <a:pt x="51" y="42"/>
                  </a:lnTo>
                  <a:lnTo>
                    <a:pt x="45" y="32"/>
                  </a:lnTo>
                  <a:lnTo>
                    <a:pt x="43" y="24"/>
                  </a:lnTo>
                  <a:lnTo>
                    <a:pt x="36" y="12"/>
                  </a:lnTo>
                  <a:lnTo>
                    <a:pt x="36" y="9"/>
                  </a:lnTo>
                  <a:lnTo>
                    <a:pt x="30" y="3"/>
                  </a:lnTo>
                  <a:lnTo>
                    <a:pt x="27" y="3"/>
                  </a:lnTo>
                  <a:lnTo>
                    <a:pt x="24" y="0"/>
                  </a:lnTo>
                  <a:lnTo>
                    <a:pt x="18" y="0"/>
                  </a:lnTo>
                  <a:lnTo>
                    <a:pt x="15" y="3"/>
                  </a:lnTo>
                  <a:lnTo>
                    <a:pt x="9" y="3"/>
                  </a:lnTo>
                  <a:lnTo>
                    <a:pt x="6" y="9"/>
                  </a:lnTo>
                  <a:lnTo>
                    <a:pt x="0" y="32"/>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6" name="Freeform 33"/>
            <p:cNvSpPr>
              <a:spLocks/>
            </p:cNvSpPr>
            <p:nvPr/>
          </p:nvSpPr>
          <p:spPr bwMode="ltGray">
            <a:xfrm>
              <a:off x="954" y="220"/>
              <a:ext cx="158" cy="73"/>
            </a:xfrm>
            <a:custGeom>
              <a:avLst/>
              <a:gdLst/>
              <a:ahLst/>
              <a:cxnLst>
                <a:cxn ang="0">
                  <a:pos x="7" y="27"/>
                </a:cxn>
                <a:cxn ang="0">
                  <a:pos x="15" y="24"/>
                </a:cxn>
                <a:cxn ang="0">
                  <a:pos x="27" y="27"/>
                </a:cxn>
                <a:cxn ang="0">
                  <a:pos x="37" y="30"/>
                </a:cxn>
                <a:cxn ang="0">
                  <a:pos x="42" y="36"/>
                </a:cxn>
                <a:cxn ang="0">
                  <a:pos x="48" y="48"/>
                </a:cxn>
                <a:cxn ang="0">
                  <a:pos x="60" y="63"/>
                </a:cxn>
                <a:cxn ang="0">
                  <a:pos x="72" y="69"/>
                </a:cxn>
                <a:cxn ang="0">
                  <a:pos x="85" y="72"/>
                </a:cxn>
                <a:cxn ang="0">
                  <a:pos x="97" y="72"/>
                </a:cxn>
                <a:cxn ang="0">
                  <a:pos x="105" y="63"/>
                </a:cxn>
                <a:cxn ang="0">
                  <a:pos x="118" y="57"/>
                </a:cxn>
                <a:cxn ang="0">
                  <a:pos x="130" y="54"/>
                </a:cxn>
                <a:cxn ang="0">
                  <a:pos x="142" y="54"/>
                </a:cxn>
                <a:cxn ang="0">
                  <a:pos x="150" y="57"/>
                </a:cxn>
                <a:cxn ang="0">
                  <a:pos x="153" y="54"/>
                </a:cxn>
                <a:cxn ang="0">
                  <a:pos x="148" y="48"/>
                </a:cxn>
                <a:cxn ang="0">
                  <a:pos x="138" y="45"/>
                </a:cxn>
                <a:cxn ang="0">
                  <a:pos x="127" y="48"/>
                </a:cxn>
                <a:cxn ang="0">
                  <a:pos x="115" y="54"/>
                </a:cxn>
                <a:cxn ang="0">
                  <a:pos x="102" y="60"/>
                </a:cxn>
                <a:cxn ang="0">
                  <a:pos x="90" y="60"/>
                </a:cxn>
                <a:cxn ang="0">
                  <a:pos x="78" y="60"/>
                </a:cxn>
                <a:cxn ang="0">
                  <a:pos x="70" y="57"/>
                </a:cxn>
                <a:cxn ang="0">
                  <a:pos x="60" y="51"/>
                </a:cxn>
                <a:cxn ang="0">
                  <a:pos x="52" y="39"/>
                </a:cxn>
                <a:cxn ang="0">
                  <a:pos x="42" y="24"/>
                </a:cxn>
                <a:cxn ang="0">
                  <a:pos x="37" y="7"/>
                </a:cxn>
                <a:cxn ang="0">
                  <a:pos x="27" y="0"/>
                </a:cxn>
                <a:cxn ang="0">
                  <a:pos x="22" y="0"/>
                </a:cxn>
                <a:cxn ang="0">
                  <a:pos x="12" y="3"/>
                </a:cxn>
                <a:cxn ang="0">
                  <a:pos x="0" y="30"/>
                </a:cxn>
              </a:cxnLst>
              <a:rect l="0" t="0" r="r" b="b"/>
              <a:pathLst>
                <a:path w="158" h="73">
                  <a:moveTo>
                    <a:pt x="0" y="30"/>
                  </a:moveTo>
                  <a:lnTo>
                    <a:pt x="7" y="27"/>
                  </a:lnTo>
                  <a:lnTo>
                    <a:pt x="12" y="24"/>
                  </a:lnTo>
                  <a:lnTo>
                    <a:pt x="15" y="24"/>
                  </a:lnTo>
                  <a:lnTo>
                    <a:pt x="22" y="24"/>
                  </a:lnTo>
                  <a:lnTo>
                    <a:pt x="27" y="27"/>
                  </a:lnTo>
                  <a:lnTo>
                    <a:pt x="33" y="27"/>
                  </a:lnTo>
                  <a:lnTo>
                    <a:pt x="37" y="30"/>
                  </a:lnTo>
                  <a:lnTo>
                    <a:pt x="39" y="30"/>
                  </a:lnTo>
                  <a:lnTo>
                    <a:pt x="42" y="36"/>
                  </a:lnTo>
                  <a:lnTo>
                    <a:pt x="48" y="42"/>
                  </a:lnTo>
                  <a:lnTo>
                    <a:pt x="48" y="48"/>
                  </a:lnTo>
                  <a:lnTo>
                    <a:pt x="55" y="54"/>
                  </a:lnTo>
                  <a:lnTo>
                    <a:pt x="60" y="63"/>
                  </a:lnTo>
                  <a:lnTo>
                    <a:pt x="67" y="66"/>
                  </a:lnTo>
                  <a:lnTo>
                    <a:pt x="72" y="69"/>
                  </a:lnTo>
                  <a:lnTo>
                    <a:pt x="78" y="72"/>
                  </a:lnTo>
                  <a:lnTo>
                    <a:pt x="85" y="72"/>
                  </a:lnTo>
                  <a:lnTo>
                    <a:pt x="90" y="72"/>
                  </a:lnTo>
                  <a:lnTo>
                    <a:pt x="97" y="72"/>
                  </a:lnTo>
                  <a:lnTo>
                    <a:pt x="102" y="66"/>
                  </a:lnTo>
                  <a:lnTo>
                    <a:pt x="105" y="63"/>
                  </a:lnTo>
                  <a:lnTo>
                    <a:pt x="112" y="60"/>
                  </a:lnTo>
                  <a:lnTo>
                    <a:pt x="118" y="57"/>
                  </a:lnTo>
                  <a:lnTo>
                    <a:pt x="123" y="54"/>
                  </a:lnTo>
                  <a:lnTo>
                    <a:pt x="130" y="54"/>
                  </a:lnTo>
                  <a:lnTo>
                    <a:pt x="135" y="54"/>
                  </a:lnTo>
                  <a:lnTo>
                    <a:pt x="142" y="54"/>
                  </a:lnTo>
                  <a:lnTo>
                    <a:pt x="148" y="54"/>
                  </a:lnTo>
                  <a:lnTo>
                    <a:pt x="150" y="57"/>
                  </a:lnTo>
                  <a:lnTo>
                    <a:pt x="157" y="60"/>
                  </a:lnTo>
                  <a:lnTo>
                    <a:pt x="153" y="54"/>
                  </a:lnTo>
                  <a:lnTo>
                    <a:pt x="150" y="51"/>
                  </a:lnTo>
                  <a:lnTo>
                    <a:pt x="148" y="48"/>
                  </a:lnTo>
                  <a:lnTo>
                    <a:pt x="142" y="48"/>
                  </a:lnTo>
                  <a:lnTo>
                    <a:pt x="138" y="45"/>
                  </a:lnTo>
                  <a:lnTo>
                    <a:pt x="133" y="45"/>
                  </a:lnTo>
                  <a:lnTo>
                    <a:pt x="127" y="48"/>
                  </a:lnTo>
                  <a:lnTo>
                    <a:pt x="123" y="48"/>
                  </a:lnTo>
                  <a:lnTo>
                    <a:pt x="115" y="54"/>
                  </a:lnTo>
                  <a:lnTo>
                    <a:pt x="105" y="57"/>
                  </a:lnTo>
                  <a:lnTo>
                    <a:pt x="102" y="60"/>
                  </a:lnTo>
                  <a:lnTo>
                    <a:pt x="100" y="60"/>
                  </a:lnTo>
                  <a:lnTo>
                    <a:pt x="90" y="60"/>
                  </a:lnTo>
                  <a:lnTo>
                    <a:pt x="85" y="60"/>
                  </a:lnTo>
                  <a:lnTo>
                    <a:pt x="78" y="60"/>
                  </a:lnTo>
                  <a:lnTo>
                    <a:pt x="72" y="60"/>
                  </a:lnTo>
                  <a:lnTo>
                    <a:pt x="70" y="57"/>
                  </a:lnTo>
                  <a:lnTo>
                    <a:pt x="63" y="54"/>
                  </a:lnTo>
                  <a:lnTo>
                    <a:pt x="60" y="51"/>
                  </a:lnTo>
                  <a:lnTo>
                    <a:pt x="57" y="48"/>
                  </a:lnTo>
                  <a:lnTo>
                    <a:pt x="52" y="39"/>
                  </a:lnTo>
                  <a:lnTo>
                    <a:pt x="48" y="33"/>
                  </a:lnTo>
                  <a:lnTo>
                    <a:pt x="42" y="24"/>
                  </a:lnTo>
                  <a:lnTo>
                    <a:pt x="39" y="12"/>
                  </a:lnTo>
                  <a:lnTo>
                    <a:pt x="37" y="7"/>
                  </a:lnTo>
                  <a:lnTo>
                    <a:pt x="30" y="3"/>
                  </a:lnTo>
                  <a:lnTo>
                    <a:pt x="27" y="0"/>
                  </a:lnTo>
                  <a:lnTo>
                    <a:pt x="24" y="0"/>
                  </a:lnTo>
                  <a:lnTo>
                    <a:pt x="22" y="0"/>
                  </a:lnTo>
                  <a:lnTo>
                    <a:pt x="15" y="0"/>
                  </a:lnTo>
                  <a:lnTo>
                    <a:pt x="12" y="3"/>
                  </a:lnTo>
                  <a:lnTo>
                    <a:pt x="7" y="7"/>
                  </a:lnTo>
                  <a:lnTo>
                    <a:pt x="0"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7" name="Freeform 34"/>
            <p:cNvSpPr>
              <a:spLocks/>
            </p:cNvSpPr>
            <p:nvPr/>
          </p:nvSpPr>
          <p:spPr bwMode="ltGray">
            <a:xfrm>
              <a:off x="4097" y="136"/>
              <a:ext cx="156" cy="74"/>
            </a:xfrm>
            <a:custGeom>
              <a:avLst/>
              <a:gdLst/>
              <a:ahLst/>
              <a:cxnLst>
                <a:cxn ang="0">
                  <a:pos x="0" y="43"/>
                </a:cxn>
                <a:cxn ang="0">
                  <a:pos x="4" y="46"/>
                </a:cxn>
                <a:cxn ang="0">
                  <a:pos x="9" y="48"/>
                </a:cxn>
                <a:cxn ang="0">
                  <a:pos x="15" y="48"/>
                </a:cxn>
                <a:cxn ang="0">
                  <a:pos x="22" y="48"/>
                </a:cxn>
                <a:cxn ang="0">
                  <a:pos x="27" y="48"/>
                </a:cxn>
                <a:cxn ang="0">
                  <a:pos x="30" y="46"/>
                </a:cxn>
                <a:cxn ang="0">
                  <a:pos x="37" y="43"/>
                </a:cxn>
                <a:cxn ang="0">
                  <a:pos x="43" y="37"/>
                </a:cxn>
                <a:cxn ang="0">
                  <a:pos x="45" y="30"/>
                </a:cxn>
                <a:cxn ang="0">
                  <a:pos x="49" y="25"/>
                </a:cxn>
                <a:cxn ang="0">
                  <a:pos x="52" y="18"/>
                </a:cxn>
                <a:cxn ang="0">
                  <a:pos x="58" y="12"/>
                </a:cxn>
                <a:cxn ang="0">
                  <a:pos x="64" y="7"/>
                </a:cxn>
                <a:cxn ang="0">
                  <a:pos x="70" y="3"/>
                </a:cxn>
                <a:cxn ang="0">
                  <a:pos x="76" y="0"/>
                </a:cxn>
                <a:cxn ang="0">
                  <a:pos x="85" y="0"/>
                </a:cxn>
                <a:cxn ang="0">
                  <a:pos x="91" y="0"/>
                </a:cxn>
                <a:cxn ang="0">
                  <a:pos x="95" y="0"/>
                </a:cxn>
                <a:cxn ang="0">
                  <a:pos x="100" y="7"/>
                </a:cxn>
                <a:cxn ang="0">
                  <a:pos x="106" y="9"/>
                </a:cxn>
                <a:cxn ang="0">
                  <a:pos x="110" y="12"/>
                </a:cxn>
                <a:cxn ang="0">
                  <a:pos x="118" y="15"/>
                </a:cxn>
                <a:cxn ang="0">
                  <a:pos x="125" y="18"/>
                </a:cxn>
                <a:cxn ang="0">
                  <a:pos x="130" y="18"/>
                </a:cxn>
                <a:cxn ang="0">
                  <a:pos x="136" y="18"/>
                </a:cxn>
                <a:cxn ang="0">
                  <a:pos x="140" y="18"/>
                </a:cxn>
                <a:cxn ang="0">
                  <a:pos x="146" y="18"/>
                </a:cxn>
                <a:cxn ang="0">
                  <a:pos x="151" y="15"/>
                </a:cxn>
                <a:cxn ang="0">
                  <a:pos x="155" y="12"/>
                </a:cxn>
                <a:cxn ang="0">
                  <a:pos x="155" y="18"/>
                </a:cxn>
                <a:cxn ang="0">
                  <a:pos x="151" y="22"/>
                </a:cxn>
                <a:cxn ang="0">
                  <a:pos x="146" y="25"/>
                </a:cxn>
                <a:cxn ang="0">
                  <a:pos x="143" y="27"/>
                </a:cxn>
                <a:cxn ang="0">
                  <a:pos x="136" y="27"/>
                </a:cxn>
                <a:cxn ang="0">
                  <a:pos x="133" y="27"/>
                </a:cxn>
                <a:cxn ang="0">
                  <a:pos x="128" y="27"/>
                </a:cxn>
                <a:cxn ang="0">
                  <a:pos x="121" y="25"/>
                </a:cxn>
                <a:cxn ang="0">
                  <a:pos x="115" y="18"/>
                </a:cxn>
                <a:cxn ang="0">
                  <a:pos x="106" y="15"/>
                </a:cxn>
                <a:cxn ang="0">
                  <a:pos x="103" y="12"/>
                </a:cxn>
                <a:cxn ang="0">
                  <a:pos x="97" y="12"/>
                </a:cxn>
                <a:cxn ang="0">
                  <a:pos x="88" y="12"/>
                </a:cxn>
                <a:cxn ang="0">
                  <a:pos x="82" y="12"/>
                </a:cxn>
                <a:cxn ang="0">
                  <a:pos x="79" y="12"/>
                </a:cxn>
                <a:cxn ang="0">
                  <a:pos x="73" y="12"/>
                </a:cxn>
                <a:cxn ang="0">
                  <a:pos x="67" y="15"/>
                </a:cxn>
                <a:cxn ang="0">
                  <a:pos x="64" y="18"/>
                </a:cxn>
                <a:cxn ang="0">
                  <a:pos x="58" y="22"/>
                </a:cxn>
                <a:cxn ang="0">
                  <a:pos x="55" y="25"/>
                </a:cxn>
                <a:cxn ang="0">
                  <a:pos x="52" y="33"/>
                </a:cxn>
                <a:cxn ang="0">
                  <a:pos x="45" y="43"/>
                </a:cxn>
                <a:cxn ang="0">
                  <a:pos x="43" y="48"/>
                </a:cxn>
                <a:cxn ang="0">
                  <a:pos x="37" y="61"/>
                </a:cxn>
                <a:cxn ang="0">
                  <a:pos x="34" y="67"/>
                </a:cxn>
                <a:cxn ang="0">
                  <a:pos x="30" y="70"/>
                </a:cxn>
                <a:cxn ang="0">
                  <a:pos x="27" y="73"/>
                </a:cxn>
                <a:cxn ang="0">
                  <a:pos x="22" y="73"/>
                </a:cxn>
                <a:cxn ang="0">
                  <a:pos x="19" y="73"/>
                </a:cxn>
                <a:cxn ang="0">
                  <a:pos x="15" y="73"/>
                </a:cxn>
                <a:cxn ang="0">
                  <a:pos x="9" y="70"/>
                </a:cxn>
                <a:cxn ang="0">
                  <a:pos x="7" y="67"/>
                </a:cxn>
                <a:cxn ang="0">
                  <a:pos x="0" y="43"/>
                </a:cxn>
              </a:cxnLst>
              <a:rect l="0" t="0" r="r" b="b"/>
              <a:pathLst>
                <a:path w="156" h="74">
                  <a:moveTo>
                    <a:pt x="0" y="43"/>
                  </a:moveTo>
                  <a:lnTo>
                    <a:pt x="4" y="46"/>
                  </a:lnTo>
                  <a:lnTo>
                    <a:pt x="9" y="48"/>
                  </a:lnTo>
                  <a:lnTo>
                    <a:pt x="15" y="48"/>
                  </a:lnTo>
                  <a:lnTo>
                    <a:pt x="22" y="48"/>
                  </a:lnTo>
                  <a:lnTo>
                    <a:pt x="27" y="48"/>
                  </a:lnTo>
                  <a:lnTo>
                    <a:pt x="30" y="46"/>
                  </a:lnTo>
                  <a:lnTo>
                    <a:pt x="37" y="43"/>
                  </a:lnTo>
                  <a:lnTo>
                    <a:pt x="43" y="37"/>
                  </a:lnTo>
                  <a:lnTo>
                    <a:pt x="45" y="30"/>
                  </a:lnTo>
                  <a:lnTo>
                    <a:pt x="49" y="25"/>
                  </a:lnTo>
                  <a:lnTo>
                    <a:pt x="52" y="18"/>
                  </a:lnTo>
                  <a:lnTo>
                    <a:pt x="58" y="12"/>
                  </a:lnTo>
                  <a:lnTo>
                    <a:pt x="64" y="7"/>
                  </a:lnTo>
                  <a:lnTo>
                    <a:pt x="70" y="3"/>
                  </a:lnTo>
                  <a:lnTo>
                    <a:pt x="76" y="0"/>
                  </a:lnTo>
                  <a:lnTo>
                    <a:pt x="85" y="0"/>
                  </a:lnTo>
                  <a:lnTo>
                    <a:pt x="91" y="0"/>
                  </a:lnTo>
                  <a:lnTo>
                    <a:pt x="95" y="0"/>
                  </a:lnTo>
                  <a:lnTo>
                    <a:pt x="100" y="7"/>
                  </a:lnTo>
                  <a:lnTo>
                    <a:pt x="106" y="9"/>
                  </a:lnTo>
                  <a:lnTo>
                    <a:pt x="110" y="12"/>
                  </a:lnTo>
                  <a:lnTo>
                    <a:pt x="118" y="15"/>
                  </a:lnTo>
                  <a:lnTo>
                    <a:pt x="125" y="18"/>
                  </a:lnTo>
                  <a:lnTo>
                    <a:pt x="130" y="18"/>
                  </a:lnTo>
                  <a:lnTo>
                    <a:pt x="136" y="18"/>
                  </a:lnTo>
                  <a:lnTo>
                    <a:pt x="140" y="18"/>
                  </a:lnTo>
                  <a:lnTo>
                    <a:pt x="146" y="18"/>
                  </a:lnTo>
                  <a:lnTo>
                    <a:pt x="151" y="15"/>
                  </a:lnTo>
                  <a:lnTo>
                    <a:pt x="155" y="12"/>
                  </a:lnTo>
                  <a:lnTo>
                    <a:pt x="155" y="18"/>
                  </a:lnTo>
                  <a:lnTo>
                    <a:pt x="151" y="22"/>
                  </a:lnTo>
                  <a:lnTo>
                    <a:pt x="146" y="25"/>
                  </a:lnTo>
                  <a:lnTo>
                    <a:pt x="143" y="27"/>
                  </a:lnTo>
                  <a:lnTo>
                    <a:pt x="136" y="27"/>
                  </a:lnTo>
                  <a:lnTo>
                    <a:pt x="133" y="27"/>
                  </a:lnTo>
                  <a:lnTo>
                    <a:pt x="128" y="27"/>
                  </a:lnTo>
                  <a:lnTo>
                    <a:pt x="121" y="25"/>
                  </a:lnTo>
                  <a:lnTo>
                    <a:pt x="115" y="18"/>
                  </a:lnTo>
                  <a:lnTo>
                    <a:pt x="106" y="15"/>
                  </a:lnTo>
                  <a:lnTo>
                    <a:pt x="103" y="12"/>
                  </a:lnTo>
                  <a:lnTo>
                    <a:pt x="97" y="12"/>
                  </a:lnTo>
                  <a:lnTo>
                    <a:pt x="88" y="12"/>
                  </a:lnTo>
                  <a:lnTo>
                    <a:pt x="82" y="12"/>
                  </a:lnTo>
                  <a:lnTo>
                    <a:pt x="79" y="12"/>
                  </a:lnTo>
                  <a:lnTo>
                    <a:pt x="73" y="12"/>
                  </a:lnTo>
                  <a:lnTo>
                    <a:pt x="67" y="15"/>
                  </a:lnTo>
                  <a:lnTo>
                    <a:pt x="64" y="18"/>
                  </a:lnTo>
                  <a:lnTo>
                    <a:pt x="58" y="22"/>
                  </a:lnTo>
                  <a:lnTo>
                    <a:pt x="55" y="25"/>
                  </a:lnTo>
                  <a:lnTo>
                    <a:pt x="52" y="33"/>
                  </a:lnTo>
                  <a:lnTo>
                    <a:pt x="45" y="43"/>
                  </a:lnTo>
                  <a:lnTo>
                    <a:pt x="43" y="48"/>
                  </a:lnTo>
                  <a:lnTo>
                    <a:pt x="37" y="61"/>
                  </a:lnTo>
                  <a:lnTo>
                    <a:pt x="34" y="67"/>
                  </a:lnTo>
                  <a:lnTo>
                    <a:pt x="30" y="70"/>
                  </a:lnTo>
                  <a:lnTo>
                    <a:pt x="27" y="73"/>
                  </a:lnTo>
                  <a:lnTo>
                    <a:pt x="22" y="73"/>
                  </a:lnTo>
                  <a:lnTo>
                    <a:pt x="19" y="73"/>
                  </a:lnTo>
                  <a:lnTo>
                    <a:pt x="15" y="73"/>
                  </a:lnTo>
                  <a:lnTo>
                    <a:pt x="9" y="70"/>
                  </a:lnTo>
                  <a:lnTo>
                    <a:pt x="7" y="67"/>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8" name="Freeform 35"/>
            <p:cNvSpPr>
              <a:spLocks/>
            </p:cNvSpPr>
            <p:nvPr/>
          </p:nvSpPr>
          <p:spPr bwMode="ltGray">
            <a:xfrm>
              <a:off x="157" y="510"/>
              <a:ext cx="153" cy="75"/>
            </a:xfrm>
            <a:custGeom>
              <a:avLst/>
              <a:gdLst/>
              <a:ahLst/>
              <a:cxnLst>
                <a:cxn ang="0">
                  <a:pos x="3" y="46"/>
                </a:cxn>
                <a:cxn ang="0">
                  <a:pos x="15" y="49"/>
                </a:cxn>
                <a:cxn ang="0">
                  <a:pos x="23" y="49"/>
                </a:cxn>
                <a:cxn ang="0">
                  <a:pos x="33" y="46"/>
                </a:cxn>
                <a:cxn ang="0">
                  <a:pos x="42" y="37"/>
                </a:cxn>
                <a:cxn ang="0">
                  <a:pos x="48" y="28"/>
                </a:cxn>
                <a:cxn ang="0">
                  <a:pos x="57" y="12"/>
                </a:cxn>
                <a:cxn ang="0">
                  <a:pos x="68" y="3"/>
                </a:cxn>
                <a:cxn ang="0">
                  <a:pos x="83" y="0"/>
                </a:cxn>
                <a:cxn ang="0">
                  <a:pos x="92" y="3"/>
                </a:cxn>
                <a:cxn ang="0">
                  <a:pos x="104" y="10"/>
                </a:cxn>
                <a:cxn ang="0">
                  <a:pos x="113" y="15"/>
                </a:cxn>
                <a:cxn ang="0">
                  <a:pos x="125" y="22"/>
                </a:cxn>
                <a:cxn ang="0">
                  <a:pos x="137" y="22"/>
                </a:cxn>
                <a:cxn ang="0">
                  <a:pos x="149" y="15"/>
                </a:cxn>
                <a:cxn ang="0">
                  <a:pos x="152" y="22"/>
                </a:cxn>
                <a:cxn ang="0">
                  <a:pos x="143" y="25"/>
                </a:cxn>
                <a:cxn ang="0">
                  <a:pos x="134" y="28"/>
                </a:cxn>
                <a:cxn ang="0">
                  <a:pos x="122" y="28"/>
                </a:cxn>
                <a:cxn ang="0">
                  <a:pos x="113" y="22"/>
                </a:cxn>
                <a:cxn ang="0">
                  <a:pos x="102" y="15"/>
                </a:cxn>
                <a:cxn ang="0">
                  <a:pos x="87" y="12"/>
                </a:cxn>
                <a:cxn ang="0">
                  <a:pos x="75" y="12"/>
                </a:cxn>
                <a:cxn ang="0">
                  <a:pos x="65" y="15"/>
                </a:cxn>
                <a:cxn ang="0">
                  <a:pos x="57" y="22"/>
                </a:cxn>
                <a:cxn ang="0">
                  <a:pos x="50" y="34"/>
                </a:cxn>
                <a:cxn ang="0">
                  <a:pos x="42" y="53"/>
                </a:cxn>
                <a:cxn ang="0">
                  <a:pos x="33" y="68"/>
                </a:cxn>
                <a:cxn ang="0">
                  <a:pos x="23" y="74"/>
                </a:cxn>
                <a:cxn ang="0">
                  <a:pos x="18" y="74"/>
                </a:cxn>
                <a:cxn ang="0">
                  <a:pos x="8" y="71"/>
                </a:cxn>
                <a:cxn ang="0">
                  <a:pos x="0" y="4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39" name="Freeform 36"/>
            <p:cNvSpPr>
              <a:spLocks/>
            </p:cNvSpPr>
            <p:nvPr/>
          </p:nvSpPr>
          <p:spPr bwMode="ltGray">
            <a:xfrm>
              <a:off x="5581" y="1847"/>
              <a:ext cx="154" cy="72"/>
            </a:xfrm>
            <a:custGeom>
              <a:avLst/>
              <a:gdLst/>
              <a:ahLst/>
              <a:cxnLst>
                <a:cxn ang="0">
                  <a:pos x="3" y="44"/>
                </a:cxn>
                <a:cxn ang="0">
                  <a:pos x="15" y="48"/>
                </a:cxn>
                <a:cxn ang="0">
                  <a:pos x="26" y="48"/>
                </a:cxn>
                <a:cxn ang="0">
                  <a:pos x="33" y="41"/>
                </a:cxn>
                <a:cxn ang="0">
                  <a:pos x="41" y="36"/>
                </a:cxn>
                <a:cxn ang="0">
                  <a:pos x="48" y="24"/>
                </a:cxn>
                <a:cxn ang="0">
                  <a:pos x="56" y="12"/>
                </a:cxn>
                <a:cxn ang="0">
                  <a:pos x="69" y="4"/>
                </a:cxn>
                <a:cxn ang="0">
                  <a:pos x="84" y="0"/>
                </a:cxn>
                <a:cxn ang="0">
                  <a:pos x="93" y="4"/>
                </a:cxn>
                <a:cxn ang="0">
                  <a:pos x="105" y="9"/>
                </a:cxn>
                <a:cxn ang="0">
                  <a:pos x="116" y="15"/>
                </a:cxn>
                <a:cxn ang="0">
                  <a:pos x="126" y="18"/>
                </a:cxn>
                <a:cxn ang="0">
                  <a:pos x="138" y="18"/>
                </a:cxn>
                <a:cxn ang="0">
                  <a:pos x="150" y="15"/>
                </a:cxn>
                <a:cxn ang="0">
                  <a:pos x="153" y="18"/>
                </a:cxn>
                <a:cxn ang="0">
                  <a:pos x="144" y="24"/>
                </a:cxn>
                <a:cxn ang="0">
                  <a:pos x="135" y="27"/>
                </a:cxn>
                <a:cxn ang="0">
                  <a:pos x="126" y="24"/>
                </a:cxn>
                <a:cxn ang="0">
                  <a:pos x="114" y="18"/>
                </a:cxn>
                <a:cxn ang="0">
                  <a:pos x="101" y="12"/>
                </a:cxn>
                <a:cxn ang="0">
                  <a:pos x="86" y="12"/>
                </a:cxn>
                <a:cxn ang="0">
                  <a:pos x="78" y="12"/>
                </a:cxn>
                <a:cxn ang="0">
                  <a:pos x="66" y="15"/>
                </a:cxn>
                <a:cxn ang="0">
                  <a:pos x="56" y="21"/>
                </a:cxn>
                <a:cxn ang="0">
                  <a:pos x="51" y="33"/>
                </a:cxn>
                <a:cxn ang="0">
                  <a:pos x="41" y="51"/>
                </a:cxn>
                <a:cxn ang="0">
                  <a:pos x="33" y="65"/>
                </a:cxn>
                <a:cxn ang="0">
                  <a:pos x="26" y="71"/>
                </a:cxn>
                <a:cxn ang="0">
                  <a:pos x="18" y="71"/>
                </a:cxn>
                <a:cxn ang="0">
                  <a:pos x="8" y="68"/>
                </a:cxn>
                <a:cxn ang="0">
                  <a:pos x="0" y="41"/>
                </a:cxn>
              </a:cxnLst>
              <a:rect l="0" t="0" r="r" b="b"/>
              <a:pathLst>
                <a:path w="154" h="72">
                  <a:moveTo>
                    <a:pt x="0" y="41"/>
                  </a:moveTo>
                  <a:lnTo>
                    <a:pt x="3" y="44"/>
                  </a:lnTo>
                  <a:lnTo>
                    <a:pt x="8" y="48"/>
                  </a:lnTo>
                  <a:lnTo>
                    <a:pt x="15" y="48"/>
                  </a:lnTo>
                  <a:lnTo>
                    <a:pt x="21" y="48"/>
                  </a:lnTo>
                  <a:lnTo>
                    <a:pt x="26" y="48"/>
                  </a:lnTo>
                  <a:lnTo>
                    <a:pt x="30" y="44"/>
                  </a:lnTo>
                  <a:lnTo>
                    <a:pt x="33" y="41"/>
                  </a:lnTo>
                  <a:lnTo>
                    <a:pt x="36" y="41"/>
                  </a:lnTo>
                  <a:lnTo>
                    <a:pt x="41" y="36"/>
                  </a:lnTo>
                  <a:lnTo>
                    <a:pt x="45" y="30"/>
                  </a:lnTo>
                  <a:lnTo>
                    <a:pt x="48" y="24"/>
                  </a:lnTo>
                  <a:lnTo>
                    <a:pt x="51" y="18"/>
                  </a:lnTo>
                  <a:lnTo>
                    <a:pt x="56" y="12"/>
                  </a:lnTo>
                  <a:lnTo>
                    <a:pt x="63" y="6"/>
                  </a:lnTo>
                  <a:lnTo>
                    <a:pt x="69" y="4"/>
                  </a:lnTo>
                  <a:lnTo>
                    <a:pt x="75" y="0"/>
                  </a:lnTo>
                  <a:lnTo>
                    <a:pt x="84" y="0"/>
                  </a:lnTo>
                  <a:lnTo>
                    <a:pt x="90" y="0"/>
                  </a:lnTo>
                  <a:lnTo>
                    <a:pt x="93" y="4"/>
                  </a:lnTo>
                  <a:lnTo>
                    <a:pt x="99" y="6"/>
                  </a:lnTo>
                  <a:lnTo>
                    <a:pt x="105" y="9"/>
                  </a:lnTo>
                  <a:lnTo>
                    <a:pt x="108" y="12"/>
                  </a:lnTo>
                  <a:lnTo>
                    <a:pt x="116" y="15"/>
                  </a:lnTo>
                  <a:lnTo>
                    <a:pt x="123" y="18"/>
                  </a:lnTo>
                  <a:lnTo>
                    <a:pt x="126" y="18"/>
                  </a:lnTo>
                  <a:lnTo>
                    <a:pt x="131" y="21"/>
                  </a:lnTo>
                  <a:lnTo>
                    <a:pt x="138" y="18"/>
                  </a:lnTo>
                  <a:lnTo>
                    <a:pt x="144" y="18"/>
                  </a:lnTo>
                  <a:lnTo>
                    <a:pt x="150" y="15"/>
                  </a:lnTo>
                  <a:lnTo>
                    <a:pt x="153" y="12"/>
                  </a:lnTo>
                  <a:lnTo>
                    <a:pt x="153" y="18"/>
                  </a:lnTo>
                  <a:lnTo>
                    <a:pt x="150" y="21"/>
                  </a:lnTo>
                  <a:lnTo>
                    <a:pt x="144" y="24"/>
                  </a:lnTo>
                  <a:lnTo>
                    <a:pt x="141" y="27"/>
                  </a:lnTo>
                  <a:lnTo>
                    <a:pt x="135" y="27"/>
                  </a:lnTo>
                  <a:lnTo>
                    <a:pt x="131" y="27"/>
                  </a:lnTo>
                  <a:lnTo>
                    <a:pt x="126" y="24"/>
                  </a:lnTo>
                  <a:lnTo>
                    <a:pt x="120" y="24"/>
                  </a:lnTo>
                  <a:lnTo>
                    <a:pt x="114" y="18"/>
                  </a:lnTo>
                  <a:lnTo>
                    <a:pt x="105" y="15"/>
                  </a:lnTo>
                  <a:lnTo>
                    <a:pt x="101" y="12"/>
                  </a:lnTo>
                  <a:lnTo>
                    <a:pt x="96" y="12"/>
                  </a:lnTo>
                  <a:lnTo>
                    <a:pt x="86" y="12"/>
                  </a:lnTo>
                  <a:lnTo>
                    <a:pt x="81" y="12"/>
                  </a:lnTo>
                  <a:lnTo>
                    <a:pt x="78" y="12"/>
                  </a:lnTo>
                  <a:lnTo>
                    <a:pt x="71" y="12"/>
                  </a:lnTo>
                  <a:lnTo>
                    <a:pt x="66" y="15"/>
                  </a:lnTo>
                  <a:lnTo>
                    <a:pt x="63" y="18"/>
                  </a:lnTo>
                  <a:lnTo>
                    <a:pt x="56" y="21"/>
                  </a:lnTo>
                  <a:lnTo>
                    <a:pt x="54" y="24"/>
                  </a:lnTo>
                  <a:lnTo>
                    <a:pt x="51" y="33"/>
                  </a:lnTo>
                  <a:lnTo>
                    <a:pt x="45" y="39"/>
                  </a:lnTo>
                  <a:lnTo>
                    <a:pt x="41" y="51"/>
                  </a:lnTo>
                  <a:lnTo>
                    <a:pt x="36" y="59"/>
                  </a:lnTo>
                  <a:lnTo>
                    <a:pt x="33" y="65"/>
                  </a:lnTo>
                  <a:lnTo>
                    <a:pt x="30" y="68"/>
                  </a:lnTo>
                  <a:lnTo>
                    <a:pt x="26" y="71"/>
                  </a:lnTo>
                  <a:lnTo>
                    <a:pt x="21" y="71"/>
                  </a:lnTo>
                  <a:lnTo>
                    <a:pt x="18" y="71"/>
                  </a:lnTo>
                  <a:lnTo>
                    <a:pt x="15" y="71"/>
                  </a:lnTo>
                  <a:lnTo>
                    <a:pt x="8" y="68"/>
                  </a:lnTo>
                  <a:lnTo>
                    <a:pt x="6" y="65"/>
                  </a:lnTo>
                  <a:lnTo>
                    <a:pt x="0" y="4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0" name="Freeform 37"/>
            <p:cNvSpPr>
              <a:spLocks/>
            </p:cNvSpPr>
            <p:nvPr/>
          </p:nvSpPr>
          <p:spPr bwMode="ltGray">
            <a:xfrm>
              <a:off x="4436" y="4096"/>
              <a:ext cx="57" cy="66"/>
            </a:xfrm>
            <a:custGeom>
              <a:avLst/>
              <a:gdLst/>
              <a:ahLst/>
              <a:cxnLst>
                <a:cxn ang="0">
                  <a:pos x="31" y="0"/>
                </a:cxn>
                <a:cxn ang="0">
                  <a:pos x="0" y="17"/>
                </a:cxn>
                <a:cxn ang="0">
                  <a:pos x="17" y="65"/>
                </a:cxn>
                <a:cxn ang="0">
                  <a:pos x="56" y="41"/>
                </a:cxn>
                <a:cxn ang="0">
                  <a:pos x="31" y="0"/>
                </a:cxn>
              </a:cxnLst>
              <a:rect l="0" t="0" r="r" b="b"/>
              <a:pathLst>
                <a:path w="57" h="66">
                  <a:moveTo>
                    <a:pt x="31" y="0"/>
                  </a:moveTo>
                  <a:lnTo>
                    <a:pt x="0" y="17"/>
                  </a:lnTo>
                  <a:lnTo>
                    <a:pt x="17" y="65"/>
                  </a:lnTo>
                  <a:lnTo>
                    <a:pt x="56" y="41"/>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1" name="Freeform 38"/>
            <p:cNvSpPr>
              <a:spLocks/>
            </p:cNvSpPr>
            <p:nvPr/>
          </p:nvSpPr>
          <p:spPr bwMode="ltGray">
            <a:xfrm>
              <a:off x="107" y="2501"/>
              <a:ext cx="55" cy="65"/>
            </a:xfrm>
            <a:custGeom>
              <a:avLst/>
              <a:gdLst/>
              <a:ahLst/>
              <a:cxnLst>
                <a:cxn ang="0">
                  <a:pos x="30" y="0"/>
                </a:cxn>
                <a:cxn ang="0">
                  <a:pos x="0" y="17"/>
                </a:cxn>
                <a:cxn ang="0">
                  <a:pos x="16" y="64"/>
                </a:cxn>
                <a:cxn ang="0">
                  <a:pos x="54" y="40"/>
                </a:cxn>
                <a:cxn ang="0">
                  <a:pos x="30" y="0"/>
                </a:cxn>
              </a:cxnLst>
              <a:rect l="0" t="0" r="r" b="b"/>
              <a:pathLst>
                <a:path w="55" h="65">
                  <a:moveTo>
                    <a:pt x="30" y="0"/>
                  </a:moveTo>
                  <a:lnTo>
                    <a:pt x="0" y="17"/>
                  </a:lnTo>
                  <a:lnTo>
                    <a:pt x="16" y="64"/>
                  </a:lnTo>
                  <a:lnTo>
                    <a:pt x="54" y="40"/>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2" name="Freeform 39"/>
            <p:cNvSpPr>
              <a:spLocks/>
            </p:cNvSpPr>
            <p:nvPr/>
          </p:nvSpPr>
          <p:spPr bwMode="ltGray">
            <a:xfrm>
              <a:off x="5139" y="1106"/>
              <a:ext cx="56" cy="65"/>
            </a:xfrm>
            <a:custGeom>
              <a:avLst/>
              <a:gdLst/>
              <a:ahLst/>
              <a:cxnLst>
                <a:cxn ang="0">
                  <a:pos x="30" y="0"/>
                </a:cxn>
                <a:cxn ang="0">
                  <a:pos x="0" y="17"/>
                </a:cxn>
                <a:cxn ang="0">
                  <a:pos x="16" y="64"/>
                </a:cxn>
                <a:cxn ang="0">
                  <a:pos x="55" y="41"/>
                </a:cxn>
                <a:cxn ang="0">
                  <a:pos x="30" y="0"/>
                </a:cxn>
              </a:cxnLst>
              <a:rect l="0" t="0" r="r" b="b"/>
              <a:pathLst>
                <a:path w="56" h="65">
                  <a:moveTo>
                    <a:pt x="30" y="0"/>
                  </a:moveTo>
                  <a:lnTo>
                    <a:pt x="0" y="17"/>
                  </a:lnTo>
                  <a:lnTo>
                    <a:pt x="16" y="64"/>
                  </a:lnTo>
                  <a:lnTo>
                    <a:pt x="55" y="41"/>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3" name="Freeform 40"/>
            <p:cNvSpPr>
              <a:spLocks/>
            </p:cNvSpPr>
            <p:nvPr/>
          </p:nvSpPr>
          <p:spPr bwMode="ltGray">
            <a:xfrm>
              <a:off x="4703" y="54"/>
              <a:ext cx="60" cy="81"/>
            </a:xfrm>
            <a:custGeom>
              <a:avLst/>
              <a:gdLst/>
              <a:ahLst/>
              <a:cxnLst>
                <a:cxn ang="0">
                  <a:pos x="59" y="0"/>
                </a:cxn>
                <a:cxn ang="0">
                  <a:pos x="0" y="30"/>
                </a:cxn>
                <a:cxn ang="0">
                  <a:pos x="45" y="80"/>
                </a:cxn>
                <a:cxn ang="0">
                  <a:pos x="59" y="0"/>
                </a:cxn>
              </a:cxnLst>
              <a:rect l="0" t="0" r="r" b="b"/>
              <a:pathLst>
                <a:path w="60" h="81">
                  <a:moveTo>
                    <a:pt x="59" y="0"/>
                  </a:moveTo>
                  <a:lnTo>
                    <a:pt x="0" y="30"/>
                  </a:lnTo>
                  <a:lnTo>
                    <a:pt x="45" y="80"/>
                  </a:lnTo>
                  <a:lnTo>
                    <a:pt x="59"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4" name="Freeform 41"/>
            <p:cNvSpPr>
              <a:spLocks/>
            </p:cNvSpPr>
            <p:nvPr/>
          </p:nvSpPr>
          <p:spPr bwMode="ltGray">
            <a:xfrm>
              <a:off x="5601" y="3074"/>
              <a:ext cx="60" cy="80"/>
            </a:xfrm>
            <a:custGeom>
              <a:avLst/>
              <a:gdLst/>
              <a:ahLst/>
              <a:cxnLst>
                <a:cxn ang="0">
                  <a:pos x="59" y="0"/>
                </a:cxn>
                <a:cxn ang="0">
                  <a:pos x="0" y="30"/>
                </a:cxn>
                <a:cxn ang="0">
                  <a:pos x="42" y="79"/>
                </a:cxn>
                <a:cxn ang="0">
                  <a:pos x="59" y="0"/>
                </a:cxn>
              </a:cxnLst>
              <a:rect l="0" t="0" r="r" b="b"/>
              <a:pathLst>
                <a:path w="60" h="80">
                  <a:moveTo>
                    <a:pt x="59" y="0"/>
                  </a:moveTo>
                  <a:lnTo>
                    <a:pt x="0" y="30"/>
                  </a:lnTo>
                  <a:lnTo>
                    <a:pt x="42" y="79"/>
                  </a:lnTo>
                  <a:lnTo>
                    <a:pt x="59"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5" name="Freeform 42"/>
            <p:cNvSpPr>
              <a:spLocks/>
            </p:cNvSpPr>
            <p:nvPr/>
          </p:nvSpPr>
          <p:spPr bwMode="ltGray">
            <a:xfrm>
              <a:off x="2788" y="4005"/>
              <a:ext cx="59" cy="83"/>
            </a:xfrm>
            <a:custGeom>
              <a:avLst/>
              <a:gdLst/>
              <a:ahLst/>
              <a:cxnLst>
                <a:cxn ang="0">
                  <a:pos x="58" y="0"/>
                </a:cxn>
                <a:cxn ang="0">
                  <a:pos x="0" y="31"/>
                </a:cxn>
                <a:cxn ang="0">
                  <a:pos x="42" y="82"/>
                </a:cxn>
                <a:cxn ang="0">
                  <a:pos x="58" y="0"/>
                </a:cxn>
              </a:cxnLst>
              <a:rect l="0" t="0" r="r" b="b"/>
              <a:pathLst>
                <a:path w="59" h="83">
                  <a:moveTo>
                    <a:pt x="58" y="0"/>
                  </a:moveTo>
                  <a:lnTo>
                    <a:pt x="0" y="31"/>
                  </a:lnTo>
                  <a:lnTo>
                    <a:pt x="42" y="82"/>
                  </a:lnTo>
                  <a:lnTo>
                    <a:pt x="5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6" name="Freeform 43"/>
            <p:cNvSpPr>
              <a:spLocks/>
            </p:cNvSpPr>
            <p:nvPr/>
          </p:nvSpPr>
          <p:spPr bwMode="ltGray">
            <a:xfrm>
              <a:off x="256" y="3041"/>
              <a:ext cx="61" cy="83"/>
            </a:xfrm>
            <a:custGeom>
              <a:avLst/>
              <a:gdLst/>
              <a:ahLst/>
              <a:cxnLst>
                <a:cxn ang="0">
                  <a:pos x="60" y="0"/>
                </a:cxn>
                <a:cxn ang="0">
                  <a:pos x="0" y="31"/>
                </a:cxn>
                <a:cxn ang="0">
                  <a:pos x="46" y="82"/>
                </a:cxn>
                <a:cxn ang="0">
                  <a:pos x="60" y="0"/>
                </a:cxn>
              </a:cxnLst>
              <a:rect l="0" t="0" r="r" b="b"/>
              <a:pathLst>
                <a:path w="61" h="83">
                  <a:moveTo>
                    <a:pt x="60" y="0"/>
                  </a:moveTo>
                  <a:lnTo>
                    <a:pt x="0" y="31"/>
                  </a:lnTo>
                  <a:lnTo>
                    <a:pt x="46" y="82"/>
                  </a:lnTo>
                  <a:lnTo>
                    <a:pt x="6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7" name="Freeform 44"/>
            <p:cNvSpPr>
              <a:spLocks/>
            </p:cNvSpPr>
            <p:nvPr/>
          </p:nvSpPr>
          <p:spPr bwMode="ltGray">
            <a:xfrm>
              <a:off x="4707" y="4074"/>
              <a:ext cx="59" cy="78"/>
            </a:xfrm>
            <a:custGeom>
              <a:avLst/>
              <a:gdLst/>
              <a:ahLst/>
              <a:cxnLst>
                <a:cxn ang="0">
                  <a:pos x="58" y="0"/>
                </a:cxn>
                <a:cxn ang="0">
                  <a:pos x="0" y="30"/>
                </a:cxn>
                <a:cxn ang="0">
                  <a:pos x="42" y="77"/>
                </a:cxn>
                <a:cxn ang="0">
                  <a:pos x="58" y="0"/>
                </a:cxn>
              </a:cxnLst>
              <a:rect l="0" t="0" r="r" b="b"/>
              <a:pathLst>
                <a:path w="59" h="78">
                  <a:moveTo>
                    <a:pt x="58" y="0"/>
                  </a:moveTo>
                  <a:lnTo>
                    <a:pt x="0" y="30"/>
                  </a:lnTo>
                  <a:lnTo>
                    <a:pt x="42" y="77"/>
                  </a:lnTo>
                  <a:lnTo>
                    <a:pt x="5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8" name="Freeform 45"/>
            <p:cNvSpPr>
              <a:spLocks/>
            </p:cNvSpPr>
            <p:nvPr/>
          </p:nvSpPr>
          <p:spPr bwMode="ltGray">
            <a:xfrm>
              <a:off x="234" y="3987"/>
              <a:ext cx="61" cy="81"/>
            </a:xfrm>
            <a:custGeom>
              <a:avLst/>
              <a:gdLst/>
              <a:ahLst/>
              <a:cxnLst>
                <a:cxn ang="0">
                  <a:pos x="0" y="0"/>
                </a:cxn>
                <a:cxn ang="0">
                  <a:pos x="60" y="31"/>
                </a:cxn>
                <a:cxn ang="0">
                  <a:pos x="18" y="80"/>
                </a:cxn>
                <a:cxn ang="0">
                  <a:pos x="0" y="0"/>
                </a:cxn>
              </a:cxnLst>
              <a:rect l="0" t="0" r="r" b="b"/>
              <a:pathLst>
                <a:path w="61" h="81">
                  <a:moveTo>
                    <a:pt x="0" y="0"/>
                  </a:moveTo>
                  <a:lnTo>
                    <a:pt x="60" y="31"/>
                  </a:lnTo>
                  <a:lnTo>
                    <a:pt x="18" y="80"/>
                  </a:lnTo>
                  <a:lnTo>
                    <a:pt x="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49" name="Freeform 46"/>
            <p:cNvSpPr>
              <a:spLocks/>
            </p:cNvSpPr>
            <p:nvPr/>
          </p:nvSpPr>
          <p:spPr bwMode="ltGray">
            <a:xfrm>
              <a:off x="2285" y="99"/>
              <a:ext cx="61" cy="82"/>
            </a:xfrm>
            <a:custGeom>
              <a:avLst/>
              <a:gdLst/>
              <a:ahLst/>
              <a:cxnLst>
                <a:cxn ang="0">
                  <a:pos x="0" y="0"/>
                </a:cxn>
                <a:cxn ang="0">
                  <a:pos x="60" y="31"/>
                </a:cxn>
                <a:cxn ang="0">
                  <a:pos x="18" y="81"/>
                </a:cxn>
                <a:cxn ang="0">
                  <a:pos x="0" y="0"/>
                </a:cxn>
              </a:cxnLst>
              <a:rect l="0" t="0" r="r" b="b"/>
              <a:pathLst>
                <a:path w="61" h="82">
                  <a:moveTo>
                    <a:pt x="0" y="0"/>
                  </a:moveTo>
                  <a:lnTo>
                    <a:pt x="60" y="31"/>
                  </a:lnTo>
                  <a:lnTo>
                    <a:pt x="18" y="81"/>
                  </a:lnTo>
                  <a:lnTo>
                    <a:pt x="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50" name="Rectangle 47"/>
            <p:cNvSpPr>
              <a:spLocks noChangeArrowheads="1"/>
            </p:cNvSpPr>
            <p:nvPr/>
          </p:nvSpPr>
          <p:spPr bwMode="ltGray">
            <a:xfrm>
              <a:off x="1629" y="103"/>
              <a:ext cx="53" cy="56"/>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51" name="Rectangle 48"/>
            <p:cNvSpPr>
              <a:spLocks noChangeArrowheads="1"/>
            </p:cNvSpPr>
            <p:nvPr/>
          </p:nvSpPr>
          <p:spPr bwMode="ltGray">
            <a:xfrm>
              <a:off x="5563" y="129"/>
              <a:ext cx="52" cy="56"/>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52" name="Rectangle 49"/>
            <p:cNvSpPr>
              <a:spLocks noChangeArrowheads="1"/>
            </p:cNvSpPr>
            <p:nvPr/>
          </p:nvSpPr>
          <p:spPr bwMode="ltGray">
            <a:xfrm>
              <a:off x="5039" y="4013"/>
              <a:ext cx="53" cy="57"/>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53" name="Rectangle 50"/>
            <p:cNvSpPr>
              <a:spLocks noChangeArrowheads="1"/>
            </p:cNvSpPr>
            <p:nvPr/>
          </p:nvSpPr>
          <p:spPr bwMode="ltGray">
            <a:xfrm>
              <a:off x="5651" y="782"/>
              <a:ext cx="41" cy="43"/>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54" name="Rectangle 51"/>
            <p:cNvSpPr>
              <a:spLocks noChangeArrowheads="1"/>
            </p:cNvSpPr>
            <p:nvPr/>
          </p:nvSpPr>
          <p:spPr bwMode="ltGray">
            <a:xfrm>
              <a:off x="648" y="202"/>
              <a:ext cx="52" cy="54"/>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55" name="Freeform 52"/>
            <p:cNvSpPr>
              <a:spLocks/>
            </p:cNvSpPr>
            <p:nvPr/>
          </p:nvSpPr>
          <p:spPr bwMode="ltGray">
            <a:xfrm>
              <a:off x="177" y="1414"/>
              <a:ext cx="229" cy="116"/>
            </a:xfrm>
            <a:custGeom>
              <a:avLst/>
              <a:gdLst/>
              <a:ahLst/>
              <a:cxnLst>
                <a:cxn ang="0">
                  <a:pos x="228" y="4"/>
                </a:cxn>
                <a:cxn ang="0">
                  <a:pos x="222" y="0"/>
                </a:cxn>
                <a:cxn ang="0">
                  <a:pos x="210" y="0"/>
                </a:cxn>
                <a:cxn ang="0">
                  <a:pos x="200" y="0"/>
                </a:cxn>
                <a:cxn ang="0">
                  <a:pos x="192" y="0"/>
                </a:cxn>
                <a:cxn ang="0">
                  <a:pos x="180" y="4"/>
                </a:cxn>
                <a:cxn ang="0">
                  <a:pos x="170" y="10"/>
                </a:cxn>
                <a:cxn ang="0">
                  <a:pos x="164" y="13"/>
                </a:cxn>
                <a:cxn ang="0">
                  <a:pos x="159" y="22"/>
                </a:cxn>
                <a:cxn ang="0">
                  <a:pos x="152" y="31"/>
                </a:cxn>
                <a:cxn ang="0">
                  <a:pos x="149" y="38"/>
                </a:cxn>
                <a:cxn ang="0">
                  <a:pos x="146" y="43"/>
                </a:cxn>
                <a:cxn ang="0">
                  <a:pos x="134" y="59"/>
                </a:cxn>
                <a:cxn ang="0">
                  <a:pos x="122" y="72"/>
                </a:cxn>
                <a:cxn ang="0">
                  <a:pos x="113" y="77"/>
                </a:cxn>
                <a:cxn ang="0">
                  <a:pos x="98" y="84"/>
                </a:cxn>
                <a:cxn ang="0">
                  <a:pos x="86" y="90"/>
                </a:cxn>
                <a:cxn ang="0">
                  <a:pos x="73" y="93"/>
                </a:cxn>
                <a:cxn ang="0">
                  <a:pos x="64" y="93"/>
                </a:cxn>
                <a:cxn ang="0">
                  <a:pos x="52" y="93"/>
                </a:cxn>
                <a:cxn ang="0">
                  <a:pos x="37" y="90"/>
                </a:cxn>
                <a:cxn ang="0">
                  <a:pos x="25" y="84"/>
                </a:cxn>
                <a:cxn ang="0">
                  <a:pos x="15" y="74"/>
                </a:cxn>
                <a:cxn ang="0">
                  <a:pos x="10" y="69"/>
                </a:cxn>
                <a:cxn ang="0">
                  <a:pos x="0" y="100"/>
                </a:cxn>
                <a:cxn ang="0">
                  <a:pos x="7" y="105"/>
                </a:cxn>
                <a:cxn ang="0">
                  <a:pos x="22" y="112"/>
                </a:cxn>
                <a:cxn ang="0">
                  <a:pos x="33" y="112"/>
                </a:cxn>
                <a:cxn ang="0">
                  <a:pos x="48" y="115"/>
                </a:cxn>
                <a:cxn ang="0">
                  <a:pos x="61" y="115"/>
                </a:cxn>
                <a:cxn ang="0">
                  <a:pos x="73" y="112"/>
                </a:cxn>
                <a:cxn ang="0">
                  <a:pos x="88" y="105"/>
                </a:cxn>
                <a:cxn ang="0">
                  <a:pos x="98" y="100"/>
                </a:cxn>
                <a:cxn ang="0">
                  <a:pos x="104" y="97"/>
                </a:cxn>
                <a:cxn ang="0">
                  <a:pos x="119" y="84"/>
                </a:cxn>
                <a:cxn ang="0">
                  <a:pos x="131" y="72"/>
                </a:cxn>
                <a:cxn ang="0">
                  <a:pos x="140" y="56"/>
                </a:cxn>
                <a:cxn ang="0">
                  <a:pos x="149" y="43"/>
                </a:cxn>
                <a:cxn ang="0">
                  <a:pos x="159" y="41"/>
                </a:cxn>
                <a:cxn ang="0">
                  <a:pos x="167" y="31"/>
                </a:cxn>
                <a:cxn ang="0">
                  <a:pos x="177" y="28"/>
                </a:cxn>
                <a:cxn ang="0">
                  <a:pos x="185" y="25"/>
                </a:cxn>
                <a:cxn ang="0">
                  <a:pos x="198" y="25"/>
                </a:cxn>
                <a:cxn ang="0">
                  <a:pos x="204" y="25"/>
                </a:cxn>
                <a:cxn ang="0">
                  <a:pos x="210" y="28"/>
                </a:cxn>
                <a:cxn ang="0">
                  <a:pos x="222" y="35"/>
                </a:cxn>
                <a:cxn ang="0">
                  <a:pos x="228" y="4"/>
                </a:cxn>
              </a:cxnLst>
              <a:rect l="0" t="0" r="r" b="b"/>
              <a:pathLst>
                <a:path w="229" h="116">
                  <a:moveTo>
                    <a:pt x="228" y="4"/>
                  </a:moveTo>
                  <a:lnTo>
                    <a:pt x="222" y="0"/>
                  </a:lnTo>
                  <a:lnTo>
                    <a:pt x="210" y="0"/>
                  </a:lnTo>
                  <a:lnTo>
                    <a:pt x="200" y="0"/>
                  </a:lnTo>
                  <a:lnTo>
                    <a:pt x="192" y="0"/>
                  </a:lnTo>
                  <a:lnTo>
                    <a:pt x="180" y="4"/>
                  </a:lnTo>
                  <a:lnTo>
                    <a:pt x="170" y="10"/>
                  </a:lnTo>
                  <a:lnTo>
                    <a:pt x="164" y="13"/>
                  </a:lnTo>
                  <a:lnTo>
                    <a:pt x="159" y="22"/>
                  </a:lnTo>
                  <a:lnTo>
                    <a:pt x="152" y="31"/>
                  </a:lnTo>
                  <a:lnTo>
                    <a:pt x="149" y="38"/>
                  </a:lnTo>
                  <a:lnTo>
                    <a:pt x="146" y="43"/>
                  </a:lnTo>
                  <a:lnTo>
                    <a:pt x="134" y="59"/>
                  </a:lnTo>
                  <a:lnTo>
                    <a:pt x="122" y="72"/>
                  </a:lnTo>
                  <a:lnTo>
                    <a:pt x="113" y="77"/>
                  </a:lnTo>
                  <a:lnTo>
                    <a:pt x="98" y="84"/>
                  </a:lnTo>
                  <a:lnTo>
                    <a:pt x="86" y="90"/>
                  </a:lnTo>
                  <a:lnTo>
                    <a:pt x="73" y="93"/>
                  </a:lnTo>
                  <a:lnTo>
                    <a:pt x="64" y="93"/>
                  </a:lnTo>
                  <a:lnTo>
                    <a:pt x="52" y="93"/>
                  </a:lnTo>
                  <a:lnTo>
                    <a:pt x="37" y="90"/>
                  </a:lnTo>
                  <a:lnTo>
                    <a:pt x="25" y="84"/>
                  </a:lnTo>
                  <a:lnTo>
                    <a:pt x="15" y="74"/>
                  </a:lnTo>
                  <a:lnTo>
                    <a:pt x="10" y="69"/>
                  </a:lnTo>
                  <a:lnTo>
                    <a:pt x="0" y="100"/>
                  </a:lnTo>
                  <a:lnTo>
                    <a:pt x="7" y="105"/>
                  </a:lnTo>
                  <a:lnTo>
                    <a:pt x="22" y="112"/>
                  </a:lnTo>
                  <a:lnTo>
                    <a:pt x="33" y="112"/>
                  </a:lnTo>
                  <a:lnTo>
                    <a:pt x="48" y="115"/>
                  </a:lnTo>
                  <a:lnTo>
                    <a:pt x="61" y="115"/>
                  </a:lnTo>
                  <a:lnTo>
                    <a:pt x="73" y="112"/>
                  </a:lnTo>
                  <a:lnTo>
                    <a:pt x="88" y="105"/>
                  </a:lnTo>
                  <a:lnTo>
                    <a:pt x="98" y="100"/>
                  </a:lnTo>
                  <a:lnTo>
                    <a:pt x="104" y="97"/>
                  </a:lnTo>
                  <a:lnTo>
                    <a:pt x="119" y="84"/>
                  </a:lnTo>
                  <a:lnTo>
                    <a:pt x="131" y="72"/>
                  </a:lnTo>
                  <a:lnTo>
                    <a:pt x="140" y="56"/>
                  </a:lnTo>
                  <a:lnTo>
                    <a:pt x="149" y="43"/>
                  </a:lnTo>
                  <a:lnTo>
                    <a:pt x="159" y="41"/>
                  </a:lnTo>
                  <a:lnTo>
                    <a:pt x="167" y="31"/>
                  </a:lnTo>
                  <a:lnTo>
                    <a:pt x="177" y="28"/>
                  </a:lnTo>
                  <a:lnTo>
                    <a:pt x="185" y="25"/>
                  </a:lnTo>
                  <a:lnTo>
                    <a:pt x="198" y="25"/>
                  </a:lnTo>
                  <a:lnTo>
                    <a:pt x="204" y="25"/>
                  </a:lnTo>
                  <a:lnTo>
                    <a:pt x="210" y="28"/>
                  </a:lnTo>
                  <a:lnTo>
                    <a:pt x="222" y="35"/>
                  </a:lnTo>
                  <a:lnTo>
                    <a:pt x="228" y="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56" name="Freeform 53"/>
            <p:cNvSpPr>
              <a:spLocks/>
            </p:cNvSpPr>
            <p:nvPr/>
          </p:nvSpPr>
          <p:spPr bwMode="ltGray">
            <a:xfrm>
              <a:off x="2288" y="4156"/>
              <a:ext cx="231" cy="115"/>
            </a:xfrm>
            <a:custGeom>
              <a:avLst/>
              <a:gdLst/>
              <a:ahLst/>
              <a:cxnLst>
                <a:cxn ang="0">
                  <a:pos x="0" y="111"/>
                </a:cxn>
                <a:cxn ang="0">
                  <a:pos x="6" y="114"/>
                </a:cxn>
                <a:cxn ang="0">
                  <a:pos x="18" y="114"/>
                </a:cxn>
                <a:cxn ang="0">
                  <a:pos x="27" y="114"/>
                </a:cxn>
                <a:cxn ang="0">
                  <a:pos x="39" y="111"/>
                </a:cxn>
                <a:cxn ang="0">
                  <a:pos x="48" y="108"/>
                </a:cxn>
                <a:cxn ang="0">
                  <a:pos x="58" y="104"/>
                </a:cxn>
                <a:cxn ang="0">
                  <a:pos x="63" y="101"/>
                </a:cxn>
                <a:cxn ang="0">
                  <a:pos x="73" y="93"/>
                </a:cxn>
                <a:cxn ang="0">
                  <a:pos x="76" y="83"/>
                </a:cxn>
                <a:cxn ang="0">
                  <a:pos x="81" y="77"/>
                </a:cxn>
                <a:cxn ang="0">
                  <a:pos x="84" y="71"/>
                </a:cxn>
                <a:cxn ang="0">
                  <a:pos x="94" y="55"/>
                </a:cxn>
                <a:cxn ang="0">
                  <a:pos x="109" y="40"/>
                </a:cxn>
                <a:cxn ang="0">
                  <a:pos x="115" y="37"/>
                </a:cxn>
                <a:cxn ang="0">
                  <a:pos x="130" y="31"/>
                </a:cxn>
                <a:cxn ang="0">
                  <a:pos x="142" y="24"/>
                </a:cxn>
                <a:cxn ang="0">
                  <a:pos x="154" y="21"/>
                </a:cxn>
                <a:cxn ang="0">
                  <a:pos x="164" y="18"/>
                </a:cxn>
                <a:cxn ang="0">
                  <a:pos x="175" y="21"/>
                </a:cxn>
                <a:cxn ang="0">
                  <a:pos x="190" y="24"/>
                </a:cxn>
                <a:cxn ang="0">
                  <a:pos x="205" y="31"/>
                </a:cxn>
                <a:cxn ang="0">
                  <a:pos x="215" y="37"/>
                </a:cxn>
                <a:cxn ang="0">
                  <a:pos x="218" y="43"/>
                </a:cxn>
                <a:cxn ang="0">
                  <a:pos x="230" y="12"/>
                </a:cxn>
                <a:cxn ang="0">
                  <a:pos x="221" y="9"/>
                </a:cxn>
                <a:cxn ang="0">
                  <a:pos x="209" y="3"/>
                </a:cxn>
                <a:cxn ang="0">
                  <a:pos x="194" y="0"/>
                </a:cxn>
                <a:cxn ang="0">
                  <a:pos x="179" y="0"/>
                </a:cxn>
                <a:cxn ang="0">
                  <a:pos x="167" y="0"/>
                </a:cxn>
                <a:cxn ang="0">
                  <a:pos x="154" y="3"/>
                </a:cxn>
                <a:cxn ang="0">
                  <a:pos x="139" y="9"/>
                </a:cxn>
                <a:cxn ang="0">
                  <a:pos x="130" y="12"/>
                </a:cxn>
                <a:cxn ang="0">
                  <a:pos x="124" y="18"/>
                </a:cxn>
                <a:cxn ang="0">
                  <a:pos x="109" y="31"/>
                </a:cxn>
                <a:cxn ang="0">
                  <a:pos x="97" y="43"/>
                </a:cxn>
                <a:cxn ang="0">
                  <a:pos x="88" y="55"/>
                </a:cxn>
                <a:cxn ang="0">
                  <a:pos x="79" y="68"/>
                </a:cxn>
                <a:cxn ang="0">
                  <a:pos x="73" y="73"/>
                </a:cxn>
                <a:cxn ang="0">
                  <a:pos x="61" y="83"/>
                </a:cxn>
                <a:cxn ang="0">
                  <a:pos x="51" y="86"/>
                </a:cxn>
                <a:cxn ang="0">
                  <a:pos x="43" y="89"/>
                </a:cxn>
                <a:cxn ang="0">
                  <a:pos x="33" y="89"/>
                </a:cxn>
                <a:cxn ang="0">
                  <a:pos x="24" y="89"/>
                </a:cxn>
                <a:cxn ang="0">
                  <a:pos x="18" y="86"/>
                </a:cxn>
                <a:cxn ang="0">
                  <a:pos x="6" y="80"/>
                </a:cxn>
                <a:cxn ang="0">
                  <a:pos x="0" y="111"/>
                </a:cxn>
              </a:cxnLst>
              <a:rect l="0" t="0" r="r" b="b"/>
              <a:pathLst>
                <a:path w="231" h="115">
                  <a:moveTo>
                    <a:pt x="0" y="111"/>
                  </a:moveTo>
                  <a:lnTo>
                    <a:pt x="6" y="114"/>
                  </a:lnTo>
                  <a:lnTo>
                    <a:pt x="18" y="114"/>
                  </a:lnTo>
                  <a:lnTo>
                    <a:pt x="27" y="114"/>
                  </a:lnTo>
                  <a:lnTo>
                    <a:pt x="39" y="111"/>
                  </a:lnTo>
                  <a:lnTo>
                    <a:pt x="48" y="108"/>
                  </a:lnTo>
                  <a:lnTo>
                    <a:pt x="58" y="104"/>
                  </a:lnTo>
                  <a:lnTo>
                    <a:pt x="63" y="101"/>
                  </a:lnTo>
                  <a:lnTo>
                    <a:pt x="73" y="93"/>
                  </a:lnTo>
                  <a:lnTo>
                    <a:pt x="76" y="83"/>
                  </a:lnTo>
                  <a:lnTo>
                    <a:pt x="81" y="77"/>
                  </a:lnTo>
                  <a:lnTo>
                    <a:pt x="84" y="71"/>
                  </a:lnTo>
                  <a:lnTo>
                    <a:pt x="94" y="55"/>
                  </a:lnTo>
                  <a:lnTo>
                    <a:pt x="109" y="40"/>
                  </a:lnTo>
                  <a:lnTo>
                    <a:pt x="115" y="37"/>
                  </a:lnTo>
                  <a:lnTo>
                    <a:pt x="130" y="31"/>
                  </a:lnTo>
                  <a:lnTo>
                    <a:pt x="142" y="24"/>
                  </a:lnTo>
                  <a:lnTo>
                    <a:pt x="154" y="21"/>
                  </a:lnTo>
                  <a:lnTo>
                    <a:pt x="164" y="18"/>
                  </a:lnTo>
                  <a:lnTo>
                    <a:pt x="175" y="21"/>
                  </a:lnTo>
                  <a:lnTo>
                    <a:pt x="190" y="24"/>
                  </a:lnTo>
                  <a:lnTo>
                    <a:pt x="205" y="31"/>
                  </a:lnTo>
                  <a:lnTo>
                    <a:pt x="215" y="37"/>
                  </a:lnTo>
                  <a:lnTo>
                    <a:pt x="218" y="43"/>
                  </a:lnTo>
                  <a:lnTo>
                    <a:pt x="230" y="12"/>
                  </a:lnTo>
                  <a:lnTo>
                    <a:pt x="221" y="9"/>
                  </a:lnTo>
                  <a:lnTo>
                    <a:pt x="209" y="3"/>
                  </a:lnTo>
                  <a:lnTo>
                    <a:pt x="194" y="0"/>
                  </a:lnTo>
                  <a:lnTo>
                    <a:pt x="179" y="0"/>
                  </a:lnTo>
                  <a:lnTo>
                    <a:pt x="167" y="0"/>
                  </a:lnTo>
                  <a:lnTo>
                    <a:pt x="154" y="3"/>
                  </a:lnTo>
                  <a:lnTo>
                    <a:pt x="139" y="9"/>
                  </a:lnTo>
                  <a:lnTo>
                    <a:pt x="130" y="12"/>
                  </a:lnTo>
                  <a:lnTo>
                    <a:pt x="124" y="18"/>
                  </a:lnTo>
                  <a:lnTo>
                    <a:pt x="109" y="31"/>
                  </a:lnTo>
                  <a:lnTo>
                    <a:pt x="97" y="43"/>
                  </a:lnTo>
                  <a:lnTo>
                    <a:pt x="88" y="55"/>
                  </a:lnTo>
                  <a:lnTo>
                    <a:pt x="79" y="68"/>
                  </a:lnTo>
                  <a:lnTo>
                    <a:pt x="73" y="73"/>
                  </a:lnTo>
                  <a:lnTo>
                    <a:pt x="61" y="83"/>
                  </a:lnTo>
                  <a:lnTo>
                    <a:pt x="51" y="86"/>
                  </a:lnTo>
                  <a:lnTo>
                    <a:pt x="43" y="89"/>
                  </a:lnTo>
                  <a:lnTo>
                    <a:pt x="33" y="89"/>
                  </a:lnTo>
                  <a:lnTo>
                    <a:pt x="24" y="89"/>
                  </a:lnTo>
                  <a:lnTo>
                    <a:pt x="18" y="86"/>
                  </a:lnTo>
                  <a:lnTo>
                    <a:pt x="6" y="80"/>
                  </a:lnTo>
                  <a:lnTo>
                    <a:pt x="0" y="11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57" name="Freeform 54"/>
            <p:cNvSpPr>
              <a:spLocks/>
            </p:cNvSpPr>
            <p:nvPr/>
          </p:nvSpPr>
          <p:spPr bwMode="ltGray">
            <a:xfrm>
              <a:off x="5310" y="388"/>
              <a:ext cx="234" cy="115"/>
            </a:xfrm>
            <a:custGeom>
              <a:avLst/>
              <a:gdLst/>
              <a:ahLst/>
              <a:cxnLst>
                <a:cxn ang="0">
                  <a:pos x="233" y="3"/>
                </a:cxn>
                <a:cxn ang="0">
                  <a:pos x="223" y="0"/>
                </a:cxn>
                <a:cxn ang="0">
                  <a:pos x="214" y="0"/>
                </a:cxn>
                <a:cxn ang="0">
                  <a:pos x="202" y="0"/>
                </a:cxn>
                <a:cxn ang="0">
                  <a:pos x="193" y="0"/>
                </a:cxn>
                <a:cxn ang="0">
                  <a:pos x="183" y="3"/>
                </a:cxn>
                <a:cxn ang="0">
                  <a:pos x="172" y="10"/>
                </a:cxn>
                <a:cxn ang="0">
                  <a:pos x="168" y="13"/>
                </a:cxn>
                <a:cxn ang="0">
                  <a:pos x="159" y="21"/>
                </a:cxn>
                <a:cxn ang="0">
                  <a:pos x="153" y="31"/>
                </a:cxn>
                <a:cxn ang="0">
                  <a:pos x="150" y="37"/>
                </a:cxn>
                <a:cxn ang="0">
                  <a:pos x="147" y="43"/>
                </a:cxn>
                <a:cxn ang="0">
                  <a:pos x="138" y="59"/>
                </a:cxn>
                <a:cxn ang="0">
                  <a:pos x="122" y="71"/>
                </a:cxn>
                <a:cxn ang="0">
                  <a:pos x="114" y="77"/>
                </a:cxn>
                <a:cxn ang="0">
                  <a:pos x="101" y="83"/>
                </a:cxn>
                <a:cxn ang="0">
                  <a:pos x="86" y="90"/>
                </a:cxn>
                <a:cxn ang="0">
                  <a:pos x="76" y="93"/>
                </a:cxn>
                <a:cxn ang="0">
                  <a:pos x="65" y="93"/>
                </a:cxn>
                <a:cxn ang="0">
                  <a:pos x="55" y="93"/>
                </a:cxn>
                <a:cxn ang="0">
                  <a:pos x="40" y="87"/>
                </a:cxn>
                <a:cxn ang="0">
                  <a:pos x="25" y="83"/>
                </a:cxn>
                <a:cxn ang="0">
                  <a:pos x="15" y="74"/>
                </a:cxn>
                <a:cxn ang="0">
                  <a:pos x="10" y="68"/>
                </a:cxn>
                <a:cxn ang="0">
                  <a:pos x="0" y="99"/>
                </a:cxn>
                <a:cxn ang="0">
                  <a:pos x="10" y="105"/>
                </a:cxn>
                <a:cxn ang="0">
                  <a:pos x="22" y="111"/>
                </a:cxn>
                <a:cxn ang="0">
                  <a:pos x="34" y="111"/>
                </a:cxn>
                <a:cxn ang="0">
                  <a:pos x="50" y="114"/>
                </a:cxn>
                <a:cxn ang="0">
                  <a:pos x="61" y="114"/>
                </a:cxn>
                <a:cxn ang="0">
                  <a:pos x="74" y="111"/>
                </a:cxn>
                <a:cxn ang="0">
                  <a:pos x="89" y="105"/>
                </a:cxn>
                <a:cxn ang="0">
                  <a:pos x="101" y="99"/>
                </a:cxn>
                <a:cxn ang="0">
                  <a:pos x="107" y="96"/>
                </a:cxn>
                <a:cxn ang="0">
                  <a:pos x="119" y="83"/>
                </a:cxn>
                <a:cxn ang="0">
                  <a:pos x="132" y="71"/>
                </a:cxn>
                <a:cxn ang="0">
                  <a:pos x="144" y="56"/>
                </a:cxn>
                <a:cxn ang="0">
                  <a:pos x="153" y="46"/>
                </a:cxn>
                <a:cxn ang="0">
                  <a:pos x="159" y="37"/>
                </a:cxn>
                <a:cxn ang="0">
                  <a:pos x="172" y="31"/>
                </a:cxn>
                <a:cxn ang="0">
                  <a:pos x="180" y="25"/>
                </a:cxn>
                <a:cxn ang="0">
                  <a:pos x="190" y="21"/>
                </a:cxn>
                <a:cxn ang="0">
                  <a:pos x="199" y="21"/>
                </a:cxn>
                <a:cxn ang="0">
                  <a:pos x="208" y="25"/>
                </a:cxn>
                <a:cxn ang="0">
                  <a:pos x="214" y="25"/>
                </a:cxn>
                <a:cxn ang="0">
                  <a:pos x="226" y="34"/>
                </a:cxn>
                <a:cxn ang="0">
                  <a:pos x="233" y="3"/>
                </a:cxn>
              </a:cxnLst>
              <a:rect l="0" t="0" r="r" b="b"/>
              <a:pathLst>
                <a:path w="234" h="115">
                  <a:moveTo>
                    <a:pt x="233" y="3"/>
                  </a:moveTo>
                  <a:lnTo>
                    <a:pt x="223" y="0"/>
                  </a:lnTo>
                  <a:lnTo>
                    <a:pt x="214" y="0"/>
                  </a:lnTo>
                  <a:lnTo>
                    <a:pt x="202" y="0"/>
                  </a:lnTo>
                  <a:lnTo>
                    <a:pt x="193" y="0"/>
                  </a:lnTo>
                  <a:lnTo>
                    <a:pt x="183" y="3"/>
                  </a:lnTo>
                  <a:lnTo>
                    <a:pt x="172" y="10"/>
                  </a:lnTo>
                  <a:lnTo>
                    <a:pt x="168" y="13"/>
                  </a:lnTo>
                  <a:lnTo>
                    <a:pt x="159" y="21"/>
                  </a:lnTo>
                  <a:lnTo>
                    <a:pt x="153" y="31"/>
                  </a:lnTo>
                  <a:lnTo>
                    <a:pt x="150" y="37"/>
                  </a:lnTo>
                  <a:lnTo>
                    <a:pt x="147" y="43"/>
                  </a:lnTo>
                  <a:lnTo>
                    <a:pt x="138" y="59"/>
                  </a:lnTo>
                  <a:lnTo>
                    <a:pt x="122" y="71"/>
                  </a:lnTo>
                  <a:lnTo>
                    <a:pt x="114" y="77"/>
                  </a:lnTo>
                  <a:lnTo>
                    <a:pt x="101" y="83"/>
                  </a:lnTo>
                  <a:lnTo>
                    <a:pt x="86" y="90"/>
                  </a:lnTo>
                  <a:lnTo>
                    <a:pt x="76" y="93"/>
                  </a:lnTo>
                  <a:lnTo>
                    <a:pt x="65" y="93"/>
                  </a:lnTo>
                  <a:lnTo>
                    <a:pt x="55" y="93"/>
                  </a:lnTo>
                  <a:lnTo>
                    <a:pt x="40" y="87"/>
                  </a:lnTo>
                  <a:lnTo>
                    <a:pt x="25" y="83"/>
                  </a:lnTo>
                  <a:lnTo>
                    <a:pt x="15" y="74"/>
                  </a:lnTo>
                  <a:lnTo>
                    <a:pt x="10" y="68"/>
                  </a:lnTo>
                  <a:lnTo>
                    <a:pt x="0" y="99"/>
                  </a:lnTo>
                  <a:lnTo>
                    <a:pt x="10" y="105"/>
                  </a:lnTo>
                  <a:lnTo>
                    <a:pt x="22" y="111"/>
                  </a:lnTo>
                  <a:lnTo>
                    <a:pt x="34" y="111"/>
                  </a:lnTo>
                  <a:lnTo>
                    <a:pt x="50" y="114"/>
                  </a:lnTo>
                  <a:lnTo>
                    <a:pt x="61" y="114"/>
                  </a:lnTo>
                  <a:lnTo>
                    <a:pt x="74" y="111"/>
                  </a:lnTo>
                  <a:lnTo>
                    <a:pt x="89" y="105"/>
                  </a:lnTo>
                  <a:lnTo>
                    <a:pt x="101" y="99"/>
                  </a:lnTo>
                  <a:lnTo>
                    <a:pt x="107" y="96"/>
                  </a:lnTo>
                  <a:lnTo>
                    <a:pt x="119" y="83"/>
                  </a:lnTo>
                  <a:lnTo>
                    <a:pt x="132" y="71"/>
                  </a:lnTo>
                  <a:lnTo>
                    <a:pt x="144" y="56"/>
                  </a:lnTo>
                  <a:lnTo>
                    <a:pt x="153" y="46"/>
                  </a:lnTo>
                  <a:lnTo>
                    <a:pt x="159" y="37"/>
                  </a:lnTo>
                  <a:lnTo>
                    <a:pt x="172" y="31"/>
                  </a:lnTo>
                  <a:lnTo>
                    <a:pt x="180" y="25"/>
                  </a:lnTo>
                  <a:lnTo>
                    <a:pt x="190" y="21"/>
                  </a:lnTo>
                  <a:lnTo>
                    <a:pt x="199" y="21"/>
                  </a:lnTo>
                  <a:lnTo>
                    <a:pt x="208" y="25"/>
                  </a:lnTo>
                  <a:lnTo>
                    <a:pt x="214" y="25"/>
                  </a:lnTo>
                  <a:lnTo>
                    <a:pt x="226" y="34"/>
                  </a:lnTo>
                  <a:lnTo>
                    <a:pt x="233"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58" name="Freeform 55"/>
            <p:cNvSpPr>
              <a:spLocks/>
            </p:cNvSpPr>
            <p:nvPr/>
          </p:nvSpPr>
          <p:spPr bwMode="ltGray">
            <a:xfrm>
              <a:off x="3135" y="4006"/>
              <a:ext cx="102" cy="307"/>
            </a:xfrm>
            <a:custGeom>
              <a:avLst/>
              <a:gdLst/>
              <a:ahLst/>
              <a:cxnLst>
                <a:cxn ang="0">
                  <a:pos x="50" y="3"/>
                </a:cxn>
                <a:cxn ang="0">
                  <a:pos x="47" y="13"/>
                </a:cxn>
                <a:cxn ang="0">
                  <a:pos x="44" y="16"/>
                </a:cxn>
                <a:cxn ang="0">
                  <a:pos x="44" y="23"/>
                </a:cxn>
                <a:cxn ang="0">
                  <a:pos x="39" y="39"/>
                </a:cxn>
                <a:cxn ang="0">
                  <a:pos x="30" y="61"/>
                </a:cxn>
                <a:cxn ang="0">
                  <a:pos x="27" y="78"/>
                </a:cxn>
                <a:cxn ang="0">
                  <a:pos x="20" y="94"/>
                </a:cxn>
                <a:cxn ang="0">
                  <a:pos x="20" y="107"/>
                </a:cxn>
                <a:cxn ang="0">
                  <a:pos x="20" y="120"/>
                </a:cxn>
                <a:cxn ang="0">
                  <a:pos x="24" y="129"/>
                </a:cxn>
                <a:cxn ang="0">
                  <a:pos x="27" y="136"/>
                </a:cxn>
                <a:cxn ang="0">
                  <a:pos x="35" y="148"/>
                </a:cxn>
                <a:cxn ang="0">
                  <a:pos x="47" y="161"/>
                </a:cxn>
                <a:cxn ang="0">
                  <a:pos x="57" y="174"/>
                </a:cxn>
                <a:cxn ang="0">
                  <a:pos x="77" y="196"/>
                </a:cxn>
                <a:cxn ang="0">
                  <a:pos x="89" y="216"/>
                </a:cxn>
                <a:cxn ang="0">
                  <a:pos x="95" y="225"/>
                </a:cxn>
                <a:cxn ang="0">
                  <a:pos x="98" y="236"/>
                </a:cxn>
                <a:cxn ang="0">
                  <a:pos x="101" y="252"/>
                </a:cxn>
                <a:cxn ang="0">
                  <a:pos x="101" y="265"/>
                </a:cxn>
                <a:cxn ang="0">
                  <a:pos x="101" y="274"/>
                </a:cxn>
                <a:cxn ang="0">
                  <a:pos x="95" y="293"/>
                </a:cxn>
                <a:cxn ang="0">
                  <a:pos x="92" y="306"/>
                </a:cxn>
                <a:cxn ang="0">
                  <a:pos x="69" y="287"/>
                </a:cxn>
                <a:cxn ang="0">
                  <a:pos x="74" y="274"/>
                </a:cxn>
                <a:cxn ang="0">
                  <a:pos x="77" y="261"/>
                </a:cxn>
                <a:cxn ang="0">
                  <a:pos x="80" y="249"/>
                </a:cxn>
                <a:cxn ang="0">
                  <a:pos x="83" y="236"/>
                </a:cxn>
                <a:cxn ang="0">
                  <a:pos x="80" y="222"/>
                </a:cxn>
                <a:cxn ang="0">
                  <a:pos x="77" y="209"/>
                </a:cxn>
                <a:cxn ang="0">
                  <a:pos x="71" y="196"/>
                </a:cxn>
                <a:cxn ang="0">
                  <a:pos x="65" y="190"/>
                </a:cxn>
                <a:cxn ang="0">
                  <a:pos x="54" y="180"/>
                </a:cxn>
                <a:cxn ang="0">
                  <a:pos x="42" y="168"/>
                </a:cxn>
                <a:cxn ang="0">
                  <a:pos x="30" y="155"/>
                </a:cxn>
                <a:cxn ang="0">
                  <a:pos x="20" y="142"/>
                </a:cxn>
                <a:cxn ang="0">
                  <a:pos x="12" y="123"/>
                </a:cxn>
                <a:cxn ang="0">
                  <a:pos x="3" y="110"/>
                </a:cxn>
                <a:cxn ang="0">
                  <a:pos x="0" y="100"/>
                </a:cxn>
                <a:cxn ang="0">
                  <a:pos x="0" y="84"/>
                </a:cxn>
                <a:cxn ang="0">
                  <a:pos x="0" y="61"/>
                </a:cxn>
                <a:cxn ang="0">
                  <a:pos x="0" y="48"/>
                </a:cxn>
                <a:cxn ang="0">
                  <a:pos x="3" y="32"/>
                </a:cxn>
                <a:cxn ang="0">
                  <a:pos x="6" y="19"/>
                </a:cxn>
                <a:cxn ang="0">
                  <a:pos x="6" y="10"/>
                </a:cxn>
                <a:cxn ang="0">
                  <a:pos x="12" y="0"/>
                </a:cxn>
                <a:cxn ang="0">
                  <a:pos x="50" y="3"/>
                </a:cxn>
              </a:cxnLst>
              <a:rect l="0" t="0" r="r" b="b"/>
              <a:pathLst>
                <a:path w="102" h="307">
                  <a:moveTo>
                    <a:pt x="50" y="3"/>
                  </a:moveTo>
                  <a:lnTo>
                    <a:pt x="47" y="13"/>
                  </a:lnTo>
                  <a:lnTo>
                    <a:pt x="44" y="16"/>
                  </a:lnTo>
                  <a:lnTo>
                    <a:pt x="44" y="23"/>
                  </a:lnTo>
                  <a:lnTo>
                    <a:pt x="39" y="39"/>
                  </a:lnTo>
                  <a:lnTo>
                    <a:pt x="30" y="61"/>
                  </a:lnTo>
                  <a:lnTo>
                    <a:pt x="27" y="78"/>
                  </a:lnTo>
                  <a:lnTo>
                    <a:pt x="20" y="94"/>
                  </a:lnTo>
                  <a:lnTo>
                    <a:pt x="20" y="107"/>
                  </a:lnTo>
                  <a:lnTo>
                    <a:pt x="20" y="120"/>
                  </a:lnTo>
                  <a:lnTo>
                    <a:pt x="24" y="129"/>
                  </a:lnTo>
                  <a:lnTo>
                    <a:pt x="27" y="136"/>
                  </a:lnTo>
                  <a:lnTo>
                    <a:pt x="35" y="148"/>
                  </a:lnTo>
                  <a:lnTo>
                    <a:pt x="47" y="161"/>
                  </a:lnTo>
                  <a:lnTo>
                    <a:pt x="57" y="174"/>
                  </a:lnTo>
                  <a:lnTo>
                    <a:pt x="77" y="196"/>
                  </a:lnTo>
                  <a:lnTo>
                    <a:pt x="89" y="216"/>
                  </a:lnTo>
                  <a:lnTo>
                    <a:pt x="95" y="225"/>
                  </a:lnTo>
                  <a:lnTo>
                    <a:pt x="98" y="236"/>
                  </a:lnTo>
                  <a:lnTo>
                    <a:pt x="101" y="252"/>
                  </a:lnTo>
                  <a:lnTo>
                    <a:pt x="101" y="265"/>
                  </a:lnTo>
                  <a:lnTo>
                    <a:pt x="101" y="274"/>
                  </a:lnTo>
                  <a:lnTo>
                    <a:pt x="95" y="293"/>
                  </a:lnTo>
                  <a:lnTo>
                    <a:pt x="92" y="306"/>
                  </a:lnTo>
                  <a:lnTo>
                    <a:pt x="69" y="287"/>
                  </a:lnTo>
                  <a:lnTo>
                    <a:pt x="74" y="274"/>
                  </a:lnTo>
                  <a:lnTo>
                    <a:pt x="77" y="261"/>
                  </a:lnTo>
                  <a:lnTo>
                    <a:pt x="80" y="249"/>
                  </a:lnTo>
                  <a:lnTo>
                    <a:pt x="83" y="236"/>
                  </a:lnTo>
                  <a:lnTo>
                    <a:pt x="80" y="222"/>
                  </a:lnTo>
                  <a:lnTo>
                    <a:pt x="77" y="209"/>
                  </a:lnTo>
                  <a:lnTo>
                    <a:pt x="71" y="196"/>
                  </a:lnTo>
                  <a:lnTo>
                    <a:pt x="65" y="190"/>
                  </a:lnTo>
                  <a:lnTo>
                    <a:pt x="54" y="180"/>
                  </a:lnTo>
                  <a:lnTo>
                    <a:pt x="42" y="168"/>
                  </a:lnTo>
                  <a:lnTo>
                    <a:pt x="30" y="155"/>
                  </a:lnTo>
                  <a:lnTo>
                    <a:pt x="20" y="142"/>
                  </a:lnTo>
                  <a:lnTo>
                    <a:pt x="12" y="123"/>
                  </a:lnTo>
                  <a:lnTo>
                    <a:pt x="3" y="110"/>
                  </a:lnTo>
                  <a:lnTo>
                    <a:pt x="0" y="100"/>
                  </a:lnTo>
                  <a:lnTo>
                    <a:pt x="0" y="84"/>
                  </a:lnTo>
                  <a:lnTo>
                    <a:pt x="0" y="61"/>
                  </a:lnTo>
                  <a:lnTo>
                    <a:pt x="0" y="48"/>
                  </a:lnTo>
                  <a:lnTo>
                    <a:pt x="3" y="32"/>
                  </a:lnTo>
                  <a:lnTo>
                    <a:pt x="6" y="19"/>
                  </a:lnTo>
                  <a:lnTo>
                    <a:pt x="6" y="10"/>
                  </a:lnTo>
                  <a:lnTo>
                    <a:pt x="12" y="0"/>
                  </a:lnTo>
                  <a:lnTo>
                    <a:pt x="50"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59" name="Freeform 56"/>
            <p:cNvSpPr>
              <a:spLocks/>
            </p:cNvSpPr>
            <p:nvPr/>
          </p:nvSpPr>
          <p:spPr bwMode="ltGray">
            <a:xfrm>
              <a:off x="5643" y="2518"/>
              <a:ext cx="102" cy="312"/>
            </a:xfrm>
            <a:custGeom>
              <a:avLst/>
              <a:gdLst/>
              <a:ahLst/>
              <a:cxnLst>
                <a:cxn ang="0">
                  <a:pos x="51" y="6"/>
                </a:cxn>
                <a:cxn ang="0">
                  <a:pos x="47" y="16"/>
                </a:cxn>
                <a:cxn ang="0">
                  <a:pos x="44" y="19"/>
                </a:cxn>
                <a:cxn ang="0">
                  <a:pos x="44" y="26"/>
                </a:cxn>
                <a:cxn ang="0">
                  <a:pos x="39" y="43"/>
                </a:cxn>
                <a:cxn ang="0">
                  <a:pos x="30" y="65"/>
                </a:cxn>
                <a:cxn ang="0">
                  <a:pos x="24" y="81"/>
                </a:cxn>
                <a:cxn ang="0">
                  <a:pos x="21" y="97"/>
                </a:cxn>
                <a:cxn ang="0">
                  <a:pos x="21" y="110"/>
                </a:cxn>
                <a:cxn ang="0">
                  <a:pos x="21" y="120"/>
                </a:cxn>
                <a:cxn ang="0">
                  <a:pos x="24" y="133"/>
                </a:cxn>
                <a:cxn ang="0">
                  <a:pos x="27" y="140"/>
                </a:cxn>
                <a:cxn ang="0">
                  <a:pos x="36" y="152"/>
                </a:cxn>
                <a:cxn ang="0">
                  <a:pos x="44" y="165"/>
                </a:cxn>
                <a:cxn ang="0">
                  <a:pos x="57" y="178"/>
                </a:cxn>
                <a:cxn ang="0">
                  <a:pos x="77" y="201"/>
                </a:cxn>
                <a:cxn ang="0">
                  <a:pos x="89" y="221"/>
                </a:cxn>
                <a:cxn ang="0">
                  <a:pos x="95" y="230"/>
                </a:cxn>
                <a:cxn ang="0">
                  <a:pos x="98" y="240"/>
                </a:cxn>
                <a:cxn ang="0">
                  <a:pos x="101" y="256"/>
                </a:cxn>
                <a:cxn ang="0">
                  <a:pos x="101" y="269"/>
                </a:cxn>
                <a:cxn ang="0">
                  <a:pos x="98" y="279"/>
                </a:cxn>
                <a:cxn ang="0">
                  <a:pos x="95" y="298"/>
                </a:cxn>
                <a:cxn ang="0">
                  <a:pos x="89" y="311"/>
                </a:cxn>
                <a:cxn ang="0">
                  <a:pos x="69" y="292"/>
                </a:cxn>
                <a:cxn ang="0">
                  <a:pos x="74" y="279"/>
                </a:cxn>
                <a:cxn ang="0">
                  <a:pos x="77" y="265"/>
                </a:cxn>
                <a:cxn ang="0">
                  <a:pos x="81" y="253"/>
                </a:cxn>
                <a:cxn ang="0">
                  <a:pos x="81" y="240"/>
                </a:cxn>
                <a:cxn ang="0">
                  <a:pos x="81" y="227"/>
                </a:cxn>
                <a:cxn ang="0">
                  <a:pos x="74" y="211"/>
                </a:cxn>
                <a:cxn ang="0">
                  <a:pos x="71" y="201"/>
                </a:cxn>
                <a:cxn ang="0">
                  <a:pos x="66" y="195"/>
                </a:cxn>
                <a:cxn ang="0">
                  <a:pos x="54" y="184"/>
                </a:cxn>
                <a:cxn ang="0">
                  <a:pos x="39" y="168"/>
                </a:cxn>
                <a:cxn ang="0">
                  <a:pos x="27" y="156"/>
                </a:cxn>
                <a:cxn ang="0">
                  <a:pos x="21" y="146"/>
                </a:cxn>
                <a:cxn ang="0">
                  <a:pos x="12" y="127"/>
                </a:cxn>
                <a:cxn ang="0">
                  <a:pos x="3" y="113"/>
                </a:cxn>
                <a:cxn ang="0">
                  <a:pos x="0" y="103"/>
                </a:cxn>
                <a:cxn ang="0">
                  <a:pos x="0" y="84"/>
                </a:cxn>
                <a:cxn ang="0">
                  <a:pos x="0" y="65"/>
                </a:cxn>
                <a:cxn ang="0">
                  <a:pos x="0" y="52"/>
                </a:cxn>
                <a:cxn ang="0">
                  <a:pos x="3" y="35"/>
                </a:cxn>
                <a:cxn ang="0">
                  <a:pos x="6" y="22"/>
                </a:cxn>
                <a:cxn ang="0">
                  <a:pos x="6" y="10"/>
                </a:cxn>
                <a:cxn ang="0">
                  <a:pos x="12" y="0"/>
                </a:cxn>
                <a:cxn ang="0">
                  <a:pos x="51" y="6"/>
                </a:cxn>
              </a:cxnLst>
              <a:rect l="0" t="0" r="r" b="b"/>
              <a:pathLst>
                <a:path w="102" h="312">
                  <a:moveTo>
                    <a:pt x="51" y="6"/>
                  </a:moveTo>
                  <a:lnTo>
                    <a:pt x="47" y="16"/>
                  </a:lnTo>
                  <a:lnTo>
                    <a:pt x="44" y="19"/>
                  </a:lnTo>
                  <a:lnTo>
                    <a:pt x="44" y="26"/>
                  </a:lnTo>
                  <a:lnTo>
                    <a:pt x="39" y="43"/>
                  </a:lnTo>
                  <a:lnTo>
                    <a:pt x="30" y="65"/>
                  </a:lnTo>
                  <a:lnTo>
                    <a:pt x="24" y="81"/>
                  </a:lnTo>
                  <a:lnTo>
                    <a:pt x="21" y="97"/>
                  </a:lnTo>
                  <a:lnTo>
                    <a:pt x="21" y="110"/>
                  </a:lnTo>
                  <a:lnTo>
                    <a:pt x="21" y="120"/>
                  </a:lnTo>
                  <a:lnTo>
                    <a:pt x="24" y="133"/>
                  </a:lnTo>
                  <a:lnTo>
                    <a:pt x="27" y="140"/>
                  </a:lnTo>
                  <a:lnTo>
                    <a:pt x="36" y="152"/>
                  </a:lnTo>
                  <a:lnTo>
                    <a:pt x="44" y="165"/>
                  </a:lnTo>
                  <a:lnTo>
                    <a:pt x="57" y="178"/>
                  </a:lnTo>
                  <a:lnTo>
                    <a:pt x="77" y="201"/>
                  </a:lnTo>
                  <a:lnTo>
                    <a:pt x="89" y="221"/>
                  </a:lnTo>
                  <a:lnTo>
                    <a:pt x="95" y="230"/>
                  </a:lnTo>
                  <a:lnTo>
                    <a:pt x="98" y="240"/>
                  </a:lnTo>
                  <a:lnTo>
                    <a:pt x="101" y="256"/>
                  </a:lnTo>
                  <a:lnTo>
                    <a:pt x="101" y="269"/>
                  </a:lnTo>
                  <a:lnTo>
                    <a:pt x="98" y="279"/>
                  </a:lnTo>
                  <a:lnTo>
                    <a:pt x="95" y="298"/>
                  </a:lnTo>
                  <a:lnTo>
                    <a:pt x="89" y="311"/>
                  </a:lnTo>
                  <a:lnTo>
                    <a:pt x="69" y="292"/>
                  </a:lnTo>
                  <a:lnTo>
                    <a:pt x="74" y="279"/>
                  </a:lnTo>
                  <a:lnTo>
                    <a:pt x="77" y="265"/>
                  </a:lnTo>
                  <a:lnTo>
                    <a:pt x="81" y="253"/>
                  </a:lnTo>
                  <a:lnTo>
                    <a:pt x="81" y="240"/>
                  </a:lnTo>
                  <a:lnTo>
                    <a:pt x="81" y="227"/>
                  </a:lnTo>
                  <a:lnTo>
                    <a:pt x="74" y="211"/>
                  </a:lnTo>
                  <a:lnTo>
                    <a:pt x="71" y="201"/>
                  </a:lnTo>
                  <a:lnTo>
                    <a:pt x="66" y="195"/>
                  </a:lnTo>
                  <a:lnTo>
                    <a:pt x="54" y="184"/>
                  </a:lnTo>
                  <a:lnTo>
                    <a:pt x="39" y="168"/>
                  </a:lnTo>
                  <a:lnTo>
                    <a:pt x="27" y="156"/>
                  </a:lnTo>
                  <a:lnTo>
                    <a:pt x="21" y="146"/>
                  </a:lnTo>
                  <a:lnTo>
                    <a:pt x="12" y="127"/>
                  </a:lnTo>
                  <a:lnTo>
                    <a:pt x="3" y="113"/>
                  </a:lnTo>
                  <a:lnTo>
                    <a:pt x="0" y="103"/>
                  </a:lnTo>
                  <a:lnTo>
                    <a:pt x="0" y="84"/>
                  </a:lnTo>
                  <a:lnTo>
                    <a:pt x="0" y="65"/>
                  </a:lnTo>
                  <a:lnTo>
                    <a:pt x="0" y="52"/>
                  </a:lnTo>
                  <a:lnTo>
                    <a:pt x="3" y="35"/>
                  </a:lnTo>
                  <a:lnTo>
                    <a:pt x="6" y="22"/>
                  </a:lnTo>
                  <a:lnTo>
                    <a:pt x="6" y="10"/>
                  </a:lnTo>
                  <a:lnTo>
                    <a:pt x="12" y="0"/>
                  </a:lnTo>
                  <a:lnTo>
                    <a:pt x="51"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0" name="Freeform 57"/>
            <p:cNvSpPr>
              <a:spLocks/>
            </p:cNvSpPr>
            <p:nvPr/>
          </p:nvSpPr>
          <p:spPr bwMode="ltGray">
            <a:xfrm>
              <a:off x="5449" y="3971"/>
              <a:ext cx="103" cy="313"/>
            </a:xfrm>
            <a:custGeom>
              <a:avLst/>
              <a:gdLst/>
              <a:ahLst/>
              <a:cxnLst>
                <a:cxn ang="0">
                  <a:pos x="52" y="7"/>
                </a:cxn>
                <a:cxn ang="0">
                  <a:pos x="46" y="16"/>
                </a:cxn>
                <a:cxn ang="0">
                  <a:pos x="44" y="26"/>
                </a:cxn>
                <a:cxn ang="0">
                  <a:pos x="37" y="43"/>
                </a:cxn>
                <a:cxn ang="0">
                  <a:pos x="29" y="65"/>
                </a:cxn>
                <a:cxn ang="0">
                  <a:pos x="26" y="78"/>
                </a:cxn>
                <a:cxn ang="0">
                  <a:pos x="23" y="97"/>
                </a:cxn>
                <a:cxn ang="0">
                  <a:pos x="23" y="110"/>
                </a:cxn>
                <a:cxn ang="0">
                  <a:pos x="23" y="121"/>
                </a:cxn>
                <a:cxn ang="0">
                  <a:pos x="23" y="134"/>
                </a:cxn>
                <a:cxn ang="0">
                  <a:pos x="29" y="140"/>
                </a:cxn>
                <a:cxn ang="0">
                  <a:pos x="37" y="153"/>
                </a:cxn>
                <a:cxn ang="0">
                  <a:pos x="46" y="166"/>
                </a:cxn>
                <a:cxn ang="0">
                  <a:pos x="58" y="178"/>
                </a:cxn>
                <a:cxn ang="0">
                  <a:pos x="78" y="202"/>
                </a:cxn>
                <a:cxn ang="0">
                  <a:pos x="90" y="218"/>
                </a:cxn>
                <a:cxn ang="0">
                  <a:pos x="96" y="231"/>
                </a:cxn>
                <a:cxn ang="0">
                  <a:pos x="98" y="240"/>
                </a:cxn>
                <a:cxn ang="0">
                  <a:pos x="98" y="256"/>
                </a:cxn>
                <a:cxn ang="0">
                  <a:pos x="102" y="266"/>
                </a:cxn>
                <a:cxn ang="0">
                  <a:pos x="98" y="280"/>
                </a:cxn>
                <a:cxn ang="0">
                  <a:pos x="96" y="299"/>
                </a:cxn>
                <a:cxn ang="0">
                  <a:pos x="90" y="312"/>
                </a:cxn>
                <a:cxn ang="0">
                  <a:pos x="69" y="292"/>
                </a:cxn>
                <a:cxn ang="0">
                  <a:pos x="76" y="280"/>
                </a:cxn>
                <a:cxn ang="0">
                  <a:pos x="78" y="266"/>
                </a:cxn>
                <a:cxn ang="0">
                  <a:pos x="81" y="253"/>
                </a:cxn>
                <a:cxn ang="0">
                  <a:pos x="81" y="240"/>
                </a:cxn>
                <a:cxn ang="0">
                  <a:pos x="81" y="227"/>
                </a:cxn>
                <a:cxn ang="0">
                  <a:pos x="76" y="211"/>
                </a:cxn>
                <a:cxn ang="0">
                  <a:pos x="73" y="202"/>
                </a:cxn>
                <a:cxn ang="0">
                  <a:pos x="64" y="194"/>
                </a:cxn>
                <a:cxn ang="0">
                  <a:pos x="55" y="185"/>
                </a:cxn>
                <a:cxn ang="0">
                  <a:pos x="40" y="169"/>
                </a:cxn>
                <a:cxn ang="0">
                  <a:pos x="29" y="156"/>
                </a:cxn>
                <a:cxn ang="0">
                  <a:pos x="23" y="146"/>
                </a:cxn>
                <a:cxn ang="0">
                  <a:pos x="11" y="127"/>
                </a:cxn>
                <a:cxn ang="0">
                  <a:pos x="5" y="110"/>
                </a:cxn>
                <a:cxn ang="0">
                  <a:pos x="3" y="104"/>
                </a:cxn>
                <a:cxn ang="0">
                  <a:pos x="0" y="85"/>
                </a:cxn>
                <a:cxn ang="0">
                  <a:pos x="0" y="65"/>
                </a:cxn>
                <a:cxn ang="0">
                  <a:pos x="3" y="49"/>
                </a:cxn>
                <a:cxn ang="0">
                  <a:pos x="3" y="36"/>
                </a:cxn>
                <a:cxn ang="0">
                  <a:pos x="5" y="23"/>
                </a:cxn>
                <a:cxn ang="0">
                  <a:pos x="8" y="10"/>
                </a:cxn>
                <a:cxn ang="0">
                  <a:pos x="11" y="0"/>
                </a:cxn>
                <a:cxn ang="0">
                  <a:pos x="52" y="7"/>
                </a:cxn>
              </a:cxnLst>
              <a:rect l="0" t="0" r="r" b="b"/>
              <a:pathLst>
                <a:path w="103" h="313">
                  <a:moveTo>
                    <a:pt x="52" y="7"/>
                  </a:moveTo>
                  <a:lnTo>
                    <a:pt x="46" y="16"/>
                  </a:lnTo>
                  <a:lnTo>
                    <a:pt x="44" y="26"/>
                  </a:lnTo>
                  <a:lnTo>
                    <a:pt x="37" y="43"/>
                  </a:lnTo>
                  <a:lnTo>
                    <a:pt x="29" y="65"/>
                  </a:lnTo>
                  <a:lnTo>
                    <a:pt x="26" y="78"/>
                  </a:lnTo>
                  <a:lnTo>
                    <a:pt x="23" y="97"/>
                  </a:lnTo>
                  <a:lnTo>
                    <a:pt x="23" y="110"/>
                  </a:lnTo>
                  <a:lnTo>
                    <a:pt x="23" y="121"/>
                  </a:lnTo>
                  <a:lnTo>
                    <a:pt x="23" y="134"/>
                  </a:lnTo>
                  <a:lnTo>
                    <a:pt x="29" y="140"/>
                  </a:lnTo>
                  <a:lnTo>
                    <a:pt x="37" y="153"/>
                  </a:lnTo>
                  <a:lnTo>
                    <a:pt x="46" y="166"/>
                  </a:lnTo>
                  <a:lnTo>
                    <a:pt x="58" y="178"/>
                  </a:lnTo>
                  <a:lnTo>
                    <a:pt x="78" y="202"/>
                  </a:lnTo>
                  <a:lnTo>
                    <a:pt x="90" y="218"/>
                  </a:lnTo>
                  <a:lnTo>
                    <a:pt x="96" y="231"/>
                  </a:lnTo>
                  <a:lnTo>
                    <a:pt x="98" y="240"/>
                  </a:lnTo>
                  <a:lnTo>
                    <a:pt x="98" y="256"/>
                  </a:lnTo>
                  <a:lnTo>
                    <a:pt x="102" y="266"/>
                  </a:lnTo>
                  <a:lnTo>
                    <a:pt x="98" y="280"/>
                  </a:lnTo>
                  <a:lnTo>
                    <a:pt x="96" y="299"/>
                  </a:lnTo>
                  <a:lnTo>
                    <a:pt x="90" y="312"/>
                  </a:lnTo>
                  <a:lnTo>
                    <a:pt x="69" y="292"/>
                  </a:lnTo>
                  <a:lnTo>
                    <a:pt x="76" y="280"/>
                  </a:lnTo>
                  <a:lnTo>
                    <a:pt x="78" y="266"/>
                  </a:lnTo>
                  <a:lnTo>
                    <a:pt x="81" y="253"/>
                  </a:lnTo>
                  <a:lnTo>
                    <a:pt x="81" y="240"/>
                  </a:lnTo>
                  <a:lnTo>
                    <a:pt x="81" y="227"/>
                  </a:lnTo>
                  <a:lnTo>
                    <a:pt x="76" y="211"/>
                  </a:lnTo>
                  <a:lnTo>
                    <a:pt x="73" y="202"/>
                  </a:lnTo>
                  <a:lnTo>
                    <a:pt x="64" y="194"/>
                  </a:lnTo>
                  <a:lnTo>
                    <a:pt x="55" y="185"/>
                  </a:lnTo>
                  <a:lnTo>
                    <a:pt x="40" y="169"/>
                  </a:lnTo>
                  <a:lnTo>
                    <a:pt x="29" y="156"/>
                  </a:lnTo>
                  <a:lnTo>
                    <a:pt x="23" y="146"/>
                  </a:lnTo>
                  <a:lnTo>
                    <a:pt x="11" y="127"/>
                  </a:lnTo>
                  <a:lnTo>
                    <a:pt x="5" y="110"/>
                  </a:lnTo>
                  <a:lnTo>
                    <a:pt x="3" y="104"/>
                  </a:lnTo>
                  <a:lnTo>
                    <a:pt x="0" y="85"/>
                  </a:lnTo>
                  <a:lnTo>
                    <a:pt x="0" y="65"/>
                  </a:lnTo>
                  <a:lnTo>
                    <a:pt x="3" y="49"/>
                  </a:lnTo>
                  <a:lnTo>
                    <a:pt x="3" y="36"/>
                  </a:lnTo>
                  <a:lnTo>
                    <a:pt x="5" y="23"/>
                  </a:lnTo>
                  <a:lnTo>
                    <a:pt x="8" y="10"/>
                  </a:lnTo>
                  <a:lnTo>
                    <a:pt x="11" y="0"/>
                  </a:lnTo>
                  <a:lnTo>
                    <a:pt x="52" y="7"/>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1" name="Freeform 58"/>
            <p:cNvSpPr>
              <a:spLocks/>
            </p:cNvSpPr>
            <p:nvPr/>
          </p:nvSpPr>
          <p:spPr bwMode="ltGray">
            <a:xfrm>
              <a:off x="1045" y="3906"/>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2" name="Freeform 59"/>
            <p:cNvSpPr>
              <a:spLocks/>
            </p:cNvSpPr>
            <p:nvPr/>
          </p:nvSpPr>
          <p:spPr bwMode="ltGray">
            <a:xfrm>
              <a:off x="3307" y="0"/>
              <a:ext cx="102" cy="312"/>
            </a:xfrm>
            <a:custGeom>
              <a:avLst/>
              <a:gdLst/>
              <a:ahLst/>
              <a:cxnLst>
                <a:cxn ang="0">
                  <a:pos x="52" y="7"/>
                </a:cxn>
                <a:cxn ang="0">
                  <a:pos x="50" y="16"/>
                </a:cxn>
                <a:cxn ang="0">
                  <a:pos x="46" y="16"/>
                </a:cxn>
                <a:cxn ang="0">
                  <a:pos x="46" y="26"/>
                </a:cxn>
                <a:cxn ang="0">
                  <a:pos x="38" y="43"/>
                </a:cxn>
                <a:cxn ang="0">
                  <a:pos x="32" y="65"/>
                </a:cxn>
                <a:cxn ang="0">
                  <a:pos x="26" y="78"/>
                </a:cxn>
                <a:cxn ang="0">
                  <a:pos x="23" y="97"/>
                </a:cxn>
                <a:cxn ang="0">
                  <a:pos x="23" y="110"/>
                </a:cxn>
                <a:cxn ang="0">
                  <a:pos x="23" y="121"/>
                </a:cxn>
                <a:cxn ang="0">
                  <a:pos x="26" y="130"/>
                </a:cxn>
                <a:cxn ang="0">
                  <a:pos x="29" y="140"/>
                </a:cxn>
                <a:cxn ang="0">
                  <a:pos x="38" y="153"/>
                </a:cxn>
                <a:cxn ang="0">
                  <a:pos x="46" y="162"/>
                </a:cxn>
                <a:cxn ang="0">
                  <a:pos x="58" y="178"/>
                </a:cxn>
                <a:cxn ang="0">
                  <a:pos x="78" y="202"/>
                </a:cxn>
                <a:cxn ang="0">
                  <a:pos x="89" y="218"/>
                </a:cxn>
                <a:cxn ang="0">
                  <a:pos x="96" y="227"/>
                </a:cxn>
                <a:cxn ang="0">
                  <a:pos x="98" y="240"/>
                </a:cxn>
                <a:cxn ang="0">
                  <a:pos x="101" y="253"/>
                </a:cxn>
                <a:cxn ang="0">
                  <a:pos x="101" y="269"/>
                </a:cxn>
                <a:cxn ang="0">
                  <a:pos x="98" y="279"/>
                </a:cxn>
                <a:cxn ang="0">
                  <a:pos x="96" y="295"/>
                </a:cxn>
                <a:cxn ang="0">
                  <a:pos x="89" y="311"/>
                </a:cxn>
                <a:cxn ang="0">
                  <a:pos x="69" y="292"/>
                </a:cxn>
                <a:cxn ang="0">
                  <a:pos x="75" y="279"/>
                </a:cxn>
                <a:cxn ang="0">
                  <a:pos x="78" y="266"/>
                </a:cxn>
                <a:cxn ang="0">
                  <a:pos x="81" y="253"/>
                </a:cxn>
                <a:cxn ang="0">
                  <a:pos x="81" y="237"/>
                </a:cxn>
                <a:cxn ang="0">
                  <a:pos x="81" y="227"/>
                </a:cxn>
                <a:cxn ang="0">
                  <a:pos x="75" y="211"/>
                </a:cxn>
                <a:cxn ang="0">
                  <a:pos x="72" y="202"/>
                </a:cxn>
                <a:cxn ang="0">
                  <a:pos x="67" y="191"/>
                </a:cxn>
                <a:cxn ang="0">
                  <a:pos x="55" y="181"/>
                </a:cxn>
                <a:cxn ang="0">
                  <a:pos x="41" y="169"/>
                </a:cxn>
                <a:cxn ang="0">
                  <a:pos x="29" y="156"/>
                </a:cxn>
                <a:cxn ang="0">
                  <a:pos x="23" y="146"/>
                </a:cxn>
                <a:cxn ang="0">
                  <a:pos x="14" y="127"/>
                </a:cxn>
                <a:cxn ang="0">
                  <a:pos x="6" y="110"/>
                </a:cxn>
                <a:cxn ang="0">
                  <a:pos x="3" y="104"/>
                </a:cxn>
                <a:cxn ang="0">
                  <a:pos x="0" y="84"/>
                </a:cxn>
                <a:cxn ang="0">
                  <a:pos x="0" y="62"/>
                </a:cxn>
                <a:cxn ang="0">
                  <a:pos x="3" y="49"/>
                </a:cxn>
                <a:cxn ang="0">
                  <a:pos x="6" y="35"/>
                </a:cxn>
                <a:cxn ang="0">
                  <a:pos x="6" y="23"/>
                </a:cxn>
                <a:cxn ang="0">
                  <a:pos x="9" y="10"/>
                </a:cxn>
                <a:cxn ang="0">
                  <a:pos x="14" y="0"/>
                </a:cxn>
                <a:cxn ang="0">
                  <a:pos x="52" y="7"/>
                </a:cxn>
              </a:cxnLst>
              <a:rect l="0" t="0" r="r" b="b"/>
              <a:pathLst>
                <a:path w="102" h="312">
                  <a:moveTo>
                    <a:pt x="52" y="7"/>
                  </a:moveTo>
                  <a:lnTo>
                    <a:pt x="50" y="16"/>
                  </a:lnTo>
                  <a:lnTo>
                    <a:pt x="46" y="16"/>
                  </a:lnTo>
                  <a:lnTo>
                    <a:pt x="46" y="26"/>
                  </a:lnTo>
                  <a:lnTo>
                    <a:pt x="38" y="43"/>
                  </a:lnTo>
                  <a:lnTo>
                    <a:pt x="32" y="65"/>
                  </a:lnTo>
                  <a:lnTo>
                    <a:pt x="26" y="78"/>
                  </a:lnTo>
                  <a:lnTo>
                    <a:pt x="23" y="97"/>
                  </a:lnTo>
                  <a:lnTo>
                    <a:pt x="23" y="110"/>
                  </a:lnTo>
                  <a:lnTo>
                    <a:pt x="23" y="121"/>
                  </a:lnTo>
                  <a:lnTo>
                    <a:pt x="26" y="130"/>
                  </a:lnTo>
                  <a:lnTo>
                    <a:pt x="29" y="140"/>
                  </a:lnTo>
                  <a:lnTo>
                    <a:pt x="38" y="153"/>
                  </a:lnTo>
                  <a:lnTo>
                    <a:pt x="46" y="162"/>
                  </a:lnTo>
                  <a:lnTo>
                    <a:pt x="58" y="178"/>
                  </a:lnTo>
                  <a:lnTo>
                    <a:pt x="78" y="202"/>
                  </a:lnTo>
                  <a:lnTo>
                    <a:pt x="89" y="218"/>
                  </a:lnTo>
                  <a:lnTo>
                    <a:pt x="96" y="227"/>
                  </a:lnTo>
                  <a:lnTo>
                    <a:pt x="98" y="240"/>
                  </a:lnTo>
                  <a:lnTo>
                    <a:pt x="101" y="253"/>
                  </a:lnTo>
                  <a:lnTo>
                    <a:pt x="101" y="269"/>
                  </a:lnTo>
                  <a:lnTo>
                    <a:pt x="98" y="279"/>
                  </a:lnTo>
                  <a:lnTo>
                    <a:pt x="96" y="295"/>
                  </a:lnTo>
                  <a:lnTo>
                    <a:pt x="89" y="311"/>
                  </a:lnTo>
                  <a:lnTo>
                    <a:pt x="69" y="292"/>
                  </a:lnTo>
                  <a:lnTo>
                    <a:pt x="75" y="279"/>
                  </a:lnTo>
                  <a:lnTo>
                    <a:pt x="78" y="266"/>
                  </a:lnTo>
                  <a:lnTo>
                    <a:pt x="81" y="253"/>
                  </a:lnTo>
                  <a:lnTo>
                    <a:pt x="81" y="237"/>
                  </a:lnTo>
                  <a:lnTo>
                    <a:pt x="81" y="227"/>
                  </a:lnTo>
                  <a:lnTo>
                    <a:pt x="75" y="211"/>
                  </a:lnTo>
                  <a:lnTo>
                    <a:pt x="72" y="202"/>
                  </a:lnTo>
                  <a:lnTo>
                    <a:pt x="67" y="191"/>
                  </a:lnTo>
                  <a:lnTo>
                    <a:pt x="55" y="181"/>
                  </a:lnTo>
                  <a:lnTo>
                    <a:pt x="41" y="169"/>
                  </a:lnTo>
                  <a:lnTo>
                    <a:pt x="29" y="156"/>
                  </a:lnTo>
                  <a:lnTo>
                    <a:pt x="23" y="146"/>
                  </a:lnTo>
                  <a:lnTo>
                    <a:pt x="14" y="127"/>
                  </a:lnTo>
                  <a:lnTo>
                    <a:pt x="6" y="110"/>
                  </a:lnTo>
                  <a:lnTo>
                    <a:pt x="3" y="104"/>
                  </a:lnTo>
                  <a:lnTo>
                    <a:pt x="0" y="84"/>
                  </a:lnTo>
                  <a:lnTo>
                    <a:pt x="0" y="62"/>
                  </a:lnTo>
                  <a:lnTo>
                    <a:pt x="3" y="49"/>
                  </a:lnTo>
                  <a:lnTo>
                    <a:pt x="6" y="35"/>
                  </a:lnTo>
                  <a:lnTo>
                    <a:pt x="6" y="23"/>
                  </a:lnTo>
                  <a:lnTo>
                    <a:pt x="9" y="10"/>
                  </a:lnTo>
                  <a:lnTo>
                    <a:pt x="14" y="0"/>
                  </a:lnTo>
                  <a:lnTo>
                    <a:pt x="52" y="7"/>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3" name="Freeform 60"/>
            <p:cNvSpPr>
              <a:spLocks/>
            </p:cNvSpPr>
            <p:nvPr/>
          </p:nvSpPr>
          <p:spPr bwMode="ltGray">
            <a:xfrm>
              <a:off x="2412" y="3901"/>
              <a:ext cx="58" cy="102"/>
            </a:xfrm>
            <a:custGeom>
              <a:avLst/>
              <a:gdLst/>
              <a:ahLst/>
              <a:cxnLst>
                <a:cxn ang="0">
                  <a:pos x="16" y="101"/>
                </a:cxn>
                <a:cxn ang="0">
                  <a:pos x="0" y="0"/>
                </a:cxn>
                <a:cxn ang="0">
                  <a:pos x="57" y="52"/>
                </a:cxn>
                <a:cxn ang="0">
                  <a:pos x="16" y="101"/>
                </a:cxn>
              </a:cxnLst>
              <a:rect l="0" t="0" r="r" b="b"/>
              <a:pathLst>
                <a:path w="58" h="102">
                  <a:moveTo>
                    <a:pt x="16" y="101"/>
                  </a:moveTo>
                  <a:lnTo>
                    <a:pt x="0" y="0"/>
                  </a:lnTo>
                  <a:lnTo>
                    <a:pt x="57" y="52"/>
                  </a:lnTo>
                  <a:lnTo>
                    <a:pt x="16"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4" name="Freeform 61"/>
            <p:cNvSpPr>
              <a:spLocks/>
            </p:cNvSpPr>
            <p:nvPr/>
          </p:nvSpPr>
          <p:spPr bwMode="ltGray">
            <a:xfrm>
              <a:off x="2972" y="63"/>
              <a:ext cx="56" cy="102"/>
            </a:xfrm>
            <a:custGeom>
              <a:avLst/>
              <a:gdLst/>
              <a:ahLst/>
              <a:cxnLst>
                <a:cxn ang="0">
                  <a:pos x="14" y="101"/>
                </a:cxn>
                <a:cxn ang="0">
                  <a:pos x="0" y="0"/>
                </a:cxn>
                <a:cxn ang="0">
                  <a:pos x="55" y="51"/>
                </a:cxn>
                <a:cxn ang="0">
                  <a:pos x="14" y="101"/>
                </a:cxn>
              </a:cxnLst>
              <a:rect l="0" t="0" r="r" b="b"/>
              <a:pathLst>
                <a:path w="56" h="102">
                  <a:moveTo>
                    <a:pt x="14" y="101"/>
                  </a:moveTo>
                  <a:lnTo>
                    <a:pt x="0" y="0"/>
                  </a:lnTo>
                  <a:lnTo>
                    <a:pt x="55" y="51"/>
                  </a:lnTo>
                  <a:lnTo>
                    <a:pt x="14"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5" name="Freeform 62"/>
            <p:cNvSpPr>
              <a:spLocks/>
            </p:cNvSpPr>
            <p:nvPr/>
          </p:nvSpPr>
          <p:spPr bwMode="ltGray">
            <a:xfrm>
              <a:off x="212" y="884"/>
              <a:ext cx="59" cy="101"/>
            </a:xfrm>
            <a:custGeom>
              <a:avLst/>
              <a:gdLst/>
              <a:ahLst/>
              <a:cxnLst>
                <a:cxn ang="0">
                  <a:pos x="16" y="100"/>
                </a:cxn>
                <a:cxn ang="0">
                  <a:pos x="0" y="0"/>
                </a:cxn>
                <a:cxn ang="0">
                  <a:pos x="58" y="51"/>
                </a:cxn>
                <a:cxn ang="0">
                  <a:pos x="16" y="100"/>
                </a:cxn>
              </a:cxnLst>
              <a:rect l="0" t="0" r="r" b="b"/>
              <a:pathLst>
                <a:path w="59" h="101">
                  <a:moveTo>
                    <a:pt x="16" y="100"/>
                  </a:moveTo>
                  <a:lnTo>
                    <a:pt x="0" y="0"/>
                  </a:lnTo>
                  <a:lnTo>
                    <a:pt x="58" y="51"/>
                  </a:lnTo>
                  <a:lnTo>
                    <a:pt x="16" y="10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6" name="Freeform 63"/>
            <p:cNvSpPr>
              <a:spLocks/>
            </p:cNvSpPr>
            <p:nvPr/>
          </p:nvSpPr>
          <p:spPr bwMode="ltGray">
            <a:xfrm>
              <a:off x="1452" y="115"/>
              <a:ext cx="53" cy="68"/>
            </a:xfrm>
            <a:custGeom>
              <a:avLst/>
              <a:gdLst/>
              <a:ahLst/>
              <a:cxnLst>
                <a:cxn ang="0">
                  <a:pos x="30" y="0"/>
                </a:cxn>
                <a:cxn ang="0">
                  <a:pos x="0" y="18"/>
                </a:cxn>
                <a:cxn ang="0">
                  <a:pos x="14" y="67"/>
                </a:cxn>
                <a:cxn ang="0">
                  <a:pos x="52" y="42"/>
                </a:cxn>
                <a:cxn ang="0">
                  <a:pos x="30" y="0"/>
                </a:cxn>
              </a:cxnLst>
              <a:rect l="0" t="0" r="r" b="b"/>
              <a:pathLst>
                <a:path w="53" h="68">
                  <a:moveTo>
                    <a:pt x="30" y="0"/>
                  </a:moveTo>
                  <a:lnTo>
                    <a:pt x="0" y="18"/>
                  </a:lnTo>
                  <a:lnTo>
                    <a:pt x="14" y="67"/>
                  </a:lnTo>
                  <a:lnTo>
                    <a:pt x="52" y="42"/>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7" name="Freeform 64"/>
            <p:cNvSpPr>
              <a:spLocks/>
            </p:cNvSpPr>
            <p:nvPr/>
          </p:nvSpPr>
          <p:spPr bwMode="ltGray">
            <a:xfrm>
              <a:off x="4571" y="216"/>
              <a:ext cx="55" cy="66"/>
            </a:xfrm>
            <a:custGeom>
              <a:avLst/>
              <a:gdLst/>
              <a:ahLst/>
              <a:cxnLst>
                <a:cxn ang="0">
                  <a:pos x="30" y="0"/>
                </a:cxn>
                <a:cxn ang="0">
                  <a:pos x="0" y="18"/>
                </a:cxn>
                <a:cxn ang="0">
                  <a:pos x="16" y="65"/>
                </a:cxn>
                <a:cxn ang="0">
                  <a:pos x="54" y="42"/>
                </a:cxn>
                <a:cxn ang="0">
                  <a:pos x="30" y="0"/>
                </a:cxn>
              </a:cxnLst>
              <a:rect l="0" t="0" r="r" b="b"/>
              <a:pathLst>
                <a:path w="55" h="66">
                  <a:moveTo>
                    <a:pt x="30" y="0"/>
                  </a:moveTo>
                  <a:lnTo>
                    <a:pt x="0" y="18"/>
                  </a:lnTo>
                  <a:lnTo>
                    <a:pt x="16" y="65"/>
                  </a:lnTo>
                  <a:lnTo>
                    <a:pt x="54" y="42"/>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8" name="Freeform 65"/>
            <p:cNvSpPr>
              <a:spLocks/>
            </p:cNvSpPr>
            <p:nvPr/>
          </p:nvSpPr>
          <p:spPr bwMode="ltGray">
            <a:xfrm>
              <a:off x="5490" y="2335"/>
              <a:ext cx="57" cy="69"/>
            </a:xfrm>
            <a:custGeom>
              <a:avLst/>
              <a:gdLst/>
              <a:ahLst/>
              <a:cxnLst>
                <a:cxn ang="0">
                  <a:pos x="31" y="0"/>
                </a:cxn>
                <a:cxn ang="0">
                  <a:pos x="0" y="21"/>
                </a:cxn>
                <a:cxn ang="0">
                  <a:pos x="17" y="68"/>
                </a:cxn>
                <a:cxn ang="0">
                  <a:pos x="56" y="44"/>
                </a:cxn>
                <a:cxn ang="0">
                  <a:pos x="31" y="0"/>
                </a:cxn>
              </a:cxnLst>
              <a:rect l="0" t="0" r="r" b="b"/>
              <a:pathLst>
                <a:path w="57" h="69">
                  <a:moveTo>
                    <a:pt x="31" y="0"/>
                  </a:moveTo>
                  <a:lnTo>
                    <a:pt x="0" y="21"/>
                  </a:lnTo>
                  <a:lnTo>
                    <a:pt x="17" y="68"/>
                  </a:lnTo>
                  <a:lnTo>
                    <a:pt x="56" y="44"/>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69" name="Freeform 66"/>
            <p:cNvSpPr>
              <a:spLocks/>
            </p:cNvSpPr>
            <p:nvPr/>
          </p:nvSpPr>
          <p:spPr bwMode="ltGray">
            <a:xfrm>
              <a:off x="5631" y="1402"/>
              <a:ext cx="58" cy="65"/>
            </a:xfrm>
            <a:custGeom>
              <a:avLst/>
              <a:gdLst/>
              <a:ahLst/>
              <a:cxnLst>
                <a:cxn ang="0">
                  <a:pos x="31" y="0"/>
                </a:cxn>
                <a:cxn ang="0">
                  <a:pos x="0" y="17"/>
                </a:cxn>
                <a:cxn ang="0">
                  <a:pos x="17" y="64"/>
                </a:cxn>
                <a:cxn ang="0">
                  <a:pos x="57" y="41"/>
                </a:cxn>
                <a:cxn ang="0">
                  <a:pos x="31" y="0"/>
                </a:cxn>
              </a:cxnLst>
              <a:rect l="0" t="0" r="r" b="b"/>
              <a:pathLst>
                <a:path w="58" h="65">
                  <a:moveTo>
                    <a:pt x="31" y="0"/>
                  </a:moveTo>
                  <a:lnTo>
                    <a:pt x="0" y="17"/>
                  </a:lnTo>
                  <a:lnTo>
                    <a:pt x="17" y="64"/>
                  </a:lnTo>
                  <a:lnTo>
                    <a:pt x="57" y="41"/>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0" name="Freeform 67"/>
            <p:cNvSpPr>
              <a:spLocks/>
            </p:cNvSpPr>
            <p:nvPr/>
          </p:nvSpPr>
          <p:spPr bwMode="ltGray">
            <a:xfrm>
              <a:off x="0" y="1366"/>
              <a:ext cx="60" cy="102"/>
            </a:xfrm>
            <a:custGeom>
              <a:avLst/>
              <a:gdLst/>
              <a:ahLst/>
              <a:cxnLst>
                <a:cxn ang="0">
                  <a:pos x="17" y="101"/>
                </a:cxn>
                <a:cxn ang="0">
                  <a:pos x="0" y="0"/>
                </a:cxn>
                <a:cxn ang="0">
                  <a:pos x="59" y="52"/>
                </a:cxn>
                <a:cxn ang="0">
                  <a:pos x="17" y="101"/>
                </a:cxn>
              </a:cxnLst>
              <a:rect l="0" t="0" r="r" b="b"/>
              <a:pathLst>
                <a:path w="60" h="102">
                  <a:moveTo>
                    <a:pt x="17" y="101"/>
                  </a:moveTo>
                  <a:lnTo>
                    <a:pt x="0" y="0"/>
                  </a:lnTo>
                  <a:lnTo>
                    <a:pt x="59" y="52"/>
                  </a:lnTo>
                  <a:lnTo>
                    <a:pt x="17"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1" name="Freeform 68"/>
            <p:cNvSpPr>
              <a:spLocks/>
            </p:cNvSpPr>
            <p:nvPr/>
          </p:nvSpPr>
          <p:spPr bwMode="ltGray">
            <a:xfrm>
              <a:off x="196" y="1205"/>
              <a:ext cx="59" cy="105"/>
            </a:xfrm>
            <a:custGeom>
              <a:avLst/>
              <a:gdLst/>
              <a:ahLst/>
              <a:cxnLst>
                <a:cxn ang="0">
                  <a:pos x="17" y="104"/>
                </a:cxn>
                <a:cxn ang="0">
                  <a:pos x="0" y="0"/>
                </a:cxn>
                <a:cxn ang="0">
                  <a:pos x="58" y="54"/>
                </a:cxn>
                <a:cxn ang="0">
                  <a:pos x="17" y="104"/>
                </a:cxn>
              </a:cxnLst>
              <a:rect l="0" t="0" r="r" b="b"/>
              <a:pathLst>
                <a:path w="59" h="105">
                  <a:moveTo>
                    <a:pt x="17" y="104"/>
                  </a:moveTo>
                  <a:lnTo>
                    <a:pt x="0" y="0"/>
                  </a:lnTo>
                  <a:lnTo>
                    <a:pt x="58" y="54"/>
                  </a:lnTo>
                  <a:lnTo>
                    <a:pt x="17" y="10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2" name="Freeform 69"/>
            <p:cNvSpPr>
              <a:spLocks/>
            </p:cNvSpPr>
            <p:nvPr/>
          </p:nvSpPr>
          <p:spPr bwMode="ltGray">
            <a:xfrm>
              <a:off x="373" y="786"/>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3" name="Rectangle 70"/>
            <p:cNvSpPr>
              <a:spLocks noChangeArrowheads="1"/>
            </p:cNvSpPr>
            <p:nvPr/>
          </p:nvSpPr>
          <p:spPr bwMode="ltGray">
            <a:xfrm>
              <a:off x="2057" y="705"/>
              <a:ext cx="62" cy="64"/>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74" name="Freeform 71"/>
            <p:cNvSpPr>
              <a:spLocks/>
            </p:cNvSpPr>
            <p:nvPr/>
          </p:nvSpPr>
          <p:spPr bwMode="ltGray">
            <a:xfrm>
              <a:off x="4372" y="448"/>
              <a:ext cx="99" cy="311"/>
            </a:xfrm>
            <a:custGeom>
              <a:avLst/>
              <a:gdLst/>
              <a:ahLst/>
              <a:cxnLst>
                <a:cxn ang="0">
                  <a:pos x="49" y="304"/>
                </a:cxn>
                <a:cxn ang="0">
                  <a:pos x="52" y="294"/>
                </a:cxn>
                <a:cxn ang="0">
                  <a:pos x="55" y="288"/>
                </a:cxn>
                <a:cxn ang="0">
                  <a:pos x="60" y="272"/>
                </a:cxn>
                <a:cxn ang="0">
                  <a:pos x="69" y="245"/>
                </a:cxn>
                <a:cxn ang="0">
                  <a:pos x="72" y="232"/>
                </a:cxn>
                <a:cxn ang="0">
                  <a:pos x="75" y="213"/>
                </a:cxn>
                <a:cxn ang="0">
                  <a:pos x="75" y="203"/>
                </a:cxn>
                <a:cxn ang="0">
                  <a:pos x="75" y="191"/>
                </a:cxn>
                <a:cxn ang="0">
                  <a:pos x="75" y="181"/>
                </a:cxn>
                <a:cxn ang="0">
                  <a:pos x="69" y="171"/>
                </a:cxn>
                <a:cxn ang="0">
                  <a:pos x="64" y="162"/>
                </a:cxn>
                <a:cxn ang="0">
                  <a:pos x="52" y="148"/>
                </a:cxn>
                <a:cxn ang="0">
                  <a:pos x="40" y="135"/>
                </a:cxn>
                <a:cxn ang="0">
                  <a:pos x="23" y="110"/>
                </a:cxn>
                <a:cxn ang="0">
                  <a:pos x="9" y="94"/>
                </a:cxn>
                <a:cxn ang="0">
                  <a:pos x="3" y="84"/>
                </a:cxn>
                <a:cxn ang="0">
                  <a:pos x="0" y="74"/>
                </a:cxn>
                <a:cxn ang="0">
                  <a:pos x="0" y="58"/>
                </a:cxn>
                <a:cxn ang="0">
                  <a:pos x="0" y="45"/>
                </a:cxn>
                <a:cxn ang="0">
                  <a:pos x="0" y="32"/>
                </a:cxn>
                <a:cxn ang="0">
                  <a:pos x="6" y="16"/>
                </a:cxn>
                <a:cxn ang="0">
                  <a:pos x="9" y="0"/>
                </a:cxn>
                <a:cxn ang="0">
                  <a:pos x="29" y="22"/>
                </a:cxn>
                <a:cxn ang="0">
                  <a:pos x="26" y="32"/>
                </a:cxn>
                <a:cxn ang="0">
                  <a:pos x="21" y="48"/>
                </a:cxn>
                <a:cxn ang="0">
                  <a:pos x="17" y="62"/>
                </a:cxn>
                <a:cxn ang="0">
                  <a:pos x="17" y="74"/>
                </a:cxn>
                <a:cxn ang="0">
                  <a:pos x="17" y="84"/>
                </a:cxn>
                <a:cxn ang="0">
                  <a:pos x="23" y="100"/>
                </a:cxn>
                <a:cxn ang="0">
                  <a:pos x="26" y="110"/>
                </a:cxn>
                <a:cxn ang="0">
                  <a:pos x="35" y="119"/>
                </a:cxn>
                <a:cxn ang="0">
                  <a:pos x="43" y="129"/>
                </a:cxn>
                <a:cxn ang="0">
                  <a:pos x="58" y="142"/>
                </a:cxn>
                <a:cxn ang="0">
                  <a:pos x="69" y="154"/>
                </a:cxn>
                <a:cxn ang="0">
                  <a:pos x="75" y="168"/>
                </a:cxn>
                <a:cxn ang="0">
                  <a:pos x="86" y="187"/>
                </a:cxn>
                <a:cxn ang="0">
                  <a:pos x="95" y="200"/>
                </a:cxn>
                <a:cxn ang="0">
                  <a:pos x="95" y="210"/>
                </a:cxn>
                <a:cxn ang="0">
                  <a:pos x="98" y="226"/>
                </a:cxn>
                <a:cxn ang="0">
                  <a:pos x="98" y="248"/>
                </a:cxn>
                <a:cxn ang="0">
                  <a:pos x="95" y="262"/>
                </a:cxn>
                <a:cxn ang="0">
                  <a:pos x="95" y="278"/>
                </a:cxn>
                <a:cxn ang="0">
                  <a:pos x="93" y="288"/>
                </a:cxn>
                <a:cxn ang="0">
                  <a:pos x="89" y="300"/>
                </a:cxn>
                <a:cxn ang="0">
                  <a:pos x="86" y="310"/>
                </a:cxn>
                <a:cxn ang="0">
                  <a:pos x="49" y="304"/>
                </a:cxn>
              </a:cxnLst>
              <a:rect l="0" t="0" r="r" b="b"/>
              <a:pathLst>
                <a:path w="99" h="311">
                  <a:moveTo>
                    <a:pt x="49" y="304"/>
                  </a:moveTo>
                  <a:lnTo>
                    <a:pt x="52" y="294"/>
                  </a:lnTo>
                  <a:lnTo>
                    <a:pt x="55" y="288"/>
                  </a:lnTo>
                  <a:lnTo>
                    <a:pt x="60" y="272"/>
                  </a:lnTo>
                  <a:lnTo>
                    <a:pt x="69" y="245"/>
                  </a:lnTo>
                  <a:lnTo>
                    <a:pt x="72" y="232"/>
                  </a:lnTo>
                  <a:lnTo>
                    <a:pt x="75" y="213"/>
                  </a:lnTo>
                  <a:lnTo>
                    <a:pt x="75" y="203"/>
                  </a:lnTo>
                  <a:lnTo>
                    <a:pt x="75" y="191"/>
                  </a:lnTo>
                  <a:lnTo>
                    <a:pt x="75" y="181"/>
                  </a:lnTo>
                  <a:lnTo>
                    <a:pt x="69" y="171"/>
                  </a:lnTo>
                  <a:lnTo>
                    <a:pt x="64" y="162"/>
                  </a:lnTo>
                  <a:lnTo>
                    <a:pt x="52" y="148"/>
                  </a:lnTo>
                  <a:lnTo>
                    <a:pt x="40" y="135"/>
                  </a:lnTo>
                  <a:lnTo>
                    <a:pt x="23" y="110"/>
                  </a:lnTo>
                  <a:lnTo>
                    <a:pt x="9" y="94"/>
                  </a:lnTo>
                  <a:lnTo>
                    <a:pt x="3" y="84"/>
                  </a:lnTo>
                  <a:lnTo>
                    <a:pt x="0" y="74"/>
                  </a:lnTo>
                  <a:lnTo>
                    <a:pt x="0" y="58"/>
                  </a:lnTo>
                  <a:lnTo>
                    <a:pt x="0" y="45"/>
                  </a:lnTo>
                  <a:lnTo>
                    <a:pt x="0" y="32"/>
                  </a:lnTo>
                  <a:lnTo>
                    <a:pt x="6" y="16"/>
                  </a:lnTo>
                  <a:lnTo>
                    <a:pt x="9" y="0"/>
                  </a:lnTo>
                  <a:lnTo>
                    <a:pt x="29" y="22"/>
                  </a:lnTo>
                  <a:lnTo>
                    <a:pt x="26" y="32"/>
                  </a:lnTo>
                  <a:lnTo>
                    <a:pt x="21" y="48"/>
                  </a:lnTo>
                  <a:lnTo>
                    <a:pt x="17" y="62"/>
                  </a:lnTo>
                  <a:lnTo>
                    <a:pt x="17" y="74"/>
                  </a:lnTo>
                  <a:lnTo>
                    <a:pt x="17" y="84"/>
                  </a:lnTo>
                  <a:lnTo>
                    <a:pt x="23" y="100"/>
                  </a:lnTo>
                  <a:lnTo>
                    <a:pt x="26" y="110"/>
                  </a:lnTo>
                  <a:lnTo>
                    <a:pt x="35" y="119"/>
                  </a:lnTo>
                  <a:lnTo>
                    <a:pt x="43" y="129"/>
                  </a:lnTo>
                  <a:lnTo>
                    <a:pt x="58" y="142"/>
                  </a:lnTo>
                  <a:lnTo>
                    <a:pt x="69" y="154"/>
                  </a:lnTo>
                  <a:lnTo>
                    <a:pt x="75" y="168"/>
                  </a:lnTo>
                  <a:lnTo>
                    <a:pt x="86" y="187"/>
                  </a:lnTo>
                  <a:lnTo>
                    <a:pt x="95" y="200"/>
                  </a:lnTo>
                  <a:lnTo>
                    <a:pt x="95" y="210"/>
                  </a:lnTo>
                  <a:lnTo>
                    <a:pt x="98" y="226"/>
                  </a:lnTo>
                  <a:lnTo>
                    <a:pt x="98" y="248"/>
                  </a:lnTo>
                  <a:lnTo>
                    <a:pt x="95" y="262"/>
                  </a:lnTo>
                  <a:lnTo>
                    <a:pt x="95" y="278"/>
                  </a:lnTo>
                  <a:lnTo>
                    <a:pt x="93" y="288"/>
                  </a:lnTo>
                  <a:lnTo>
                    <a:pt x="89" y="300"/>
                  </a:lnTo>
                  <a:lnTo>
                    <a:pt x="86" y="310"/>
                  </a:lnTo>
                  <a:lnTo>
                    <a:pt x="49" y="30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5" name="Freeform 72"/>
            <p:cNvSpPr>
              <a:spLocks/>
            </p:cNvSpPr>
            <p:nvPr/>
          </p:nvSpPr>
          <p:spPr bwMode="ltGray">
            <a:xfrm>
              <a:off x="1612" y="482"/>
              <a:ext cx="228" cy="116"/>
            </a:xfrm>
            <a:custGeom>
              <a:avLst/>
              <a:gdLst/>
              <a:ahLst/>
              <a:cxnLst>
                <a:cxn ang="0">
                  <a:pos x="227" y="112"/>
                </a:cxn>
                <a:cxn ang="0">
                  <a:pos x="220" y="115"/>
                </a:cxn>
                <a:cxn ang="0">
                  <a:pos x="209" y="115"/>
                </a:cxn>
                <a:cxn ang="0">
                  <a:pos x="200" y="115"/>
                </a:cxn>
                <a:cxn ang="0">
                  <a:pos x="187" y="112"/>
                </a:cxn>
                <a:cxn ang="0">
                  <a:pos x="179" y="108"/>
                </a:cxn>
                <a:cxn ang="0">
                  <a:pos x="169" y="105"/>
                </a:cxn>
                <a:cxn ang="0">
                  <a:pos x="164" y="100"/>
                </a:cxn>
                <a:cxn ang="0">
                  <a:pos x="157" y="90"/>
                </a:cxn>
                <a:cxn ang="0">
                  <a:pos x="151" y="84"/>
                </a:cxn>
                <a:cxn ang="0">
                  <a:pos x="148" y="77"/>
                </a:cxn>
                <a:cxn ang="0">
                  <a:pos x="145" y="72"/>
                </a:cxn>
                <a:cxn ang="0">
                  <a:pos x="133" y="56"/>
                </a:cxn>
                <a:cxn ang="0">
                  <a:pos x="118" y="41"/>
                </a:cxn>
                <a:cxn ang="0">
                  <a:pos x="112" y="35"/>
                </a:cxn>
                <a:cxn ang="0">
                  <a:pos x="96" y="31"/>
                </a:cxn>
                <a:cxn ang="0">
                  <a:pos x="84" y="25"/>
                </a:cxn>
                <a:cxn ang="0">
                  <a:pos x="73" y="22"/>
                </a:cxn>
                <a:cxn ang="0">
                  <a:pos x="63" y="19"/>
                </a:cxn>
                <a:cxn ang="0">
                  <a:pos x="51" y="22"/>
                </a:cxn>
                <a:cxn ang="0">
                  <a:pos x="36" y="25"/>
                </a:cxn>
                <a:cxn ang="0">
                  <a:pos x="21" y="31"/>
                </a:cxn>
                <a:cxn ang="0">
                  <a:pos x="15" y="38"/>
                </a:cxn>
                <a:cxn ang="0">
                  <a:pos x="9" y="43"/>
                </a:cxn>
                <a:cxn ang="0">
                  <a:pos x="0" y="13"/>
                </a:cxn>
                <a:cxn ang="0">
                  <a:pos x="6" y="10"/>
                </a:cxn>
                <a:cxn ang="0">
                  <a:pos x="21" y="4"/>
                </a:cxn>
                <a:cxn ang="0">
                  <a:pos x="33" y="0"/>
                </a:cxn>
                <a:cxn ang="0">
                  <a:pos x="48" y="0"/>
                </a:cxn>
                <a:cxn ang="0">
                  <a:pos x="61" y="0"/>
                </a:cxn>
                <a:cxn ang="0">
                  <a:pos x="73" y="4"/>
                </a:cxn>
                <a:cxn ang="0">
                  <a:pos x="88" y="10"/>
                </a:cxn>
                <a:cxn ang="0">
                  <a:pos x="96" y="13"/>
                </a:cxn>
                <a:cxn ang="0">
                  <a:pos x="103" y="19"/>
                </a:cxn>
                <a:cxn ang="0">
                  <a:pos x="118" y="31"/>
                </a:cxn>
                <a:cxn ang="0">
                  <a:pos x="130" y="43"/>
                </a:cxn>
                <a:cxn ang="0">
                  <a:pos x="139" y="56"/>
                </a:cxn>
                <a:cxn ang="0">
                  <a:pos x="148" y="69"/>
                </a:cxn>
                <a:cxn ang="0">
                  <a:pos x="157" y="74"/>
                </a:cxn>
                <a:cxn ang="0">
                  <a:pos x="166" y="84"/>
                </a:cxn>
                <a:cxn ang="0">
                  <a:pos x="175" y="87"/>
                </a:cxn>
                <a:cxn ang="0">
                  <a:pos x="184" y="90"/>
                </a:cxn>
                <a:cxn ang="0">
                  <a:pos x="194" y="90"/>
                </a:cxn>
                <a:cxn ang="0">
                  <a:pos x="202" y="90"/>
                </a:cxn>
                <a:cxn ang="0">
                  <a:pos x="209" y="87"/>
                </a:cxn>
                <a:cxn ang="0">
                  <a:pos x="220" y="81"/>
                </a:cxn>
                <a:cxn ang="0">
                  <a:pos x="227" y="112"/>
                </a:cxn>
              </a:cxnLst>
              <a:rect l="0" t="0" r="r" b="b"/>
              <a:pathLst>
                <a:path w="228" h="116">
                  <a:moveTo>
                    <a:pt x="227" y="112"/>
                  </a:moveTo>
                  <a:lnTo>
                    <a:pt x="220" y="115"/>
                  </a:lnTo>
                  <a:lnTo>
                    <a:pt x="209" y="115"/>
                  </a:lnTo>
                  <a:lnTo>
                    <a:pt x="200" y="115"/>
                  </a:lnTo>
                  <a:lnTo>
                    <a:pt x="187" y="112"/>
                  </a:lnTo>
                  <a:lnTo>
                    <a:pt x="179" y="108"/>
                  </a:lnTo>
                  <a:lnTo>
                    <a:pt x="169" y="105"/>
                  </a:lnTo>
                  <a:lnTo>
                    <a:pt x="164" y="100"/>
                  </a:lnTo>
                  <a:lnTo>
                    <a:pt x="157" y="90"/>
                  </a:lnTo>
                  <a:lnTo>
                    <a:pt x="151" y="84"/>
                  </a:lnTo>
                  <a:lnTo>
                    <a:pt x="148" y="77"/>
                  </a:lnTo>
                  <a:lnTo>
                    <a:pt x="145" y="72"/>
                  </a:lnTo>
                  <a:lnTo>
                    <a:pt x="133" y="56"/>
                  </a:lnTo>
                  <a:lnTo>
                    <a:pt x="118" y="41"/>
                  </a:lnTo>
                  <a:lnTo>
                    <a:pt x="112" y="35"/>
                  </a:lnTo>
                  <a:lnTo>
                    <a:pt x="96" y="31"/>
                  </a:lnTo>
                  <a:lnTo>
                    <a:pt x="84" y="25"/>
                  </a:lnTo>
                  <a:lnTo>
                    <a:pt x="73" y="22"/>
                  </a:lnTo>
                  <a:lnTo>
                    <a:pt x="63" y="19"/>
                  </a:lnTo>
                  <a:lnTo>
                    <a:pt x="51" y="22"/>
                  </a:lnTo>
                  <a:lnTo>
                    <a:pt x="36" y="25"/>
                  </a:lnTo>
                  <a:lnTo>
                    <a:pt x="21" y="31"/>
                  </a:lnTo>
                  <a:lnTo>
                    <a:pt x="15" y="38"/>
                  </a:lnTo>
                  <a:lnTo>
                    <a:pt x="9" y="43"/>
                  </a:lnTo>
                  <a:lnTo>
                    <a:pt x="0" y="13"/>
                  </a:lnTo>
                  <a:lnTo>
                    <a:pt x="6" y="10"/>
                  </a:lnTo>
                  <a:lnTo>
                    <a:pt x="21" y="4"/>
                  </a:lnTo>
                  <a:lnTo>
                    <a:pt x="33" y="0"/>
                  </a:lnTo>
                  <a:lnTo>
                    <a:pt x="48" y="0"/>
                  </a:lnTo>
                  <a:lnTo>
                    <a:pt x="61" y="0"/>
                  </a:lnTo>
                  <a:lnTo>
                    <a:pt x="73" y="4"/>
                  </a:lnTo>
                  <a:lnTo>
                    <a:pt x="88" y="10"/>
                  </a:lnTo>
                  <a:lnTo>
                    <a:pt x="96" y="13"/>
                  </a:lnTo>
                  <a:lnTo>
                    <a:pt x="103" y="19"/>
                  </a:lnTo>
                  <a:lnTo>
                    <a:pt x="118" y="31"/>
                  </a:lnTo>
                  <a:lnTo>
                    <a:pt x="130" y="43"/>
                  </a:lnTo>
                  <a:lnTo>
                    <a:pt x="139" y="56"/>
                  </a:lnTo>
                  <a:lnTo>
                    <a:pt x="148" y="69"/>
                  </a:lnTo>
                  <a:lnTo>
                    <a:pt x="157" y="74"/>
                  </a:lnTo>
                  <a:lnTo>
                    <a:pt x="166" y="84"/>
                  </a:lnTo>
                  <a:lnTo>
                    <a:pt x="175" y="87"/>
                  </a:lnTo>
                  <a:lnTo>
                    <a:pt x="184" y="90"/>
                  </a:lnTo>
                  <a:lnTo>
                    <a:pt x="194" y="90"/>
                  </a:lnTo>
                  <a:lnTo>
                    <a:pt x="202" y="90"/>
                  </a:lnTo>
                  <a:lnTo>
                    <a:pt x="209" y="87"/>
                  </a:lnTo>
                  <a:lnTo>
                    <a:pt x="220" y="81"/>
                  </a:lnTo>
                  <a:lnTo>
                    <a:pt x="227" y="112"/>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6" name="Freeform 73"/>
            <p:cNvSpPr>
              <a:spLocks/>
            </p:cNvSpPr>
            <p:nvPr/>
          </p:nvSpPr>
          <p:spPr bwMode="ltGray">
            <a:xfrm>
              <a:off x="3620" y="638"/>
              <a:ext cx="61" cy="65"/>
            </a:xfrm>
            <a:custGeom>
              <a:avLst/>
              <a:gdLst/>
              <a:ahLst/>
              <a:cxnLst>
                <a:cxn ang="0">
                  <a:pos x="20" y="0"/>
                </a:cxn>
                <a:cxn ang="0">
                  <a:pos x="0" y="44"/>
                </a:cxn>
                <a:cxn ang="0">
                  <a:pos x="40" y="64"/>
                </a:cxn>
                <a:cxn ang="0">
                  <a:pos x="60" y="20"/>
                </a:cxn>
                <a:cxn ang="0">
                  <a:pos x="20" y="0"/>
                </a:cxn>
              </a:cxnLst>
              <a:rect l="0" t="0" r="r" b="b"/>
              <a:pathLst>
                <a:path w="61" h="65">
                  <a:moveTo>
                    <a:pt x="20" y="0"/>
                  </a:moveTo>
                  <a:lnTo>
                    <a:pt x="0" y="44"/>
                  </a:lnTo>
                  <a:lnTo>
                    <a:pt x="40" y="64"/>
                  </a:lnTo>
                  <a:lnTo>
                    <a:pt x="60" y="20"/>
                  </a:lnTo>
                  <a:lnTo>
                    <a:pt x="2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7" name="Freeform 74"/>
            <p:cNvSpPr>
              <a:spLocks/>
            </p:cNvSpPr>
            <p:nvPr/>
          </p:nvSpPr>
          <p:spPr bwMode="ltGray">
            <a:xfrm>
              <a:off x="3334" y="566"/>
              <a:ext cx="59" cy="104"/>
            </a:xfrm>
            <a:custGeom>
              <a:avLst/>
              <a:gdLst/>
              <a:ahLst/>
              <a:cxnLst>
                <a:cxn ang="0">
                  <a:pos x="16" y="0"/>
                </a:cxn>
                <a:cxn ang="0">
                  <a:pos x="0" y="103"/>
                </a:cxn>
                <a:cxn ang="0">
                  <a:pos x="58" y="50"/>
                </a:cxn>
                <a:cxn ang="0">
                  <a:pos x="16" y="0"/>
                </a:cxn>
              </a:cxnLst>
              <a:rect l="0" t="0" r="r" b="b"/>
              <a:pathLst>
                <a:path w="59" h="104">
                  <a:moveTo>
                    <a:pt x="16" y="0"/>
                  </a:moveTo>
                  <a:lnTo>
                    <a:pt x="0" y="103"/>
                  </a:lnTo>
                  <a:lnTo>
                    <a:pt x="58" y="50"/>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8" name="Freeform 75"/>
            <p:cNvSpPr>
              <a:spLocks/>
            </p:cNvSpPr>
            <p:nvPr/>
          </p:nvSpPr>
          <p:spPr bwMode="ltGray">
            <a:xfrm>
              <a:off x="1460" y="635"/>
              <a:ext cx="57" cy="102"/>
            </a:xfrm>
            <a:custGeom>
              <a:avLst/>
              <a:gdLst/>
              <a:ahLst/>
              <a:cxnLst>
                <a:cxn ang="0">
                  <a:pos x="16" y="101"/>
                </a:cxn>
                <a:cxn ang="0">
                  <a:pos x="0" y="0"/>
                </a:cxn>
                <a:cxn ang="0">
                  <a:pos x="56" y="51"/>
                </a:cxn>
                <a:cxn ang="0">
                  <a:pos x="16" y="101"/>
                </a:cxn>
              </a:cxnLst>
              <a:rect l="0" t="0" r="r" b="b"/>
              <a:pathLst>
                <a:path w="57" h="102">
                  <a:moveTo>
                    <a:pt x="16" y="101"/>
                  </a:moveTo>
                  <a:lnTo>
                    <a:pt x="0" y="0"/>
                  </a:lnTo>
                  <a:lnTo>
                    <a:pt x="56" y="51"/>
                  </a:lnTo>
                  <a:lnTo>
                    <a:pt x="16"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79" name="Freeform 76"/>
            <p:cNvSpPr>
              <a:spLocks/>
            </p:cNvSpPr>
            <p:nvPr/>
          </p:nvSpPr>
          <p:spPr bwMode="ltGray">
            <a:xfrm>
              <a:off x="3862" y="497"/>
              <a:ext cx="158" cy="75"/>
            </a:xfrm>
            <a:custGeom>
              <a:avLst/>
              <a:gdLst/>
              <a:ahLst/>
              <a:cxnLst>
                <a:cxn ang="0">
                  <a:pos x="6" y="30"/>
                </a:cxn>
                <a:cxn ang="0">
                  <a:pos x="15" y="27"/>
                </a:cxn>
                <a:cxn ang="0">
                  <a:pos x="27" y="27"/>
                </a:cxn>
                <a:cxn ang="0">
                  <a:pos x="36" y="30"/>
                </a:cxn>
                <a:cxn ang="0">
                  <a:pos x="43" y="35"/>
                </a:cxn>
                <a:cxn ang="0">
                  <a:pos x="48" y="47"/>
                </a:cxn>
                <a:cxn ang="0">
                  <a:pos x="58" y="62"/>
                </a:cxn>
                <a:cxn ang="0">
                  <a:pos x="69" y="71"/>
                </a:cxn>
                <a:cxn ang="0">
                  <a:pos x="84" y="74"/>
                </a:cxn>
                <a:cxn ang="0">
                  <a:pos x="96" y="71"/>
                </a:cxn>
                <a:cxn ang="0">
                  <a:pos x="106" y="62"/>
                </a:cxn>
                <a:cxn ang="0">
                  <a:pos x="118" y="56"/>
                </a:cxn>
                <a:cxn ang="0">
                  <a:pos x="130" y="54"/>
                </a:cxn>
                <a:cxn ang="0">
                  <a:pos x="142" y="54"/>
                </a:cxn>
                <a:cxn ang="0">
                  <a:pos x="151" y="56"/>
                </a:cxn>
                <a:cxn ang="0">
                  <a:pos x="154" y="54"/>
                </a:cxn>
                <a:cxn ang="0">
                  <a:pos x="145" y="47"/>
                </a:cxn>
                <a:cxn ang="0">
                  <a:pos x="136" y="47"/>
                </a:cxn>
                <a:cxn ang="0">
                  <a:pos x="127" y="47"/>
                </a:cxn>
                <a:cxn ang="0">
                  <a:pos x="114" y="54"/>
                </a:cxn>
                <a:cxn ang="0">
                  <a:pos x="103" y="59"/>
                </a:cxn>
                <a:cxn ang="0">
                  <a:pos x="91" y="62"/>
                </a:cxn>
                <a:cxn ang="0">
                  <a:pos x="79" y="62"/>
                </a:cxn>
                <a:cxn ang="0">
                  <a:pos x="69" y="56"/>
                </a:cxn>
                <a:cxn ang="0">
                  <a:pos x="61" y="54"/>
                </a:cxn>
                <a:cxn ang="0">
                  <a:pos x="51" y="42"/>
                </a:cxn>
                <a:cxn ang="0">
                  <a:pos x="43" y="24"/>
                </a:cxn>
                <a:cxn ang="0">
                  <a:pos x="36" y="9"/>
                </a:cxn>
                <a:cxn ang="0">
                  <a:pos x="27" y="3"/>
                </a:cxn>
                <a:cxn ang="0">
                  <a:pos x="18" y="0"/>
                </a:cxn>
                <a:cxn ang="0">
                  <a:pos x="9" y="3"/>
                </a:cxn>
                <a:cxn ang="0">
                  <a:pos x="0" y="32"/>
                </a:cxn>
              </a:cxnLst>
              <a:rect l="0" t="0" r="r" b="b"/>
              <a:pathLst>
                <a:path w="158" h="75">
                  <a:moveTo>
                    <a:pt x="0" y="32"/>
                  </a:moveTo>
                  <a:lnTo>
                    <a:pt x="6" y="30"/>
                  </a:lnTo>
                  <a:lnTo>
                    <a:pt x="12" y="27"/>
                  </a:lnTo>
                  <a:lnTo>
                    <a:pt x="15" y="27"/>
                  </a:lnTo>
                  <a:lnTo>
                    <a:pt x="21" y="27"/>
                  </a:lnTo>
                  <a:lnTo>
                    <a:pt x="27" y="27"/>
                  </a:lnTo>
                  <a:lnTo>
                    <a:pt x="30" y="27"/>
                  </a:lnTo>
                  <a:lnTo>
                    <a:pt x="36" y="30"/>
                  </a:lnTo>
                  <a:lnTo>
                    <a:pt x="39" y="32"/>
                  </a:lnTo>
                  <a:lnTo>
                    <a:pt x="43" y="35"/>
                  </a:lnTo>
                  <a:lnTo>
                    <a:pt x="48" y="44"/>
                  </a:lnTo>
                  <a:lnTo>
                    <a:pt x="48" y="47"/>
                  </a:lnTo>
                  <a:lnTo>
                    <a:pt x="54" y="54"/>
                  </a:lnTo>
                  <a:lnTo>
                    <a:pt x="58" y="62"/>
                  </a:lnTo>
                  <a:lnTo>
                    <a:pt x="63" y="65"/>
                  </a:lnTo>
                  <a:lnTo>
                    <a:pt x="69" y="71"/>
                  </a:lnTo>
                  <a:lnTo>
                    <a:pt x="76" y="74"/>
                  </a:lnTo>
                  <a:lnTo>
                    <a:pt x="84" y="74"/>
                  </a:lnTo>
                  <a:lnTo>
                    <a:pt x="91" y="74"/>
                  </a:lnTo>
                  <a:lnTo>
                    <a:pt x="96" y="71"/>
                  </a:lnTo>
                  <a:lnTo>
                    <a:pt x="103" y="68"/>
                  </a:lnTo>
                  <a:lnTo>
                    <a:pt x="106" y="62"/>
                  </a:lnTo>
                  <a:lnTo>
                    <a:pt x="112" y="62"/>
                  </a:lnTo>
                  <a:lnTo>
                    <a:pt x="118" y="56"/>
                  </a:lnTo>
                  <a:lnTo>
                    <a:pt x="124" y="54"/>
                  </a:lnTo>
                  <a:lnTo>
                    <a:pt x="130" y="54"/>
                  </a:lnTo>
                  <a:lnTo>
                    <a:pt x="136" y="54"/>
                  </a:lnTo>
                  <a:lnTo>
                    <a:pt x="142" y="54"/>
                  </a:lnTo>
                  <a:lnTo>
                    <a:pt x="148" y="56"/>
                  </a:lnTo>
                  <a:lnTo>
                    <a:pt x="151" y="56"/>
                  </a:lnTo>
                  <a:lnTo>
                    <a:pt x="157" y="59"/>
                  </a:lnTo>
                  <a:lnTo>
                    <a:pt x="154" y="54"/>
                  </a:lnTo>
                  <a:lnTo>
                    <a:pt x="151" y="50"/>
                  </a:lnTo>
                  <a:lnTo>
                    <a:pt x="145" y="47"/>
                  </a:lnTo>
                  <a:lnTo>
                    <a:pt x="142" y="47"/>
                  </a:lnTo>
                  <a:lnTo>
                    <a:pt x="136" y="47"/>
                  </a:lnTo>
                  <a:lnTo>
                    <a:pt x="133" y="47"/>
                  </a:lnTo>
                  <a:lnTo>
                    <a:pt x="127" y="47"/>
                  </a:lnTo>
                  <a:lnTo>
                    <a:pt x="124" y="47"/>
                  </a:lnTo>
                  <a:lnTo>
                    <a:pt x="114" y="54"/>
                  </a:lnTo>
                  <a:lnTo>
                    <a:pt x="106" y="59"/>
                  </a:lnTo>
                  <a:lnTo>
                    <a:pt x="103" y="59"/>
                  </a:lnTo>
                  <a:lnTo>
                    <a:pt x="96" y="59"/>
                  </a:lnTo>
                  <a:lnTo>
                    <a:pt x="91" y="62"/>
                  </a:lnTo>
                  <a:lnTo>
                    <a:pt x="81" y="62"/>
                  </a:lnTo>
                  <a:lnTo>
                    <a:pt x="79" y="62"/>
                  </a:lnTo>
                  <a:lnTo>
                    <a:pt x="73" y="59"/>
                  </a:lnTo>
                  <a:lnTo>
                    <a:pt x="69" y="56"/>
                  </a:lnTo>
                  <a:lnTo>
                    <a:pt x="63" y="56"/>
                  </a:lnTo>
                  <a:lnTo>
                    <a:pt x="61" y="54"/>
                  </a:lnTo>
                  <a:lnTo>
                    <a:pt x="58" y="47"/>
                  </a:lnTo>
                  <a:lnTo>
                    <a:pt x="51" y="42"/>
                  </a:lnTo>
                  <a:lnTo>
                    <a:pt x="45" y="32"/>
                  </a:lnTo>
                  <a:lnTo>
                    <a:pt x="43" y="24"/>
                  </a:lnTo>
                  <a:lnTo>
                    <a:pt x="36" y="12"/>
                  </a:lnTo>
                  <a:lnTo>
                    <a:pt x="36" y="9"/>
                  </a:lnTo>
                  <a:lnTo>
                    <a:pt x="30" y="3"/>
                  </a:lnTo>
                  <a:lnTo>
                    <a:pt x="27" y="3"/>
                  </a:lnTo>
                  <a:lnTo>
                    <a:pt x="24" y="0"/>
                  </a:lnTo>
                  <a:lnTo>
                    <a:pt x="18" y="0"/>
                  </a:lnTo>
                  <a:lnTo>
                    <a:pt x="15" y="3"/>
                  </a:lnTo>
                  <a:lnTo>
                    <a:pt x="9" y="3"/>
                  </a:lnTo>
                  <a:lnTo>
                    <a:pt x="6" y="9"/>
                  </a:lnTo>
                  <a:lnTo>
                    <a:pt x="0" y="32"/>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0" name="Freeform 77"/>
            <p:cNvSpPr>
              <a:spLocks/>
            </p:cNvSpPr>
            <p:nvPr/>
          </p:nvSpPr>
          <p:spPr bwMode="ltGray">
            <a:xfrm>
              <a:off x="4292" y="688"/>
              <a:ext cx="57" cy="66"/>
            </a:xfrm>
            <a:custGeom>
              <a:avLst/>
              <a:gdLst/>
              <a:ahLst/>
              <a:cxnLst>
                <a:cxn ang="0">
                  <a:pos x="31" y="0"/>
                </a:cxn>
                <a:cxn ang="0">
                  <a:pos x="0" y="17"/>
                </a:cxn>
                <a:cxn ang="0">
                  <a:pos x="17" y="65"/>
                </a:cxn>
                <a:cxn ang="0">
                  <a:pos x="56" y="41"/>
                </a:cxn>
                <a:cxn ang="0">
                  <a:pos x="31" y="0"/>
                </a:cxn>
              </a:cxnLst>
              <a:rect l="0" t="0" r="r" b="b"/>
              <a:pathLst>
                <a:path w="57" h="66">
                  <a:moveTo>
                    <a:pt x="31" y="0"/>
                  </a:moveTo>
                  <a:lnTo>
                    <a:pt x="0" y="17"/>
                  </a:lnTo>
                  <a:lnTo>
                    <a:pt x="17" y="65"/>
                  </a:lnTo>
                  <a:lnTo>
                    <a:pt x="56" y="41"/>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1" name="Freeform 78"/>
            <p:cNvSpPr>
              <a:spLocks/>
            </p:cNvSpPr>
            <p:nvPr/>
          </p:nvSpPr>
          <p:spPr bwMode="ltGray">
            <a:xfrm>
              <a:off x="2644" y="597"/>
              <a:ext cx="59" cy="83"/>
            </a:xfrm>
            <a:custGeom>
              <a:avLst/>
              <a:gdLst/>
              <a:ahLst/>
              <a:cxnLst>
                <a:cxn ang="0">
                  <a:pos x="58" y="0"/>
                </a:cxn>
                <a:cxn ang="0">
                  <a:pos x="0" y="31"/>
                </a:cxn>
                <a:cxn ang="0">
                  <a:pos x="42" y="82"/>
                </a:cxn>
                <a:cxn ang="0">
                  <a:pos x="58" y="0"/>
                </a:cxn>
              </a:cxnLst>
              <a:rect l="0" t="0" r="r" b="b"/>
              <a:pathLst>
                <a:path w="59" h="83">
                  <a:moveTo>
                    <a:pt x="58" y="0"/>
                  </a:moveTo>
                  <a:lnTo>
                    <a:pt x="0" y="31"/>
                  </a:lnTo>
                  <a:lnTo>
                    <a:pt x="42" y="82"/>
                  </a:lnTo>
                  <a:lnTo>
                    <a:pt x="5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2" name="Freeform 79"/>
            <p:cNvSpPr>
              <a:spLocks/>
            </p:cNvSpPr>
            <p:nvPr/>
          </p:nvSpPr>
          <p:spPr bwMode="ltGray">
            <a:xfrm>
              <a:off x="4563" y="666"/>
              <a:ext cx="59" cy="78"/>
            </a:xfrm>
            <a:custGeom>
              <a:avLst/>
              <a:gdLst/>
              <a:ahLst/>
              <a:cxnLst>
                <a:cxn ang="0">
                  <a:pos x="58" y="0"/>
                </a:cxn>
                <a:cxn ang="0">
                  <a:pos x="0" y="30"/>
                </a:cxn>
                <a:cxn ang="0">
                  <a:pos x="42" y="77"/>
                </a:cxn>
                <a:cxn ang="0">
                  <a:pos x="58" y="0"/>
                </a:cxn>
              </a:cxnLst>
              <a:rect l="0" t="0" r="r" b="b"/>
              <a:pathLst>
                <a:path w="59" h="78">
                  <a:moveTo>
                    <a:pt x="58" y="0"/>
                  </a:moveTo>
                  <a:lnTo>
                    <a:pt x="0" y="30"/>
                  </a:lnTo>
                  <a:lnTo>
                    <a:pt x="42" y="77"/>
                  </a:lnTo>
                  <a:lnTo>
                    <a:pt x="5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3" name="Freeform 80"/>
            <p:cNvSpPr>
              <a:spLocks/>
            </p:cNvSpPr>
            <p:nvPr/>
          </p:nvSpPr>
          <p:spPr bwMode="ltGray">
            <a:xfrm>
              <a:off x="2144" y="748"/>
              <a:ext cx="231" cy="115"/>
            </a:xfrm>
            <a:custGeom>
              <a:avLst/>
              <a:gdLst/>
              <a:ahLst/>
              <a:cxnLst>
                <a:cxn ang="0">
                  <a:pos x="0" y="111"/>
                </a:cxn>
                <a:cxn ang="0">
                  <a:pos x="6" y="114"/>
                </a:cxn>
                <a:cxn ang="0">
                  <a:pos x="18" y="114"/>
                </a:cxn>
                <a:cxn ang="0">
                  <a:pos x="27" y="114"/>
                </a:cxn>
                <a:cxn ang="0">
                  <a:pos x="39" y="111"/>
                </a:cxn>
                <a:cxn ang="0">
                  <a:pos x="48" y="108"/>
                </a:cxn>
                <a:cxn ang="0">
                  <a:pos x="58" y="104"/>
                </a:cxn>
                <a:cxn ang="0">
                  <a:pos x="63" y="101"/>
                </a:cxn>
                <a:cxn ang="0">
                  <a:pos x="73" y="93"/>
                </a:cxn>
                <a:cxn ang="0">
                  <a:pos x="76" y="83"/>
                </a:cxn>
                <a:cxn ang="0">
                  <a:pos x="81" y="77"/>
                </a:cxn>
                <a:cxn ang="0">
                  <a:pos x="84" y="71"/>
                </a:cxn>
                <a:cxn ang="0">
                  <a:pos x="94" y="55"/>
                </a:cxn>
                <a:cxn ang="0">
                  <a:pos x="109" y="40"/>
                </a:cxn>
                <a:cxn ang="0">
                  <a:pos x="115" y="37"/>
                </a:cxn>
                <a:cxn ang="0">
                  <a:pos x="130" y="31"/>
                </a:cxn>
                <a:cxn ang="0">
                  <a:pos x="142" y="24"/>
                </a:cxn>
                <a:cxn ang="0">
                  <a:pos x="154" y="21"/>
                </a:cxn>
                <a:cxn ang="0">
                  <a:pos x="164" y="18"/>
                </a:cxn>
                <a:cxn ang="0">
                  <a:pos x="175" y="21"/>
                </a:cxn>
                <a:cxn ang="0">
                  <a:pos x="190" y="24"/>
                </a:cxn>
                <a:cxn ang="0">
                  <a:pos x="205" y="31"/>
                </a:cxn>
                <a:cxn ang="0">
                  <a:pos x="215" y="37"/>
                </a:cxn>
                <a:cxn ang="0">
                  <a:pos x="218" y="43"/>
                </a:cxn>
                <a:cxn ang="0">
                  <a:pos x="230" y="12"/>
                </a:cxn>
                <a:cxn ang="0">
                  <a:pos x="221" y="9"/>
                </a:cxn>
                <a:cxn ang="0">
                  <a:pos x="209" y="3"/>
                </a:cxn>
                <a:cxn ang="0">
                  <a:pos x="194" y="0"/>
                </a:cxn>
                <a:cxn ang="0">
                  <a:pos x="179" y="0"/>
                </a:cxn>
                <a:cxn ang="0">
                  <a:pos x="167" y="0"/>
                </a:cxn>
                <a:cxn ang="0">
                  <a:pos x="154" y="3"/>
                </a:cxn>
                <a:cxn ang="0">
                  <a:pos x="139" y="9"/>
                </a:cxn>
                <a:cxn ang="0">
                  <a:pos x="130" y="12"/>
                </a:cxn>
                <a:cxn ang="0">
                  <a:pos x="124" y="18"/>
                </a:cxn>
                <a:cxn ang="0">
                  <a:pos x="109" y="31"/>
                </a:cxn>
                <a:cxn ang="0">
                  <a:pos x="97" y="43"/>
                </a:cxn>
                <a:cxn ang="0">
                  <a:pos x="88" y="55"/>
                </a:cxn>
                <a:cxn ang="0">
                  <a:pos x="79" y="68"/>
                </a:cxn>
                <a:cxn ang="0">
                  <a:pos x="73" y="73"/>
                </a:cxn>
                <a:cxn ang="0">
                  <a:pos x="61" y="83"/>
                </a:cxn>
                <a:cxn ang="0">
                  <a:pos x="51" y="86"/>
                </a:cxn>
                <a:cxn ang="0">
                  <a:pos x="43" y="89"/>
                </a:cxn>
                <a:cxn ang="0">
                  <a:pos x="33" y="89"/>
                </a:cxn>
                <a:cxn ang="0">
                  <a:pos x="24" y="89"/>
                </a:cxn>
                <a:cxn ang="0">
                  <a:pos x="18" y="86"/>
                </a:cxn>
                <a:cxn ang="0">
                  <a:pos x="6" y="80"/>
                </a:cxn>
                <a:cxn ang="0">
                  <a:pos x="0" y="111"/>
                </a:cxn>
              </a:cxnLst>
              <a:rect l="0" t="0" r="r" b="b"/>
              <a:pathLst>
                <a:path w="231" h="115">
                  <a:moveTo>
                    <a:pt x="0" y="111"/>
                  </a:moveTo>
                  <a:lnTo>
                    <a:pt x="6" y="114"/>
                  </a:lnTo>
                  <a:lnTo>
                    <a:pt x="18" y="114"/>
                  </a:lnTo>
                  <a:lnTo>
                    <a:pt x="27" y="114"/>
                  </a:lnTo>
                  <a:lnTo>
                    <a:pt x="39" y="111"/>
                  </a:lnTo>
                  <a:lnTo>
                    <a:pt x="48" y="108"/>
                  </a:lnTo>
                  <a:lnTo>
                    <a:pt x="58" y="104"/>
                  </a:lnTo>
                  <a:lnTo>
                    <a:pt x="63" y="101"/>
                  </a:lnTo>
                  <a:lnTo>
                    <a:pt x="73" y="93"/>
                  </a:lnTo>
                  <a:lnTo>
                    <a:pt x="76" y="83"/>
                  </a:lnTo>
                  <a:lnTo>
                    <a:pt x="81" y="77"/>
                  </a:lnTo>
                  <a:lnTo>
                    <a:pt x="84" y="71"/>
                  </a:lnTo>
                  <a:lnTo>
                    <a:pt x="94" y="55"/>
                  </a:lnTo>
                  <a:lnTo>
                    <a:pt x="109" y="40"/>
                  </a:lnTo>
                  <a:lnTo>
                    <a:pt x="115" y="37"/>
                  </a:lnTo>
                  <a:lnTo>
                    <a:pt x="130" y="31"/>
                  </a:lnTo>
                  <a:lnTo>
                    <a:pt x="142" y="24"/>
                  </a:lnTo>
                  <a:lnTo>
                    <a:pt x="154" y="21"/>
                  </a:lnTo>
                  <a:lnTo>
                    <a:pt x="164" y="18"/>
                  </a:lnTo>
                  <a:lnTo>
                    <a:pt x="175" y="21"/>
                  </a:lnTo>
                  <a:lnTo>
                    <a:pt x="190" y="24"/>
                  </a:lnTo>
                  <a:lnTo>
                    <a:pt x="205" y="31"/>
                  </a:lnTo>
                  <a:lnTo>
                    <a:pt x="215" y="37"/>
                  </a:lnTo>
                  <a:lnTo>
                    <a:pt x="218" y="43"/>
                  </a:lnTo>
                  <a:lnTo>
                    <a:pt x="230" y="12"/>
                  </a:lnTo>
                  <a:lnTo>
                    <a:pt x="221" y="9"/>
                  </a:lnTo>
                  <a:lnTo>
                    <a:pt x="209" y="3"/>
                  </a:lnTo>
                  <a:lnTo>
                    <a:pt x="194" y="0"/>
                  </a:lnTo>
                  <a:lnTo>
                    <a:pt x="179" y="0"/>
                  </a:lnTo>
                  <a:lnTo>
                    <a:pt x="167" y="0"/>
                  </a:lnTo>
                  <a:lnTo>
                    <a:pt x="154" y="3"/>
                  </a:lnTo>
                  <a:lnTo>
                    <a:pt x="139" y="9"/>
                  </a:lnTo>
                  <a:lnTo>
                    <a:pt x="130" y="12"/>
                  </a:lnTo>
                  <a:lnTo>
                    <a:pt x="124" y="18"/>
                  </a:lnTo>
                  <a:lnTo>
                    <a:pt x="109" y="31"/>
                  </a:lnTo>
                  <a:lnTo>
                    <a:pt x="97" y="43"/>
                  </a:lnTo>
                  <a:lnTo>
                    <a:pt x="88" y="55"/>
                  </a:lnTo>
                  <a:lnTo>
                    <a:pt x="79" y="68"/>
                  </a:lnTo>
                  <a:lnTo>
                    <a:pt x="73" y="73"/>
                  </a:lnTo>
                  <a:lnTo>
                    <a:pt x="61" y="83"/>
                  </a:lnTo>
                  <a:lnTo>
                    <a:pt x="51" y="86"/>
                  </a:lnTo>
                  <a:lnTo>
                    <a:pt x="43" y="89"/>
                  </a:lnTo>
                  <a:lnTo>
                    <a:pt x="33" y="89"/>
                  </a:lnTo>
                  <a:lnTo>
                    <a:pt x="24" y="89"/>
                  </a:lnTo>
                  <a:lnTo>
                    <a:pt x="18" y="86"/>
                  </a:lnTo>
                  <a:lnTo>
                    <a:pt x="6" y="80"/>
                  </a:lnTo>
                  <a:lnTo>
                    <a:pt x="0" y="11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4" name="Freeform 81"/>
            <p:cNvSpPr>
              <a:spLocks/>
            </p:cNvSpPr>
            <p:nvPr/>
          </p:nvSpPr>
          <p:spPr bwMode="ltGray">
            <a:xfrm>
              <a:off x="2991" y="598"/>
              <a:ext cx="102" cy="307"/>
            </a:xfrm>
            <a:custGeom>
              <a:avLst/>
              <a:gdLst/>
              <a:ahLst/>
              <a:cxnLst>
                <a:cxn ang="0">
                  <a:pos x="50" y="3"/>
                </a:cxn>
                <a:cxn ang="0">
                  <a:pos x="47" y="13"/>
                </a:cxn>
                <a:cxn ang="0">
                  <a:pos x="44" y="16"/>
                </a:cxn>
                <a:cxn ang="0">
                  <a:pos x="44" y="23"/>
                </a:cxn>
                <a:cxn ang="0">
                  <a:pos x="39" y="39"/>
                </a:cxn>
                <a:cxn ang="0">
                  <a:pos x="30" y="61"/>
                </a:cxn>
                <a:cxn ang="0">
                  <a:pos x="27" y="78"/>
                </a:cxn>
                <a:cxn ang="0">
                  <a:pos x="20" y="94"/>
                </a:cxn>
                <a:cxn ang="0">
                  <a:pos x="20" y="107"/>
                </a:cxn>
                <a:cxn ang="0">
                  <a:pos x="20" y="120"/>
                </a:cxn>
                <a:cxn ang="0">
                  <a:pos x="24" y="129"/>
                </a:cxn>
                <a:cxn ang="0">
                  <a:pos x="27" y="136"/>
                </a:cxn>
                <a:cxn ang="0">
                  <a:pos x="35" y="148"/>
                </a:cxn>
                <a:cxn ang="0">
                  <a:pos x="47" y="161"/>
                </a:cxn>
                <a:cxn ang="0">
                  <a:pos x="57" y="174"/>
                </a:cxn>
                <a:cxn ang="0">
                  <a:pos x="77" y="196"/>
                </a:cxn>
                <a:cxn ang="0">
                  <a:pos x="89" y="216"/>
                </a:cxn>
                <a:cxn ang="0">
                  <a:pos x="95" y="225"/>
                </a:cxn>
                <a:cxn ang="0">
                  <a:pos x="98" y="236"/>
                </a:cxn>
                <a:cxn ang="0">
                  <a:pos x="101" y="252"/>
                </a:cxn>
                <a:cxn ang="0">
                  <a:pos x="101" y="265"/>
                </a:cxn>
                <a:cxn ang="0">
                  <a:pos x="101" y="274"/>
                </a:cxn>
                <a:cxn ang="0">
                  <a:pos x="95" y="293"/>
                </a:cxn>
                <a:cxn ang="0">
                  <a:pos x="92" y="306"/>
                </a:cxn>
                <a:cxn ang="0">
                  <a:pos x="69" y="287"/>
                </a:cxn>
                <a:cxn ang="0">
                  <a:pos x="74" y="274"/>
                </a:cxn>
                <a:cxn ang="0">
                  <a:pos x="77" y="261"/>
                </a:cxn>
                <a:cxn ang="0">
                  <a:pos x="80" y="249"/>
                </a:cxn>
                <a:cxn ang="0">
                  <a:pos x="83" y="236"/>
                </a:cxn>
                <a:cxn ang="0">
                  <a:pos x="80" y="222"/>
                </a:cxn>
                <a:cxn ang="0">
                  <a:pos x="77" y="209"/>
                </a:cxn>
                <a:cxn ang="0">
                  <a:pos x="71" y="196"/>
                </a:cxn>
                <a:cxn ang="0">
                  <a:pos x="65" y="190"/>
                </a:cxn>
                <a:cxn ang="0">
                  <a:pos x="54" y="180"/>
                </a:cxn>
                <a:cxn ang="0">
                  <a:pos x="42" y="168"/>
                </a:cxn>
                <a:cxn ang="0">
                  <a:pos x="30" y="155"/>
                </a:cxn>
                <a:cxn ang="0">
                  <a:pos x="20" y="142"/>
                </a:cxn>
                <a:cxn ang="0">
                  <a:pos x="12" y="123"/>
                </a:cxn>
                <a:cxn ang="0">
                  <a:pos x="3" y="110"/>
                </a:cxn>
                <a:cxn ang="0">
                  <a:pos x="0" y="100"/>
                </a:cxn>
                <a:cxn ang="0">
                  <a:pos x="0" y="84"/>
                </a:cxn>
                <a:cxn ang="0">
                  <a:pos x="0" y="61"/>
                </a:cxn>
                <a:cxn ang="0">
                  <a:pos x="0" y="48"/>
                </a:cxn>
                <a:cxn ang="0">
                  <a:pos x="3" y="32"/>
                </a:cxn>
                <a:cxn ang="0">
                  <a:pos x="6" y="19"/>
                </a:cxn>
                <a:cxn ang="0">
                  <a:pos x="6" y="10"/>
                </a:cxn>
                <a:cxn ang="0">
                  <a:pos x="12" y="0"/>
                </a:cxn>
                <a:cxn ang="0">
                  <a:pos x="50" y="3"/>
                </a:cxn>
              </a:cxnLst>
              <a:rect l="0" t="0" r="r" b="b"/>
              <a:pathLst>
                <a:path w="102" h="307">
                  <a:moveTo>
                    <a:pt x="50" y="3"/>
                  </a:moveTo>
                  <a:lnTo>
                    <a:pt x="47" y="13"/>
                  </a:lnTo>
                  <a:lnTo>
                    <a:pt x="44" y="16"/>
                  </a:lnTo>
                  <a:lnTo>
                    <a:pt x="44" y="23"/>
                  </a:lnTo>
                  <a:lnTo>
                    <a:pt x="39" y="39"/>
                  </a:lnTo>
                  <a:lnTo>
                    <a:pt x="30" y="61"/>
                  </a:lnTo>
                  <a:lnTo>
                    <a:pt x="27" y="78"/>
                  </a:lnTo>
                  <a:lnTo>
                    <a:pt x="20" y="94"/>
                  </a:lnTo>
                  <a:lnTo>
                    <a:pt x="20" y="107"/>
                  </a:lnTo>
                  <a:lnTo>
                    <a:pt x="20" y="120"/>
                  </a:lnTo>
                  <a:lnTo>
                    <a:pt x="24" y="129"/>
                  </a:lnTo>
                  <a:lnTo>
                    <a:pt x="27" y="136"/>
                  </a:lnTo>
                  <a:lnTo>
                    <a:pt x="35" y="148"/>
                  </a:lnTo>
                  <a:lnTo>
                    <a:pt x="47" y="161"/>
                  </a:lnTo>
                  <a:lnTo>
                    <a:pt x="57" y="174"/>
                  </a:lnTo>
                  <a:lnTo>
                    <a:pt x="77" y="196"/>
                  </a:lnTo>
                  <a:lnTo>
                    <a:pt x="89" y="216"/>
                  </a:lnTo>
                  <a:lnTo>
                    <a:pt x="95" y="225"/>
                  </a:lnTo>
                  <a:lnTo>
                    <a:pt x="98" y="236"/>
                  </a:lnTo>
                  <a:lnTo>
                    <a:pt x="101" y="252"/>
                  </a:lnTo>
                  <a:lnTo>
                    <a:pt x="101" y="265"/>
                  </a:lnTo>
                  <a:lnTo>
                    <a:pt x="101" y="274"/>
                  </a:lnTo>
                  <a:lnTo>
                    <a:pt x="95" y="293"/>
                  </a:lnTo>
                  <a:lnTo>
                    <a:pt x="92" y="306"/>
                  </a:lnTo>
                  <a:lnTo>
                    <a:pt x="69" y="287"/>
                  </a:lnTo>
                  <a:lnTo>
                    <a:pt x="74" y="274"/>
                  </a:lnTo>
                  <a:lnTo>
                    <a:pt x="77" y="261"/>
                  </a:lnTo>
                  <a:lnTo>
                    <a:pt x="80" y="249"/>
                  </a:lnTo>
                  <a:lnTo>
                    <a:pt x="83" y="236"/>
                  </a:lnTo>
                  <a:lnTo>
                    <a:pt x="80" y="222"/>
                  </a:lnTo>
                  <a:lnTo>
                    <a:pt x="77" y="209"/>
                  </a:lnTo>
                  <a:lnTo>
                    <a:pt x="71" y="196"/>
                  </a:lnTo>
                  <a:lnTo>
                    <a:pt x="65" y="190"/>
                  </a:lnTo>
                  <a:lnTo>
                    <a:pt x="54" y="180"/>
                  </a:lnTo>
                  <a:lnTo>
                    <a:pt x="42" y="168"/>
                  </a:lnTo>
                  <a:lnTo>
                    <a:pt x="30" y="155"/>
                  </a:lnTo>
                  <a:lnTo>
                    <a:pt x="20" y="142"/>
                  </a:lnTo>
                  <a:lnTo>
                    <a:pt x="12" y="123"/>
                  </a:lnTo>
                  <a:lnTo>
                    <a:pt x="3" y="110"/>
                  </a:lnTo>
                  <a:lnTo>
                    <a:pt x="0" y="100"/>
                  </a:lnTo>
                  <a:lnTo>
                    <a:pt x="0" y="84"/>
                  </a:lnTo>
                  <a:lnTo>
                    <a:pt x="0" y="61"/>
                  </a:lnTo>
                  <a:lnTo>
                    <a:pt x="0" y="48"/>
                  </a:lnTo>
                  <a:lnTo>
                    <a:pt x="3" y="32"/>
                  </a:lnTo>
                  <a:lnTo>
                    <a:pt x="6" y="19"/>
                  </a:lnTo>
                  <a:lnTo>
                    <a:pt x="6" y="10"/>
                  </a:lnTo>
                  <a:lnTo>
                    <a:pt x="12" y="0"/>
                  </a:lnTo>
                  <a:lnTo>
                    <a:pt x="50"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5" name="Freeform 82"/>
            <p:cNvSpPr>
              <a:spLocks/>
            </p:cNvSpPr>
            <p:nvPr/>
          </p:nvSpPr>
          <p:spPr bwMode="ltGray">
            <a:xfrm>
              <a:off x="901" y="498"/>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6" name="Freeform 83"/>
            <p:cNvSpPr>
              <a:spLocks/>
            </p:cNvSpPr>
            <p:nvPr/>
          </p:nvSpPr>
          <p:spPr bwMode="ltGray">
            <a:xfrm>
              <a:off x="2268" y="493"/>
              <a:ext cx="58" cy="102"/>
            </a:xfrm>
            <a:custGeom>
              <a:avLst/>
              <a:gdLst/>
              <a:ahLst/>
              <a:cxnLst>
                <a:cxn ang="0">
                  <a:pos x="16" y="101"/>
                </a:cxn>
                <a:cxn ang="0">
                  <a:pos x="0" y="0"/>
                </a:cxn>
                <a:cxn ang="0">
                  <a:pos x="57" y="52"/>
                </a:cxn>
                <a:cxn ang="0">
                  <a:pos x="16" y="101"/>
                </a:cxn>
              </a:cxnLst>
              <a:rect l="0" t="0" r="r" b="b"/>
              <a:pathLst>
                <a:path w="58" h="102">
                  <a:moveTo>
                    <a:pt x="16" y="101"/>
                  </a:moveTo>
                  <a:lnTo>
                    <a:pt x="0" y="0"/>
                  </a:lnTo>
                  <a:lnTo>
                    <a:pt x="57" y="52"/>
                  </a:lnTo>
                  <a:lnTo>
                    <a:pt x="16"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7" name="Freeform 84"/>
            <p:cNvSpPr>
              <a:spLocks/>
            </p:cNvSpPr>
            <p:nvPr/>
          </p:nvSpPr>
          <p:spPr bwMode="ltGray">
            <a:xfrm>
              <a:off x="5060" y="541"/>
              <a:ext cx="57" cy="65"/>
            </a:xfrm>
            <a:custGeom>
              <a:avLst/>
              <a:gdLst/>
              <a:ahLst/>
              <a:cxnLst>
                <a:cxn ang="0">
                  <a:pos x="18" y="0"/>
                </a:cxn>
                <a:cxn ang="0">
                  <a:pos x="0" y="44"/>
                </a:cxn>
                <a:cxn ang="0">
                  <a:pos x="38" y="64"/>
                </a:cxn>
                <a:cxn ang="0">
                  <a:pos x="56" y="23"/>
                </a:cxn>
                <a:cxn ang="0">
                  <a:pos x="18" y="0"/>
                </a:cxn>
              </a:cxnLst>
              <a:rect l="0" t="0" r="r" b="b"/>
              <a:pathLst>
                <a:path w="57" h="65">
                  <a:moveTo>
                    <a:pt x="18" y="0"/>
                  </a:moveTo>
                  <a:lnTo>
                    <a:pt x="0" y="44"/>
                  </a:lnTo>
                  <a:lnTo>
                    <a:pt x="38" y="64"/>
                  </a:lnTo>
                  <a:lnTo>
                    <a:pt x="56" y="23"/>
                  </a:lnTo>
                  <a:lnTo>
                    <a:pt x="1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8" name="Freeform 85"/>
            <p:cNvSpPr>
              <a:spLocks/>
            </p:cNvSpPr>
            <p:nvPr/>
          </p:nvSpPr>
          <p:spPr bwMode="ltGray">
            <a:xfrm>
              <a:off x="4717" y="510"/>
              <a:ext cx="153" cy="75"/>
            </a:xfrm>
            <a:custGeom>
              <a:avLst/>
              <a:gdLst/>
              <a:ahLst/>
              <a:cxnLst>
                <a:cxn ang="0">
                  <a:pos x="3" y="46"/>
                </a:cxn>
                <a:cxn ang="0">
                  <a:pos x="15" y="49"/>
                </a:cxn>
                <a:cxn ang="0">
                  <a:pos x="23" y="49"/>
                </a:cxn>
                <a:cxn ang="0">
                  <a:pos x="33" y="46"/>
                </a:cxn>
                <a:cxn ang="0">
                  <a:pos x="42" y="37"/>
                </a:cxn>
                <a:cxn ang="0">
                  <a:pos x="48" y="28"/>
                </a:cxn>
                <a:cxn ang="0">
                  <a:pos x="57" y="12"/>
                </a:cxn>
                <a:cxn ang="0">
                  <a:pos x="68" y="3"/>
                </a:cxn>
                <a:cxn ang="0">
                  <a:pos x="83" y="0"/>
                </a:cxn>
                <a:cxn ang="0">
                  <a:pos x="92" y="3"/>
                </a:cxn>
                <a:cxn ang="0">
                  <a:pos x="104" y="10"/>
                </a:cxn>
                <a:cxn ang="0">
                  <a:pos x="113" y="15"/>
                </a:cxn>
                <a:cxn ang="0">
                  <a:pos x="125" y="22"/>
                </a:cxn>
                <a:cxn ang="0">
                  <a:pos x="137" y="22"/>
                </a:cxn>
                <a:cxn ang="0">
                  <a:pos x="149" y="15"/>
                </a:cxn>
                <a:cxn ang="0">
                  <a:pos x="152" y="22"/>
                </a:cxn>
                <a:cxn ang="0">
                  <a:pos x="143" y="25"/>
                </a:cxn>
                <a:cxn ang="0">
                  <a:pos x="134" y="28"/>
                </a:cxn>
                <a:cxn ang="0">
                  <a:pos x="122" y="28"/>
                </a:cxn>
                <a:cxn ang="0">
                  <a:pos x="113" y="22"/>
                </a:cxn>
                <a:cxn ang="0">
                  <a:pos x="102" y="15"/>
                </a:cxn>
                <a:cxn ang="0">
                  <a:pos x="87" y="12"/>
                </a:cxn>
                <a:cxn ang="0">
                  <a:pos x="75" y="12"/>
                </a:cxn>
                <a:cxn ang="0">
                  <a:pos x="65" y="15"/>
                </a:cxn>
                <a:cxn ang="0">
                  <a:pos x="57" y="22"/>
                </a:cxn>
                <a:cxn ang="0">
                  <a:pos x="50" y="34"/>
                </a:cxn>
                <a:cxn ang="0">
                  <a:pos x="42" y="53"/>
                </a:cxn>
                <a:cxn ang="0">
                  <a:pos x="33" y="68"/>
                </a:cxn>
                <a:cxn ang="0">
                  <a:pos x="23" y="74"/>
                </a:cxn>
                <a:cxn ang="0">
                  <a:pos x="18" y="74"/>
                </a:cxn>
                <a:cxn ang="0">
                  <a:pos x="8" y="71"/>
                </a:cxn>
                <a:cxn ang="0">
                  <a:pos x="0" y="4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89" name="Freeform 86"/>
            <p:cNvSpPr>
              <a:spLocks/>
            </p:cNvSpPr>
            <p:nvPr/>
          </p:nvSpPr>
          <p:spPr bwMode="ltGray">
            <a:xfrm>
              <a:off x="4772" y="884"/>
              <a:ext cx="59" cy="101"/>
            </a:xfrm>
            <a:custGeom>
              <a:avLst/>
              <a:gdLst/>
              <a:ahLst/>
              <a:cxnLst>
                <a:cxn ang="0">
                  <a:pos x="16" y="100"/>
                </a:cxn>
                <a:cxn ang="0">
                  <a:pos x="0" y="0"/>
                </a:cxn>
                <a:cxn ang="0">
                  <a:pos x="58" y="51"/>
                </a:cxn>
                <a:cxn ang="0">
                  <a:pos x="16" y="100"/>
                </a:cxn>
              </a:cxnLst>
              <a:rect l="0" t="0" r="r" b="b"/>
              <a:pathLst>
                <a:path w="59" h="101">
                  <a:moveTo>
                    <a:pt x="16" y="100"/>
                  </a:moveTo>
                  <a:lnTo>
                    <a:pt x="0" y="0"/>
                  </a:lnTo>
                  <a:lnTo>
                    <a:pt x="58" y="51"/>
                  </a:lnTo>
                  <a:lnTo>
                    <a:pt x="16" y="10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0" name="Freeform 87"/>
            <p:cNvSpPr>
              <a:spLocks/>
            </p:cNvSpPr>
            <p:nvPr/>
          </p:nvSpPr>
          <p:spPr bwMode="ltGray">
            <a:xfrm>
              <a:off x="4933" y="786"/>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1" name="Freeform 88"/>
            <p:cNvSpPr>
              <a:spLocks/>
            </p:cNvSpPr>
            <p:nvPr/>
          </p:nvSpPr>
          <p:spPr bwMode="ltGray">
            <a:xfrm>
              <a:off x="3415" y="889"/>
              <a:ext cx="233" cy="120"/>
            </a:xfrm>
            <a:custGeom>
              <a:avLst/>
              <a:gdLst/>
              <a:ahLst/>
              <a:cxnLst>
                <a:cxn ang="0">
                  <a:pos x="232" y="116"/>
                </a:cxn>
                <a:cxn ang="0">
                  <a:pos x="223" y="116"/>
                </a:cxn>
                <a:cxn ang="0">
                  <a:pos x="214" y="119"/>
                </a:cxn>
                <a:cxn ang="0">
                  <a:pos x="204" y="119"/>
                </a:cxn>
                <a:cxn ang="0">
                  <a:pos x="193" y="116"/>
                </a:cxn>
                <a:cxn ang="0">
                  <a:pos x="183" y="112"/>
                </a:cxn>
                <a:cxn ang="0">
                  <a:pos x="174" y="106"/>
                </a:cxn>
                <a:cxn ang="0">
                  <a:pos x="168" y="103"/>
                </a:cxn>
                <a:cxn ang="0">
                  <a:pos x="158" y="94"/>
                </a:cxn>
                <a:cxn ang="0">
                  <a:pos x="156" y="85"/>
                </a:cxn>
                <a:cxn ang="0">
                  <a:pos x="150" y="78"/>
                </a:cxn>
                <a:cxn ang="0">
                  <a:pos x="147" y="72"/>
                </a:cxn>
                <a:cxn ang="0">
                  <a:pos x="137" y="60"/>
                </a:cxn>
                <a:cxn ang="0">
                  <a:pos x="122" y="44"/>
                </a:cxn>
                <a:cxn ang="0">
                  <a:pos x="116" y="38"/>
                </a:cxn>
                <a:cxn ang="0">
                  <a:pos x="101" y="31"/>
                </a:cxn>
                <a:cxn ang="0">
                  <a:pos x="86" y="25"/>
                </a:cxn>
                <a:cxn ang="0">
                  <a:pos x="76" y="22"/>
                </a:cxn>
                <a:cxn ang="0">
                  <a:pos x="67" y="22"/>
                </a:cxn>
                <a:cxn ang="0">
                  <a:pos x="55" y="22"/>
                </a:cxn>
                <a:cxn ang="0">
                  <a:pos x="40" y="28"/>
                </a:cxn>
                <a:cxn ang="0">
                  <a:pos x="25" y="31"/>
                </a:cxn>
                <a:cxn ang="0">
                  <a:pos x="18" y="41"/>
                </a:cxn>
                <a:cxn ang="0">
                  <a:pos x="12" y="47"/>
                </a:cxn>
                <a:cxn ang="0">
                  <a:pos x="0" y="16"/>
                </a:cxn>
                <a:cxn ang="0">
                  <a:pos x="10" y="10"/>
                </a:cxn>
                <a:cxn ang="0">
                  <a:pos x="21" y="7"/>
                </a:cxn>
                <a:cxn ang="0">
                  <a:pos x="36" y="3"/>
                </a:cxn>
                <a:cxn ang="0">
                  <a:pos x="49" y="0"/>
                </a:cxn>
                <a:cxn ang="0">
                  <a:pos x="64" y="3"/>
                </a:cxn>
                <a:cxn ang="0">
                  <a:pos x="76" y="7"/>
                </a:cxn>
                <a:cxn ang="0">
                  <a:pos x="89" y="13"/>
                </a:cxn>
                <a:cxn ang="0">
                  <a:pos x="101" y="16"/>
                </a:cxn>
                <a:cxn ang="0">
                  <a:pos x="107" y="22"/>
                </a:cxn>
                <a:cxn ang="0">
                  <a:pos x="119" y="31"/>
                </a:cxn>
                <a:cxn ang="0">
                  <a:pos x="132" y="47"/>
                </a:cxn>
                <a:cxn ang="0">
                  <a:pos x="143" y="60"/>
                </a:cxn>
                <a:cxn ang="0">
                  <a:pos x="153" y="72"/>
                </a:cxn>
                <a:cxn ang="0">
                  <a:pos x="158" y="78"/>
                </a:cxn>
                <a:cxn ang="0">
                  <a:pos x="171" y="85"/>
                </a:cxn>
                <a:cxn ang="0">
                  <a:pos x="180" y="91"/>
                </a:cxn>
                <a:cxn ang="0">
                  <a:pos x="189" y="94"/>
                </a:cxn>
                <a:cxn ang="0">
                  <a:pos x="199" y="94"/>
                </a:cxn>
                <a:cxn ang="0">
                  <a:pos x="208" y="91"/>
                </a:cxn>
                <a:cxn ang="0">
                  <a:pos x="214" y="91"/>
                </a:cxn>
                <a:cxn ang="0">
                  <a:pos x="226" y="85"/>
                </a:cxn>
                <a:cxn ang="0">
                  <a:pos x="232" y="116"/>
                </a:cxn>
              </a:cxnLst>
              <a:rect l="0" t="0" r="r" b="b"/>
              <a:pathLst>
                <a:path w="233" h="120">
                  <a:moveTo>
                    <a:pt x="232" y="116"/>
                  </a:moveTo>
                  <a:lnTo>
                    <a:pt x="223" y="116"/>
                  </a:lnTo>
                  <a:lnTo>
                    <a:pt x="214" y="119"/>
                  </a:lnTo>
                  <a:lnTo>
                    <a:pt x="204" y="119"/>
                  </a:lnTo>
                  <a:lnTo>
                    <a:pt x="193" y="116"/>
                  </a:lnTo>
                  <a:lnTo>
                    <a:pt x="183" y="112"/>
                  </a:lnTo>
                  <a:lnTo>
                    <a:pt x="174" y="106"/>
                  </a:lnTo>
                  <a:lnTo>
                    <a:pt x="168" y="103"/>
                  </a:lnTo>
                  <a:lnTo>
                    <a:pt x="158" y="94"/>
                  </a:lnTo>
                  <a:lnTo>
                    <a:pt x="156" y="85"/>
                  </a:lnTo>
                  <a:lnTo>
                    <a:pt x="150" y="78"/>
                  </a:lnTo>
                  <a:lnTo>
                    <a:pt x="147" y="72"/>
                  </a:lnTo>
                  <a:lnTo>
                    <a:pt x="137" y="60"/>
                  </a:lnTo>
                  <a:lnTo>
                    <a:pt x="122" y="44"/>
                  </a:lnTo>
                  <a:lnTo>
                    <a:pt x="116" y="38"/>
                  </a:lnTo>
                  <a:lnTo>
                    <a:pt x="101" y="31"/>
                  </a:lnTo>
                  <a:lnTo>
                    <a:pt x="86" y="25"/>
                  </a:lnTo>
                  <a:lnTo>
                    <a:pt x="76" y="22"/>
                  </a:lnTo>
                  <a:lnTo>
                    <a:pt x="67" y="22"/>
                  </a:lnTo>
                  <a:lnTo>
                    <a:pt x="55" y="22"/>
                  </a:lnTo>
                  <a:lnTo>
                    <a:pt x="40" y="28"/>
                  </a:lnTo>
                  <a:lnTo>
                    <a:pt x="25" y="31"/>
                  </a:lnTo>
                  <a:lnTo>
                    <a:pt x="18" y="41"/>
                  </a:lnTo>
                  <a:lnTo>
                    <a:pt x="12" y="47"/>
                  </a:lnTo>
                  <a:lnTo>
                    <a:pt x="0" y="16"/>
                  </a:lnTo>
                  <a:lnTo>
                    <a:pt x="10" y="10"/>
                  </a:lnTo>
                  <a:lnTo>
                    <a:pt x="21" y="7"/>
                  </a:lnTo>
                  <a:lnTo>
                    <a:pt x="36" y="3"/>
                  </a:lnTo>
                  <a:lnTo>
                    <a:pt x="49" y="0"/>
                  </a:lnTo>
                  <a:lnTo>
                    <a:pt x="64" y="3"/>
                  </a:lnTo>
                  <a:lnTo>
                    <a:pt x="76" y="7"/>
                  </a:lnTo>
                  <a:lnTo>
                    <a:pt x="89" y="13"/>
                  </a:lnTo>
                  <a:lnTo>
                    <a:pt x="101" y="16"/>
                  </a:lnTo>
                  <a:lnTo>
                    <a:pt x="107" y="22"/>
                  </a:lnTo>
                  <a:lnTo>
                    <a:pt x="119" y="31"/>
                  </a:lnTo>
                  <a:lnTo>
                    <a:pt x="132" y="47"/>
                  </a:lnTo>
                  <a:lnTo>
                    <a:pt x="143" y="60"/>
                  </a:lnTo>
                  <a:lnTo>
                    <a:pt x="153" y="72"/>
                  </a:lnTo>
                  <a:lnTo>
                    <a:pt x="158" y="78"/>
                  </a:lnTo>
                  <a:lnTo>
                    <a:pt x="171" y="85"/>
                  </a:lnTo>
                  <a:lnTo>
                    <a:pt x="180" y="91"/>
                  </a:lnTo>
                  <a:lnTo>
                    <a:pt x="189" y="94"/>
                  </a:lnTo>
                  <a:lnTo>
                    <a:pt x="199" y="94"/>
                  </a:lnTo>
                  <a:lnTo>
                    <a:pt x="208" y="91"/>
                  </a:lnTo>
                  <a:lnTo>
                    <a:pt x="214" y="91"/>
                  </a:lnTo>
                  <a:lnTo>
                    <a:pt x="226" y="85"/>
                  </a:lnTo>
                  <a:lnTo>
                    <a:pt x="232" y="11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2" name="Freeform 89"/>
            <p:cNvSpPr>
              <a:spLocks/>
            </p:cNvSpPr>
            <p:nvPr/>
          </p:nvSpPr>
          <p:spPr bwMode="ltGray">
            <a:xfrm>
              <a:off x="3764" y="1309"/>
              <a:ext cx="57" cy="65"/>
            </a:xfrm>
            <a:custGeom>
              <a:avLst/>
              <a:gdLst/>
              <a:ahLst/>
              <a:cxnLst>
                <a:cxn ang="0">
                  <a:pos x="18" y="0"/>
                </a:cxn>
                <a:cxn ang="0">
                  <a:pos x="0" y="44"/>
                </a:cxn>
                <a:cxn ang="0">
                  <a:pos x="38" y="64"/>
                </a:cxn>
                <a:cxn ang="0">
                  <a:pos x="56" y="23"/>
                </a:cxn>
                <a:cxn ang="0">
                  <a:pos x="18" y="0"/>
                </a:cxn>
              </a:cxnLst>
              <a:rect l="0" t="0" r="r" b="b"/>
              <a:pathLst>
                <a:path w="57" h="65">
                  <a:moveTo>
                    <a:pt x="18" y="0"/>
                  </a:moveTo>
                  <a:lnTo>
                    <a:pt x="0" y="44"/>
                  </a:lnTo>
                  <a:lnTo>
                    <a:pt x="38" y="64"/>
                  </a:lnTo>
                  <a:lnTo>
                    <a:pt x="56" y="23"/>
                  </a:lnTo>
                  <a:lnTo>
                    <a:pt x="1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3" name="Freeform 90"/>
            <p:cNvSpPr>
              <a:spLocks/>
            </p:cNvSpPr>
            <p:nvPr/>
          </p:nvSpPr>
          <p:spPr bwMode="ltGray">
            <a:xfrm>
              <a:off x="4218" y="988"/>
              <a:ext cx="158" cy="73"/>
            </a:xfrm>
            <a:custGeom>
              <a:avLst/>
              <a:gdLst/>
              <a:ahLst/>
              <a:cxnLst>
                <a:cxn ang="0">
                  <a:pos x="7" y="27"/>
                </a:cxn>
                <a:cxn ang="0">
                  <a:pos x="15" y="24"/>
                </a:cxn>
                <a:cxn ang="0">
                  <a:pos x="27" y="27"/>
                </a:cxn>
                <a:cxn ang="0">
                  <a:pos x="37" y="30"/>
                </a:cxn>
                <a:cxn ang="0">
                  <a:pos x="42" y="36"/>
                </a:cxn>
                <a:cxn ang="0">
                  <a:pos x="48" y="48"/>
                </a:cxn>
                <a:cxn ang="0">
                  <a:pos x="60" y="63"/>
                </a:cxn>
                <a:cxn ang="0">
                  <a:pos x="72" y="69"/>
                </a:cxn>
                <a:cxn ang="0">
                  <a:pos x="85" y="72"/>
                </a:cxn>
                <a:cxn ang="0">
                  <a:pos x="97" y="72"/>
                </a:cxn>
                <a:cxn ang="0">
                  <a:pos x="105" y="63"/>
                </a:cxn>
                <a:cxn ang="0">
                  <a:pos x="118" y="57"/>
                </a:cxn>
                <a:cxn ang="0">
                  <a:pos x="130" y="54"/>
                </a:cxn>
                <a:cxn ang="0">
                  <a:pos x="142" y="54"/>
                </a:cxn>
                <a:cxn ang="0">
                  <a:pos x="150" y="57"/>
                </a:cxn>
                <a:cxn ang="0">
                  <a:pos x="153" y="54"/>
                </a:cxn>
                <a:cxn ang="0">
                  <a:pos x="148" y="48"/>
                </a:cxn>
                <a:cxn ang="0">
                  <a:pos x="138" y="45"/>
                </a:cxn>
                <a:cxn ang="0">
                  <a:pos x="127" y="48"/>
                </a:cxn>
                <a:cxn ang="0">
                  <a:pos x="115" y="54"/>
                </a:cxn>
                <a:cxn ang="0">
                  <a:pos x="102" y="60"/>
                </a:cxn>
                <a:cxn ang="0">
                  <a:pos x="90" y="60"/>
                </a:cxn>
                <a:cxn ang="0">
                  <a:pos x="78" y="60"/>
                </a:cxn>
                <a:cxn ang="0">
                  <a:pos x="70" y="57"/>
                </a:cxn>
                <a:cxn ang="0">
                  <a:pos x="60" y="51"/>
                </a:cxn>
                <a:cxn ang="0">
                  <a:pos x="52" y="39"/>
                </a:cxn>
                <a:cxn ang="0">
                  <a:pos x="42" y="24"/>
                </a:cxn>
                <a:cxn ang="0">
                  <a:pos x="37" y="7"/>
                </a:cxn>
                <a:cxn ang="0">
                  <a:pos x="27" y="0"/>
                </a:cxn>
                <a:cxn ang="0">
                  <a:pos x="22" y="0"/>
                </a:cxn>
                <a:cxn ang="0">
                  <a:pos x="12" y="3"/>
                </a:cxn>
                <a:cxn ang="0">
                  <a:pos x="0" y="30"/>
                </a:cxn>
              </a:cxnLst>
              <a:rect l="0" t="0" r="r" b="b"/>
              <a:pathLst>
                <a:path w="158" h="73">
                  <a:moveTo>
                    <a:pt x="0" y="30"/>
                  </a:moveTo>
                  <a:lnTo>
                    <a:pt x="7" y="27"/>
                  </a:lnTo>
                  <a:lnTo>
                    <a:pt x="12" y="24"/>
                  </a:lnTo>
                  <a:lnTo>
                    <a:pt x="15" y="24"/>
                  </a:lnTo>
                  <a:lnTo>
                    <a:pt x="22" y="24"/>
                  </a:lnTo>
                  <a:lnTo>
                    <a:pt x="27" y="27"/>
                  </a:lnTo>
                  <a:lnTo>
                    <a:pt x="33" y="27"/>
                  </a:lnTo>
                  <a:lnTo>
                    <a:pt x="37" y="30"/>
                  </a:lnTo>
                  <a:lnTo>
                    <a:pt x="39" y="30"/>
                  </a:lnTo>
                  <a:lnTo>
                    <a:pt x="42" y="36"/>
                  </a:lnTo>
                  <a:lnTo>
                    <a:pt x="48" y="42"/>
                  </a:lnTo>
                  <a:lnTo>
                    <a:pt x="48" y="48"/>
                  </a:lnTo>
                  <a:lnTo>
                    <a:pt x="55" y="54"/>
                  </a:lnTo>
                  <a:lnTo>
                    <a:pt x="60" y="63"/>
                  </a:lnTo>
                  <a:lnTo>
                    <a:pt x="67" y="66"/>
                  </a:lnTo>
                  <a:lnTo>
                    <a:pt x="72" y="69"/>
                  </a:lnTo>
                  <a:lnTo>
                    <a:pt x="78" y="72"/>
                  </a:lnTo>
                  <a:lnTo>
                    <a:pt x="85" y="72"/>
                  </a:lnTo>
                  <a:lnTo>
                    <a:pt x="90" y="72"/>
                  </a:lnTo>
                  <a:lnTo>
                    <a:pt x="97" y="72"/>
                  </a:lnTo>
                  <a:lnTo>
                    <a:pt x="102" y="66"/>
                  </a:lnTo>
                  <a:lnTo>
                    <a:pt x="105" y="63"/>
                  </a:lnTo>
                  <a:lnTo>
                    <a:pt x="112" y="60"/>
                  </a:lnTo>
                  <a:lnTo>
                    <a:pt x="118" y="57"/>
                  </a:lnTo>
                  <a:lnTo>
                    <a:pt x="123" y="54"/>
                  </a:lnTo>
                  <a:lnTo>
                    <a:pt x="130" y="54"/>
                  </a:lnTo>
                  <a:lnTo>
                    <a:pt x="135" y="54"/>
                  </a:lnTo>
                  <a:lnTo>
                    <a:pt x="142" y="54"/>
                  </a:lnTo>
                  <a:lnTo>
                    <a:pt x="148" y="54"/>
                  </a:lnTo>
                  <a:lnTo>
                    <a:pt x="150" y="57"/>
                  </a:lnTo>
                  <a:lnTo>
                    <a:pt x="157" y="60"/>
                  </a:lnTo>
                  <a:lnTo>
                    <a:pt x="153" y="54"/>
                  </a:lnTo>
                  <a:lnTo>
                    <a:pt x="150" y="51"/>
                  </a:lnTo>
                  <a:lnTo>
                    <a:pt x="148" y="48"/>
                  </a:lnTo>
                  <a:lnTo>
                    <a:pt x="142" y="48"/>
                  </a:lnTo>
                  <a:lnTo>
                    <a:pt x="138" y="45"/>
                  </a:lnTo>
                  <a:lnTo>
                    <a:pt x="133" y="45"/>
                  </a:lnTo>
                  <a:lnTo>
                    <a:pt x="127" y="48"/>
                  </a:lnTo>
                  <a:lnTo>
                    <a:pt x="123" y="48"/>
                  </a:lnTo>
                  <a:lnTo>
                    <a:pt x="115" y="54"/>
                  </a:lnTo>
                  <a:lnTo>
                    <a:pt x="105" y="57"/>
                  </a:lnTo>
                  <a:lnTo>
                    <a:pt x="102" y="60"/>
                  </a:lnTo>
                  <a:lnTo>
                    <a:pt x="100" y="60"/>
                  </a:lnTo>
                  <a:lnTo>
                    <a:pt x="90" y="60"/>
                  </a:lnTo>
                  <a:lnTo>
                    <a:pt x="85" y="60"/>
                  </a:lnTo>
                  <a:lnTo>
                    <a:pt x="78" y="60"/>
                  </a:lnTo>
                  <a:lnTo>
                    <a:pt x="72" y="60"/>
                  </a:lnTo>
                  <a:lnTo>
                    <a:pt x="70" y="57"/>
                  </a:lnTo>
                  <a:lnTo>
                    <a:pt x="63" y="54"/>
                  </a:lnTo>
                  <a:lnTo>
                    <a:pt x="60" y="51"/>
                  </a:lnTo>
                  <a:lnTo>
                    <a:pt x="57" y="48"/>
                  </a:lnTo>
                  <a:lnTo>
                    <a:pt x="52" y="39"/>
                  </a:lnTo>
                  <a:lnTo>
                    <a:pt x="48" y="33"/>
                  </a:lnTo>
                  <a:lnTo>
                    <a:pt x="42" y="24"/>
                  </a:lnTo>
                  <a:lnTo>
                    <a:pt x="39" y="12"/>
                  </a:lnTo>
                  <a:lnTo>
                    <a:pt x="37" y="7"/>
                  </a:lnTo>
                  <a:lnTo>
                    <a:pt x="30" y="3"/>
                  </a:lnTo>
                  <a:lnTo>
                    <a:pt x="27" y="0"/>
                  </a:lnTo>
                  <a:lnTo>
                    <a:pt x="24" y="0"/>
                  </a:lnTo>
                  <a:lnTo>
                    <a:pt x="22" y="0"/>
                  </a:lnTo>
                  <a:lnTo>
                    <a:pt x="15" y="0"/>
                  </a:lnTo>
                  <a:lnTo>
                    <a:pt x="12" y="3"/>
                  </a:lnTo>
                  <a:lnTo>
                    <a:pt x="7" y="7"/>
                  </a:lnTo>
                  <a:lnTo>
                    <a:pt x="0"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4" name="Freeform 91"/>
            <p:cNvSpPr>
              <a:spLocks/>
            </p:cNvSpPr>
            <p:nvPr/>
          </p:nvSpPr>
          <p:spPr bwMode="ltGray">
            <a:xfrm>
              <a:off x="3421" y="1278"/>
              <a:ext cx="153" cy="75"/>
            </a:xfrm>
            <a:custGeom>
              <a:avLst/>
              <a:gdLst/>
              <a:ahLst/>
              <a:cxnLst>
                <a:cxn ang="0">
                  <a:pos x="3" y="46"/>
                </a:cxn>
                <a:cxn ang="0">
                  <a:pos x="15" y="49"/>
                </a:cxn>
                <a:cxn ang="0">
                  <a:pos x="23" y="49"/>
                </a:cxn>
                <a:cxn ang="0">
                  <a:pos x="33" y="46"/>
                </a:cxn>
                <a:cxn ang="0">
                  <a:pos x="42" y="37"/>
                </a:cxn>
                <a:cxn ang="0">
                  <a:pos x="48" y="28"/>
                </a:cxn>
                <a:cxn ang="0">
                  <a:pos x="57" y="12"/>
                </a:cxn>
                <a:cxn ang="0">
                  <a:pos x="68" y="3"/>
                </a:cxn>
                <a:cxn ang="0">
                  <a:pos x="83" y="0"/>
                </a:cxn>
                <a:cxn ang="0">
                  <a:pos x="92" y="3"/>
                </a:cxn>
                <a:cxn ang="0">
                  <a:pos x="104" y="10"/>
                </a:cxn>
                <a:cxn ang="0">
                  <a:pos x="113" y="15"/>
                </a:cxn>
                <a:cxn ang="0">
                  <a:pos x="125" y="22"/>
                </a:cxn>
                <a:cxn ang="0">
                  <a:pos x="137" y="22"/>
                </a:cxn>
                <a:cxn ang="0">
                  <a:pos x="149" y="15"/>
                </a:cxn>
                <a:cxn ang="0">
                  <a:pos x="152" y="22"/>
                </a:cxn>
                <a:cxn ang="0">
                  <a:pos x="143" y="25"/>
                </a:cxn>
                <a:cxn ang="0">
                  <a:pos x="134" y="28"/>
                </a:cxn>
                <a:cxn ang="0">
                  <a:pos x="122" y="28"/>
                </a:cxn>
                <a:cxn ang="0">
                  <a:pos x="113" y="22"/>
                </a:cxn>
                <a:cxn ang="0">
                  <a:pos x="102" y="15"/>
                </a:cxn>
                <a:cxn ang="0">
                  <a:pos x="87" y="12"/>
                </a:cxn>
                <a:cxn ang="0">
                  <a:pos x="75" y="12"/>
                </a:cxn>
                <a:cxn ang="0">
                  <a:pos x="65" y="15"/>
                </a:cxn>
                <a:cxn ang="0">
                  <a:pos x="57" y="22"/>
                </a:cxn>
                <a:cxn ang="0">
                  <a:pos x="50" y="34"/>
                </a:cxn>
                <a:cxn ang="0">
                  <a:pos x="42" y="53"/>
                </a:cxn>
                <a:cxn ang="0">
                  <a:pos x="33" y="68"/>
                </a:cxn>
                <a:cxn ang="0">
                  <a:pos x="23" y="74"/>
                </a:cxn>
                <a:cxn ang="0">
                  <a:pos x="18" y="74"/>
                </a:cxn>
                <a:cxn ang="0">
                  <a:pos x="8" y="71"/>
                </a:cxn>
                <a:cxn ang="0">
                  <a:pos x="0" y="4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5" name="Rectangle 92"/>
            <p:cNvSpPr>
              <a:spLocks noChangeArrowheads="1"/>
            </p:cNvSpPr>
            <p:nvPr/>
          </p:nvSpPr>
          <p:spPr bwMode="ltGray">
            <a:xfrm>
              <a:off x="3912" y="970"/>
              <a:ext cx="52" cy="54"/>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96" name="Freeform 93"/>
            <p:cNvSpPr>
              <a:spLocks/>
            </p:cNvSpPr>
            <p:nvPr/>
          </p:nvSpPr>
          <p:spPr bwMode="ltGray">
            <a:xfrm>
              <a:off x="4165" y="1266"/>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7" name="Freeform 94"/>
            <p:cNvSpPr>
              <a:spLocks/>
            </p:cNvSpPr>
            <p:nvPr/>
          </p:nvSpPr>
          <p:spPr bwMode="ltGray">
            <a:xfrm>
              <a:off x="1844" y="1008"/>
              <a:ext cx="103" cy="312"/>
            </a:xfrm>
            <a:custGeom>
              <a:avLst/>
              <a:gdLst/>
              <a:ahLst/>
              <a:cxnLst>
                <a:cxn ang="0">
                  <a:pos x="49" y="305"/>
                </a:cxn>
                <a:cxn ang="0">
                  <a:pos x="56" y="295"/>
                </a:cxn>
                <a:cxn ang="0">
                  <a:pos x="56" y="292"/>
                </a:cxn>
                <a:cxn ang="0">
                  <a:pos x="58" y="286"/>
                </a:cxn>
                <a:cxn ang="0">
                  <a:pos x="64" y="269"/>
                </a:cxn>
                <a:cxn ang="0">
                  <a:pos x="70" y="246"/>
                </a:cxn>
                <a:cxn ang="0">
                  <a:pos x="76" y="234"/>
                </a:cxn>
                <a:cxn ang="0">
                  <a:pos x="78" y="214"/>
                </a:cxn>
                <a:cxn ang="0">
                  <a:pos x="78" y="202"/>
                </a:cxn>
                <a:cxn ang="0">
                  <a:pos x="78" y="191"/>
                </a:cxn>
                <a:cxn ang="0">
                  <a:pos x="76" y="178"/>
                </a:cxn>
                <a:cxn ang="0">
                  <a:pos x="73" y="172"/>
                </a:cxn>
                <a:cxn ang="0">
                  <a:pos x="64" y="159"/>
                </a:cxn>
                <a:cxn ang="0">
                  <a:pos x="56" y="146"/>
                </a:cxn>
                <a:cxn ang="0">
                  <a:pos x="44" y="133"/>
                </a:cxn>
                <a:cxn ang="0">
                  <a:pos x="23" y="110"/>
                </a:cxn>
                <a:cxn ang="0">
                  <a:pos x="12" y="94"/>
                </a:cxn>
                <a:cxn ang="0">
                  <a:pos x="5" y="81"/>
                </a:cxn>
                <a:cxn ang="0">
                  <a:pos x="3" y="72"/>
                </a:cxn>
                <a:cxn ang="0">
                  <a:pos x="0" y="56"/>
                </a:cxn>
                <a:cxn ang="0">
                  <a:pos x="0" y="43"/>
                </a:cxn>
                <a:cxn ang="0">
                  <a:pos x="3" y="32"/>
                </a:cxn>
                <a:cxn ang="0">
                  <a:pos x="5" y="16"/>
                </a:cxn>
                <a:cxn ang="0">
                  <a:pos x="12" y="0"/>
                </a:cxn>
                <a:cxn ang="0">
                  <a:pos x="32" y="19"/>
                </a:cxn>
                <a:cxn ang="0">
                  <a:pos x="26" y="32"/>
                </a:cxn>
                <a:cxn ang="0">
                  <a:pos x="23" y="46"/>
                </a:cxn>
                <a:cxn ang="0">
                  <a:pos x="20" y="59"/>
                </a:cxn>
                <a:cxn ang="0">
                  <a:pos x="20" y="72"/>
                </a:cxn>
                <a:cxn ang="0">
                  <a:pos x="20" y="84"/>
                </a:cxn>
                <a:cxn ang="0">
                  <a:pos x="26" y="100"/>
                </a:cxn>
                <a:cxn ang="0">
                  <a:pos x="29" y="110"/>
                </a:cxn>
                <a:cxn ang="0">
                  <a:pos x="35" y="121"/>
                </a:cxn>
                <a:cxn ang="0">
                  <a:pos x="46" y="127"/>
                </a:cxn>
                <a:cxn ang="0">
                  <a:pos x="61" y="143"/>
                </a:cxn>
                <a:cxn ang="0">
                  <a:pos x="73" y="156"/>
                </a:cxn>
                <a:cxn ang="0">
                  <a:pos x="78" y="165"/>
                </a:cxn>
                <a:cxn ang="0">
                  <a:pos x="90" y="185"/>
                </a:cxn>
                <a:cxn ang="0">
                  <a:pos x="96" y="198"/>
                </a:cxn>
                <a:cxn ang="0">
                  <a:pos x="99" y="208"/>
                </a:cxn>
                <a:cxn ang="0">
                  <a:pos x="102" y="227"/>
                </a:cxn>
                <a:cxn ang="0">
                  <a:pos x="102" y="246"/>
                </a:cxn>
                <a:cxn ang="0">
                  <a:pos x="99" y="259"/>
                </a:cxn>
                <a:cxn ang="0">
                  <a:pos x="99" y="276"/>
                </a:cxn>
                <a:cxn ang="0">
                  <a:pos x="96" y="289"/>
                </a:cxn>
                <a:cxn ang="0">
                  <a:pos x="93" y="302"/>
                </a:cxn>
                <a:cxn ang="0">
                  <a:pos x="87" y="311"/>
                </a:cxn>
                <a:cxn ang="0">
                  <a:pos x="49" y="305"/>
                </a:cxn>
              </a:cxnLst>
              <a:rect l="0" t="0" r="r" b="b"/>
              <a:pathLst>
                <a:path w="103" h="312">
                  <a:moveTo>
                    <a:pt x="49" y="305"/>
                  </a:moveTo>
                  <a:lnTo>
                    <a:pt x="56" y="295"/>
                  </a:lnTo>
                  <a:lnTo>
                    <a:pt x="56" y="292"/>
                  </a:lnTo>
                  <a:lnTo>
                    <a:pt x="58" y="286"/>
                  </a:lnTo>
                  <a:lnTo>
                    <a:pt x="64" y="269"/>
                  </a:lnTo>
                  <a:lnTo>
                    <a:pt x="70" y="246"/>
                  </a:lnTo>
                  <a:lnTo>
                    <a:pt x="76" y="234"/>
                  </a:lnTo>
                  <a:lnTo>
                    <a:pt x="78" y="214"/>
                  </a:lnTo>
                  <a:lnTo>
                    <a:pt x="78" y="202"/>
                  </a:lnTo>
                  <a:lnTo>
                    <a:pt x="78" y="191"/>
                  </a:lnTo>
                  <a:lnTo>
                    <a:pt x="76" y="178"/>
                  </a:lnTo>
                  <a:lnTo>
                    <a:pt x="73" y="172"/>
                  </a:lnTo>
                  <a:lnTo>
                    <a:pt x="64" y="159"/>
                  </a:lnTo>
                  <a:lnTo>
                    <a:pt x="56" y="146"/>
                  </a:lnTo>
                  <a:lnTo>
                    <a:pt x="44" y="133"/>
                  </a:lnTo>
                  <a:lnTo>
                    <a:pt x="23" y="110"/>
                  </a:lnTo>
                  <a:lnTo>
                    <a:pt x="12" y="94"/>
                  </a:lnTo>
                  <a:lnTo>
                    <a:pt x="5" y="81"/>
                  </a:lnTo>
                  <a:lnTo>
                    <a:pt x="3" y="72"/>
                  </a:lnTo>
                  <a:lnTo>
                    <a:pt x="0" y="56"/>
                  </a:lnTo>
                  <a:lnTo>
                    <a:pt x="0" y="43"/>
                  </a:lnTo>
                  <a:lnTo>
                    <a:pt x="3" y="32"/>
                  </a:lnTo>
                  <a:lnTo>
                    <a:pt x="5" y="16"/>
                  </a:lnTo>
                  <a:lnTo>
                    <a:pt x="12" y="0"/>
                  </a:lnTo>
                  <a:lnTo>
                    <a:pt x="32" y="19"/>
                  </a:lnTo>
                  <a:lnTo>
                    <a:pt x="26" y="32"/>
                  </a:lnTo>
                  <a:lnTo>
                    <a:pt x="23" y="46"/>
                  </a:lnTo>
                  <a:lnTo>
                    <a:pt x="20" y="59"/>
                  </a:lnTo>
                  <a:lnTo>
                    <a:pt x="20" y="72"/>
                  </a:lnTo>
                  <a:lnTo>
                    <a:pt x="20" y="84"/>
                  </a:lnTo>
                  <a:lnTo>
                    <a:pt x="26" y="100"/>
                  </a:lnTo>
                  <a:lnTo>
                    <a:pt x="29" y="110"/>
                  </a:lnTo>
                  <a:lnTo>
                    <a:pt x="35" y="121"/>
                  </a:lnTo>
                  <a:lnTo>
                    <a:pt x="46" y="127"/>
                  </a:lnTo>
                  <a:lnTo>
                    <a:pt x="61" y="143"/>
                  </a:lnTo>
                  <a:lnTo>
                    <a:pt x="73" y="156"/>
                  </a:lnTo>
                  <a:lnTo>
                    <a:pt x="78" y="165"/>
                  </a:lnTo>
                  <a:lnTo>
                    <a:pt x="90" y="185"/>
                  </a:lnTo>
                  <a:lnTo>
                    <a:pt x="96" y="198"/>
                  </a:lnTo>
                  <a:lnTo>
                    <a:pt x="99" y="208"/>
                  </a:lnTo>
                  <a:lnTo>
                    <a:pt x="102" y="227"/>
                  </a:lnTo>
                  <a:lnTo>
                    <a:pt x="102" y="246"/>
                  </a:lnTo>
                  <a:lnTo>
                    <a:pt x="99" y="259"/>
                  </a:lnTo>
                  <a:lnTo>
                    <a:pt x="99" y="276"/>
                  </a:lnTo>
                  <a:lnTo>
                    <a:pt x="96" y="289"/>
                  </a:lnTo>
                  <a:lnTo>
                    <a:pt x="93" y="302"/>
                  </a:lnTo>
                  <a:lnTo>
                    <a:pt x="87" y="311"/>
                  </a:lnTo>
                  <a:lnTo>
                    <a:pt x="49" y="30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8" name="Freeform 95"/>
            <p:cNvSpPr>
              <a:spLocks/>
            </p:cNvSpPr>
            <p:nvPr/>
          </p:nvSpPr>
          <p:spPr bwMode="ltGray">
            <a:xfrm>
              <a:off x="1494" y="1245"/>
              <a:ext cx="159" cy="72"/>
            </a:xfrm>
            <a:custGeom>
              <a:avLst/>
              <a:gdLst/>
              <a:ahLst/>
              <a:cxnLst>
                <a:cxn ang="0">
                  <a:pos x="152" y="27"/>
                </a:cxn>
                <a:cxn ang="0">
                  <a:pos x="143" y="24"/>
                </a:cxn>
                <a:cxn ang="0">
                  <a:pos x="130" y="24"/>
                </a:cxn>
                <a:cxn ang="0">
                  <a:pos x="122" y="27"/>
                </a:cxn>
                <a:cxn ang="0">
                  <a:pos x="115" y="36"/>
                </a:cxn>
                <a:cxn ang="0">
                  <a:pos x="109" y="44"/>
                </a:cxn>
                <a:cxn ang="0">
                  <a:pos x="97" y="59"/>
                </a:cxn>
                <a:cxn ang="0">
                  <a:pos x="89" y="68"/>
                </a:cxn>
                <a:cxn ang="0">
                  <a:pos x="73" y="71"/>
                </a:cxn>
                <a:cxn ang="0">
                  <a:pos x="61" y="68"/>
                </a:cxn>
                <a:cxn ang="0">
                  <a:pos x="51" y="62"/>
                </a:cxn>
                <a:cxn ang="0">
                  <a:pos x="39" y="56"/>
                </a:cxn>
                <a:cxn ang="0">
                  <a:pos x="28" y="53"/>
                </a:cxn>
                <a:cxn ang="0">
                  <a:pos x="15" y="53"/>
                </a:cxn>
                <a:cxn ang="0">
                  <a:pos x="6" y="56"/>
                </a:cxn>
                <a:cxn ang="0">
                  <a:pos x="3" y="51"/>
                </a:cxn>
                <a:cxn ang="0">
                  <a:pos x="9" y="47"/>
                </a:cxn>
                <a:cxn ang="0">
                  <a:pos x="21" y="44"/>
                </a:cxn>
                <a:cxn ang="0">
                  <a:pos x="30" y="44"/>
                </a:cxn>
                <a:cxn ang="0">
                  <a:pos x="43" y="53"/>
                </a:cxn>
                <a:cxn ang="0">
                  <a:pos x="54" y="56"/>
                </a:cxn>
                <a:cxn ang="0">
                  <a:pos x="67" y="59"/>
                </a:cxn>
                <a:cxn ang="0">
                  <a:pos x="79" y="59"/>
                </a:cxn>
                <a:cxn ang="0">
                  <a:pos x="89" y="56"/>
                </a:cxn>
                <a:cxn ang="0">
                  <a:pos x="97" y="51"/>
                </a:cxn>
                <a:cxn ang="0">
                  <a:pos x="107" y="39"/>
                </a:cxn>
                <a:cxn ang="0">
                  <a:pos x="115" y="21"/>
                </a:cxn>
                <a:cxn ang="0">
                  <a:pos x="122" y="6"/>
                </a:cxn>
                <a:cxn ang="0">
                  <a:pos x="130" y="0"/>
                </a:cxn>
                <a:cxn ang="0">
                  <a:pos x="137" y="0"/>
                </a:cxn>
                <a:cxn ang="0">
                  <a:pos x="146" y="3"/>
                </a:cxn>
                <a:cxn ang="0">
                  <a:pos x="158" y="30"/>
                </a:cxn>
              </a:cxnLst>
              <a:rect l="0" t="0" r="r" b="b"/>
              <a:pathLst>
                <a:path w="159" h="72">
                  <a:moveTo>
                    <a:pt x="158" y="30"/>
                  </a:moveTo>
                  <a:lnTo>
                    <a:pt x="152" y="27"/>
                  </a:lnTo>
                  <a:lnTo>
                    <a:pt x="146" y="24"/>
                  </a:lnTo>
                  <a:lnTo>
                    <a:pt x="143" y="24"/>
                  </a:lnTo>
                  <a:lnTo>
                    <a:pt x="137" y="24"/>
                  </a:lnTo>
                  <a:lnTo>
                    <a:pt x="130" y="24"/>
                  </a:lnTo>
                  <a:lnTo>
                    <a:pt x="125" y="27"/>
                  </a:lnTo>
                  <a:lnTo>
                    <a:pt x="122" y="27"/>
                  </a:lnTo>
                  <a:lnTo>
                    <a:pt x="119" y="30"/>
                  </a:lnTo>
                  <a:lnTo>
                    <a:pt x="115" y="36"/>
                  </a:lnTo>
                  <a:lnTo>
                    <a:pt x="109" y="41"/>
                  </a:lnTo>
                  <a:lnTo>
                    <a:pt x="109" y="44"/>
                  </a:lnTo>
                  <a:lnTo>
                    <a:pt x="104" y="53"/>
                  </a:lnTo>
                  <a:lnTo>
                    <a:pt x="97" y="59"/>
                  </a:lnTo>
                  <a:lnTo>
                    <a:pt x="94" y="65"/>
                  </a:lnTo>
                  <a:lnTo>
                    <a:pt x="89" y="68"/>
                  </a:lnTo>
                  <a:lnTo>
                    <a:pt x="79" y="71"/>
                  </a:lnTo>
                  <a:lnTo>
                    <a:pt x="73" y="71"/>
                  </a:lnTo>
                  <a:lnTo>
                    <a:pt x="67" y="71"/>
                  </a:lnTo>
                  <a:lnTo>
                    <a:pt x="61" y="68"/>
                  </a:lnTo>
                  <a:lnTo>
                    <a:pt x="54" y="65"/>
                  </a:lnTo>
                  <a:lnTo>
                    <a:pt x="51" y="62"/>
                  </a:lnTo>
                  <a:lnTo>
                    <a:pt x="46" y="59"/>
                  </a:lnTo>
                  <a:lnTo>
                    <a:pt x="39" y="56"/>
                  </a:lnTo>
                  <a:lnTo>
                    <a:pt x="33" y="53"/>
                  </a:lnTo>
                  <a:lnTo>
                    <a:pt x="28" y="53"/>
                  </a:lnTo>
                  <a:lnTo>
                    <a:pt x="21" y="51"/>
                  </a:lnTo>
                  <a:lnTo>
                    <a:pt x="15" y="53"/>
                  </a:lnTo>
                  <a:lnTo>
                    <a:pt x="9" y="53"/>
                  </a:lnTo>
                  <a:lnTo>
                    <a:pt x="6" y="56"/>
                  </a:lnTo>
                  <a:lnTo>
                    <a:pt x="0" y="59"/>
                  </a:lnTo>
                  <a:lnTo>
                    <a:pt x="3" y="51"/>
                  </a:lnTo>
                  <a:lnTo>
                    <a:pt x="6" y="47"/>
                  </a:lnTo>
                  <a:lnTo>
                    <a:pt x="9" y="47"/>
                  </a:lnTo>
                  <a:lnTo>
                    <a:pt x="15" y="44"/>
                  </a:lnTo>
                  <a:lnTo>
                    <a:pt x="21" y="44"/>
                  </a:lnTo>
                  <a:lnTo>
                    <a:pt x="24" y="44"/>
                  </a:lnTo>
                  <a:lnTo>
                    <a:pt x="30" y="44"/>
                  </a:lnTo>
                  <a:lnTo>
                    <a:pt x="33" y="47"/>
                  </a:lnTo>
                  <a:lnTo>
                    <a:pt x="43" y="53"/>
                  </a:lnTo>
                  <a:lnTo>
                    <a:pt x="49" y="56"/>
                  </a:lnTo>
                  <a:lnTo>
                    <a:pt x="54" y="56"/>
                  </a:lnTo>
                  <a:lnTo>
                    <a:pt x="58" y="59"/>
                  </a:lnTo>
                  <a:lnTo>
                    <a:pt x="67" y="59"/>
                  </a:lnTo>
                  <a:lnTo>
                    <a:pt x="76" y="59"/>
                  </a:lnTo>
                  <a:lnTo>
                    <a:pt x="79" y="59"/>
                  </a:lnTo>
                  <a:lnTo>
                    <a:pt x="85" y="59"/>
                  </a:lnTo>
                  <a:lnTo>
                    <a:pt x="89" y="56"/>
                  </a:lnTo>
                  <a:lnTo>
                    <a:pt x="94" y="53"/>
                  </a:lnTo>
                  <a:lnTo>
                    <a:pt x="97" y="51"/>
                  </a:lnTo>
                  <a:lnTo>
                    <a:pt x="100" y="47"/>
                  </a:lnTo>
                  <a:lnTo>
                    <a:pt x="107" y="39"/>
                  </a:lnTo>
                  <a:lnTo>
                    <a:pt x="109" y="32"/>
                  </a:lnTo>
                  <a:lnTo>
                    <a:pt x="115" y="21"/>
                  </a:lnTo>
                  <a:lnTo>
                    <a:pt x="122" y="12"/>
                  </a:lnTo>
                  <a:lnTo>
                    <a:pt x="122" y="6"/>
                  </a:lnTo>
                  <a:lnTo>
                    <a:pt x="128" y="3"/>
                  </a:lnTo>
                  <a:lnTo>
                    <a:pt x="130" y="0"/>
                  </a:lnTo>
                  <a:lnTo>
                    <a:pt x="134" y="0"/>
                  </a:lnTo>
                  <a:lnTo>
                    <a:pt x="137" y="0"/>
                  </a:lnTo>
                  <a:lnTo>
                    <a:pt x="143" y="0"/>
                  </a:lnTo>
                  <a:lnTo>
                    <a:pt x="146" y="3"/>
                  </a:lnTo>
                  <a:lnTo>
                    <a:pt x="152" y="6"/>
                  </a:lnTo>
                  <a:lnTo>
                    <a:pt x="158"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99" name="Freeform 96"/>
            <p:cNvSpPr>
              <a:spLocks/>
            </p:cNvSpPr>
            <p:nvPr/>
          </p:nvSpPr>
          <p:spPr bwMode="ltGray">
            <a:xfrm>
              <a:off x="737" y="1144"/>
              <a:ext cx="156" cy="74"/>
            </a:xfrm>
            <a:custGeom>
              <a:avLst/>
              <a:gdLst/>
              <a:ahLst/>
              <a:cxnLst>
                <a:cxn ang="0">
                  <a:pos x="0" y="43"/>
                </a:cxn>
                <a:cxn ang="0">
                  <a:pos x="4" y="46"/>
                </a:cxn>
                <a:cxn ang="0">
                  <a:pos x="9" y="48"/>
                </a:cxn>
                <a:cxn ang="0">
                  <a:pos x="15" y="48"/>
                </a:cxn>
                <a:cxn ang="0">
                  <a:pos x="22" y="48"/>
                </a:cxn>
                <a:cxn ang="0">
                  <a:pos x="27" y="48"/>
                </a:cxn>
                <a:cxn ang="0">
                  <a:pos x="30" y="46"/>
                </a:cxn>
                <a:cxn ang="0">
                  <a:pos x="37" y="43"/>
                </a:cxn>
                <a:cxn ang="0">
                  <a:pos x="43" y="37"/>
                </a:cxn>
                <a:cxn ang="0">
                  <a:pos x="45" y="30"/>
                </a:cxn>
                <a:cxn ang="0">
                  <a:pos x="49" y="25"/>
                </a:cxn>
                <a:cxn ang="0">
                  <a:pos x="52" y="18"/>
                </a:cxn>
                <a:cxn ang="0">
                  <a:pos x="58" y="12"/>
                </a:cxn>
                <a:cxn ang="0">
                  <a:pos x="64" y="7"/>
                </a:cxn>
                <a:cxn ang="0">
                  <a:pos x="70" y="3"/>
                </a:cxn>
                <a:cxn ang="0">
                  <a:pos x="76" y="0"/>
                </a:cxn>
                <a:cxn ang="0">
                  <a:pos x="85" y="0"/>
                </a:cxn>
                <a:cxn ang="0">
                  <a:pos x="91" y="0"/>
                </a:cxn>
                <a:cxn ang="0">
                  <a:pos x="95" y="0"/>
                </a:cxn>
                <a:cxn ang="0">
                  <a:pos x="100" y="7"/>
                </a:cxn>
                <a:cxn ang="0">
                  <a:pos x="106" y="9"/>
                </a:cxn>
                <a:cxn ang="0">
                  <a:pos x="110" y="12"/>
                </a:cxn>
                <a:cxn ang="0">
                  <a:pos x="118" y="15"/>
                </a:cxn>
                <a:cxn ang="0">
                  <a:pos x="125" y="18"/>
                </a:cxn>
                <a:cxn ang="0">
                  <a:pos x="130" y="18"/>
                </a:cxn>
                <a:cxn ang="0">
                  <a:pos x="136" y="18"/>
                </a:cxn>
                <a:cxn ang="0">
                  <a:pos x="140" y="18"/>
                </a:cxn>
                <a:cxn ang="0">
                  <a:pos x="146" y="18"/>
                </a:cxn>
                <a:cxn ang="0">
                  <a:pos x="151" y="15"/>
                </a:cxn>
                <a:cxn ang="0">
                  <a:pos x="155" y="12"/>
                </a:cxn>
                <a:cxn ang="0">
                  <a:pos x="155" y="18"/>
                </a:cxn>
                <a:cxn ang="0">
                  <a:pos x="151" y="22"/>
                </a:cxn>
                <a:cxn ang="0">
                  <a:pos x="146" y="25"/>
                </a:cxn>
                <a:cxn ang="0">
                  <a:pos x="143" y="27"/>
                </a:cxn>
                <a:cxn ang="0">
                  <a:pos x="136" y="27"/>
                </a:cxn>
                <a:cxn ang="0">
                  <a:pos x="133" y="27"/>
                </a:cxn>
                <a:cxn ang="0">
                  <a:pos x="128" y="27"/>
                </a:cxn>
                <a:cxn ang="0">
                  <a:pos x="121" y="25"/>
                </a:cxn>
                <a:cxn ang="0">
                  <a:pos x="115" y="18"/>
                </a:cxn>
                <a:cxn ang="0">
                  <a:pos x="106" y="15"/>
                </a:cxn>
                <a:cxn ang="0">
                  <a:pos x="103" y="12"/>
                </a:cxn>
                <a:cxn ang="0">
                  <a:pos x="97" y="12"/>
                </a:cxn>
                <a:cxn ang="0">
                  <a:pos x="88" y="12"/>
                </a:cxn>
                <a:cxn ang="0">
                  <a:pos x="82" y="12"/>
                </a:cxn>
                <a:cxn ang="0">
                  <a:pos x="79" y="12"/>
                </a:cxn>
                <a:cxn ang="0">
                  <a:pos x="73" y="12"/>
                </a:cxn>
                <a:cxn ang="0">
                  <a:pos x="67" y="15"/>
                </a:cxn>
                <a:cxn ang="0">
                  <a:pos x="64" y="18"/>
                </a:cxn>
                <a:cxn ang="0">
                  <a:pos x="58" y="22"/>
                </a:cxn>
                <a:cxn ang="0">
                  <a:pos x="55" y="25"/>
                </a:cxn>
                <a:cxn ang="0">
                  <a:pos x="52" y="33"/>
                </a:cxn>
                <a:cxn ang="0">
                  <a:pos x="45" y="43"/>
                </a:cxn>
                <a:cxn ang="0">
                  <a:pos x="43" y="48"/>
                </a:cxn>
                <a:cxn ang="0">
                  <a:pos x="37" y="61"/>
                </a:cxn>
                <a:cxn ang="0">
                  <a:pos x="34" y="67"/>
                </a:cxn>
                <a:cxn ang="0">
                  <a:pos x="30" y="70"/>
                </a:cxn>
                <a:cxn ang="0">
                  <a:pos x="27" y="73"/>
                </a:cxn>
                <a:cxn ang="0">
                  <a:pos x="22" y="73"/>
                </a:cxn>
                <a:cxn ang="0">
                  <a:pos x="19" y="73"/>
                </a:cxn>
                <a:cxn ang="0">
                  <a:pos x="15" y="73"/>
                </a:cxn>
                <a:cxn ang="0">
                  <a:pos x="9" y="70"/>
                </a:cxn>
                <a:cxn ang="0">
                  <a:pos x="7" y="67"/>
                </a:cxn>
                <a:cxn ang="0">
                  <a:pos x="0" y="43"/>
                </a:cxn>
              </a:cxnLst>
              <a:rect l="0" t="0" r="r" b="b"/>
              <a:pathLst>
                <a:path w="156" h="74">
                  <a:moveTo>
                    <a:pt x="0" y="43"/>
                  </a:moveTo>
                  <a:lnTo>
                    <a:pt x="4" y="46"/>
                  </a:lnTo>
                  <a:lnTo>
                    <a:pt x="9" y="48"/>
                  </a:lnTo>
                  <a:lnTo>
                    <a:pt x="15" y="48"/>
                  </a:lnTo>
                  <a:lnTo>
                    <a:pt x="22" y="48"/>
                  </a:lnTo>
                  <a:lnTo>
                    <a:pt x="27" y="48"/>
                  </a:lnTo>
                  <a:lnTo>
                    <a:pt x="30" y="46"/>
                  </a:lnTo>
                  <a:lnTo>
                    <a:pt x="37" y="43"/>
                  </a:lnTo>
                  <a:lnTo>
                    <a:pt x="43" y="37"/>
                  </a:lnTo>
                  <a:lnTo>
                    <a:pt x="45" y="30"/>
                  </a:lnTo>
                  <a:lnTo>
                    <a:pt x="49" y="25"/>
                  </a:lnTo>
                  <a:lnTo>
                    <a:pt x="52" y="18"/>
                  </a:lnTo>
                  <a:lnTo>
                    <a:pt x="58" y="12"/>
                  </a:lnTo>
                  <a:lnTo>
                    <a:pt x="64" y="7"/>
                  </a:lnTo>
                  <a:lnTo>
                    <a:pt x="70" y="3"/>
                  </a:lnTo>
                  <a:lnTo>
                    <a:pt x="76" y="0"/>
                  </a:lnTo>
                  <a:lnTo>
                    <a:pt x="85" y="0"/>
                  </a:lnTo>
                  <a:lnTo>
                    <a:pt x="91" y="0"/>
                  </a:lnTo>
                  <a:lnTo>
                    <a:pt x="95" y="0"/>
                  </a:lnTo>
                  <a:lnTo>
                    <a:pt x="100" y="7"/>
                  </a:lnTo>
                  <a:lnTo>
                    <a:pt x="106" y="9"/>
                  </a:lnTo>
                  <a:lnTo>
                    <a:pt x="110" y="12"/>
                  </a:lnTo>
                  <a:lnTo>
                    <a:pt x="118" y="15"/>
                  </a:lnTo>
                  <a:lnTo>
                    <a:pt x="125" y="18"/>
                  </a:lnTo>
                  <a:lnTo>
                    <a:pt x="130" y="18"/>
                  </a:lnTo>
                  <a:lnTo>
                    <a:pt x="136" y="18"/>
                  </a:lnTo>
                  <a:lnTo>
                    <a:pt x="140" y="18"/>
                  </a:lnTo>
                  <a:lnTo>
                    <a:pt x="146" y="18"/>
                  </a:lnTo>
                  <a:lnTo>
                    <a:pt x="151" y="15"/>
                  </a:lnTo>
                  <a:lnTo>
                    <a:pt x="155" y="12"/>
                  </a:lnTo>
                  <a:lnTo>
                    <a:pt x="155" y="18"/>
                  </a:lnTo>
                  <a:lnTo>
                    <a:pt x="151" y="22"/>
                  </a:lnTo>
                  <a:lnTo>
                    <a:pt x="146" y="25"/>
                  </a:lnTo>
                  <a:lnTo>
                    <a:pt x="143" y="27"/>
                  </a:lnTo>
                  <a:lnTo>
                    <a:pt x="136" y="27"/>
                  </a:lnTo>
                  <a:lnTo>
                    <a:pt x="133" y="27"/>
                  </a:lnTo>
                  <a:lnTo>
                    <a:pt x="128" y="27"/>
                  </a:lnTo>
                  <a:lnTo>
                    <a:pt x="121" y="25"/>
                  </a:lnTo>
                  <a:lnTo>
                    <a:pt x="115" y="18"/>
                  </a:lnTo>
                  <a:lnTo>
                    <a:pt x="106" y="15"/>
                  </a:lnTo>
                  <a:lnTo>
                    <a:pt x="103" y="12"/>
                  </a:lnTo>
                  <a:lnTo>
                    <a:pt x="97" y="12"/>
                  </a:lnTo>
                  <a:lnTo>
                    <a:pt x="88" y="12"/>
                  </a:lnTo>
                  <a:lnTo>
                    <a:pt x="82" y="12"/>
                  </a:lnTo>
                  <a:lnTo>
                    <a:pt x="79" y="12"/>
                  </a:lnTo>
                  <a:lnTo>
                    <a:pt x="73" y="12"/>
                  </a:lnTo>
                  <a:lnTo>
                    <a:pt x="67" y="15"/>
                  </a:lnTo>
                  <a:lnTo>
                    <a:pt x="64" y="18"/>
                  </a:lnTo>
                  <a:lnTo>
                    <a:pt x="58" y="22"/>
                  </a:lnTo>
                  <a:lnTo>
                    <a:pt x="55" y="25"/>
                  </a:lnTo>
                  <a:lnTo>
                    <a:pt x="52" y="33"/>
                  </a:lnTo>
                  <a:lnTo>
                    <a:pt x="45" y="43"/>
                  </a:lnTo>
                  <a:lnTo>
                    <a:pt x="43" y="48"/>
                  </a:lnTo>
                  <a:lnTo>
                    <a:pt x="37" y="61"/>
                  </a:lnTo>
                  <a:lnTo>
                    <a:pt x="34" y="67"/>
                  </a:lnTo>
                  <a:lnTo>
                    <a:pt x="30" y="70"/>
                  </a:lnTo>
                  <a:lnTo>
                    <a:pt x="27" y="73"/>
                  </a:lnTo>
                  <a:lnTo>
                    <a:pt x="22" y="73"/>
                  </a:lnTo>
                  <a:lnTo>
                    <a:pt x="19" y="73"/>
                  </a:lnTo>
                  <a:lnTo>
                    <a:pt x="15" y="73"/>
                  </a:lnTo>
                  <a:lnTo>
                    <a:pt x="9" y="70"/>
                  </a:lnTo>
                  <a:lnTo>
                    <a:pt x="7" y="67"/>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0" name="Freeform 97"/>
            <p:cNvSpPr>
              <a:spLocks/>
            </p:cNvSpPr>
            <p:nvPr/>
          </p:nvSpPr>
          <p:spPr bwMode="ltGray">
            <a:xfrm>
              <a:off x="1343" y="1062"/>
              <a:ext cx="60" cy="81"/>
            </a:xfrm>
            <a:custGeom>
              <a:avLst/>
              <a:gdLst/>
              <a:ahLst/>
              <a:cxnLst>
                <a:cxn ang="0">
                  <a:pos x="59" y="0"/>
                </a:cxn>
                <a:cxn ang="0">
                  <a:pos x="0" y="30"/>
                </a:cxn>
                <a:cxn ang="0">
                  <a:pos x="45" y="80"/>
                </a:cxn>
                <a:cxn ang="0">
                  <a:pos x="59" y="0"/>
                </a:cxn>
              </a:cxnLst>
              <a:rect l="0" t="0" r="r" b="b"/>
              <a:pathLst>
                <a:path w="60" h="81">
                  <a:moveTo>
                    <a:pt x="59" y="0"/>
                  </a:moveTo>
                  <a:lnTo>
                    <a:pt x="0" y="30"/>
                  </a:lnTo>
                  <a:lnTo>
                    <a:pt x="45" y="80"/>
                  </a:lnTo>
                  <a:lnTo>
                    <a:pt x="59"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1" name="Rectangle 98"/>
            <p:cNvSpPr>
              <a:spLocks noChangeArrowheads="1"/>
            </p:cNvSpPr>
            <p:nvPr/>
          </p:nvSpPr>
          <p:spPr bwMode="ltGray">
            <a:xfrm>
              <a:off x="2203" y="1137"/>
              <a:ext cx="52" cy="56"/>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102" name="Freeform 99"/>
            <p:cNvSpPr>
              <a:spLocks/>
            </p:cNvSpPr>
            <p:nvPr/>
          </p:nvSpPr>
          <p:spPr bwMode="ltGray">
            <a:xfrm>
              <a:off x="1211" y="1224"/>
              <a:ext cx="55" cy="66"/>
            </a:xfrm>
            <a:custGeom>
              <a:avLst/>
              <a:gdLst/>
              <a:ahLst/>
              <a:cxnLst>
                <a:cxn ang="0">
                  <a:pos x="30" y="0"/>
                </a:cxn>
                <a:cxn ang="0">
                  <a:pos x="0" y="18"/>
                </a:cxn>
                <a:cxn ang="0">
                  <a:pos x="16" y="65"/>
                </a:cxn>
                <a:cxn ang="0">
                  <a:pos x="54" y="42"/>
                </a:cxn>
                <a:cxn ang="0">
                  <a:pos x="30" y="0"/>
                </a:cxn>
              </a:cxnLst>
              <a:rect l="0" t="0" r="r" b="b"/>
              <a:pathLst>
                <a:path w="55" h="66">
                  <a:moveTo>
                    <a:pt x="30" y="0"/>
                  </a:moveTo>
                  <a:lnTo>
                    <a:pt x="0" y="18"/>
                  </a:lnTo>
                  <a:lnTo>
                    <a:pt x="16" y="65"/>
                  </a:lnTo>
                  <a:lnTo>
                    <a:pt x="54" y="42"/>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 name="Freeform 100"/>
            <p:cNvSpPr>
              <a:spLocks/>
            </p:cNvSpPr>
            <p:nvPr/>
          </p:nvSpPr>
          <p:spPr bwMode="ltGray">
            <a:xfrm>
              <a:off x="2902" y="1082"/>
              <a:ext cx="232" cy="116"/>
            </a:xfrm>
            <a:custGeom>
              <a:avLst/>
              <a:gdLst/>
              <a:ahLst/>
              <a:cxnLst>
                <a:cxn ang="0">
                  <a:pos x="0" y="111"/>
                </a:cxn>
                <a:cxn ang="0">
                  <a:pos x="9" y="115"/>
                </a:cxn>
                <a:cxn ang="0">
                  <a:pos x="19" y="115"/>
                </a:cxn>
                <a:cxn ang="0">
                  <a:pos x="30" y="115"/>
                </a:cxn>
                <a:cxn ang="0">
                  <a:pos x="40" y="111"/>
                </a:cxn>
                <a:cxn ang="0">
                  <a:pos x="49" y="108"/>
                </a:cxn>
                <a:cxn ang="0">
                  <a:pos x="61" y="105"/>
                </a:cxn>
                <a:cxn ang="0">
                  <a:pos x="64" y="102"/>
                </a:cxn>
                <a:cxn ang="0">
                  <a:pos x="73" y="93"/>
                </a:cxn>
                <a:cxn ang="0">
                  <a:pos x="76" y="84"/>
                </a:cxn>
                <a:cxn ang="0">
                  <a:pos x="82" y="77"/>
                </a:cxn>
                <a:cxn ang="0">
                  <a:pos x="85" y="72"/>
                </a:cxn>
                <a:cxn ang="0">
                  <a:pos x="95" y="56"/>
                </a:cxn>
                <a:cxn ang="0">
                  <a:pos x="110" y="43"/>
                </a:cxn>
                <a:cxn ang="0">
                  <a:pos x="116" y="38"/>
                </a:cxn>
                <a:cxn ang="0">
                  <a:pos x="131" y="31"/>
                </a:cxn>
                <a:cxn ang="0">
                  <a:pos x="146" y="25"/>
                </a:cxn>
                <a:cxn ang="0">
                  <a:pos x="155" y="22"/>
                </a:cxn>
                <a:cxn ang="0">
                  <a:pos x="167" y="18"/>
                </a:cxn>
                <a:cxn ang="0">
                  <a:pos x="176" y="22"/>
                </a:cxn>
                <a:cxn ang="0">
                  <a:pos x="191" y="25"/>
                </a:cxn>
                <a:cxn ang="0">
                  <a:pos x="206" y="31"/>
                </a:cxn>
                <a:cxn ang="0">
                  <a:pos x="216" y="38"/>
                </a:cxn>
                <a:cxn ang="0">
                  <a:pos x="219" y="46"/>
                </a:cxn>
                <a:cxn ang="0">
                  <a:pos x="231" y="13"/>
                </a:cxn>
                <a:cxn ang="0">
                  <a:pos x="222" y="10"/>
                </a:cxn>
                <a:cxn ang="0">
                  <a:pos x="209" y="3"/>
                </a:cxn>
                <a:cxn ang="0">
                  <a:pos x="194" y="0"/>
                </a:cxn>
                <a:cxn ang="0">
                  <a:pos x="182" y="0"/>
                </a:cxn>
                <a:cxn ang="0">
                  <a:pos x="167" y="0"/>
                </a:cxn>
                <a:cxn ang="0">
                  <a:pos x="155" y="3"/>
                </a:cxn>
                <a:cxn ang="0">
                  <a:pos x="143" y="10"/>
                </a:cxn>
                <a:cxn ang="0">
                  <a:pos x="131" y="13"/>
                </a:cxn>
                <a:cxn ang="0">
                  <a:pos x="125" y="18"/>
                </a:cxn>
                <a:cxn ang="0">
                  <a:pos x="113" y="31"/>
                </a:cxn>
                <a:cxn ang="0">
                  <a:pos x="100" y="43"/>
                </a:cxn>
                <a:cxn ang="0">
                  <a:pos x="88" y="56"/>
                </a:cxn>
                <a:cxn ang="0">
                  <a:pos x="80" y="69"/>
                </a:cxn>
                <a:cxn ang="0">
                  <a:pos x="73" y="74"/>
                </a:cxn>
                <a:cxn ang="0">
                  <a:pos x="61" y="84"/>
                </a:cxn>
                <a:cxn ang="0">
                  <a:pos x="52" y="87"/>
                </a:cxn>
                <a:cxn ang="0">
                  <a:pos x="45" y="90"/>
                </a:cxn>
                <a:cxn ang="0">
                  <a:pos x="34" y="90"/>
                </a:cxn>
                <a:cxn ang="0">
                  <a:pos x="25" y="90"/>
                </a:cxn>
                <a:cxn ang="0">
                  <a:pos x="19" y="87"/>
                </a:cxn>
                <a:cxn ang="0">
                  <a:pos x="7" y="80"/>
                </a:cxn>
                <a:cxn ang="0">
                  <a:pos x="0" y="111"/>
                </a:cxn>
              </a:cxnLst>
              <a:rect l="0" t="0" r="r" b="b"/>
              <a:pathLst>
                <a:path w="232" h="116">
                  <a:moveTo>
                    <a:pt x="0" y="111"/>
                  </a:moveTo>
                  <a:lnTo>
                    <a:pt x="9" y="115"/>
                  </a:lnTo>
                  <a:lnTo>
                    <a:pt x="19" y="115"/>
                  </a:lnTo>
                  <a:lnTo>
                    <a:pt x="30" y="115"/>
                  </a:lnTo>
                  <a:lnTo>
                    <a:pt x="40" y="111"/>
                  </a:lnTo>
                  <a:lnTo>
                    <a:pt x="49" y="108"/>
                  </a:lnTo>
                  <a:lnTo>
                    <a:pt x="61" y="105"/>
                  </a:lnTo>
                  <a:lnTo>
                    <a:pt x="64" y="102"/>
                  </a:lnTo>
                  <a:lnTo>
                    <a:pt x="73" y="93"/>
                  </a:lnTo>
                  <a:lnTo>
                    <a:pt x="76" y="84"/>
                  </a:lnTo>
                  <a:lnTo>
                    <a:pt x="82" y="77"/>
                  </a:lnTo>
                  <a:lnTo>
                    <a:pt x="85" y="72"/>
                  </a:lnTo>
                  <a:lnTo>
                    <a:pt x="95" y="56"/>
                  </a:lnTo>
                  <a:lnTo>
                    <a:pt x="110" y="43"/>
                  </a:lnTo>
                  <a:lnTo>
                    <a:pt x="116" y="38"/>
                  </a:lnTo>
                  <a:lnTo>
                    <a:pt x="131" y="31"/>
                  </a:lnTo>
                  <a:lnTo>
                    <a:pt x="146" y="25"/>
                  </a:lnTo>
                  <a:lnTo>
                    <a:pt x="155" y="22"/>
                  </a:lnTo>
                  <a:lnTo>
                    <a:pt x="167" y="18"/>
                  </a:lnTo>
                  <a:lnTo>
                    <a:pt x="176" y="22"/>
                  </a:lnTo>
                  <a:lnTo>
                    <a:pt x="191" y="25"/>
                  </a:lnTo>
                  <a:lnTo>
                    <a:pt x="206" y="31"/>
                  </a:lnTo>
                  <a:lnTo>
                    <a:pt x="216" y="38"/>
                  </a:lnTo>
                  <a:lnTo>
                    <a:pt x="219" y="46"/>
                  </a:lnTo>
                  <a:lnTo>
                    <a:pt x="231" y="13"/>
                  </a:lnTo>
                  <a:lnTo>
                    <a:pt x="222" y="10"/>
                  </a:lnTo>
                  <a:lnTo>
                    <a:pt x="209" y="3"/>
                  </a:lnTo>
                  <a:lnTo>
                    <a:pt x="194" y="0"/>
                  </a:lnTo>
                  <a:lnTo>
                    <a:pt x="182" y="0"/>
                  </a:lnTo>
                  <a:lnTo>
                    <a:pt x="167" y="0"/>
                  </a:lnTo>
                  <a:lnTo>
                    <a:pt x="155" y="3"/>
                  </a:lnTo>
                  <a:lnTo>
                    <a:pt x="143" y="10"/>
                  </a:lnTo>
                  <a:lnTo>
                    <a:pt x="131" y="13"/>
                  </a:lnTo>
                  <a:lnTo>
                    <a:pt x="125" y="18"/>
                  </a:lnTo>
                  <a:lnTo>
                    <a:pt x="113" y="31"/>
                  </a:lnTo>
                  <a:lnTo>
                    <a:pt x="100" y="43"/>
                  </a:lnTo>
                  <a:lnTo>
                    <a:pt x="88" y="56"/>
                  </a:lnTo>
                  <a:lnTo>
                    <a:pt x="80" y="69"/>
                  </a:lnTo>
                  <a:lnTo>
                    <a:pt x="73" y="74"/>
                  </a:lnTo>
                  <a:lnTo>
                    <a:pt x="61" y="84"/>
                  </a:lnTo>
                  <a:lnTo>
                    <a:pt x="52" y="87"/>
                  </a:lnTo>
                  <a:lnTo>
                    <a:pt x="45" y="90"/>
                  </a:lnTo>
                  <a:lnTo>
                    <a:pt x="34" y="90"/>
                  </a:lnTo>
                  <a:lnTo>
                    <a:pt x="25" y="90"/>
                  </a:lnTo>
                  <a:lnTo>
                    <a:pt x="19" y="87"/>
                  </a:lnTo>
                  <a:lnTo>
                    <a:pt x="7" y="80"/>
                  </a:lnTo>
                  <a:lnTo>
                    <a:pt x="0" y="11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 name="Freeform 101"/>
            <p:cNvSpPr>
              <a:spLocks/>
            </p:cNvSpPr>
            <p:nvPr/>
          </p:nvSpPr>
          <p:spPr bwMode="ltGray">
            <a:xfrm>
              <a:off x="2874" y="1317"/>
              <a:ext cx="56" cy="102"/>
            </a:xfrm>
            <a:custGeom>
              <a:avLst/>
              <a:gdLst/>
              <a:ahLst/>
              <a:cxnLst>
                <a:cxn ang="0">
                  <a:pos x="14" y="0"/>
                </a:cxn>
                <a:cxn ang="0">
                  <a:pos x="0" y="101"/>
                </a:cxn>
                <a:cxn ang="0">
                  <a:pos x="55" y="49"/>
                </a:cxn>
                <a:cxn ang="0">
                  <a:pos x="14" y="0"/>
                </a:cxn>
              </a:cxnLst>
              <a:rect l="0" t="0" r="r" b="b"/>
              <a:pathLst>
                <a:path w="56" h="102">
                  <a:moveTo>
                    <a:pt x="14" y="0"/>
                  </a:moveTo>
                  <a:lnTo>
                    <a:pt x="0" y="101"/>
                  </a:lnTo>
                  <a:lnTo>
                    <a:pt x="55" y="49"/>
                  </a:lnTo>
                  <a:lnTo>
                    <a:pt x="14"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 name="Freeform 102"/>
            <p:cNvSpPr>
              <a:spLocks/>
            </p:cNvSpPr>
            <p:nvPr/>
          </p:nvSpPr>
          <p:spPr bwMode="ltGray">
            <a:xfrm>
              <a:off x="2682" y="1155"/>
              <a:ext cx="61" cy="81"/>
            </a:xfrm>
            <a:custGeom>
              <a:avLst/>
              <a:gdLst/>
              <a:ahLst/>
              <a:cxnLst>
                <a:cxn ang="0">
                  <a:pos x="0" y="0"/>
                </a:cxn>
                <a:cxn ang="0">
                  <a:pos x="60" y="31"/>
                </a:cxn>
                <a:cxn ang="0">
                  <a:pos x="18" y="80"/>
                </a:cxn>
                <a:cxn ang="0">
                  <a:pos x="0" y="0"/>
                </a:cxn>
              </a:cxnLst>
              <a:rect l="0" t="0" r="r" b="b"/>
              <a:pathLst>
                <a:path w="61" h="81">
                  <a:moveTo>
                    <a:pt x="0" y="0"/>
                  </a:moveTo>
                  <a:lnTo>
                    <a:pt x="60" y="31"/>
                  </a:lnTo>
                  <a:lnTo>
                    <a:pt x="18" y="80"/>
                  </a:lnTo>
                  <a:lnTo>
                    <a:pt x="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grpSp>
      <p:sp>
        <p:nvSpPr>
          <p:cNvPr id="2152" name="Rectangle 104"/>
          <p:cNvSpPr>
            <a:spLocks noGrp="1" noChangeArrowheads="1"/>
          </p:cNvSpPr>
          <p:nvPr>
            <p:ph type="ctrTitle" sz="quarter"/>
          </p:nvPr>
        </p:nvSpPr>
        <p:spPr>
          <a:xfrm>
            <a:off x="685800" y="2286000"/>
            <a:ext cx="7772400" cy="1143000"/>
          </a:xfrm>
        </p:spPr>
        <p:txBody>
          <a:bodyPr/>
          <a:lstStyle>
            <a:lvl1pPr>
              <a:defRPr/>
            </a:lvl1pPr>
          </a:lstStyle>
          <a:p>
            <a:r>
              <a:rPr lang="ar-SA" smtClean="0"/>
              <a:t>انقر لتحرير نمط العنوان الرئيسي</a:t>
            </a:r>
            <a:endParaRPr lang="ar-SA"/>
          </a:p>
        </p:txBody>
      </p:sp>
      <p:sp>
        <p:nvSpPr>
          <p:cNvPr id="2153" name="Rectangle 105"/>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ar-SA" smtClean="0"/>
              <a:t>انقر لتحرير نمط العنوان الثانوي الرئيسي</a:t>
            </a:r>
            <a:endParaRPr lang="ar-SA"/>
          </a:p>
        </p:txBody>
      </p:sp>
      <p:sp>
        <p:nvSpPr>
          <p:cNvPr id="106" name="Rectangle 106"/>
          <p:cNvSpPr>
            <a:spLocks noGrp="1" noChangeArrowheads="1"/>
          </p:cNvSpPr>
          <p:nvPr>
            <p:ph type="dt" sz="quarter" idx="10"/>
          </p:nvPr>
        </p:nvSpPr>
        <p:spPr/>
        <p:txBody>
          <a:bodyPr/>
          <a:lstStyle>
            <a:lvl1pPr>
              <a:defRPr smtClean="0"/>
            </a:lvl1pPr>
          </a:lstStyle>
          <a:p>
            <a:pPr>
              <a:defRPr/>
            </a:pPr>
            <a:fld id="{986325BA-FDF0-4BAB-BEDB-AF2232227C88}" type="datetimeFigureOut">
              <a:rPr lang="ar-SA" smtClean="0"/>
              <a:pPr>
                <a:defRPr/>
              </a:pPr>
              <a:t>21/03/32</a:t>
            </a:fld>
            <a:endParaRPr lang="ar-SA" dirty="0"/>
          </a:p>
        </p:txBody>
      </p:sp>
      <p:sp>
        <p:nvSpPr>
          <p:cNvPr id="107" name="Rectangle 107"/>
          <p:cNvSpPr>
            <a:spLocks noGrp="1" noChangeArrowheads="1"/>
          </p:cNvSpPr>
          <p:nvPr>
            <p:ph type="ftr" sz="quarter" idx="11"/>
          </p:nvPr>
        </p:nvSpPr>
        <p:spPr/>
        <p:txBody>
          <a:bodyPr/>
          <a:lstStyle>
            <a:lvl1pPr>
              <a:defRPr smtClean="0"/>
            </a:lvl1pPr>
          </a:lstStyle>
          <a:p>
            <a:pPr>
              <a:defRPr/>
            </a:pPr>
            <a:endParaRPr lang="ar-SA" dirty="0"/>
          </a:p>
        </p:txBody>
      </p:sp>
      <p:sp>
        <p:nvSpPr>
          <p:cNvPr id="108" name="Rectangle 108"/>
          <p:cNvSpPr>
            <a:spLocks noGrp="1" noChangeArrowheads="1"/>
          </p:cNvSpPr>
          <p:nvPr>
            <p:ph type="sldNum" sz="quarter" idx="12"/>
          </p:nvPr>
        </p:nvSpPr>
        <p:spPr/>
        <p:txBody>
          <a:bodyPr/>
          <a:lstStyle>
            <a:lvl1pPr>
              <a:defRPr smtClean="0"/>
            </a:lvl1pPr>
          </a:lstStyle>
          <a:p>
            <a:pPr>
              <a:defRPr/>
            </a:pPr>
            <a:fld id="{A5F51BF3-F831-4DC4-A60D-D4CE68B0C05C}" type="slidenum">
              <a:rPr lang="ar-SA" smtClean="0"/>
              <a:pPr>
                <a:defRPr/>
              </a:pPr>
              <a:t>‹#›</a:t>
            </a:fld>
            <a:endParaRPr lang="ar-S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74"/>
          <p:cNvSpPr>
            <a:spLocks noGrp="1" noChangeArrowheads="1"/>
          </p:cNvSpPr>
          <p:nvPr>
            <p:ph type="dt" sz="half" idx="10"/>
          </p:nvPr>
        </p:nvSpPr>
        <p:spPr>
          <a:ln/>
        </p:spPr>
        <p:txBody>
          <a:bodyPr/>
          <a:lstStyle>
            <a:lvl1pPr>
              <a:defRPr/>
            </a:lvl1pPr>
          </a:lstStyle>
          <a:p>
            <a:pPr>
              <a:defRPr/>
            </a:pPr>
            <a:fld id="{707E1D59-55E8-4E4F-8CCF-5D28A1472ED8}" type="datetimeFigureOut">
              <a:rPr lang="ar-SA" smtClean="0"/>
              <a:pPr>
                <a:defRPr/>
              </a:pPr>
              <a:t>21/03/32</a:t>
            </a:fld>
            <a:endParaRPr lang="ar-SA" dirty="0"/>
          </a:p>
        </p:txBody>
      </p:sp>
      <p:sp>
        <p:nvSpPr>
          <p:cNvPr id="5"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6" name="Rectangle 76"/>
          <p:cNvSpPr>
            <a:spLocks noGrp="1" noChangeArrowheads="1"/>
          </p:cNvSpPr>
          <p:nvPr>
            <p:ph type="sldNum" sz="quarter" idx="12"/>
          </p:nvPr>
        </p:nvSpPr>
        <p:spPr>
          <a:ln/>
        </p:spPr>
        <p:txBody>
          <a:bodyPr/>
          <a:lstStyle>
            <a:lvl1pPr>
              <a:defRPr/>
            </a:lvl1pPr>
          </a:lstStyle>
          <a:p>
            <a:pPr>
              <a:defRPr/>
            </a:pPr>
            <a:fld id="{618ABD62-921B-48FA-A777-CDF54639812B}" type="slidenum">
              <a:rPr lang="ar-SA" smtClean="0"/>
              <a:pPr>
                <a:defRPr/>
              </a:pPr>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515100" y="609600"/>
            <a:ext cx="1943100" cy="548640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685800" y="609600"/>
            <a:ext cx="5676900" cy="548640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74"/>
          <p:cNvSpPr>
            <a:spLocks noGrp="1" noChangeArrowheads="1"/>
          </p:cNvSpPr>
          <p:nvPr>
            <p:ph type="dt" sz="half" idx="10"/>
          </p:nvPr>
        </p:nvSpPr>
        <p:spPr>
          <a:ln/>
        </p:spPr>
        <p:txBody>
          <a:bodyPr/>
          <a:lstStyle>
            <a:lvl1pPr>
              <a:defRPr/>
            </a:lvl1pPr>
          </a:lstStyle>
          <a:p>
            <a:pPr>
              <a:defRPr/>
            </a:pPr>
            <a:fld id="{ECF006AF-BC8C-4C76-BF2D-CAFB5D660EA1}" type="datetimeFigureOut">
              <a:rPr lang="ar-SA" smtClean="0"/>
              <a:pPr>
                <a:defRPr/>
              </a:pPr>
              <a:t>21/03/32</a:t>
            </a:fld>
            <a:endParaRPr lang="ar-SA" dirty="0"/>
          </a:p>
        </p:txBody>
      </p:sp>
      <p:sp>
        <p:nvSpPr>
          <p:cNvPr id="5"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6" name="Rectangle 76"/>
          <p:cNvSpPr>
            <a:spLocks noGrp="1" noChangeArrowheads="1"/>
          </p:cNvSpPr>
          <p:nvPr>
            <p:ph type="sldNum" sz="quarter" idx="12"/>
          </p:nvPr>
        </p:nvSpPr>
        <p:spPr>
          <a:ln/>
        </p:spPr>
        <p:txBody>
          <a:bodyPr/>
          <a:lstStyle>
            <a:lvl1pPr>
              <a:defRPr/>
            </a:lvl1pPr>
          </a:lstStyle>
          <a:p>
            <a:pPr>
              <a:defRPr/>
            </a:pPr>
            <a:fld id="{34EF833D-74E5-4202-B11E-0380EBC42CA0}" type="slidenum">
              <a:rPr lang="ar-SA" smtClean="0"/>
              <a:pPr>
                <a:defRPr/>
              </a:pPr>
              <a:t>‹#›</a:t>
            </a:fld>
            <a:endParaRPr lang="ar-S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74"/>
          <p:cNvSpPr>
            <a:spLocks noGrp="1" noChangeArrowheads="1"/>
          </p:cNvSpPr>
          <p:nvPr>
            <p:ph type="dt" sz="half" idx="10"/>
          </p:nvPr>
        </p:nvSpPr>
        <p:spPr>
          <a:ln/>
        </p:spPr>
        <p:txBody>
          <a:bodyPr/>
          <a:lstStyle>
            <a:lvl1pPr>
              <a:defRPr/>
            </a:lvl1pPr>
          </a:lstStyle>
          <a:p>
            <a:pPr>
              <a:defRPr/>
            </a:pPr>
            <a:fld id="{B4171490-5423-4A54-9C6E-03BAE115615B}" type="datetimeFigureOut">
              <a:rPr lang="ar-SA" smtClean="0"/>
              <a:pPr>
                <a:defRPr/>
              </a:pPr>
              <a:t>21/03/32</a:t>
            </a:fld>
            <a:endParaRPr lang="ar-SA" dirty="0"/>
          </a:p>
        </p:txBody>
      </p:sp>
      <p:sp>
        <p:nvSpPr>
          <p:cNvPr id="5"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6" name="Rectangle 76"/>
          <p:cNvSpPr>
            <a:spLocks noGrp="1" noChangeArrowheads="1"/>
          </p:cNvSpPr>
          <p:nvPr>
            <p:ph type="sldNum" sz="quarter" idx="12"/>
          </p:nvPr>
        </p:nvSpPr>
        <p:spPr>
          <a:ln/>
        </p:spPr>
        <p:txBody>
          <a:bodyPr/>
          <a:lstStyle>
            <a:lvl1pPr>
              <a:defRPr/>
            </a:lvl1pPr>
          </a:lstStyle>
          <a:p>
            <a:pPr>
              <a:defRPr/>
            </a:pPr>
            <a:fld id="{A16577E6-E79D-47ED-8753-FC1F604308E8}" type="slidenum">
              <a:rPr lang="ar-SA" smtClean="0"/>
              <a:pPr>
                <a:defRPr/>
              </a:pPr>
              <a:t>‹#›</a:t>
            </a:fld>
            <a:endParaRPr lang="ar-S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74"/>
          <p:cNvSpPr>
            <a:spLocks noGrp="1" noChangeArrowheads="1"/>
          </p:cNvSpPr>
          <p:nvPr>
            <p:ph type="dt" sz="half" idx="10"/>
          </p:nvPr>
        </p:nvSpPr>
        <p:spPr>
          <a:ln/>
        </p:spPr>
        <p:txBody>
          <a:bodyPr/>
          <a:lstStyle>
            <a:lvl1pPr>
              <a:defRPr/>
            </a:lvl1pPr>
          </a:lstStyle>
          <a:p>
            <a:pPr>
              <a:defRPr/>
            </a:pPr>
            <a:fld id="{99848621-864C-4778-9DF7-FD6331BA8B20}" type="datetimeFigureOut">
              <a:rPr lang="ar-SA" smtClean="0"/>
              <a:pPr>
                <a:defRPr/>
              </a:pPr>
              <a:t>21/03/32</a:t>
            </a:fld>
            <a:endParaRPr lang="ar-SA" dirty="0"/>
          </a:p>
        </p:txBody>
      </p:sp>
      <p:sp>
        <p:nvSpPr>
          <p:cNvPr id="5"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6" name="Rectangle 76"/>
          <p:cNvSpPr>
            <a:spLocks noGrp="1" noChangeArrowheads="1"/>
          </p:cNvSpPr>
          <p:nvPr>
            <p:ph type="sldNum" sz="quarter" idx="12"/>
          </p:nvPr>
        </p:nvSpPr>
        <p:spPr>
          <a:ln/>
        </p:spPr>
        <p:txBody>
          <a:bodyPr/>
          <a:lstStyle>
            <a:lvl1pPr>
              <a:defRPr/>
            </a:lvl1pPr>
          </a:lstStyle>
          <a:p>
            <a:pPr>
              <a:defRPr/>
            </a:pPr>
            <a:fld id="{238D2F99-36DD-4F71-B20D-B400609F7709}" type="slidenum">
              <a:rPr lang="ar-SA" smtClean="0"/>
              <a:pPr>
                <a:defRPr/>
              </a:pPr>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74"/>
          <p:cNvSpPr>
            <a:spLocks noGrp="1" noChangeArrowheads="1"/>
          </p:cNvSpPr>
          <p:nvPr>
            <p:ph type="dt" sz="half" idx="10"/>
          </p:nvPr>
        </p:nvSpPr>
        <p:spPr>
          <a:ln/>
        </p:spPr>
        <p:txBody>
          <a:bodyPr/>
          <a:lstStyle>
            <a:lvl1pPr>
              <a:defRPr/>
            </a:lvl1pPr>
          </a:lstStyle>
          <a:p>
            <a:pPr>
              <a:defRPr/>
            </a:pPr>
            <a:fld id="{5A4BEB46-CA39-4A83-A254-A3B1D7DA0D6D}" type="datetimeFigureOut">
              <a:rPr lang="ar-SA" smtClean="0"/>
              <a:pPr>
                <a:defRPr/>
              </a:pPr>
              <a:t>21/03/32</a:t>
            </a:fld>
            <a:endParaRPr lang="ar-SA" dirty="0"/>
          </a:p>
        </p:txBody>
      </p:sp>
      <p:sp>
        <p:nvSpPr>
          <p:cNvPr id="6"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7" name="Rectangle 76"/>
          <p:cNvSpPr>
            <a:spLocks noGrp="1" noChangeArrowheads="1"/>
          </p:cNvSpPr>
          <p:nvPr>
            <p:ph type="sldNum" sz="quarter" idx="12"/>
          </p:nvPr>
        </p:nvSpPr>
        <p:spPr>
          <a:ln/>
        </p:spPr>
        <p:txBody>
          <a:bodyPr/>
          <a:lstStyle>
            <a:lvl1pPr>
              <a:defRPr/>
            </a:lvl1pPr>
          </a:lstStyle>
          <a:p>
            <a:pPr>
              <a:defRPr/>
            </a:pPr>
            <a:fld id="{7A8E33D7-7B3E-43D8-BC13-93DF9BB8EE69}" type="slidenum">
              <a:rPr lang="ar-SA" smtClean="0"/>
              <a:pPr>
                <a:defRPr/>
              </a:pPr>
              <a:t>‹#›</a:t>
            </a:fld>
            <a:endParaRPr lang="ar-S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74"/>
          <p:cNvSpPr>
            <a:spLocks noGrp="1" noChangeArrowheads="1"/>
          </p:cNvSpPr>
          <p:nvPr>
            <p:ph type="dt" sz="half" idx="10"/>
          </p:nvPr>
        </p:nvSpPr>
        <p:spPr>
          <a:ln/>
        </p:spPr>
        <p:txBody>
          <a:bodyPr/>
          <a:lstStyle>
            <a:lvl1pPr>
              <a:defRPr/>
            </a:lvl1pPr>
          </a:lstStyle>
          <a:p>
            <a:pPr>
              <a:defRPr/>
            </a:pPr>
            <a:fld id="{FDF041B4-F02F-4D6E-B152-EAA160569B77}" type="datetimeFigureOut">
              <a:rPr lang="ar-SA" smtClean="0"/>
              <a:pPr>
                <a:defRPr/>
              </a:pPr>
              <a:t>21/03/32</a:t>
            </a:fld>
            <a:endParaRPr lang="ar-SA" dirty="0"/>
          </a:p>
        </p:txBody>
      </p:sp>
      <p:sp>
        <p:nvSpPr>
          <p:cNvPr id="8"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9" name="Rectangle 76"/>
          <p:cNvSpPr>
            <a:spLocks noGrp="1" noChangeArrowheads="1"/>
          </p:cNvSpPr>
          <p:nvPr>
            <p:ph type="sldNum" sz="quarter" idx="12"/>
          </p:nvPr>
        </p:nvSpPr>
        <p:spPr>
          <a:ln/>
        </p:spPr>
        <p:txBody>
          <a:bodyPr/>
          <a:lstStyle>
            <a:lvl1pPr>
              <a:defRPr/>
            </a:lvl1pPr>
          </a:lstStyle>
          <a:p>
            <a:pPr>
              <a:defRPr/>
            </a:pPr>
            <a:fld id="{2EAF2CC0-DA5B-411F-A93E-79384893C0AD}" type="slidenum">
              <a:rPr lang="ar-SA" smtClean="0"/>
              <a:pPr>
                <a:defRPr/>
              </a:pPr>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74"/>
          <p:cNvSpPr>
            <a:spLocks noGrp="1" noChangeArrowheads="1"/>
          </p:cNvSpPr>
          <p:nvPr>
            <p:ph type="dt" sz="half" idx="10"/>
          </p:nvPr>
        </p:nvSpPr>
        <p:spPr>
          <a:ln/>
        </p:spPr>
        <p:txBody>
          <a:bodyPr/>
          <a:lstStyle>
            <a:lvl1pPr>
              <a:defRPr/>
            </a:lvl1pPr>
          </a:lstStyle>
          <a:p>
            <a:pPr>
              <a:defRPr/>
            </a:pPr>
            <a:fld id="{7075A76C-6707-4DD1-BE10-689809A767A8}" type="datetimeFigureOut">
              <a:rPr lang="ar-SA" smtClean="0"/>
              <a:pPr>
                <a:defRPr/>
              </a:pPr>
              <a:t>21/03/32</a:t>
            </a:fld>
            <a:endParaRPr lang="ar-SA" dirty="0"/>
          </a:p>
        </p:txBody>
      </p:sp>
      <p:sp>
        <p:nvSpPr>
          <p:cNvPr id="4"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5" name="Rectangle 76"/>
          <p:cNvSpPr>
            <a:spLocks noGrp="1" noChangeArrowheads="1"/>
          </p:cNvSpPr>
          <p:nvPr>
            <p:ph type="sldNum" sz="quarter" idx="12"/>
          </p:nvPr>
        </p:nvSpPr>
        <p:spPr>
          <a:ln/>
        </p:spPr>
        <p:txBody>
          <a:bodyPr/>
          <a:lstStyle>
            <a:lvl1pPr>
              <a:defRPr/>
            </a:lvl1pPr>
          </a:lstStyle>
          <a:p>
            <a:pPr>
              <a:defRPr/>
            </a:pPr>
            <a:fld id="{8906BE4B-1D02-490F-B2D8-5DBB0863F037}" type="slidenum">
              <a:rPr lang="ar-SA" smtClean="0"/>
              <a:pPr>
                <a:defRPr/>
              </a:pPr>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74"/>
          <p:cNvSpPr>
            <a:spLocks noGrp="1" noChangeArrowheads="1"/>
          </p:cNvSpPr>
          <p:nvPr>
            <p:ph type="dt" sz="half" idx="10"/>
          </p:nvPr>
        </p:nvSpPr>
        <p:spPr>
          <a:ln/>
        </p:spPr>
        <p:txBody>
          <a:bodyPr/>
          <a:lstStyle>
            <a:lvl1pPr>
              <a:defRPr/>
            </a:lvl1pPr>
          </a:lstStyle>
          <a:p>
            <a:pPr>
              <a:defRPr/>
            </a:pPr>
            <a:fld id="{805C3FE5-B7E8-43EB-AC7D-5602B43C971B}" type="datetimeFigureOut">
              <a:rPr lang="ar-SA" smtClean="0"/>
              <a:pPr>
                <a:defRPr/>
              </a:pPr>
              <a:t>21/03/32</a:t>
            </a:fld>
            <a:endParaRPr lang="ar-SA" dirty="0"/>
          </a:p>
        </p:txBody>
      </p:sp>
      <p:sp>
        <p:nvSpPr>
          <p:cNvPr id="3"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4" name="Rectangle 76"/>
          <p:cNvSpPr>
            <a:spLocks noGrp="1" noChangeArrowheads="1"/>
          </p:cNvSpPr>
          <p:nvPr>
            <p:ph type="sldNum" sz="quarter" idx="12"/>
          </p:nvPr>
        </p:nvSpPr>
        <p:spPr>
          <a:ln/>
        </p:spPr>
        <p:txBody>
          <a:bodyPr/>
          <a:lstStyle>
            <a:lvl1pPr>
              <a:defRPr/>
            </a:lvl1pPr>
          </a:lstStyle>
          <a:p>
            <a:pPr>
              <a:defRPr/>
            </a:pPr>
            <a:fld id="{0154C5A5-01E2-42A6-81DF-4D69511D5E93}" type="slidenum">
              <a:rPr lang="ar-SA" smtClean="0"/>
              <a:pPr>
                <a:defRPr/>
              </a:pPr>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74"/>
          <p:cNvSpPr>
            <a:spLocks noGrp="1" noChangeArrowheads="1"/>
          </p:cNvSpPr>
          <p:nvPr>
            <p:ph type="dt" sz="half" idx="10"/>
          </p:nvPr>
        </p:nvSpPr>
        <p:spPr>
          <a:ln/>
        </p:spPr>
        <p:txBody>
          <a:bodyPr/>
          <a:lstStyle>
            <a:lvl1pPr>
              <a:defRPr/>
            </a:lvl1pPr>
          </a:lstStyle>
          <a:p>
            <a:pPr>
              <a:defRPr/>
            </a:pPr>
            <a:fld id="{6C513922-603A-445C-A9FC-202352D03FD6}" type="datetimeFigureOut">
              <a:rPr lang="ar-SA" smtClean="0"/>
              <a:pPr>
                <a:defRPr/>
              </a:pPr>
              <a:t>21/03/32</a:t>
            </a:fld>
            <a:endParaRPr lang="ar-SA" dirty="0"/>
          </a:p>
        </p:txBody>
      </p:sp>
      <p:sp>
        <p:nvSpPr>
          <p:cNvPr id="6"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7" name="Rectangle 76"/>
          <p:cNvSpPr>
            <a:spLocks noGrp="1" noChangeArrowheads="1"/>
          </p:cNvSpPr>
          <p:nvPr>
            <p:ph type="sldNum" sz="quarter" idx="12"/>
          </p:nvPr>
        </p:nvSpPr>
        <p:spPr>
          <a:ln/>
        </p:spPr>
        <p:txBody>
          <a:bodyPr/>
          <a:lstStyle>
            <a:lvl1pPr>
              <a:defRPr/>
            </a:lvl1pPr>
          </a:lstStyle>
          <a:p>
            <a:pPr>
              <a:defRPr/>
            </a:pPr>
            <a:fld id="{181430C6-A856-4BC7-A3A3-249C45281AB4}" type="slidenum">
              <a:rPr lang="ar-SA" smtClean="0"/>
              <a:pPr>
                <a:defRPr/>
              </a:pPr>
              <a:t>‹#›</a:t>
            </a:fld>
            <a:endParaRPr lang="ar-S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ar-SA" noProof="0" dirty="0" smtClean="0"/>
              <a:t>انقر فوق الرمز لإضافة صورة</a:t>
            </a:r>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74"/>
          <p:cNvSpPr>
            <a:spLocks noGrp="1" noChangeArrowheads="1"/>
          </p:cNvSpPr>
          <p:nvPr>
            <p:ph type="dt" sz="half" idx="10"/>
          </p:nvPr>
        </p:nvSpPr>
        <p:spPr>
          <a:ln/>
        </p:spPr>
        <p:txBody>
          <a:bodyPr/>
          <a:lstStyle>
            <a:lvl1pPr>
              <a:defRPr/>
            </a:lvl1pPr>
          </a:lstStyle>
          <a:p>
            <a:pPr>
              <a:defRPr/>
            </a:pPr>
            <a:fld id="{83A4DC15-4A12-4A4D-98F9-54B778A0B437}" type="datetimeFigureOut">
              <a:rPr lang="ar-SA" smtClean="0"/>
              <a:pPr>
                <a:defRPr/>
              </a:pPr>
              <a:t>21/03/32</a:t>
            </a:fld>
            <a:endParaRPr lang="ar-SA" dirty="0"/>
          </a:p>
        </p:txBody>
      </p:sp>
      <p:sp>
        <p:nvSpPr>
          <p:cNvPr id="6" name="Rectangle 75"/>
          <p:cNvSpPr>
            <a:spLocks noGrp="1" noChangeArrowheads="1"/>
          </p:cNvSpPr>
          <p:nvPr>
            <p:ph type="ftr" sz="quarter" idx="11"/>
          </p:nvPr>
        </p:nvSpPr>
        <p:spPr>
          <a:ln/>
        </p:spPr>
        <p:txBody>
          <a:bodyPr/>
          <a:lstStyle>
            <a:lvl1pPr>
              <a:defRPr/>
            </a:lvl1pPr>
          </a:lstStyle>
          <a:p>
            <a:pPr>
              <a:defRPr/>
            </a:pPr>
            <a:endParaRPr lang="ar-SA" dirty="0"/>
          </a:p>
        </p:txBody>
      </p:sp>
      <p:sp>
        <p:nvSpPr>
          <p:cNvPr id="7" name="Rectangle 76"/>
          <p:cNvSpPr>
            <a:spLocks noGrp="1" noChangeArrowheads="1"/>
          </p:cNvSpPr>
          <p:nvPr>
            <p:ph type="sldNum" sz="quarter" idx="12"/>
          </p:nvPr>
        </p:nvSpPr>
        <p:spPr>
          <a:ln/>
        </p:spPr>
        <p:txBody>
          <a:bodyPr/>
          <a:lstStyle>
            <a:lvl1pPr>
              <a:defRPr/>
            </a:lvl1pPr>
          </a:lstStyle>
          <a:p>
            <a:pPr>
              <a:defRPr/>
            </a:pPr>
            <a:fld id="{A2E5AC8C-9301-4577-AEDF-1495D3A646FD}" type="slidenum">
              <a:rPr lang="ar-SA" smtClean="0"/>
              <a:pPr>
                <a:defRPr/>
              </a:pPr>
              <a:t>‹#›</a:t>
            </a:fld>
            <a:endParaRPr lang="ar-S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6" name="Group 71"/>
          <p:cNvGrpSpPr>
            <a:grpSpLocks/>
          </p:cNvGrpSpPr>
          <p:nvPr/>
        </p:nvGrpSpPr>
        <p:grpSpPr bwMode="auto">
          <a:xfrm>
            <a:off x="0" y="0"/>
            <a:ext cx="9120188" cy="6846888"/>
            <a:chOff x="0" y="0"/>
            <a:chExt cx="5745" cy="4313"/>
          </a:xfrm>
        </p:grpSpPr>
        <p:grpSp>
          <p:nvGrpSpPr>
            <p:cNvPr id="7" name="Group 69"/>
            <p:cNvGrpSpPr>
              <a:grpSpLocks/>
            </p:cNvGrpSpPr>
            <p:nvPr/>
          </p:nvGrpSpPr>
          <p:grpSpPr bwMode="auto">
            <a:xfrm>
              <a:off x="0" y="0"/>
              <a:ext cx="5745" cy="4313"/>
              <a:chOff x="0" y="0"/>
              <a:chExt cx="5745" cy="4313"/>
            </a:xfrm>
          </p:grpSpPr>
          <p:sp>
            <p:nvSpPr>
              <p:cNvPr id="2" name="Rectangle 2"/>
              <p:cNvSpPr>
                <a:spLocks noChangeArrowheads="1"/>
              </p:cNvSpPr>
              <p:nvPr/>
            </p:nvSpPr>
            <p:spPr bwMode="ltGray">
              <a:xfrm>
                <a:off x="2201" y="4113"/>
                <a:ext cx="62" cy="64"/>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3" name="Rectangle 3"/>
              <p:cNvSpPr>
                <a:spLocks noChangeArrowheads="1"/>
              </p:cNvSpPr>
              <p:nvPr/>
            </p:nvSpPr>
            <p:spPr bwMode="ltGray">
              <a:xfrm>
                <a:off x="276" y="3715"/>
                <a:ext cx="62" cy="65"/>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4" name="Freeform 4"/>
              <p:cNvSpPr>
                <a:spLocks/>
              </p:cNvSpPr>
              <p:nvPr/>
            </p:nvSpPr>
            <p:spPr bwMode="ltGray">
              <a:xfrm>
                <a:off x="4516" y="3856"/>
                <a:ext cx="99" cy="311"/>
              </a:xfrm>
              <a:custGeom>
                <a:avLst/>
                <a:gdLst/>
                <a:ahLst/>
                <a:cxnLst>
                  <a:cxn ang="0">
                    <a:pos x="49" y="304"/>
                  </a:cxn>
                  <a:cxn ang="0">
                    <a:pos x="52" y="294"/>
                  </a:cxn>
                  <a:cxn ang="0">
                    <a:pos x="55" y="288"/>
                  </a:cxn>
                  <a:cxn ang="0">
                    <a:pos x="60" y="272"/>
                  </a:cxn>
                  <a:cxn ang="0">
                    <a:pos x="69" y="245"/>
                  </a:cxn>
                  <a:cxn ang="0">
                    <a:pos x="72" y="232"/>
                  </a:cxn>
                  <a:cxn ang="0">
                    <a:pos x="75" y="213"/>
                  </a:cxn>
                  <a:cxn ang="0">
                    <a:pos x="75" y="203"/>
                  </a:cxn>
                  <a:cxn ang="0">
                    <a:pos x="75" y="191"/>
                  </a:cxn>
                  <a:cxn ang="0">
                    <a:pos x="75" y="181"/>
                  </a:cxn>
                  <a:cxn ang="0">
                    <a:pos x="69" y="171"/>
                  </a:cxn>
                  <a:cxn ang="0">
                    <a:pos x="64" y="162"/>
                  </a:cxn>
                  <a:cxn ang="0">
                    <a:pos x="52" y="148"/>
                  </a:cxn>
                  <a:cxn ang="0">
                    <a:pos x="40" y="135"/>
                  </a:cxn>
                  <a:cxn ang="0">
                    <a:pos x="23" y="110"/>
                  </a:cxn>
                  <a:cxn ang="0">
                    <a:pos x="9" y="94"/>
                  </a:cxn>
                  <a:cxn ang="0">
                    <a:pos x="3" y="84"/>
                  </a:cxn>
                  <a:cxn ang="0">
                    <a:pos x="0" y="74"/>
                  </a:cxn>
                  <a:cxn ang="0">
                    <a:pos x="0" y="58"/>
                  </a:cxn>
                  <a:cxn ang="0">
                    <a:pos x="0" y="45"/>
                  </a:cxn>
                  <a:cxn ang="0">
                    <a:pos x="0" y="32"/>
                  </a:cxn>
                  <a:cxn ang="0">
                    <a:pos x="6" y="16"/>
                  </a:cxn>
                  <a:cxn ang="0">
                    <a:pos x="9" y="0"/>
                  </a:cxn>
                  <a:cxn ang="0">
                    <a:pos x="29" y="22"/>
                  </a:cxn>
                  <a:cxn ang="0">
                    <a:pos x="26" y="32"/>
                  </a:cxn>
                  <a:cxn ang="0">
                    <a:pos x="21" y="48"/>
                  </a:cxn>
                  <a:cxn ang="0">
                    <a:pos x="17" y="62"/>
                  </a:cxn>
                  <a:cxn ang="0">
                    <a:pos x="17" y="74"/>
                  </a:cxn>
                  <a:cxn ang="0">
                    <a:pos x="17" y="84"/>
                  </a:cxn>
                  <a:cxn ang="0">
                    <a:pos x="23" y="100"/>
                  </a:cxn>
                  <a:cxn ang="0">
                    <a:pos x="26" y="110"/>
                  </a:cxn>
                  <a:cxn ang="0">
                    <a:pos x="35" y="119"/>
                  </a:cxn>
                  <a:cxn ang="0">
                    <a:pos x="43" y="129"/>
                  </a:cxn>
                  <a:cxn ang="0">
                    <a:pos x="58" y="142"/>
                  </a:cxn>
                  <a:cxn ang="0">
                    <a:pos x="69" y="154"/>
                  </a:cxn>
                  <a:cxn ang="0">
                    <a:pos x="75" y="168"/>
                  </a:cxn>
                  <a:cxn ang="0">
                    <a:pos x="86" y="187"/>
                  </a:cxn>
                  <a:cxn ang="0">
                    <a:pos x="95" y="200"/>
                  </a:cxn>
                  <a:cxn ang="0">
                    <a:pos x="95" y="210"/>
                  </a:cxn>
                  <a:cxn ang="0">
                    <a:pos x="98" y="226"/>
                  </a:cxn>
                  <a:cxn ang="0">
                    <a:pos x="98" y="248"/>
                  </a:cxn>
                  <a:cxn ang="0">
                    <a:pos x="95" y="262"/>
                  </a:cxn>
                  <a:cxn ang="0">
                    <a:pos x="95" y="278"/>
                  </a:cxn>
                  <a:cxn ang="0">
                    <a:pos x="93" y="288"/>
                  </a:cxn>
                  <a:cxn ang="0">
                    <a:pos x="89" y="300"/>
                  </a:cxn>
                  <a:cxn ang="0">
                    <a:pos x="86" y="310"/>
                  </a:cxn>
                  <a:cxn ang="0">
                    <a:pos x="49" y="304"/>
                  </a:cxn>
                </a:cxnLst>
                <a:rect l="0" t="0" r="r" b="b"/>
                <a:pathLst>
                  <a:path w="99" h="311">
                    <a:moveTo>
                      <a:pt x="49" y="304"/>
                    </a:moveTo>
                    <a:lnTo>
                      <a:pt x="52" y="294"/>
                    </a:lnTo>
                    <a:lnTo>
                      <a:pt x="55" y="288"/>
                    </a:lnTo>
                    <a:lnTo>
                      <a:pt x="60" y="272"/>
                    </a:lnTo>
                    <a:lnTo>
                      <a:pt x="69" y="245"/>
                    </a:lnTo>
                    <a:lnTo>
                      <a:pt x="72" y="232"/>
                    </a:lnTo>
                    <a:lnTo>
                      <a:pt x="75" y="213"/>
                    </a:lnTo>
                    <a:lnTo>
                      <a:pt x="75" y="203"/>
                    </a:lnTo>
                    <a:lnTo>
                      <a:pt x="75" y="191"/>
                    </a:lnTo>
                    <a:lnTo>
                      <a:pt x="75" y="181"/>
                    </a:lnTo>
                    <a:lnTo>
                      <a:pt x="69" y="171"/>
                    </a:lnTo>
                    <a:lnTo>
                      <a:pt x="64" y="162"/>
                    </a:lnTo>
                    <a:lnTo>
                      <a:pt x="52" y="148"/>
                    </a:lnTo>
                    <a:lnTo>
                      <a:pt x="40" y="135"/>
                    </a:lnTo>
                    <a:lnTo>
                      <a:pt x="23" y="110"/>
                    </a:lnTo>
                    <a:lnTo>
                      <a:pt x="9" y="94"/>
                    </a:lnTo>
                    <a:lnTo>
                      <a:pt x="3" y="84"/>
                    </a:lnTo>
                    <a:lnTo>
                      <a:pt x="0" y="74"/>
                    </a:lnTo>
                    <a:lnTo>
                      <a:pt x="0" y="58"/>
                    </a:lnTo>
                    <a:lnTo>
                      <a:pt x="0" y="45"/>
                    </a:lnTo>
                    <a:lnTo>
                      <a:pt x="0" y="32"/>
                    </a:lnTo>
                    <a:lnTo>
                      <a:pt x="6" y="16"/>
                    </a:lnTo>
                    <a:lnTo>
                      <a:pt x="9" y="0"/>
                    </a:lnTo>
                    <a:lnTo>
                      <a:pt x="29" y="22"/>
                    </a:lnTo>
                    <a:lnTo>
                      <a:pt x="26" y="32"/>
                    </a:lnTo>
                    <a:lnTo>
                      <a:pt x="21" y="48"/>
                    </a:lnTo>
                    <a:lnTo>
                      <a:pt x="17" y="62"/>
                    </a:lnTo>
                    <a:lnTo>
                      <a:pt x="17" y="74"/>
                    </a:lnTo>
                    <a:lnTo>
                      <a:pt x="17" y="84"/>
                    </a:lnTo>
                    <a:lnTo>
                      <a:pt x="23" y="100"/>
                    </a:lnTo>
                    <a:lnTo>
                      <a:pt x="26" y="110"/>
                    </a:lnTo>
                    <a:lnTo>
                      <a:pt x="35" y="119"/>
                    </a:lnTo>
                    <a:lnTo>
                      <a:pt x="43" y="129"/>
                    </a:lnTo>
                    <a:lnTo>
                      <a:pt x="58" y="142"/>
                    </a:lnTo>
                    <a:lnTo>
                      <a:pt x="69" y="154"/>
                    </a:lnTo>
                    <a:lnTo>
                      <a:pt x="75" y="168"/>
                    </a:lnTo>
                    <a:lnTo>
                      <a:pt x="86" y="187"/>
                    </a:lnTo>
                    <a:lnTo>
                      <a:pt x="95" y="200"/>
                    </a:lnTo>
                    <a:lnTo>
                      <a:pt x="95" y="210"/>
                    </a:lnTo>
                    <a:lnTo>
                      <a:pt x="98" y="226"/>
                    </a:lnTo>
                    <a:lnTo>
                      <a:pt x="98" y="248"/>
                    </a:lnTo>
                    <a:lnTo>
                      <a:pt x="95" y="262"/>
                    </a:lnTo>
                    <a:lnTo>
                      <a:pt x="95" y="278"/>
                    </a:lnTo>
                    <a:lnTo>
                      <a:pt x="93" y="288"/>
                    </a:lnTo>
                    <a:lnTo>
                      <a:pt x="89" y="300"/>
                    </a:lnTo>
                    <a:lnTo>
                      <a:pt x="86" y="310"/>
                    </a:lnTo>
                    <a:lnTo>
                      <a:pt x="49" y="30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29" name="Freeform 5"/>
              <p:cNvSpPr>
                <a:spLocks/>
              </p:cNvSpPr>
              <p:nvPr/>
            </p:nvSpPr>
            <p:spPr bwMode="ltGray">
              <a:xfrm>
                <a:off x="262" y="2361"/>
                <a:ext cx="101" cy="309"/>
              </a:xfrm>
              <a:custGeom>
                <a:avLst/>
                <a:gdLst/>
                <a:ahLst/>
                <a:cxnLst>
                  <a:cxn ang="0">
                    <a:pos x="50" y="305"/>
                  </a:cxn>
                  <a:cxn ang="0">
                    <a:pos x="53" y="296"/>
                  </a:cxn>
                  <a:cxn ang="0">
                    <a:pos x="56" y="292"/>
                  </a:cxn>
                  <a:cxn ang="0">
                    <a:pos x="56" y="286"/>
                  </a:cxn>
                  <a:cxn ang="0">
                    <a:pos x="65" y="270"/>
                  </a:cxn>
                  <a:cxn ang="0">
                    <a:pos x="71" y="247"/>
                  </a:cxn>
                  <a:cxn ang="0">
                    <a:pos x="76" y="231"/>
                  </a:cxn>
                  <a:cxn ang="0">
                    <a:pos x="76" y="215"/>
                  </a:cxn>
                  <a:cxn ang="0">
                    <a:pos x="80" y="202"/>
                  </a:cxn>
                  <a:cxn ang="0">
                    <a:pos x="80" y="188"/>
                  </a:cxn>
                  <a:cxn ang="0">
                    <a:pos x="76" y="178"/>
                  </a:cxn>
                  <a:cxn ang="0">
                    <a:pos x="73" y="172"/>
                  </a:cxn>
                  <a:cxn ang="0">
                    <a:pos x="65" y="159"/>
                  </a:cxn>
                  <a:cxn ang="0">
                    <a:pos x="56" y="146"/>
                  </a:cxn>
                  <a:cxn ang="0">
                    <a:pos x="44" y="134"/>
                  </a:cxn>
                  <a:cxn ang="0">
                    <a:pos x="24" y="110"/>
                  </a:cxn>
                  <a:cxn ang="0">
                    <a:pos x="12" y="91"/>
                  </a:cxn>
                  <a:cxn ang="0">
                    <a:pos x="6" y="81"/>
                  </a:cxn>
                  <a:cxn ang="0">
                    <a:pos x="3" y="72"/>
                  </a:cxn>
                  <a:cxn ang="0">
                    <a:pos x="0" y="56"/>
                  </a:cxn>
                  <a:cxn ang="0">
                    <a:pos x="0" y="43"/>
                  </a:cxn>
                  <a:cxn ang="0">
                    <a:pos x="3" y="32"/>
                  </a:cxn>
                  <a:cxn ang="0">
                    <a:pos x="6" y="13"/>
                  </a:cxn>
                  <a:cxn ang="0">
                    <a:pos x="12" y="0"/>
                  </a:cxn>
                  <a:cxn ang="0">
                    <a:pos x="29" y="20"/>
                  </a:cxn>
                  <a:cxn ang="0">
                    <a:pos x="27" y="29"/>
                  </a:cxn>
                  <a:cxn ang="0">
                    <a:pos x="24" y="46"/>
                  </a:cxn>
                  <a:cxn ang="0">
                    <a:pos x="21" y="59"/>
                  </a:cxn>
                  <a:cxn ang="0">
                    <a:pos x="21" y="72"/>
                  </a:cxn>
                  <a:cxn ang="0">
                    <a:pos x="21" y="85"/>
                  </a:cxn>
                  <a:cxn ang="0">
                    <a:pos x="27" y="97"/>
                  </a:cxn>
                  <a:cxn ang="0">
                    <a:pos x="29" y="110"/>
                  </a:cxn>
                  <a:cxn ang="0">
                    <a:pos x="36" y="118"/>
                  </a:cxn>
                  <a:cxn ang="0">
                    <a:pos x="47" y="127"/>
                  </a:cxn>
                  <a:cxn ang="0">
                    <a:pos x="61" y="140"/>
                  </a:cxn>
                  <a:cxn ang="0">
                    <a:pos x="71" y="153"/>
                  </a:cxn>
                  <a:cxn ang="0">
                    <a:pos x="80" y="166"/>
                  </a:cxn>
                  <a:cxn ang="0">
                    <a:pos x="88" y="185"/>
                  </a:cxn>
                  <a:cxn ang="0">
                    <a:pos x="97" y="199"/>
                  </a:cxn>
                  <a:cxn ang="0">
                    <a:pos x="100" y="208"/>
                  </a:cxn>
                  <a:cxn ang="0">
                    <a:pos x="100" y="227"/>
                  </a:cxn>
                  <a:cxn ang="0">
                    <a:pos x="100" y="247"/>
                  </a:cxn>
                  <a:cxn ang="0">
                    <a:pos x="100" y="259"/>
                  </a:cxn>
                  <a:cxn ang="0">
                    <a:pos x="97" y="276"/>
                  </a:cxn>
                  <a:cxn ang="0">
                    <a:pos x="94" y="286"/>
                  </a:cxn>
                  <a:cxn ang="0">
                    <a:pos x="94" y="299"/>
                  </a:cxn>
                  <a:cxn ang="0">
                    <a:pos x="88" y="308"/>
                  </a:cxn>
                  <a:cxn ang="0">
                    <a:pos x="50" y="305"/>
                  </a:cxn>
                </a:cxnLst>
                <a:rect l="0" t="0" r="r" b="b"/>
                <a:pathLst>
                  <a:path w="101" h="309">
                    <a:moveTo>
                      <a:pt x="50" y="305"/>
                    </a:moveTo>
                    <a:lnTo>
                      <a:pt x="53" y="296"/>
                    </a:lnTo>
                    <a:lnTo>
                      <a:pt x="56" y="292"/>
                    </a:lnTo>
                    <a:lnTo>
                      <a:pt x="56" y="286"/>
                    </a:lnTo>
                    <a:lnTo>
                      <a:pt x="65" y="270"/>
                    </a:lnTo>
                    <a:lnTo>
                      <a:pt x="71" y="247"/>
                    </a:lnTo>
                    <a:lnTo>
                      <a:pt x="76" y="231"/>
                    </a:lnTo>
                    <a:lnTo>
                      <a:pt x="76" y="215"/>
                    </a:lnTo>
                    <a:lnTo>
                      <a:pt x="80" y="202"/>
                    </a:lnTo>
                    <a:lnTo>
                      <a:pt x="80" y="188"/>
                    </a:lnTo>
                    <a:lnTo>
                      <a:pt x="76" y="178"/>
                    </a:lnTo>
                    <a:lnTo>
                      <a:pt x="73" y="172"/>
                    </a:lnTo>
                    <a:lnTo>
                      <a:pt x="65" y="159"/>
                    </a:lnTo>
                    <a:lnTo>
                      <a:pt x="56" y="146"/>
                    </a:lnTo>
                    <a:lnTo>
                      <a:pt x="44" y="134"/>
                    </a:lnTo>
                    <a:lnTo>
                      <a:pt x="24" y="110"/>
                    </a:lnTo>
                    <a:lnTo>
                      <a:pt x="12" y="91"/>
                    </a:lnTo>
                    <a:lnTo>
                      <a:pt x="6" y="81"/>
                    </a:lnTo>
                    <a:lnTo>
                      <a:pt x="3" y="72"/>
                    </a:lnTo>
                    <a:lnTo>
                      <a:pt x="0" y="56"/>
                    </a:lnTo>
                    <a:lnTo>
                      <a:pt x="0" y="43"/>
                    </a:lnTo>
                    <a:lnTo>
                      <a:pt x="3" y="32"/>
                    </a:lnTo>
                    <a:lnTo>
                      <a:pt x="6" y="13"/>
                    </a:lnTo>
                    <a:lnTo>
                      <a:pt x="12" y="0"/>
                    </a:lnTo>
                    <a:lnTo>
                      <a:pt x="29" y="20"/>
                    </a:lnTo>
                    <a:lnTo>
                      <a:pt x="27" y="29"/>
                    </a:lnTo>
                    <a:lnTo>
                      <a:pt x="24" y="46"/>
                    </a:lnTo>
                    <a:lnTo>
                      <a:pt x="21" y="59"/>
                    </a:lnTo>
                    <a:lnTo>
                      <a:pt x="21" y="72"/>
                    </a:lnTo>
                    <a:lnTo>
                      <a:pt x="21" y="85"/>
                    </a:lnTo>
                    <a:lnTo>
                      <a:pt x="27" y="97"/>
                    </a:lnTo>
                    <a:lnTo>
                      <a:pt x="29" y="110"/>
                    </a:lnTo>
                    <a:lnTo>
                      <a:pt x="36" y="118"/>
                    </a:lnTo>
                    <a:lnTo>
                      <a:pt x="47" y="127"/>
                    </a:lnTo>
                    <a:lnTo>
                      <a:pt x="61" y="140"/>
                    </a:lnTo>
                    <a:lnTo>
                      <a:pt x="71" y="153"/>
                    </a:lnTo>
                    <a:lnTo>
                      <a:pt x="80" y="166"/>
                    </a:lnTo>
                    <a:lnTo>
                      <a:pt x="88" y="185"/>
                    </a:lnTo>
                    <a:lnTo>
                      <a:pt x="97" y="199"/>
                    </a:lnTo>
                    <a:lnTo>
                      <a:pt x="100" y="208"/>
                    </a:lnTo>
                    <a:lnTo>
                      <a:pt x="100" y="227"/>
                    </a:lnTo>
                    <a:lnTo>
                      <a:pt x="100" y="247"/>
                    </a:lnTo>
                    <a:lnTo>
                      <a:pt x="100" y="259"/>
                    </a:lnTo>
                    <a:lnTo>
                      <a:pt x="97" y="276"/>
                    </a:lnTo>
                    <a:lnTo>
                      <a:pt x="94" y="286"/>
                    </a:lnTo>
                    <a:lnTo>
                      <a:pt x="94" y="299"/>
                    </a:lnTo>
                    <a:lnTo>
                      <a:pt x="88" y="308"/>
                    </a:lnTo>
                    <a:lnTo>
                      <a:pt x="50" y="30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0" name="Freeform 6"/>
              <p:cNvSpPr>
                <a:spLocks/>
              </p:cNvSpPr>
              <p:nvPr/>
            </p:nvSpPr>
            <p:spPr bwMode="ltGray">
              <a:xfrm>
                <a:off x="5204" y="0"/>
                <a:ext cx="103" cy="312"/>
              </a:xfrm>
              <a:custGeom>
                <a:avLst/>
                <a:gdLst/>
                <a:ahLst/>
                <a:cxnLst>
                  <a:cxn ang="0">
                    <a:pos x="49" y="305"/>
                  </a:cxn>
                  <a:cxn ang="0">
                    <a:pos x="56" y="295"/>
                  </a:cxn>
                  <a:cxn ang="0">
                    <a:pos x="56" y="292"/>
                  </a:cxn>
                  <a:cxn ang="0">
                    <a:pos x="58" y="286"/>
                  </a:cxn>
                  <a:cxn ang="0">
                    <a:pos x="64" y="269"/>
                  </a:cxn>
                  <a:cxn ang="0">
                    <a:pos x="70" y="246"/>
                  </a:cxn>
                  <a:cxn ang="0">
                    <a:pos x="76" y="234"/>
                  </a:cxn>
                  <a:cxn ang="0">
                    <a:pos x="78" y="214"/>
                  </a:cxn>
                  <a:cxn ang="0">
                    <a:pos x="78" y="202"/>
                  </a:cxn>
                  <a:cxn ang="0">
                    <a:pos x="78" y="191"/>
                  </a:cxn>
                  <a:cxn ang="0">
                    <a:pos x="76" y="178"/>
                  </a:cxn>
                  <a:cxn ang="0">
                    <a:pos x="73" y="172"/>
                  </a:cxn>
                  <a:cxn ang="0">
                    <a:pos x="64" y="159"/>
                  </a:cxn>
                  <a:cxn ang="0">
                    <a:pos x="56" y="146"/>
                  </a:cxn>
                  <a:cxn ang="0">
                    <a:pos x="44" y="133"/>
                  </a:cxn>
                  <a:cxn ang="0">
                    <a:pos x="23" y="110"/>
                  </a:cxn>
                  <a:cxn ang="0">
                    <a:pos x="12" y="94"/>
                  </a:cxn>
                  <a:cxn ang="0">
                    <a:pos x="5" y="81"/>
                  </a:cxn>
                  <a:cxn ang="0">
                    <a:pos x="3" y="72"/>
                  </a:cxn>
                  <a:cxn ang="0">
                    <a:pos x="0" y="56"/>
                  </a:cxn>
                  <a:cxn ang="0">
                    <a:pos x="0" y="43"/>
                  </a:cxn>
                  <a:cxn ang="0">
                    <a:pos x="3" y="32"/>
                  </a:cxn>
                  <a:cxn ang="0">
                    <a:pos x="5" y="16"/>
                  </a:cxn>
                  <a:cxn ang="0">
                    <a:pos x="12" y="0"/>
                  </a:cxn>
                  <a:cxn ang="0">
                    <a:pos x="32" y="19"/>
                  </a:cxn>
                  <a:cxn ang="0">
                    <a:pos x="26" y="32"/>
                  </a:cxn>
                  <a:cxn ang="0">
                    <a:pos x="23" y="46"/>
                  </a:cxn>
                  <a:cxn ang="0">
                    <a:pos x="20" y="59"/>
                  </a:cxn>
                  <a:cxn ang="0">
                    <a:pos x="20" y="72"/>
                  </a:cxn>
                  <a:cxn ang="0">
                    <a:pos x="20" y="84"/>
                  </a:cxn>
                  <a:cxn ang="0">
                    <a:pos x="26" y="100"/>
                  </a:cxn>
                  <a:cxn ang="0">
                    <a:pos x="29" y="110"/>
                  </a:cxn>
                  <a:cxn ang="0">
                    <a:pos x="35" y="121"/>
                  </a:cxn>
                  <a:cxn ang="0">
                    <a:pos x="46" y="127"/>
                  </a:cxn>
                  <a:cxn ang="0">
                    <a:pos x="61" y="143"/>
                  </a:cxn>
                  <a:cxn ang="0">
                    <a:pos x="73" y="156"/>
                  </a:cxn>
                  <a:cxn ang="0">
                    <a:pos x="78" y="165"/>
                  </a:cxn>
                  <a:cxn ang="0">
                    <a:pos x="90" y="185"/>
                  </a:cxn>
                  <a:cxn ang="0">
                    <a:pos x="96" y="198"/>
                  </a:cxn>
                  <a:cxn ang="0">
                    <a:pos x="99" y="208"/>
                  </a:cxn>
                  <a:cxn ang="0">
                    <a:pos x="102" y="227"/>
                  </a:cxn>
                  <a:cxn ang="0">
                    <a:pos x="102" y="246"/>
                  </a:cxn>
                  <a:cxn ang="0">
                    <a:pos x="99" y="259"/>
                  </a:cxn>
                  <a:cxn ang="0">
                    <a:pos x="99" y="276"/>
                  </a:cxn>
                  <a:cxn ang="0">
                    <a:pos x="96" y="289"/>
                  </a:cxn>
                  <a:cxn ang="0">
                    <a:pos x="93" y="302"/>
                  </a:cxn>
                  <a:cxn ang="0">
                    <a:pos x="87" y="311"/>
                  </a:cxn>
                  <a:cxn ang="0">
                    <a:pos x="49" y="305"/>
                  </a:cxn>
                </a:cxnLst>
                <a:rect l="0" t="0" r="r" b="b"/>
                <a:pathLst>
                  <a:path w="103" h="312">
                    <a:moveTo>
                      <a:pt x="49" y="305"/>
                    </a:moveTo>
                    <a:lnTo>
                      <a:pt x="56" y="295"/>
                    </a:lnTo>
                    <a:lnTo>
                      <a:pt x="56" y="292"/>
                    </a:lnTo>
                    <a:lnTo>
                      <a:pt x="58" y="286"/>
                    </a:lnTo>
                    <a:lnTo>
                      <a:pt x="64" y="269"/>
                    </a:lnTo>
                    <a:lnTo>
                      <a:pt x="70" y="246"/>
                    </a:lnTo>
                    <a:lnTo>
                      <a:pt x="76" y="234"/>
                    </a:lnTo>
                    <a:lnTo>
                      <a:pt x="78" y="214"/>
                    </a:lnTo>
                    <a:lnTo>
                      <a:pt x="78" y="202"/>
                    </a:lnTo>
                    <a:lnTo>
                      <a:pt x="78" y="191"/>
                    </a:lnTo>
                    <a:lnTo>
                      <a:pt x="76" y="178"/>
                    </a:lnTo>
                    <a:lnTo>
                      <a:pt x="73" y="172"/>
                    </a:lnTo>
                    <a:lnTo>
                      <a:pt x="64" y="159"/>
                    </a:lnTo>
                    <a:lnTo>
                      <a:pt x="56" y="146"/>
                    </a:lnTo>
                    <a:lnTo>
                      <a:pt x="44" y="133"/>
                    </a:lnTo>
                    <a:lnTo>
                      <a:pt x="23" y="110"/>
                    </a:lnTo>
                    <a:lnTo>
                      <a:pt x="12" y="94"/>
                    </a:lnTo>
                    <a:lnTo>
                      <a:pt x="5" y="81"/>
                    </a:lnTo>
                    <a:lnTo>
                      <a:pt x="3" y="72"/>
                    </a:lnTo>
                    <a:lnTo>
                      <a:pt x="0" y="56"/>
                    </a:lnTo>
                    <a:lnTo>
                      <a:pt x="0" y="43"/>
                    </a:lnTo>
                    <a:lnTo>
                      <a:pt x="3" y="32"/>
                    </a:lnTo>
                    <a:lnTo>
                      <a:pt x="5" y="16"/>
                    </a:lnTo>
                    <a:lnTo>
                      <a:pt x="12" y="0"/>
                    </a:lnTo>
                    <a:lnTo>
                      <a:pt x="32" y="19"/>
                    </a:lnTo>
                    <a:lnTo>
                      <a:pt x="26" y="32"/>
                    </a:lnTo>
                    <a:lnTo>
                      <a:pt x="23" y="46"/>
                    </a:lnTo>
                    <a:lnTo>
                      <a:pt x="20" y="59"/>
                    </a:lnTo>
                    <a:lnTo>
                      <a:pt x="20" y="72"/>
                    </a:lnTo>
                    <a:lnTo>
                      <a:pt x="20" y="84"/>
                    </a:lnTo>
                    <a:lnTo>
                      <a:pt x="26" y="100"/>
                    </a:lnTo>
                    <a:lnTo>
                      <a:pt x="29" y="110"/>
                    </a:lnTo>
                    <a:lnTo>
                      <a:pt x="35" y="121"/>
                    </a:lnTo>
                    <a:lnTo>
                      <a:pt x="46" y="127"/>
                    </a:lnTo>
                    <a:lnTo>
                      <a:pt x="61" y="143"/>
                    </a:lnTo>
                    <a:lnTo>
                      <a:pt x="73" y="156"/>
                    </a:lnTo>
                    <a:lnTo>
                      <a:pt x="78" y="165"/>
                    </a:lnTo>
                    <a:lnTo>
                      <a:pt x="90" y="185"/>
                    </a:lnTo>
                    <a:lnTo>
                      <a:pt x="96" y="198"/>
                    </a:lnTo>
                    <a:lnTo>
                      <a:pt x="99" y="208"/>
                    </a:lnTo>
                    <a:lnTo>
                      <a:pt x="102" y="227"/>
                    </a:lnTo>
                    <a:lnTo>
                      <a:pt x="102" y="246"/>
                    </a:lnTo>
                    <a:lnTo>
                      <a:pt x="99" y="259"/>
                    </a:lnTo>
                    <a:lnTo>
                      <a:pt x="99" y="276"/>
                    </a:lnTo>
                    <a:lnTo>
                      <a:pt x="96" y="289"/>
                    </a:lnTo>
                    <a:lnTo>
                      <a:pt x="93" y="302"/>
                    </a:lnTo>
                    <a:lnTo>
                      <a:pt x="87" y="311"/>
                    </a:lnTo>
                    <a:lnTo>
                      <a:pt x="49" y="30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1" name="Freeform 7"/>
              <p:cNvSpPr>
                <a:spLocks/>
              </p:cNvSpPr>
              <p:nvPr/>
            </p:nvSpPr>
            <p:spPr bwMode="ltGray">
              <a:xfrm>
                <a:off x="5358" y="2133"/>
                <a:ext cx="229" cy="114"/>
              </a:xfrm>
              <a:custGeom>
                <a:avLst/>
                <a:gdLst/>
                <a:ahLst/>
                <a:cxnLst>
                  <a:cxn ang="0">
                    <a:pos x="0" y="110"/>
                  </a:cxn>
                  <a:cxn ang="0">
                    <a:pos x="6" y="113"/>
                  </a:cxn>
                  <a:cxn ang="0">
                    <a:pos x="18" y="113"/>
                  </a:cxn>
                  <a:cxn ang="0">
                    <a:pos x="28" y="113"/>
                  </a:cxn>
                  <a:cxn ang="0">
                    <a:pos x="36" y="110"/>
                  </a:cxn>
                  <a:cxn ang="0">
                    <a:pos x="48" y="107"/>
                  </a:cxn>
                  <a:cxn ang="0">
                    <a:pos x="58" y="103"/>
                  </a:cxn>
                  <a:cxn ang="0">
                    <a:pos x="64" y="101"/>
                  </a:cxn>
                  <a:cxn ang="0">
                    <a:pos x="69" y="92"/>
                  </a:cxn>
                  <a:cxn ang="0">
                    <a:pos x="76" y="82"/>
                  </a:cxn>
                  <a:cxn ang="0">
                    <a:pos x="79" y="77"/>
                  </a:cxn>
                  <a:cxn ang="0">
                    <a:pos x="82" y="70"/>
                  </a:cxn>
                  <a:cxn ang="0">
                    <a:pos x="94" y="55"/>
                  </a:cxn>
                  <a:cxn ang="0">
                    <a:pos x="106" y="39"/>
                  </a:cxn>
                  <a:cxn ang="0">
                    <a:pos x="115" y="36"/>
                  </a:cxn>
                  <a:cxn ang="0">
                    <a:pos x="130" y="31"/>
                  </a:cxn>
                  <a:cxn ang="0">
                    <a:pos x="143" y="24"/>
                  </a:cxn>
                  <a:cxn ang="0">
                    <a:pos x="155" y="21"/>
                  </a:cxn>
                  <a:cxn ang="0">
                    <a:pos x="164" y="18"/>
                  </a:cxn>
                  <a:cxn ang="0">
                    <a:pos x="176" y="21"/>
                  </a:cxn>
                  <a:cxn ang="0">
                    <a:pos x="191" y="24"/>
                  </a:cxn>
                  <a:cxn ang="0">
                    <a:pos x="206" y="31"/>
                  </a:cxn>
                  <a:cxn ang="0">
                    <a:pos x="213" y="36"/>
                  </a:cxn>
                  <a:cxn ang="0">
                    <a:pos x="219" y="42"/>
                  </a:cxn>
                  <a:cxn ang="0">
                    <a:pos x="228" y="11"/>
                  </a:cxn>
                  <a:cxn ang="0">
                    <a:pos x="221" y="9"/>
                  </a:cxn>
                  <a:cxn ang="0">
                    <a:pos x="206" y="3"/>
                  </a:cxn>
                  <a:cxn ang="0">
                    <a:pos x="195" y="0"/>
                  </a:cxn>
                  <a:cxn ang="0">
                    <a:pos x="180" y="0"/>
                  </a:cxn>
                  <a:cxn ang="0">
                    <a:pos x="167" y="0"/>
                  </a:cxn>
                  <a:cxn ang="0">
                    <a:pos x="155" y="3"/>
                  </a:cxn>
                  <a:cxn ang="0">
                    <a:pos x="140" y="9"/>
                  </a:cxn>
                  <a:cxn ang="0">
                    <a:pos x="127" y="15"/>
                  </a:cxn>
                  <a:cxn ang="0">
                    <a:pos x="124" y="18"/>
                  </a:cxn>
                  <a:cxn ang="0">
                    <a:pos x="109" y="31"/>
                  </a:cxn>
                  <a:cxn ang="0">
                    <a:pos x="97" y="42"/>
                  </a:cxn>
                  <a:cxn ang="0">
                    <a:pos x="88" y="55"/>
                  </a:cxn>
                  <a:cxn ang="0">
                    <a:pos x="76" y="67"/>
                  </a:cxn>
                  <a:cxn ang="0">
                    <a:pos x="69" y="73"/>
                  </a:cxn>
                  <a:cxn ang="0">
                    <a:pos x="61" y="82"/>
                  </a:cxn>
                  <a:cxn ang="0">
                    <a:pos x="51" y="85"/>
                  </a:cxn>
                  <a:cxn ang="0">
                    <a:pos x="43" y="88"/>
                  </a:cxn>
                  <a:cxn ang="0">
                    <a:pos x="30" y="88"/>
                  </a:cxn>
                  <a:cxn ang="0">
                    <a:pos x="24" y="88"/>
                  </a:cxn>
                  <a:cxn ang="0">
                    <a:pos x="18" y="85"/>
                  </a:cxn>
                  <a:cxn ang="0">
                    <a:pos x="6" y="79"/>
                  </a:cxn>
                  <a:cxn ang="0">
                    <a:pos x="0" y="110"/>
                  </a:cxn>
                </a:cxnLst>
                <a:rect l="0" t="0" r="r" b="b"/>
                <a:pathLst>
                  <a:path w="229" h="114">
                    <a:moveTo>
                      <a:pt x="0" y="110"/>
                    </a:moveTo>
                    <a:lnTo>
                      <a:pt x="6" y="113"/>
                    </a:lnTo>
                    <a:lnTo>
                      <a:pt x="18" y="113"/>
                    </a:lnTo>
                    <a:lnTo>
                      <a:pt x="28" y="113"/>
                    </a:lnTo>
                    <a:lnTo>
                      <a:pt x="36" y="110"/>
                    </a:lnTo>
                    <a:lnTo>
                      <a:pt x="48" y="107"/>
                    </a:lnTo>
                    <a:lnTo>
                      <a:pt x="58" y="103"/>
                    </a:lnTo>
                    <a:lnTo>
                      <a:pt x="64" y="101"/>
                    </a:lnTo>
                    <a:lnTo>
                      <a:pt x="69" y="92"/>
                    </a:lnTo>
                    <a:lnTo>
                      <a:pt x="76" y="82"/>
                    </a:lnTo>
                    <a:lnTo>
                      <a:pt x="79" y="77"/>
                    </a:lnTo>
                    <a:lnTo>
                      <a:pt x="82" y="70"/>
                    </a:lnTo>
                    <a:lnTo>
                      <a:pt x="94" y="55"/>
                    </a:lnTo>
                    <a:lnTo>
                      <a:pt x="106" y="39"/>
                    </a:lnTo>
                    <a:lnTo>
                      <a:pt x="115" y="36"/>
                    </a:lnTo>
                    <a:lnTo>
                      <a:pt x="130" y="31"/>
                    </a:lnTo>
                    <a:lnTo>
                      <a:pt x="143" y="24"/>
                    </a:lnTo>
                    <a:lnTo>
                      <a:pt x="155" y="21"/>
                    </a:lnTo>
                    <a:lnTo>
                      <a:pt x="164" y="18"/>
                    </a:lnTo>
                    <a:lnTo>
                      <a:pt x="176" y="21"/>
                    </a:lnTo>
                    <a:lnTo>
                      <a:pt x="191" y="24"/>
                    </a:lnTo>
                    <a:lnTo>
                      <a:pt x="206" y="31"/>
                    </a:lnTo>
                    <a:lnTo>
                      <a:pt x="213" y="36"/>
                    </a:lnTo>
                    <a:lnTo>
                      <a:pt x="219" y="42"/>
                    </a:lnTo>
                    <a:lnTo>
                      <a:pt x="228" y="11"/>
                    </a:lnTo>
                    <a:lnTo>
                      <a:pt x="221" y="9"/>
                    </a:lnTo>
                    <a:lnTo>
                      <a:pt x="206" y="3"/>
                    </a:lnTo>
                    <a:lnTo>
                      <a:pt x="195" y="0"/>
                    </a:lnTo>
                    <a:lnTo>
                      <a:pt x="180" y="0"/>
                    </a:lnTo>
                    <a:lnTo>
                      <a:pt x="167" y="0"/>
                    </a:lnTo>
                    <a:lnTo>
                      <a:pt x="155" y="3"/>
                    </a:lnTo>
                    <a:lnTo>
                      <a:pt x="140" y="9"/>
                    </a:lnTo>
                    <a:lnTo>
                      <a:pt x="127" y="15"/>
                    </a:lnTo>
                    <a:lnTo>
                      <a:pt x="124" y="18"/>
                    </a:lnTo>
                    <a:lnTo>
                      <a:pt x="109" y="31"/>
                    </a:lnTo>
                    <a:lnTo>
                      <a:pt x="97" y="42"/>
                    </a:lnTo>
                    <a:lnTo>
                      <a:pt x="88" y="55"/>
                    </a:lnTo>
                    <a:lnTo>
                      <a:pt x="76" y="67"/>
                    </a:lnTo>
                    <a:lnTo>
                      <a:pt x="69" y="73"/>
                    </a:lnTo>
                    <a:lnTo>
                      <a:pt x="61" y="82"/>
                    </a:lnTo>
                    <a:lnTo>
                      <a:pt x="51" y="85"/>
                    </a:lnTo>
                    <a:lnTo>
                      <a:pt x="43" y="88"/>
                    </a:lnTo>
                    <a:lnTo>
                      <a:pt x="30" y="88"/>
                    </a:lnTo>
                    <a:lnTo>
                      <a:pt x="24" y="88"/>
                    </a:lnTo>
                    <a:lnTo>
                      <a:pt x="18" y="85"/>
                    </a:lnTo>
                    <a:lnTo>
                      <a:pt x="6" y="79"/>
                    </a:lnTo>
                    <a:lnTo>
                      <a:pt x="0" y="11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5" name="Freeform 8"/>
              <p:cNvSpPr>
                <a:spLocks/>
              </p:cNvSpPr>
              <p:nvPr/>
            </p:nvSpPr>
            <p:spPr bwMode="ltGray">
              <a:xfrm>
                <a:off x="43" y="1862"/>
                <a:ext cx="233" cy="119"/>
              </a:xfrm>
              <a:custGeom>
                <a:avLst/>
                <a:gdLst/>
                <a:ahLst/>
                <a:cxnLst>
                  <a:cxn ang="0">
                    <a:pos x="0" y="115"/>
                  </a:cxn>
                  <a:cxn ang="0">
                    <a:pos x="7" y="118"/>
                  </a:cxn>
                  <a:cxn ang="0">
                    <a:pos x="19" y="118"/>
                  </a:cxn>
                  <a:cxn ang="0">
                    <a:pos x="28" y="118"/>
                  </a:cxn>
                  <a:cxn ang="0">
                    <a:pos x="40" y="118"/>
                  </a:cxn>
                  <a:cxn ang="0">
                    <a:pos x="49" y="111"/>
                  </a:cxn>
                  <a:cxn ang="0">
                    <a:pos x="58" y="108"/>
                  </a:cxn>
                  <a:cxn ang="0">
                    <a:pos x="65" y="105"/>
                  </a:cxn>
                  <a:cxn ang="0">
                    <a:pos x="73" y="95"/>
                  </a:cxn>
                  <a:cxn ang="0">
                    <a:pos x="76" y="86"/>
                  </a:cxn>
                  <a:cxn ang="0">
                    <a:pos x="83" y="79"/>
                  </a:cxn>
                  <a:cxn ang="0">
                    <a:pos x="86" y="73"/>
                  </a:cxn>
                  <a:cxn ang="0">
                    <a:pos x="95" y="58"/>
                  </a:cxn>
                  <a:cxn ang="0">
                    <a:pos x="110" y="45"/>
                  </a:cxn>
                  <a:cxn ang="0">
                    <a:pos x="116" y="39"/>
                  </a:cxn>
                  <a:cxn ang="0">
                    <a:pos x="131" y="32"/>
                  </a:cxn>
                  <a:cxn ang="0">
                    <a:pos x="146" y="26"/>
                  </a:cxn>
                  <a:cxn ang="0">
                    <a:pos x="156" y="23"/>
                  </a:cxn>
                  <a:cxn ang="0">
                    <a:pos x="164" y="23"/>
                  </a:cxn>
                  <a:cxn ang="0">
                    <a:pos x="177" y="23"/>
                  </a:cxn>
                  <a:cxn ang="0">
                    <a:pos x="192" y="26"/>
                  </a:cxn>
                  <a:cxn ang="0">
                    <a:pos x="207" y="32"/>
                  </a:cxn>
                  <a:cxn ang="0">
                    <a:pos x="217" y="42"/>
                  </a:cxn>
                  <a:cxn ang="0">
                    <a:pos x="220" y="48"/>
                  </a:cxn>
                  <a:cxn ang="0">
                    <a:pos x="232" y="16"/>
                  </a:cxn>
                  <a:cxn ang="0">
                    <a:pos x="222" y="10"/>
                  </a:cxn>
                  <a:cxn ang="0">
                    <a:pos x="210" y="4"/>
                  </a:cxn>
                  <a:cxn ang="0">
                    <a:pos x="195" y="4"/>
                  </a:cxn>
                  <a:cxn ang="0">
                    <a:pos x="183" y="0"/>
                  </a:cxn>
                  <a:cxn ang="0">
                    <a:pos x="167" y="0"/>
                  </a:cxn>
                  <a:cxn ang="0">
                    <a:pos x="156" y="4"/>
                  </a:cxn>
                  <a:cxn ang="0">
                    <a:pos x="141" y="10"/>
                  </a:cxn>
                  <a:cxn ang="0">
                    <a:pos x="131" y="16"/>
                  </a:cxn>
                  <a:cxn ang="0">
                    <a:pos x="126" y="20"/>
                  </a:cxn>
                  <a:cxn ang="0">
                    <a:pos x="110" y="32"/>
                  </a:cxn>
                  <a:cxn ang="0">
                    <a:pos x="101" y="45"/>
                  </a:cxn>
                  <a:cxn ang="0">
                    <a:pos x="88" y="58"/>
                  </a:cxn>
                  <a:cxn ang="0">
                    <a:pos x="80" y="70"/>
                  </a:cxn>
                  <a:cxn ang="0">
                    <a:pos x="73" y="79"/>
                  </a:cxn>
                  <a:cxn ang="0">
                    <a:pos x="61" y="86"/>
                  </a:cxn>
                  <a:cxn ang="0">
                    <a:pos x="52" y="89"/>
                  </a:cxn>
                  <a:cxn ang="0">
                    <a:pos x="43" y="92"/>
                  </a:cxn>
                  <a:cxn ang="0">
                    <a:pos x="34" y="92"/>
                  </a:cxn>
                  <a:cxn ang="0">
                    <a:pos x="25" y="92"/>
                  </a:cxn>
                  <a:cxn ang="0">
                    <a:pos x="19" y="89"/>
                  </a:cxn>
                  <a:cxn ang="0">
                    <a:pos x="7" y="83"/>
                  </a:cxn>
                  <a:cxn ang="0">
                    <a:pos x="0" y="115"/>
                  </a:cxn>
                </a:cxnLst>
                <a:rect l="0" t="0" r="r" b="b"/>
                <a:pathLst>
                  <a:path w="233" h="119">
                    <a:moveTo>
                      <a:pt x="0" y="115"/>
                    </a:moveTo>
                    <a:lnTo>
                      <a:pt x="7" y="118"/>
                    </a:lnTo>
                    <a:lnTo>
                      <a:pt x="19" y="118"/>
                    </a:lnTo>
                    <a:lnTo>
                      <a:pt x="28" y="118"/>
                    </a:lnTo>
                    <a:lnTo>
                      <a:pt x="40" y="118"/>
                    </a:lnTo>
                    <a:lnTo>
                      <a:pt x="49" y="111"/>
                    </a:lnTo>
                    <a:lnTo>
                      <a:pt x="58" y="108"/>
                    </a:lnTo>
                    <a:lnTo>
                      <a:pt x="65" y="105"/>
                    </a:lnTo>
                    <a:lnTo>
                      <a:pt x="73" y="95"/>
                    </a:lnTo>
                    <a:lnTo>
                      <a:pt x="76" y="86"/>
                    </a:lnTo>
                    <a:lnTo>
                      <a:pt x="83" y="79"/>
                    </a:lnTo>
                    <a:lnTo>
                      <a:pt x="86" y="73"/>
                    </a:lnTo>
                    <a:lnTo>
                      <a:pt x="95" y="58"/>
                    </a:lnTo>
                    <a:lnTo>
                      <a:pt x="110" y="45"/>
                    </a:lnTo>
                    <a:lnTo>
                      <a:pt x="116" y="39"/>
                    </a:lnTo>
                    <a:lnTo>
                      <a:pt x="131" y="32"/>
                    </a:lnTo>
                    <a:lnTo>
                      <a:pt x="146" y="26"/>
                    </a:lnTo>
                    <a:lnTo>
                      <a:pt x="156" y="23"/>
                    </a:lnTo>
                    <a:lnTo>
                      <a:pt x="164" y="23"/>
                    </a:lnTo>
                    <a:lnTo>
                      <a:pt x="177" y="23"/>
                    </a:lnTo>
                    <a:lnTo>
                      <a:pt x="192" y="26"/>
                    </a:lnTo>
                    <a:lnTo>
                      <a:pt x="207" y="32"/>
                    </a:lnTo>
                    <a:lnTo>
                      <a:pt x="217" y="42"/>
                    </a:lnTo>
                    <a:lnTo>
                      <a:pt x="220" y="48"/>
                    </a:lnTo>
                    <a:lnTo>
                      <a:pt x="232" y="16"/>
                    </a:lnTo>
                    <a:lnTo>
                      <a:pt x="222" y="10"/>
                    </a:lnTo>
                    <a:lnTo>
                      <a:pt x="210" y="4"/>
                    </a:lnTo>
                    <a:lnTo>
                      <a:pt x="195" y="4"/>
                    </a:lnTo>
                    <a:lnTo>
                      <a:pt x="183" y="0"/>
                    </a:lnTo>
                    <a:lnTo>
                      <a:pt x="167" y="0"/>
                    </a:lnTo>
                    <a:lnTo>
                      <a:pt x="156" y="4"/>
                    </a:lnTo>
                    <a:lnTo>
                      <a:pt x="141" y="10"/>
                    </a:lnTo>
                    <a:lnTo>
                      <a:pt x="131" y="16"/>
                    </a:lnTo>
                    <a:lnTo>
                      <a:pt x="126" y="20"/>
                    </a:lnTo>
                    <a:lnTo>
                      <a:pt x="110" y="32"/>
                    </a:lnTo>
                    <a:lnTo>
                      <a:pt x="101" y="45"/>
                    </a:lnTo>
                    <a:lnTo>
                      <a:pt x="88" y="58"/>
                    </a:lnTo>
                    <a:lnTo>
                      <a:pt x="80" y="70"/>
                    </a:lnTo>
                    <a:lnTo>
                      <a:pt x="73" y="79"/>
                    </a:lnTo>
                    <a:lnTo>
                      <a:pt x="61" y="86"/>
                    </a:lnTo>
                    <a:lnTo>
                      <a:pt x="52" y="89"/>
                    </a:lnTo>
                    <a:lnTo>
                      <a:pt x="43" y="92"/>
                    </a:lnTo>
                    <a:lnTo>
                      <a:pt x="34" y="92"/>
                    </a:lnTo>
                    <a:lnTo>
                      <a:pt x="25" y="92"/>
                    </a:lnTo>
                    <a:lnTo>
                      <a:pt x="19" y="89"/>
                    </a:lnTo>
                    <a:lnTo>
                      <a:pt x="7" y="83"/>
                    </a:lnTo>
                    <a:lnTo>
                      <a:pt x="0" y="11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3" name="Freeform 9"/>
              <p:cNvSpPr>
                <a:spLocks/>
              </p:cNvSpPr>
              <p:nvPr/>
            </p:nvSpPr>
            <p:spPr bwMode="ltGray">
              <a:xfrm>
                <a:off x="454" y="3914"/>
                <a:ext cx="232" cy="116"/>
              </a:xfrm>
              <a:custGeom>
                <a:avLst/>
                <a:gdLst/>
                <a:ahLst/>
                <a:cxnLst>
                  <a:cxn ang="0">
                    <a:pos x="0" y="111"/>
                  </a:cxn>
                  <a:cxn ang="0">
                    <a:pos x="9" y="115"/>
                  </a:cxn>
                  <a:cxn ang="0">
                    <a:pos x="19" y="115"/>
                  </a:cxn>
                  <a:cxn ang="0">
                    <a:pos x="30" y="115"/>
                  </a:cxn>
                  <a:cxn ang="0">
                    <a:pos x="40" y="111"/>
                  </a:cxn>
                  <a:cxn ang="0">
                    <a:pos x="49" y="108"/>
                  </a:cxn>
                  <a:cxn ang="0">
                    <a:pos x="61" y="105"/>
                  </a:cxn>
                  <a:cxn ang="0">
                    <a:pos x="64" y="102"/>
                  </a:cxn>
                  <a:cxn ang="0">
                    <a:pos x="73" y="93"/>
                  </a:cxn>
                  <a:cxn ang="0">
                    <a:pos x="76" y="84"/>
                  </a:cxn>
                  <a:cxn ang="0">
                    <a:pos x="82" y="77"/>
                  </a:cxn>
                  <a:cxn ang="0">
                    <a:pos x="85" y="72"/>
                  </a:cxn>
                  <a:cxn ang="0">
                    <a:pos x="95" y="56"/>
                  </a:cxn>
                  <a:cxn ang="0">
                    <a:pos x="110" y="43"/>
                  </a:cxn>
                  <a:cxn ang="0">
                    <a:pos x="116" y="38"/>
                  </a:cxn>
                  <a:cxn ang="0">
                    <a:pos x="131" y="31"/>
                  </a:cxn>
                  <a:cxn ang="0">
                    <a:pos x="146" y="25"/>
                  </a:cxn>
                  <a:cxn ang="0">
                    <a:pos x="155" y="22"/>
                  </a:cxn>
                  <a:cxn ang="0">
                    <a:pos x="167" y="18"/>
                  </a:cxn>
                  <a:cxn ang="0">
                    <a:pos x="176" y="22"/>
                  </a:cxn>
                  <a:cxn ang="0">
                    <a:pos x="191" y="25"/>
                  </a:cxn>
                  <a:cxn ang="0">
                    <a:pos x="206" y="31"/>
                  </a:cxn>
                  <a:cxn ang="0">
                    <a:pos x="216" y="38"/>
                  </a:cxn>
                  <a:cxn ang="0">
                    <a:pos x="219" y="46"/>
                  </a:cxn>
                  <a:cxn ang="0">
                    <a:pos x="231" y="13"/>
                  </a:cxn>
                  <a:cxn ang="0">
                    <a:pos x="222" y="10"/>
                  </a:cxn>
                  <a:cxn ang="0">
                    <a:pos x="209" y="3"/>
                  </a:cxn>
                  <a:cxn ang="0">
                    <a:pos x="194" y="0"/>
                  </a:cxn>
                  <a:cxn ang="0">
                    <a:pos x="182" y="0"/>
                  </a:cxn>
                  <a:cxn ang="0">
                    <a:pos x="167" y="0"/>
                  </a:cxn>
                  <a:cxn ang="0">
                    <a:pos x="155" y="3"/>
                  </a:cxn>
                  <a:cxn ang="0">
                    <a:pos x="143" y="10"/>
                  </a:cxn>
                  <a:cxn ang="0">
                    <a:pos x="131" y="13"/>
                  </a:cxn>
                  <a:cxn ang="0">
                    <a:pos x="125" y="18"/>
                  </a:cxn>
                  <a:cxn ang="0">
                    <a:pos x="113" y="31"/>
                  </a:cxn>
                  <a:cxn ang="0">
                    <a:pos x="100" y="43"/>
                  </a:cxn>
                  <a:cxn ang="0">
                    <a:pos x="88" y="56"/>
                  </a:cxn>
                  <a:cxn ang="0">
                    <a:pos x="80" y="69"/>
                  </a:cxn>
                  <a:cxn ang="0">
                    <a:pos x="73" y="74"/>
                  </a:cxn>
                  <a:cxn ang="0">
                    <a:pos x="61" y="84"/>
                  </a:cxn>
                  <a:cxn ang="0">
                    <a:pos x="52" y="87"/>
                  </a:cxn>
                  <a:cxn ang="0">
                    <a:pos x="45" y="90"/>
                  </a:cxn>
                  <a:cxn ang="0">
                    <a:pos x="34" y="90"/>
                  </a:cxn>
                  <a:cxn ang="0">
                    <a:pos x="25" y="90"/>
                  </a:cxn>
                  <a:cxn ang="0">
                    <a:pos x="19" y="87"/>
                  </a:cxn>
                  <a:cxn ang="0">
                    <a:pos x="7" y="80"/>
                  </a:cxn>
                  <a:cxn ang="0">
                    <a:pos x="0" y="111"/>
                  </a:cxn>
                </a:cxnLst>
                <a:rect l="0" t="0" r="r" b="b"/>
                <a:pathLst>
                  <a:path w="232" h="116">
                    <a:moveTo>
                      <a:pt x="0" y="111"/>
                    </a:moveTo>
                    <a:lnTo>
                      <a:pt x="9" y="115"/>
                    </a:lnTo>
                    <a:lnTo>
                      <a:pt x="19" y="115"/>
                    </a:lnTo>
                    <a:lnTo>
                      <a:pt x="30" y="115"/>
                    </a:lnTo>
                    <a:lnTo>
                      <a:pt x="40" y="111"/>
                    </a:lnTo>
                    <a:lnTo>
                      <a:pt x="49" y="108"/>
                    </a:lnTo>
                    <a:lnTo>
                      <a:pt x="61" y="105"/>
                    </a:lnTo>
                    <a:lnTo>
                      <a:pt x="64" y="102"/>
                    </a:lnTo>
                    <a:lnTo>
                      <a:pt x="73" y="93"/>
                    </a:lnTo>
                    <a:lnTo>
                      <a:pt x="76" y="84"/>
                    </a:lnTo>
                    <a:lnTo>
                      <a:pt x="82" y="77"/>
                    </a:lnTo>
                    <a:lnTo>
                      <a:pt x="85" y="72"/>
                    </a:lnTo>
                    <a:lnTo>
                      <a:pt x="95" y="56"/>
                    </a:lnTo>
                    <a:lnTo>
                      <a:pt x="110" y="43"/>
                    </a:lnTo>
                    <a:lnTo>
                      <a:pt x="116" y="38"/>
                    </a:lnTo>
                    <a:lnTo>
                      <a:pt x="131" y="31"/>
                    </a:lnTo>
                    <a:lnTo>
                      <a:pt x="146" y="25"/>
                    </a:lnTo>
                    <a:lnTo>
                      <a:pt x="155" y="22"/>
                    </a:lnTo>
                    <a:lnTo>
                      <a:pt x="167" y="18"/>
                    </a:lnTo>
                    <a:lnTo>
                      <a:pt x="176" y="22"/>
                    </a:lnTo>
                    <a:lnTo>
                      <a:pt x="191" y="25"/>
                    </a:lnTo>
                    <a:lnTo>
                      <a:pt x="206" y="31"/>
                    </a:lnTo>
                    <a:lnTo>
                      <a:pt x="216" y="38"/>
                    </a:lnTo>
                    <a:lnTo>
                      <a:pt x="219" y="46"/>
                    </a:lnTo>
                    <a:lnTo>
                      <a:pt x="231" y="13"/>
                    </a:lnTo>
                    <a:lnTo>
                      <a:pt x="222" y="10"/>
                    </a:lnTo>
                    <a:lnTo>
                      <a:pt x="209" y="3"/>
                    </a:lnTo>
                    <a:lnTo>
                      <a:pt x="194" y="0"/>
                    </a:lnTo>
                    <a:lnTo>
                      <a:pt x="182" y="0"/>
                    </a:lnTo>
                    <a:lnTo>
                      <a:pt x="167" y="0"/>
                    </a:lnTo>
                    <a:lnTo>
                      <a:pt x="155" y="3"/>
                    </a:lnTo>
                    <a:lnTo>
                      <a:pt x="143" y="10"/>
                    </a:lnTo>
                    <a:lnTo>
                      <a:pt x="131" y="13"/>
                    </a:lnTo>
                    <a:lnTo>
                      <a:pt x="125" y="18"/>
                    </a:lnTo>
                    <a:lnTo>
                      <a:pt x="113" y="31"/>
                    </a:lnTo>
                    <a:lnTo>
                      <a:pt x="100" y="43"/>
                    </a:lnTo>
                    <a:lnTo>
                      <a:pt x="88" y="56"/>
                    </a:lnTo>
                    <a:lnTo>
                      <a:pt x="80" y="69"/>
                    </a:lnTo>
                    <a:lnTo>
                      <a:pt x="73" y="74"/>
                    </a:lnTo>
                    <a:lnTo>
                      <a:pt x="61" y="84"/>
                    </a:lnTo>
                    <a:lnTo>
                      <a:pt x="52" y="87"/>
                    </a:lnTo>
                    <a:lnTo>
                      <a:pt x="45" y="90"/>
                    </a:lnTo>
                    <a:lnTo>
                      <a:pt x="34" y="90"/>
                    </a:lnTo>
                    <a:lnTo>
                      <a:pt x="25" y="90"/>
                    </a:lnTo>
                    <a:lnTo>
                      <a:pt x="19" y="87"/>
                    </a:lnTo>
                    <a:lnTo>
                      <a:pt x="7" y="80"/>
                    </a:lnTo>
                    <a:lnTo>
                      <a:pt x="0" y="11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4" name="Freeform 10"/>
              <p:cNvSpPr>
                <a:spLocks/>
              </p:cNvSpPr>
              <p:nvPr/>
            </p:nvSpPr>
            <p:spPr bwMode="ltGray">
              <a:xfrm>
                <a:off x="5314" y="1011"/>
                <a:ext cx="233" cy="119"/>
              </a:xfrm>
              <a:custGeom>
                <a:avLst/>
                <a:gdLst/>
                <a:ahLst/>
                <a:cxnLst>
                  <a:cxn ang="0">
                    <a:pos x="232" y="115"/>
                  </a:cxn>
                  <a:cxn ang="0">
                    <a:pos x="222" y="115"/>
                  </a:cxn>
                  <a:cxn ang="0">
                    <a:pos x="214" y="118"/>
                  </a:cxn>
                  <a:cxn ang="0">
                    <a:pos x="201" y="118"/>
                  </a:cxn>
                  <a:cxn ang="0">
                    <a:pos x="192" y="115"/>
                  </a:cxn>
                  <a:cxn ang="0">
                    <a:pos x="183" y="112"/>
                  </a:cxn>
                  <a:cxn ang="0">
                    <a:pos x="171" y="106"/>
                  </a:cxn>
                  <a:cxn ang="0">
                    <a:pos x="164" y="102"/>
                  </a:cxn>
                  <a:cxn ang="0">
                    <a:pos x="158" y="94"/>
                  </a:cxn>
                  <a:cxn ang="0">
                    <a:pos x="153" y="84"/>
                  </a:cxn>
                  <a:cxn ang="0">
                    <a:pos x="149" y="78"/>
                  </a:cxn>
                  <a:cxn ang="0">
                    <a:pos x="146" y="71"/>
                  </a:cxn>
                  <a:cxn ang="0">
                    <a:pos x="134" y="59"/>
                  </a:cxn>
                  <a:cxn ang="0">
                    <a:pos x="122" y="44"/>
                  </a:cxn>
                  <a:cxn ang="0">
                    <a:pos x="113" y="37"/>
                  </a:cxn>
                  <a:cxn ang="0">
                    <a:pos x="97" y="31"/>
                  </a:cxn>
                  <a:cxn ang="0">
                    <a:pos x="85" y="28"/>
                  </a:cxn>
                  <a:cxn ang="0">
                    <a:pos x="73" y="24"/>
                  </a:cxn>
                  <a:cxn ang="0">
                    <a:pos x="64" y="21"/>
                  </a:cxn>
                  <a:cxn ang="0">
                    <a:pos x="52" y="24"/>
                  </a:cxn>
                  <a:cxn ang="0">
                    <a:pos x="39" y="28"/>
                  </a:cxn>
                  <a:cxn ang="0">
                    <a:pos x="24" y="31"/>
                  </a:cxn>
                  <a:cxn ang="0">
                    <a:pos x="15" y="40"/>
                  </a:cxn>
                  <a:cxn ang="0">
                    <a:pos x="9" y="47"/>
                  </a:cxn>
                  <a:cxn ang="0">
                    <a:pos x="0" y="16"/>
                  </a:cxn>
                  <a:cxn ang="0">
                    <a:pos x="6" y="9"/>
                  </a:cxn>
                  <a:cxn ang="0">
                    <a:pos x="21" y="6"/>
                  </a:cxn>
                  <a:cxn ang="0">
                    <a:pos x="33" y="3"/>
                  </a:cxn>
                  <a:cxn ang="0">
                    <a:pos x="49" y="0"/>
                  </a:cxn>
                  <a:cxn ang="0">
                    <a:pos x="61" y="3"/>
                  </a:cxn>
                  <a:cxn ang="0">
                    <a:pos x="73" y="6"/>
                  </a:cxn>
                  <a:cxn ang="0">
                    <a:pos x="88" y="13"/>
                  </a:cxn>
                  <a:cxn ang="0">
                    <a:pos x="100" y="16"/>
                  </a:cxn>
                  <a:cxn ang="0">
                    <a:pos x="107" y="21"/>
                  </a:cxn>
                  <a:cxn ang="0">
                    <a:pos x="118" y="31"/>
                  </a:cxn>
                  <a:cxn ang="0">
                    <a:pos x="131" y="47"/>
                  </a:cxn>
                  <a:cxn ang="0">
                    <a:pos x="143" y="59"/>
                  </a:cxn>
                  <a:cxn ang="0">
                    <a:pos x="153" y="71"/>
                  </a:cxn>
                  <a:cxn ang="0">
                    <a:pos x="158" y="78"/>
                  </a:cxn>
                  <a:cxn ang="0">
                    <a:pos x="168" y="84"/>
                  </a:cxn>
                  <a:cxn ang="0">
                    <a:pos x="177" y="91"/>
                  </a:cxn>
                  <a:cxn ang="0">
                    <a:pos x="186" y="94"/>
                  </a:cxn>
                  <a:cxn ang="0">
                    <a:pos x="199" y="94"/>
                  </a:cxn>
                  <a:cxn ang="0">
                    <a:pos x="204" y="91"/>
                  </a:cxn>
                  <a:cxn ang="0">
                    <a:pos x="214" y="91"/>
                  </a:cxn>
                  <a:cxn ang="0">
                    <a:pos x="225" y="84"/>
                  </a:cxn>
                  <a:cxn ang="0">
                    <a:pos x="232" y="115"/>
                  </a:cxn>
                </a:cxnLst>
                <a:rect l="0" t="0" r="r" b="b"/>
                <a:pathLst>
                  <a:path w="233" h="119">
                    <a:moveTo>
                      <a:pt x="232" y="115"/>
                    </a:moveTo>
                    <a:lnTo>
                      <a:pt x="222" y="115"/>
                    </a:lnTo>
                    <a:lnTo>
                      <a:pt x="214" y="118"/>
                    </a:lnTo>
                    <a:lnTo>
                      <a:pt x="201" y="118"/>
                    </a:lnTo>
                    <a:lnTo>
                      <a:pt x="192" y="115"/>
                    </a:lnTo>
                    <a:lnTo>
                      <a:pt x="183" y="112"/>
                    </a:lnTo>
                    <a:lnTo>
                      <a:pt x="171" y="106"/>
                    </a:lnTo>
                    <a:lnTo>
                      <a:pt x="164" y="102"/>
                    </a:lnTo>
                    <a:lnTo>
                      <a:pt x="158" y="94"/>
                    </a:lnTo>
                    <a:lnTo>
                      <a:pt x="153" y="84"/>
                    </a:lnTo>
                    <a:lnTo>
                      <a:pt x="149" y="78"/>
                    </a:lnTo>
                    <a:lnTo>
                      <a:pt x="146" y="71"/>
                    </a:lnTo>
                    <a:lnTo>
                      <a:pt x="134" y="59"/>
                    </a:lnTo>
                    <a:lnTo>
                      <a:pt x="122" y="44"/>
                    </a:lnTo>
                    <a:lnTo>
                      <a:pt x="113" y="37"/>
                    </a:lnTo>
                    <a:lnTo>
                      <a:pt x="97" y="31"/>
                    </a:lnTo>
                    <a:lnTo>
                      <a:pt x="85" y="28"/>
                    </a:lnTo>
                    <a:lnTo>
                      <a:pt x="73" y="24"/>
                    </a:lnTo>
                    <a:lnTo>
                      <a:pt x="64" y="21"/>
                    </a:lnTo>
                    <a:lnTo>
                      <a:pt x="52" y="24"/>
                    </a:lnTo>
                    <a:lnTo>
                      <a:pt x="39" y="28"/>
                    </a:lnTo>
                    <a:lnTo>
                      <a:pt x="24" y="31"/>
                    </a:lnTo>
                    <a:lnTo>
                      <a:pt x="15" y="40"/>
                    </a:lnTo>
                    <a:lnTo>
                      <a:pt x="9" y="47"/>
                    </a:lnTo>
                    <a:lnTo>
                      <a:pt x="0" y="16"/>
                    </a:lnTo>
                    <a:lnTo>
                      <a:pt x="6" y="9"/>
                    </a:lnTo>
                    <a:lnTo>
                      <a:pt x="21" y="6"/>
                    </a:lnTo>
                    <a:lnTo>
                      <a:pt x="33" y="3"/>
                    </a:lnTo>
                    <a:lnTo>
                      <a:pt x="49" y="0"/>
                    </a:lnTo>
                    <a:lnTo>
                      <a:pt x="61" y="3"/>
                    </a:lnTo>
                    <a:lnTo>
                      <a:pt x="73" y="6"/>
                    </a:lnTo>
                    <a:lnTo>
                      <a:pt x="88" y="13"/>
                    </a:lnTo>
                    <a:lnTo>
                      <a:pt x="100" y="16"/>
                    </a:lnTo>
                    <a:lnTo>
                      <a:pt x="107" y="21"/>
                    </a:lnTo>
                    <a:lnTo>
                      <a:pt x="118" y="31"/>
                    </a:lnTo>
                    <a:lnTo>
                      <a:pt x="131" y="47"/>
                    </a:lnTo>
                    <a:lnTo>
                      <a:pt x="143" y="59"/>
                    </a:lnTo>
                    <a:lnTo>
                      <a:pt x="153" y="71"/>
                    </a:lnTo>
                    <a:lnTo>
                      <a:pt x="158" y="78"/>
                    </a:lnTo>
                    <a:lnTo>
                      <a:pt x="168" y="84"/>
                    </a:lnTo>
                    <a:lnTo>
                      <a:pt x="177" y="91"/>
                    </a:lnTo>
                    <a:lnTo>
                      <a:pt x="186" y="94"/>
                    </a:lnTo>
                    <a:lnTo>
                      <a:pt x="199" y="94"/>
                    </a:lnTo>
                    <a:lnTo>
                      <a:pt x="204" y="91"/>
                    </a:lnTo>
                    <a:lnTo>
                      <a:pt x="214" y="91"/>
                    </a:lnTo>
                    <a:lnTo>
                      <a:pt x="225" y="84"/>
                    </a:lnTo>
                    <a:lnTo>
                      <a:pt x="232" y="11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5" name="Freeform 11"/>
              <p:cNvSpPr>
                <a:spLocks/>
              </p:cNvSpPr>
              <p:nvPr/>
            </p:nvSpPr>
            <p:spPr bwMode="ltGray">
              <a:xfrm>
                <a:off x="1852" y="147"/>
                <a:ext cx="232" cy="114"/>
              </a:xfrm>
              <a:custGeom>
                <a:avLst/>
                <a:gdLst/>
                <a:ahLst/>
                <a:cxnLst>
                  <a:cxn ang="0">
                    <a:pos x="231" y="110"/>
                  </a:cxn>
                  <a:cxn ang="0">
                    <a:pos x="221" y="113"/>
                  </a:cxn>
                  <a:cxn ang="0">
                    <a:pos x="213" y="113"/>
                  </a:cxn>
                  <a:cxn ang="0">
                    <a:pos x="201" y="113"/>
                  </a:cxn>
                  <a:cxn ang="0">
                    <a:pos x="191" y="113"/>
                  </a:cxn>
                  <a:cxn ang="0">
                    <a:pos x="183" y="110"/>
                  </a:cxn>
                  <a:cxn ang="0">
                    <a:pos x="170" y="104"/>
                  </a:cxn>
                  <a:cxn ang="0">
                    <a:pos x="167" y="102"/>
                  </a:cxn>
                  <a:cxn ang="0">
                    <a:pos x="158" y="92"/>
                  </a:cxn>
                  <a:cxn ang="0">
                    <a:pos x="155" y="82"/>
                  </a:cxn>
                  <a:cxn ang="0">
                    <a:pos x="148" y="77"/>
                  </a:cxn>
                  <a:cxn ang="0">
                    <a:pos x="145" y="71"/>
                  </a:cxn>
                  <a:cxn ang="0">
                    <a:pos x="133" y="56"/>
                  </a:cxn>
                  <a:cxn ang="0">
                    <a:pos x="122" y="43"/>
                  </a:cxn>
                  <a:cxn ang="0">
                    <a:pos x="112" y="36"/>
                  </a:cxn>
                  <a:cxn ang="0">
                    <a:pos x="100" y="31"/>
                  </a:cxn>
                  <a:cxn ang="0">
                    <a:pos x="85" y="25"/>
                  </a:cxn>
                  <a:cxn ang="0">
                    <a:pos x="76" y="21"/>
                  </a:cxn>
                  <a:cxn ang="0">
                    <a:pos x="64" y="21"/>
                  </a:cxn>
                  <a:cxn ang="0">
                    <a:pos x="54" y="21"/>
                  </a:cxn>
                  <a:cxn ang="0">
                    <a:pos x="39" y="25"/>
                  </a:cxn>
                  <a:cxn ang="0">
                    <a:pos x="24" y="31"/>
                  </a:cxn>
                  <a:cxn ang="0">
                    <a:pos x="15" y="36"/>
                  </a:cxn>
                  <a:cxn ang="0">
                    <a:pos x="9" y="46"/>
                  </a:cxn>
                  <a:cxn ang="0">
                    <a:pos x="0" y="15"/>
                  </a:cxn>
                  <a:cxn ang="0">
                    <a:pos x="9" y="10"/>
                  </a:cxn>
                  <a:cxn ang="0">
                    <a:pos x="21" y="3"/>
                  </a:cxn>
                  <a:cxn ang="0">
                    <a:pos x="33" y="0"/>
                  </a:cxn>
                  <a:cxn ang="0">
                    <a:pos x="48" y="0"/>
                  </a:cxn>
                  <a:cxn ang="0">
                    <a:pos x="64" y="0"/>
                  </a:cxn>
                  <a:cxn ang="0">
                    <a:pos x="72" y="3"/>
                  </a:cxn>
                  <a:cxn ang="0">
                    <a:pos x="87" y="10"/>
                  </a:cxn>
                  <a:cxn ang="0">
                    <a:pos x="100" y="15"/>
                  </a:cxn>
                  <a:cxn ang="0">
                    <a:pos x="106" y="18"/>
                  </a:cxn>
                  <a:cxn ang="0">
                    <a:pos x="118" y="31"/>
                  </a:cxn>
                  <a:cxn ang="0">
                    <a:pos x="130" y="43"/>
                  </a:cxn>
                  <a:cxn ang="0">
                    <a:pos x="143" y="58"/>
                  </a:cxn>
                  <a:cxn ang="0">
                    <a:pos x="152" y="67"/>
                  </a:cxn>
                  <a:cxn ang="0">
                    <a:pos x="158" y="77"/>
                  </a:cxn>
                  <a:cxn ang="0">
                    <a:pos x="167" y="82"/>
                  </a:cxn>
                  <a:cxn ang="0">
                    <a:pos x="179" y="86"/>
                  </a:cxn>
                  <a:cxn ang="0">
                    <a:pos x="185" y="89"/>
                  </a:cxn>
                  <a:cxn ang="0">
                    <a:pos x="198" y="89"/>
                  </a:cxn>
                  <a:cxn ang="0">
                    <a:pos x="206" y="89"/>
                  </a:cxn>
                  <a:cxn ang="0">
                    <a:pos x="213" y="86"/>
                  </a:cxn>
                  <a:cxn ang="0">
                    <a:pos x="224" y="79"/>
                  </a:cxn>
                  <a:cxn ang="0">
                    <a:pos x="231" y="110"/>
                  </a:cxn>
                </a:cxnLst>
                <a:rect l="0" t="0" r="r" b="b"/>
                <a:pathLst>
                  <a:path w="232" h="114">
                    <a:moveTo>
                      <a:pt x="231" y="110"/>
                    </a:moveTo>
                    <a:lnTo>
                      <a:pt x="221" y="113"/>
                    </a:lnTo>
                    <a:lnTo>
                      <a:pt x="213" y="113"/>
                    </a:lnTo>
                    <a:lnTo>
                      <a:pt x="201" y="113"/>
                    </a:lnTo>
                    <a:lnTo>
                      <a:pt x="191" y="113"/>
                    </a:lnTo>
                    <a:lnTo>
                      <a:pt x="183" y="110"/>
                    </a:lnTo>
                    <a:lnTo>
                      <a:pt x="170" y="104"/>
                    </a:lnTo>
                    <a:lnTo>
                      <a:pt x="167" y="102"/>
                    </a:lnTo>
                    <a:lnTo>
                      <a:pt x="158" y="92"/>
                    </a:lnTo>
                    <a:lnTo>
                      <a:pt x="155" y="82"/>
                    </a:lnTo>
                    <a:lnTo>
                      <a:pt x="148" y="77"/>
                    </a:lnTo>
                    <a:lnTo>
                      <a:pt x="145" y="71"/>
                    </a:lnTo>
                    <a:lnTo>
                      <a:pt x="133" y="56"/>
                    </a:lnTo>
                    <a:lnTo>
                      <a:pt x="122" y="43"/>
                    </a:lnTo>
                    <a:lnTo>
                      <a:pt x="112" y="36"/>
                    </a:lnTo>
                    <a:lnTo>
                      <a:pt x="100" y="31"/>
                    </a:lnTo>
                    <a:lnTo>
                      <a:pt x="85" y="25"/>
                    </a:lnTo>
                    <a:lnTo>
                      <a:pt x="76" y="21"/>
                    </a:lnTo>
                    <a:lnTo>
                      <a:pt x="64" y="21"/>
                    </a:lnTo>
                    <a:lnTo>
                      <a:pt x="54" y="21"/>
                    </a:lnTo>
                    <a:lnTo>
                      <a:pt x="39" y="25"/>
                    </a:lnTo>
                    <a:lnTo>
                      <a:pt x="24" y="31"/>
                    </a:lnTo>
                    <a:lnTo>
                      <a:pt x="15" y="36"/>
                    </a:lnTo>
                    <a:lnTo>
                      <a:pt x="9" y="46"/>
                    </a:lnTo>
                    <a:lnTo>
                      <a:pt x="0" y="15"/>
                    </a:lnTo>
                    <a:lnTo>
                      <a:pt x="9" y="10"/>
                    </a:lnTo>
                    <a:lnTo>
                      <a:pt x="21" y="3"/>
                    </a:lnTo>
                    <a:lnTo>
                      <a:pt x="33" y="0"/>
                    </a:lnTo>
                    <a:lnTo>
                      <a:pt x="48" y="0"/>
                    </a:lnTo>
                    <a:lnTo>
                      <a:pt x="64" y="0"/>
                    </a:lnTo>
                    <a:lnTo>
                      <a:pt x="72" y="3"/>
                    </a:lnTo>
                    <a:lnTo>
                      <a:pt x="87" y="10"/>
                    </a:lnTo>
                    <a:lnTo>
                      <a:pt x="100" y="15"/>
                    </a:lnTo>
                    <a:lnTo>
                      <a:pt x="106" y="18"/>
                    </a:lnTo>
                    <a:lnTo>
                      <a:pt x="118" y="31"/>
                    </a:lnTo>
                    <a:lnTo>
                      <a:pt x="130" y="43"/>
                    </a:lnTo>
                    <a:lnTo>
                      <a:pt x="143" y="58"/>
                    </a:lnTo>
                    <a:lnTo>
                      <a:pt x="152" y="67"/>
                    </a:lnTo>
                    <a:lnTo>
                      <a:pt x="158" y="77"/>
                    </a:lnTo>
                    <a:lnTo>
                      <a:pt x="167" y="82"/>
                    </a:lnTo>
                    <a:lnTo>
                      <a:pt x="179" y="86"/>
                    </a:lnTo>
                    <a:lnTo>
                      <a:pt x="185" y="89"/>
                    </a:lnTo>
                    <a:lnTo>
                      <a:pt x="198" y="89"/>
                    </a:lnTo>
                    <a:lnTo>
                      <a:pt x="206" y="89"/>
                    </a:lnTo>
                    <a:lnTo>
                      <a:pt x="213" y="86"/>
                    </a:lnTo>
                    <a:lnTo>
                      <a:pt x="224" y="79"/>
                    </a:lnTo>
                    <a:lnTo>
                      <a:pt x="231" y="11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6" name="Freeform 12"/>
              <p:cNvSpPr>
                <a:spLocks/>
              </p:cNvSpPr>
              <p:nvPr/>
            </p:nvSpPr>
            <p:spPr bwMode="ltGray">
              <a:xfrm>
                <a:off x="151" y="121"/>
                <a:ext cx="233" cy="120"/>
              </a:xfrm>
              <a:custGeom>
                <a:avLst/>
                <a:gdLst/>
                <a:ahLst/>
                <a:cxnLst>
                  <a:cxn ang="0">
                    <a:pos x="232" y="116"/>
                  </a:cxn>
                  <a:cxn ang="0">
                    <a:pos x="223" y="116"/>
                  </a:cxn>
                  <a:cxn ang="0">
                    <a:pos x="214" y="119"/>
                  </a:cxn>
                  <a:cxn ang="0">
                    <a:pos x="204" y="119"/>
                  </a:cxn>
                  <a:cxn ang="0">
                    <a:pos x="193" y="116"/>
                  </a:cxn>
                  <a:cxn ang="0">
                    <a:pos x="183" y="112"/>
                  </a:cxn>
                  <a:cxn ang="0">
                    <a:pos x="174" y="106"/>
                  </a:cxn>
                  <a:cxn ang="0">
                    <a:pos x="168" y="103"/>
                  </a:cxn>
                  <a:cxn ang="0">
                    <a:pos x="158" y="94"/>
                  </a:cxn>
                  <a:cxn ang="0">
                    <a:pos x="156" y="85"/>
                  </a:cxn>
                  <a:cxn ang="0">
                    <a:pos x="150" y="78"/>
                  </a:cxn>
                  <a:cxn ang="0">
                    <a:pos x="147" y="72"/>
                  </a:cxn>
                  <a:cxn ang="0">
                    <a:pos x="137" y="60"/>
                  </a:cxn>
                  <a:cxn ang="0">
                    <a:pos x="122" y="44"/>
                  </a:cxn>
                  <a:cxn ang="0">
                    <a:pos x="116" y="38"/>
                  </a:cxn>
                  <a:cxn ang="0">
                    <a:pos x="101" y="31"/>
                  </a:cxn>
                  <a:cxn ang="0">
                    <a:pos x="86" y="25"/>
                  </a:cxn>
                  <a:cxn ang="0">
                    <a:pos x="76" y="22"/>
                  </a:cxn>
                  <a:cxn ang="0">
                    <a:pos x="67" y="22"/>
                  </a:cxn>
                  <a:cxn ang="0">
                    <a:pos x="55" y="22"/>
                  </a:cxn>
                  <a:cxn ang="0">
                    <a:pos x="40" y="28"/>
                  </a:cxn>
                  <a:cxn ang="0">
                    <a:pos x="25" y="31"/>
                  </a:cxn>
                  <a:cxn ang="0">
                    <a:pos x="18" y="41"/>
                  </a:cxn>
                  <a:cxn ang="0">
                    <a:pos x="12" y="47"/>
                  </a:cxn>
                  <a:cxn ang="0">
                    <a:pos x="0" y="16"/>
                  </a:cxn>
                  <a:cxn ang="0">
                    <a:pos x="10" y="10"/>
                  </a:cxn>
                  <a:cxn ang="0">
                    <a:pos x="21" y="7"/>
                  </a:cxn>
                  <a:cxn ang="0">
                    <a:pos x="36" y="3"/>
                  </a:cxn>
                  <a:cxn ang="0">
                    <a:pos x="49" y="0"/>
                  </a:cxn>
                  <a:cxn ang="0">
                    <a:pos x="64" y="3"/>
                  </a:cxn>
                  <a:cxn ang="0">
                    <a:pos x="76" y="7"/>
                  </a:cxn>
                  <a:cxn ang="0">
                    <a:pos x="89" y="13"/>
                  </a:cxn>
                  <a:cxn ang="0">
                    <a:pos x="101" y="16"/>
                  </a:cxn>
                  <a:cxn ang="0">
                    <a:pos x="107" y="22"/>
                  </a:cxn>
                  <a:cxn ang="0">
                    <a:pos x="119" y="31"/>
                  </a:cxn>
                  <a:cxn ang="0">
                    <a:pos x="132" y="47"/>
                  </a:cxn>
                  <a:cxn ang="0">
                    <a:pos x="143" y="60"/>
                  </a:cxn>
                  <a:cxn ang="0">
                    <a:pos x="153" y="72"/>
                  </a:cxn>
                  <a:cxn ang="0">
                    <a:pos x="158" y="78"/>
                  </a:cxn>
                  <a:cxn ang="0">
                    <a:pos x="171" y="85"/>
                  </a:cxn>
                  <a:cxn ang="0">
                    <a:pos x="180" y="91"/>
                  </a:cxn>
                  <a:cxn ang="0">
                    <a:pos x="189" y="94"/>
                  </a:cxn>
                  <a:cxn ang="0">
                    <a:pos x="199" y="94"/>
                  </a:cxn>
                  <a:cxn ang="0">
                    <a:pos x="208" y="91"/>
                  </a:cxn>
                  <a:cxn ang="0">
                    <a:pos x="214" y="91"/>
                  </a:cxn>
                  <a:cxn ang="0">
                    <a:pos x="226" y="85"/>
                  </a:cxn>
                  <a:cxn ang="0">
                    <a:pos x="232" y="116"/>
                  </a:cxn>
                </a:cxnLst>
                <a:rect l="0" t="0" r="r" b="b"/>
                <a:pathLst>
                  <a:path w="233" h="120">
                    <a:moveTo>
                      <a:pt x="232" y="116"/>
                    </a:moveTo>
                    <a:lnTo>
                      <a:pt x="223" y="116"/>
                    </a:lnTo>
                    <a:lnTo>
                      <a:pt x="214" y="119"/>
                    </a:lnTo>
                    <a:lnTo>
                      <a:pt x="204" y="119"/>
                    </a:lnTo>
                    <a:lnTo>
                      <a:pt x="193" y="116"/>
                    </a:lnTo>
                    <a:lnTo>
                      <a:pt x="183" y="112"/>
                    </a:lnTo>
                    <a:lnTo>
                      <a:pt x="174" y="106"/>
                    </a:lnTo>
                    <a:lnTo>
                      <a:pt x="168" y="103"/>
                    </a:lnTo>
                    <a:lnTo>
                      <a:pt x="158" y="94"/>
                    </a:lnTo>
                    <a:lnTo>
                      <a:pt x="156" y="85"/>
                    </a:lnTo>
                    <a:lnTo>
                      <a:pt x="150" y="78"/>
                    </a:lnTo>
                    <a:lnTo>
                      <a:pt x="147" y="72"/>
                    </a:lnTo>
                    <a:lnTo>
                      <a:pt x="137" y="60"/>
                    </a:lnTo>
                    <a:lnTo>
                      <a:pt x="122" y="44"/>
                    </a:lnTo>
                    <a:lnTo>
                      <a:pt x="116" y="38"/>
                    </a:lnTo>
                    <a:lnTo>
                      <a:pt x="101" y="31"/>
                    </a:lnTo>
                    <a:lnTo>
                      <a:pt x="86" y="25"/>
                    </a:lnTo>
                    <a:lnTo>
                      <a:pt x="76" y="22"/>
                    </a:lnTo>
                    <a:lnTo>
                      <a:pt x="67" y="22"/>
                    </a:lnTo>
                    <a:lnTo>
                      <a:pt x="55" y="22"/>
                    </a:lnTo>
                    <a:lnTo>
                      <a:pt x="40" y="28"/>
                    </a:lnTo>
                    <a:lnTo>
                      <a:pt x="25" y="31"/>
                    </a:lnTo>
                    <a:lnTo>
                      <a:pt x="18" y="41"/>
                    </a:lnTo>
                    <a:lnTo>
                      <a:pt x="12" y="47"/>
                    </a:lnTo>
                    <a:lnTo>
                      <a:pt x="0" y="16"/>
                    </a:lnTo>
                    <a:lnTo>
                      <a:pt x="10" y="10"/>
                    </a:lnTo>
                    <a:lnTo>
                      <a:pt x="21" y="7"/>
                    </a:lnTo>
                    <a:lnTo>
                      <a:pt x="36" y="3"/>
                    </a:lnTo>
                    <a:lnTo>
                      <a:pt x="49" y="0"/>
                    </a:lnTo>
                    <a:lnTo>
                      <a:pt x="64" y="3"/>
                    </a:lnTo>
                    <a:lnTo>
                      <a:pt x="76" y="7"/>
                    </a:lnTo>
                    <a:lnTo>
                      <a:pt x="89" y="13"/>
                    </a:lnTo>
                    <a:lnTo>
                      <a:pt x="101" y="16"/>
                    </a:lnTo>
                    <a:lnTo>
                      <a:pt x="107" y="22"/>
                    </a:lnTo>
                    <a:lnTo>
                      <a:pt x="119" y="31"/>
                    </a:lnTo>
                    <a:lnTo>
                      <a:pt x="132" y="47"/>
                    </a:lnTo>
                    <a:lnTo>
                      <a:pt x="143" y="60"/>
                    </a:lnTo>
                    <a:lnTo>
                      <a:pt x="153" y="72"/>
                    </a:lnTo>
                    <a:lnTo>
                      <a:pt x="158" y="78"/>
                    </a:lnTo>
                    <a:lnTo>
                      <a:pt x="171" y="85"/>
                    </a:lnTo>
                    <a:lnTo>
                      <a:pt x="180" y="91"/>
                    </a:lnTo>
                    <a:lnTo>
                      <a:pt x="189" y="94"/>
                    </a:lnTo>
                    <a:lnTo>
                      <a:pt x="199" y="94"/>
                    </a:lnTo>
                    <a:lnTo>
                      <a:pt x="208" y="91"/>
                    </a:lnTo>
                    <a:lnTo>
                      <a:pt x="214" y="91"/>
                    </a:lnTo>
                    <a:lnTo>
                      <a:pt x="226" y="85"/>
                    </a:lnTo>
                    <a:lnTo>
                      <a:pt x="232" y="11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7" name="Freeform 13"/>
              <p:cNvSpPr>
                <a:spLocks/>
              </p:cNvSpPr>
              <p:nvPr/>
            </p:nvSpPr>
            <p:spPr bwMode="ltGray">
              <a:xfrm>
                <a:off x="1756" y="3890"/>
                <a:ext cx="228" cy="116"/>
              </a:xfrm>
              <a:custGeom>
                <a:avLst/>
                <a:gdLst/>
                <a:ahLst/>
                <a:cxnLst>
                  <a:cxn ang="0">
                    <a:pos x="227" y="112"/>
                  </a:cxn>
                  <a:cxn ang="0">
                    <a:pos x="220" y="115"/>
                  </a:cxn>
                  <a:cxn ang="0">
                    <a:pos x="209" y="115"/>
                  </a:cxn>
                  <a:cxn ang="0">
                    <a:pos x="200" y="115"/>
                  </a:cxn>
                  <a:cxn ang="0">
                    <a:pos x="187" y="112"/>
                  </a:cxn>
                  <a:cxn ang="0">
                    <a:pos x="179" y="108"/>
                  </a:cxn>
                  <a:cxn ang="0">
                    <a:pos x="169" y="105"/>
                  </a:cxn>
                  <a:cxn ang="0">
                    <a:pos x="164" y="100"/>
                  </a:cxn>
                  <a:cxn ang="0">
                    <a:pos x="157" y="90"/>
                  </a:cxn>
                  <a:cxn ang="0">
                    <a:pos x="151" y="84"/>
                  </a:cxn>
                  <a:cxn ang="0">
                    <a:pos x="148" y="77"/>
                  </a:cxn>
                  <a:cxn ang="0">
                    <a:pos x="145" y="72"/>
                  </a:cxn>
                  <a:cxn ang="0">
                    <a:pos x="133" y="56"/>
                  </a:cxn>
                  <a:cxn ang="0">
                    <a:pos x="118" y="41"/>
                  </a:cxn>
                  <a:cxn ang="0">
                    <a:pos x="112" y="35"/>
                  </a:cxn>
                  <a:cxn ang="0">
                    <a:pos x="96" y="31"/>
                  </a:cxn>
                  <a:cxn ang="0">
                    <a:pos x="84" y="25"/>
                  </a:cxn>
                  <a:cxn ang="0">
                    <a:pos x="73" y="22"/>
                  </a:cxn>
                  <a:cxn ang="0">
                    <a:pos x="63" y="19"/>
                  </a:cxn>
                  <a:cxn ang="0">
                    <a:pos x="51" y="22"/>
                  </a:cxn>
                  <a:cxn ang="0">
                    <a:pos x="36" y="25"/>
                  </a:cxn>
                  <a:cxn ang="0">
                    <a:pos x="21" y="31"/>
                  </a:cxn>
                  <a:cxn ang="0">
                    <a:pos x="15" y="38"/>
                  </a:cxn>
                  <a:cxn ang="0">
                    <a:pos x="9" y="43"/>
                  </a:cxn>
                  <a:cxn ang="0">
                    <a:pos x="0" y="13"/>
                  </a:cxn>
                  <a:cxn ang="0">
                    <a:pos x="6" y="10"/>
                  </a:cxn>
                  <a:cxn ang="0">
                    <a:pos x="21" y="4"/>
                  </a:cxn>
                  <a:cxn ang="0">
                    <a:pos x="33" y="0"/>
                  </a:cxn>
                  <a:cxn ang="0">
                    <a:pos x="48" y="0"/>
                  </a:cxn>
                  <a:cxn ang="0">
                    <a:pos x="61" y="0"/>
                  </a:cxn>
                  <a:cxn ang="0">
                    <a:pos x="73" y="4"/>
                  </a:cxn>
                  <a:cxn ang="0">
                    <a:pos x="88" y="10"/>
                  </a:cxn>
                  <a:cxn ang="0">
                    <a:pos x="96" y="13"/>
                  </a:cxn>
                  <a:cxn ang="0">
                    <a:pos x="103" y="19"/>
                  </a:cxn>
                  <a:cxn ang="0">
                    <a:pos x="118" y="31"/>
                  </a:cxn>
                  <a:cxn ang="0">
                    <a:pos x="130" y="43"/>
                  </a:cxn>
                  <a:cxn ang="0">
                    <a:pos x="139" y="56"/>
                  </a:cxn>
                  <a:cxn ang="0">
                    <a:pos x="148" y="69"/>
                  </a:cxn>
                  <a:cxn ang="0">
                    <a:pos x="157" y="74"/>
                  </a:cxn>
                  <a:cxn ang="0">
                    <a:pos x="166" y="84"/>
                  </a:cxn>
                  <a:cxn ang="0">
                    <a:pos x="175" y="87"/>
                  </a:cxn>
                  <a:cxn ang="0">
                    <a:pos x="184" y="90"/>
                  </a:cxn>
                  <a:cxn ang="0">
                    <a:pos x="194" y="90"/>
                  </a:cxn>
                  <a:cxn ang="0">
                    <a:pos x="202" y="90"/>
                  </a:cxn>
                  <a:cxn ang="0">
                    <a:pos x="209" y="87"/>
                  </a:cxn>
                  <a:cxn ang="0">
                    <a:pos x="220" y="81"/>
                  </a:cxn>
                  <a:cxn ang="0">
                    <a:pos x="227" y="112"/>
                  </a:cxn>
                </a:cxnLst>
                <a:rect l="0" t="0" r="r" b="b"/>
                <a:pathLst>
                  <a:path w="228" h="116">
                    <a:moveTo>
                      <a:pt x="227" y="112"/>
                    </a:moveTo>
                    <a:lnTo>
                      <a:pt x="220" y="115"/>
                    </a:lnTo>
                    <a:lnTo>
                      <a:pt x="209" y="115"/>
                    </a:lnTo>
                    <a:lnTo>
                      <a:pt x="200" y="115"/>
                    </a:lnTo>
                    <a:lnTo>
                      <a:pt x="187" y="112"/>
                    </a:lnTo>
                    <a:lnTo>
                      <a:pt x="179" y="108"/>
                    </a:lnTo>
                    <a:lnTo>
                      <a:pt x="169" y="105"/>
                    </a:lnTo>
                    <a:lnTo>
                      <a:pt x="164" y="100"/>
                    </a:lnTo>
                    <a:lnTo>
                      <a:pt x="157" y="90"/>
                    </a:lnTo>
                    <a:lnTo>
                      <a:pt x="151" y="84"/>
                    </a:lnTo>
                    <a:lnTo>
                      <a:pt x="148" y="77"/>
                    </a:lnTo>
                    <a:lnTo>
                      <a:pt x="145" y="72"/>
                    </a:lnTo>
                    <a:lnTo>
                      <a:pt x="133" y="56"/>
                    </a:lnTo>
                    <a:lnTo>
                      <a:pt x="118" y="41"/>
                    </a:lnTo>
                    <a:lnTo>
                      <a:pt x="112" y="35"/>
                    </a:lnTo>
                    <a:lnTo>
                      <a:pt x="96" y="31"/>
                    </a:lnTo>
                    <a:lnTo>
                      <a:pt x="84" y="25"/>
                    </a:lnTo>
                    <a:lnTo>
                      <a:pt x="73" y="22"/>
                    </a:lnTo>
                    <a:lnTo>
                      <a:pt x="63" y="19"/>
                    </a:lnTo>
                    <a:lnTo>
                      <a:pt x="51" y="22"/>
                    </a:lnTo>
                    <a:lnTo>
                      <a:pt x="36" y="25"/>
                    </a:lnTo>
                    <a:lnTo>
                      <a:pt x="21" y="31"/>
                    </a:lnTo>
                    <a:lnTo>
                      <a:pt x="15" y="38"/>
                    </a:lnTo>
                    <a:lnTo>
                      <a:pt x="9" y="43"/>
                    </a:lnTo>
                    <a:lnTo>
                      <a:pt x="0" y="13"/>
                    </a:lnTo>
                    <a:lnTo>
                      <a:pt x="6" y="10"/>
                    </a:lnTo>
                    <a:lnTo>
                      <a:pt x="21" y="4"/>
                    </a:lnTo>
                    <a:lnTo>
                      <a:pt x="33" y="0"/>
                    </a:lnTo>
                    <a:lnTo>
                      <a:pt x="48" y="0"/>
                    </a:lnTo>
                    <a:lnTo>
                      <a:pt x="61" y="0"/>
                    </a:lnTo>
                    <a:lnTo>
                      <a:pt x="73" y="4"/>
                    </a:lnTo>
                    <a:lnTo>
                      <a:pt x="88" y="10"/>
                    </a:lnTo>
                    <a:lnTo>
                      <a:pt x="96" y="13"/>
                    </a:lnTo>
                    <a:lnTo>
                      <a:pt x="103" y="19"/>
                    </a:lnTo>
                    <a:lnTo>
                      <a:pt x="118" y="31"/>
                    </a:lnTo>
                    <a:lnTo>
                      <a:pt x="130" y="43"/>
                    </a:lnTo>
                    <a:lnTo>
                      <a:pt x="139" y="56"/>
                    </a:lnTo>
                    <a:lnTo>
                      <a:pt x="148" y="69"/>
                    </a:lnTo>
                    <a:lnTo>
                      <a:pt x="157" y="74"/>
                    </a:lnTo>
                    <a:lnTo>
                      <a:pt x="166" y="84"/>
                    </a:lnTo>
                    <a:lnTo>
                      <a:pt x="175" y="87"/>
                    </a:lnTo>
                    <a:lnTo>
                      <a:pt x="184" y="90"/>
                    </a:lnTo>
                    <a:lnTo>
                      <a:pt x="194" y="90"/>
                    </a:lnTo>
                    <a:lnTo>
                      <a:pt x="202" y="90"/>
                    </a:lnTo>
                    <a:lnTo>
                      <a:pt x="209" y="87"/>
                    </a:lnTo>
                    <a:lnTo>
                      <a:pt x="220" y="81"/>
                    </a:lnTo>
                    <a:lnTo>
                      <a:pt x="227" y="112"/>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8" name="Freeform 14"/>
              <p:cNvSpPr>
                <a:spLocks/>
              </p:cNvSpPr>
              <p:nvPr/>
            </p:nvSpPr>
            <p:spPr bwMode="ltGray">
              <a:xfrm>
                <a:off x="5489" y="3411"/>
                <a:ext cx="228" cy="116"/>
              </a:xfrm>
              <a:custGeom>
                <a:avLst/>
                <a:gdLst/>
                <a:ahLst/>
                <a:cxnLst>
                  <a:cxn ang="0">
                    <a:pos x="227" y="3"/>
                  </a:cxn>
                  <a:cxn ang="0">
                    <a:pos x="220" y="3"/>
                  </a:cxn>
                  <a:cxn ang="0">
                    <a:pos x="209" y="0"/>
                  </a:cxn>
                  <a:cxn ang="0">
                    <a:pos x="200" y="0"/>
                  </a:cxn>
                  <a:cxn ang="0">
                    <a:pos x="190" y="3"/>
                  </a:cxn>
                  <a:cxn ang="0">
                    <a:pos x="179" y="6"/>
                  </a:cxn>
                  <a:cxn ang="0">
                    <a:pos x="169" y="9"/>
                  </a:cxn>
                  <a:cxn ang="0">
                    <a:pos x="164" y="16"/>
                  </a:cxn>
                  <a:cxn ang="0">
                    <a:pos x="157" y="24"/>
                  </a:cxn>
                  <a:cxn ang="0">
                    <a:pos x="151" y="34"/>
                  </a:cxn>
                  <a:cxn ang="0">
                    <a:pos x="148" y="40"/>
                  </a:cxn>
                  <a:cxn ang="0">
                    <a:pos x="145" y="47"/>
                  </a:cxn>
                  <a:cxn ang="0">
                    <a:pos x="133" y="58"/>
                  </a:cxn>
                  <a:cxn ang="0">
                    <a:pos x="118" y="74"/>
                  </a:cxn>
                  <a:cxn ang="0">
                    <a:pos x="112" y="78"/>
                  </a:cxn>
                  <a:cxn ang="0">
                    <a:pos x="96" y="87"/>
                  </a:cxn>
                  <a:cxn ang="0">
                    <a:pos x="84" y="90"/>
                  </a:cxn>
                  <a:cxn ang="0">
                    <a:pos x="73" y="94"/>
                  </a:cxn>
                  <a:cxn ang="0">
                    <a:pos x="63" y="96"/>
                  </a:cxn>
                  <a:cxn ang="0">
                    <a:pos x="51" y="94"/>
                  </a:cxn>
                  <a:cxn ang="0">
                    <a:pos x="36" y="90"/>
                  </a:cxn>
                  <a:cxn ang="0">
                    <a:pos x="21" y="84"/>
                  </a:cxn>
                  <a:cxn ang="0">
                    <a:pos x="15" y="78"/>
                  </a:cxn>
                  <a:cxn ang="0">
                    <a:pos x="9" y="71"/>
                  </a:cxn>
                  <a:cxn ang="0">
                    <a:pos x="0" y="102"/>
                  </a:cxn>
                  <a:cxn ang="0">
                    <a:pos x="6" y="109"/>
                  </a:cxn>
                  <a:cxn ang="0">
                    <a:pos x="18" y="112"/>
                  </a:cxn>
                  <a:cxn ang="0">
                    <a:pos x="33" y="115"/>
                  </a:cxn>
                  <a:cxn ang="0">
                    <a:pos x="48" y="115"/>
                  </a:cxn>
                  <a:cxn ang="0">
                    <a:pos x="61" y="115"/>
                  </a:cxn>
                  <a:cxn ang="0">
                    <a:pos x="73" y="112"/>
                  </a:cxn>
                  <a:cxn ang="0">
                    <a:pos x="88" y="109"/>
                  </a:cxn>
                  <a:cxn ang="0">
                    <a:pos x="96" y="102"/>
                  </a:cxn>
                  <a:cxn ang="0">
                    <a:pos x="103" y="96"/>
                  </a:cxn>
                  <a:cxn ang="0">
                    <a:pos x="118" y="84"/>
                  </a:cxn>
                  <a:cxn ang="0">
                    <a:pos x="130" y="71"/>
                  </a:cxn>
                  <a:cxn ang="0">
                    <a:pos x="139" y="58"/>
                  </a:cxn>
                  <a:cxn ang="0">
                    <a:pos x="148" y="47"/>
                  </a:cxn>
                  <a:cxn ang="0">
                    <a:pos x="157" y="40"/>
                  </a:cxn>
                  <a:cxn ang="0">
                    <a:pos x="166" y="34"/>
                  </a:cxn>
                  <a:cxn ang="0">
                    <a:pos x="175" y="27"/>
                  </a:cxn>
                  <a:cxn ang="0">
                    <a:pos x="184" y="24"/>
                  </a:cxn>
                  <a:cxn ang="0">
                    <a:pos x="194" y="24"/>
                  </a:cxn>
                  <a:cxn ang="0">
                    <a:pos x="202" y="24"/>
                  </a:cxn>
                  <a:cxn ang="0">
                    <a:pos x="209" y="27"/>
                  </a:cxn>
                  <a:cxn ang="0">
                    <a:pos x="220" y="34"/>
                  </a:cxn>
                  <a:cxn ang="0">
                    <a:pos x="227" y="3"/>
                  </a:cxn>
                </a:cxnLst>
                <a:rect l="0" t="0" r="r" b="b"/>
                <a:pathLst>
                  <a:path w="228" h="116">
                    <a:moveTo>
                      <a:pt x="227" y="3"/>
                    </a:moveTo>
                    <a:lnTo>
                      <a:pt x="220" y="3"/>
                    </a:lnTo>
                    <a:lnTo>
                      <a:pt x="209" y="0"/>
                    </a:lnTo>
                    <a:lnTo>
                      <a:pt x="200" y="0"/>
                    </a:lnTo>
                    <a:lnTo>
                      <a:pt x="190" y="3"/>
                    </a:lnTo>
                    <a:lnTo>
                      <a:pt x="179" y="6"/>
                    </a:lnTo>
                    <a:lnTo>
                      <a:pt x="169" y="9"/>
                    </a:lnTo>
                    <a:lnTo>
                      <a:pt x="164" y="16"/>
                    </a:lnTo>
                    <a:lnTo>
                      <a:pt x="157" y="24"/>
                    </a:lnTo>
                    <a:lnTo>
                      <a:pt x="151" y="34"/>
                    </a:lnTo>
                    <a:lnTo>
                      <a:pt x="148" y="40"/>
                    </a:lnTo>
                    <a:lnTo>
                      <a:pt x="145" y="47"/>
                    </a:lnTo>
                    <a:lnTo>
                      <a:pt x="133" y="58"/>
                    </a:lnTo>
                    <a:lnTo>
                      <a:pt x="118" y="74"/>
                    </a:lnTo>
                    <a:lnTo>
                      <a:pt x="112" y="78"/>
                    </a:lnTo>
                    <a:lnTo>
                      <a:pt x="96" y="87"/>
                    </a:lnTo>
                    <a:lnTo>
                      <a:pt x="84" y="90"/>
                    </a:lnTo>
                    <a:lnTo>
                      <a:pt x="73" y="94"/>
                    </a:lnTo>
                    <a:lnTo>
                      <a:pt x="63" y="96"/>
                    </a:lnTo>
                    <a:lnTo>
                      <a:pt x="51" y="94"/>
                    </a:lnTo>
                    <a:lnTo>
                      <a:pt x="36" y="90"/>
                    </a:lnTo>
                    <a:lnTo>
                      <a:pt x="21" y="84"/>
                    </a:lnTo>
                    <a:lnTo>
                      <a:pt x="15" y="78"/>
                    </a:lnTo>
                    <a:lnTo>
                      <a:pt x="9" y="71"/>
                    </a:lnTo>
                    <a:lnTo>
                      <a:pt x="0" y="102"/>
                    </a:lnTo>
                    <a:lnTo>
                      <a:pt x="6" y="109"/>
                    </a:lnTo>
                    <a:lnTo>
                      <a:pt x="18" y="112"/>
                    </a:lnTo>
                    <a:lnTo>
                      <a:pt x="33" y="115"/>
                    </a:lnTo>
                    <a:lnTo>
                      <a:pt x="48" y="115"/>
                    </a:lnTo>
                    <a:lnTo>
                      <a:pt x="61" y="115"/>
                    </a:lnTo>
                    <a:lnTo>
                      <a:pt x="73" y="112"/>
                    </a:lnTo>
                    <a:lnTo>
                      <a:pt x="88" y="109"/>
                    </a:lnTo>
                    <a:lnTo>
                      <a:pt x="96" y="102"/>
                    </a:lnTo>
                    <a:lnTo>
                      <a:pt x="103" y="96"/>
                    </a:lnTo>
                    <a:lnTo>
                      <a:pt x="118" y="84"/>
                    </a:lnTo>
                    <a:lnTo>
                      <a:pt x="130" y="71"/>
                    </a:lnTo>
                    <a:lnTo>
                      <a:pt x="139" y="58"/>
                    </a:lnTo>
                    <a:lnTo>
                      <a:pt x="148" y="47"/>
                    </a:lnTo>
                    <a:lnTo>
                      <a:pt x="157" y="40"/>
                    </a:lnTo>
                    <a:lnTo>
                      <a:pt x="166" y="34"/>
                    </a:lnTo>
                    <a:lnTo>
                      <a:pt x="175" y="27"/>
                    </a:lnTo>
                    <a:lnTo>
                      <a:pt x="184" y="24"/>
                    </a:lnTo>
                    <a:lnTo>
                      <a:pt x="194" y="24"/>
                    </a:lnTo>
                    <a:lnTo>
                      <a:pt x="202" y="24"/>
                    </a:lnTo>
                    <a:lnTo>
                      <a:pt x="209" y="27"/>
                    </a:lnTo>
                    <a:lnTo>
                      <a:pt x="220" y="34"/>
                    </a:lnTo>
                    <a:lnTo>
                      <a:pt x="227"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39" name="Freeform 15"/>
              <p:cNvSpPr>
                <a:spLocks/>
              </p:cNvSpPr>
              <p:nvPr/>
            </p:nvSpPr>
            <p:spPr bwMode="ltGray">
              <a:xfrm>
                <a:off x="5442" y="2855"/>
                <a:ext cx="66" cy="61"/>
              </a:xfrm>
              <a:custGeom>
                <a:avLst/>
                <a:gdLst/>
                <a:ahLst/>
                <a:cxnLst>
                  <a:cxn ang="0">
                    <a:pos x="21" y="0"/>
                  </a:cxn>
                  <a:cxn ang="0">
                    <a:pos x="0" y="39"/>
                  </a:cxn>
                  <a:cxn ang="0">
                    <a:pos x="41" y="60"/>
                  </a:cxn>
                  <a:cxn ang="0">
                    <a:pos x="65" y="20"/>
                  </a:cxn>
                  <a:cxn ang="0">
                    <a:pos x="21" y="0"/>
                  </a:cxn>
                </a:cxnLst>
                <a:rect l="0" t="0" r="r" b="b"/>
                <a:pathLst>
                  <a:path w="66" h="61">
                    <a:moveTo>
                      <a:pt x="21" y="0"/>
                    </a:moveTo>
                    <a:lnTo>
                      <a:pt x="0" y="39"/>
                    </a:lnTo>
                    <a:lnTo>
                      <a:pt x="41" y="60"/>
                    </a:lnTo>
                    <a:lnTo>
                      <a:pt x="65" y="20"/>
                    </a:lnTo>
                    <a:lnTo>
                      <a:pt x="2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0" name="Freeform 16"/>
              <p:cNvSpPr>
                <a:spLocks/>
              </p:cNvSpPr>
              <p:nvPr/>
            </p:nvSpPr>
            <p:spPr bwMode="ltGray">
              <a:xfrm>
                <a:off x="3764" y="4046"/>
                <a:ext cx="61" cy="65"/>
              </a:xfrm>
              <a:custGeom>
                <a:avLst/>
                <a:gdLst/>
                <a:ahLst/>
                <a:cxnLst>
                  <a:cxn ang="0">
                    <a:pos x="20" y="0"/>
                  </a:cxn>
                  <a:cxn ang="0">
                    <a:pos x="0" y="44"/>
                  </a:cxn>
                  <a:cxn ang="0">
                    <a:pos x="40" y="64"/>
                  </a:cxn>
                  <a:cxn ang="0">
                    <a:pos x="60" y="20"/>
                  </a:cxn>
                  <a:cxn ang="0">
                    <a:pos x="20" y="0"/>
                  </a:cxn>
                </a:cxnLst>
                <a:rect l="0" t="0" r="r" b="b"/>
                <a:pathLst>
                  <a:path w="61" h="65">
                    <a:moveTo>
                      <a:pt x="20" y="0"/>
                    </a:moveTo>
                    <a:lnTo>
                      <a:pt x="0" y="44"/>
                    </a:lnTo>
                    <a:lnTo>
                      <a:pt x="40" y="64"/>
                    </a:lnTo>
                    <a:lnTo>
                      <a:pt x="60" y="20"/>
                    </a:lnTo>
                    <a:lnTo>
                      <a:pt x="2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1" name="Freeform 17"/>
              <p:cNvSpPr>
                <a:spLocks/>
              </p:cNvSpPr>
              <p:nvPr/>
            </p:nvSpPr>
            <p:spPr bwMode="ltGray">
              <a:xfrm>
                <a:off x="500" y="541"/>
                <a:ext cx="57" cy="65"/>
              </a:xfrm>
              <a:custGeom>
                <a:avLst/>
                <a:gdLst/>
                <a:ahLst/>
                <a:cxnLst>
                  <a:cxn ang="0">
                    <a:pos x="18" y="0"/>
                  </a:cxn>
                  <a:cxn ang="0">
                    <a:pos x="0" y="44"/>
                  </a:cxn>
                  <a:cxn ang="0">
                    <a:pos x="38" y="64"/>
                  </a:cxn>
                  <a:cxn ang="0">
                    <a:pos x="56" y="23"/>
                  </a:cxn>
                  <a:cxn ang="0">
                    <a:pos x="18" y="0"/>
                  </a:cxn>
                </a:cxnLst>
                <a:rect l="0" t="0" r="r" b="b"/>
                <a:pathLst>
                  <a:path w="57" h="65">
                    <a:moveTo>
                      <a:pt x="18" y="0"/>
                    </a:moveTo>
                    <a:lnTo>
                      <a:pt x="0" y="44"/>
                    </a:lnTo>
                    <a:lnTo>
                      <a:pt x="38" y="64"/>
                    </a:lnTo>
                    <a:lnTo>
                      <a:pt x="56" y="23"/>
                    </a:lnTo>
                    <a:lnTo>
                      <a:pt x="1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2" name="Freeform 18"/>
              <p:cNvSpPr>
                <a:spLocks/>
              </p:cNvSpPr>
              <p:nvPr/>
            </p:nvSpPr>
            <p:spPr bwMode="ltGray">
              <a:xfrm>
                <a:off x="2644" y="186"/>
                <a:ext cx="57" cy="102"/>
              </a:xfrm>
              <a:custGeom>
                <a:avLst/>
                <a:gdLst/>
                <a:ahLst/>
                <a:cxnLst>
                  <a:cxn ang="0">
                    <a:pos x="16" y="0"/>
                  </a:cxn>
                  <a:cxn ang="0">
                    <a:pos x="0" y="101"/>
                  </a:cxn>
                  <a:cxn ang="0">
                    <a:pos x="56" y="49"/>
                  </a:cxn>
                  <a:cxn ang="0">
                    <a:pos x="16" y="0"/>
                  </a:cxn>
                </a:cxnLst>
                <a:rect l="0" t="0" r="r" b="b"/>
                <a:pathLst>
                  <a:path w="57" h="102">
                    <a:moveTo>
                      <a:pt x="16" y="0"/>
                    </a:moveTo>
                    <a:lnTo>
                      <a:pt x="0" y="101"/>
                    </a:lnTo>
                    <a:lnTo>
                      <a:pt x="56" y="49"/>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3" name="Freeform 19"/>
              <p:cNvSpPr>
                <a:spLocks/>
              </p:cNvSpPr>
              <p:nvPr/>
            </p:nvSpPr>
            <p:spPr bwMode="ltGray">
              <a:xfrm>
                <a:off x="5673" y="2034"/>
                <a:ext cx="58" cy="102"/>
              </a:xfrm>
              <a:custGeom>
                <a:avLst/>
                <a:gdLst/>
                <a:ahLst/>
                <a:cxnLst>
                  <a:cxn ang="0">
                    <a:pos x="16" y="0"/>
                  </a:cxn>
                  <a:cxn ang="0">
                    <a:pos x="0" y="101"/>
                  </a:cxn>
                  <a:cxn ang="0">
                    <a:pos x="57" y="49"/>
                  </a:cxn>
                  <a:cxn ang="0">
                    <a:pos x="16" y="0"/>
                  </a:cxn>
                </a:cxnLst>
                <a:rect l="0" t="0" r="r" b="b"/>
                <a:pathLst>
                  <a:path w="58" h="102">
                    <a:moveTo>
                      <a:pt x="16" y="0"/>
                    </a:moveTo>
                    <a:lnTo>
                      <a:pt x="0" y="101"/>
                    </a:lnTo>
                    <a:lnTo>
                      <a:pt x="57" y="49"/>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4" name="Freeform 20"/>
              <p:cNvSpPr>
                <a:spLocks/>
              </p:cNvSpPr>
              <p:nvPr/>
            </p:nvSpPr>
            <p:spPr bwMode="ltGray">
              <a:xfrm>
                <a:off x="3478" y="3974"/>
                <a:ext cx="59" cy="104"/>
              </a:xfrm>
              <a:custGeom>
                <a:avLst/>
                <a:gdLst/>
                <a:ahLst/>
                <a:cxnLst>
                  <a:cxn ang="0">
                    <a:pos x="16" y="0"/>
                  </a:cxn>
                  <a:cxn ang="0">
                    <a:pos x="0" y="103"/>
                  </a:cxn>
                  <a:cxn ang="0">
                    <a:pos x="58" y="50"/>
                  </a:cxn>
                  <a:cxn ang="0">
                    <a:pos x="16" y="0"/>
                  </a:cxn>
                </a:cxnLst>
                <a:rect l="0" t="0" r="r" b="b"/>
                <a:pathLst>
                  <a:path w="59" h="104">
                    <a:moveTo>
                      <a:pt x="16" y="0"/>
                    </a:moveTo>
                    <a:lnTo>
                      <a:pt x="0" y="103"/>
                    </a:lnTo>
                    <a:lnTo>
                      <a:pt x="58" y="50"/>
                    </a:lnTo>
                    <a:lnTo>
                      <a:pt x="16"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5" name="Freeform 21"/>
              <p:cNvSpPr>
                <a:spLocks/>
              </p:cNvSpPr>
              <p:nvPr/>
            </p:nvSpPr>
            <p:spPr bwMode="ltGray">
              <a:xfrm>
                <a:off x="426" y="4149"/>
                <a:ext cx="56" cy="102"/>
              </a:xfrm>
              <a:custGeom>
                <a:avLst/>
                <a:gdLst/>
                <a:ahLst/>
                <a:cxnLst>
                  <a:cxn ang="0">
                    <a:pos x="14" y="0"/>
                  </a:cxn>
                  <a:cxn ang="0">
                    <a:pos x="0" y="101"/>
                  </a:cxn>
                  <a:cxn ang="0">
                    <a:pos x="55" y="49"/>
                  </a:cxn>
                  <a:cxn ang="0">
                    <a:pos x="14" y="0"/>
                  </a:cxn>
                </a:cxnLst>
                <a:rect l="0" t="0" r="r" b="b"/>
                <a:pathLst>
                  <a:path w="56" h="102">
                    <a:moveTo>
                      <a:pt x="14" y="0"/>
                    </a:moveTo>
                    <a:lnTo>
                      <a:pt x="0" y="101"/>
                    </a:lnTo>
                    <a:lnTo>
                      <a:pt x="55" y="49"/>
                    </a:lnTo>
                    <a:lnTo>
                      <a:pt x="14"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6" name="Freeform 22"/>
              <p:cNvSpPr>
                <a:spLocks/>
              </p:cNvSpPr>
              <p:nvPr/>
            </p:nvSpPr>
            <p:spPr bwMode="ltGray">
              <a:xfrm>
                <a:off x="1604" y="4043"/>
                <a:ext cx="57" cy="102"/>
              </a:xfrm>
              <a:custGeom>
                <a:avLst/>
                <a:gdLst/>
                <a:ahLst/>
                <a:cxnLst>
                  <a:cxn ang="0">
                    <a:pos x="16" y="101"/>
                  </a:cxn>
                  <a:cxn ang="0">
                    <a:pos x="0" y="0"/>
                  </a:cxn>
                  <a:cxn ang="0">
                    <a:pos x="56" y="51"/>
                  </a:cxn>
                  <a:cxn ang="0">
                    <a:pos x="16" y="101"/>
                  </a:cxn>
                </a:cxnLst>
                <a:rect l="0" t="0" r="r" b="b"/>
                <a:pathLst>
                  <a:path w="57" h="102">
                    <a:moveTo>
                      <a:pt x="16" y="101"/>
                    </a:moveTo>
                    <a:lnTo>
                      <a:pt x="0" y="0"/>
                    </a:lnTo>
                    <a:lnTo>
                      <a:pt x="56" y="51"/>
                    </a:lnTo>
                    <a:lnTo>
                      <a:pt x="16"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7" name="Freeform 23"/>
              <p:cNvSpPr>
                <a:spLocks/>
              </p:cNvSpPr>
              <p:nvPr/>
            </p:nvSpPr>
            <p:spPr bwMode="ltGray">
              <a:xfrm>
                <a:off x="5453" y="1573"/>
                <a:ext cx="46" cy="88"/>
              </a:xfrm>
              <a:custGeom>
                <a:avLst/>
                <a:gdLst/>
                <a:ahLst/>
                <a:cxnLst>
                  <a:cxn ang="0">
                    <a:pos x="27" y="87"/>
                  </a:cxn>
                  <a:cxn ang="0">
                    <a:pos x="45" y="46"/>
                  </a:cxn>
                  <a:cxn ang="0">
                    <a:pos x="18" y="0"/>
                  </a:cxn>
                  <a:cxn ang="0">
                    <a:pos x="0" y="49"/>
                  </a:cxn>
                  <a:cxn ang="0">
                    <a:pos x="27" y="87"/>
                  </a:cxn>
                </a:cxnLst>
                <a:rect l="0" t="0" r="r" b="b"/>
                <a:pathLst>
                  <a:path w="46" h="88">
                    <a:moveTo>
                      <a:pt x="27" y="87"/>
                    </a:moveTo>
                    <a:lnTo>
                      <a:pt x="45" y="46"/>
                    </a:lnTo>
                    <a:lnTo>
                      <a:pt x="18" y="0"/>
                    </a:lnTo>
                    <a:lnTo>
                      <a:pt x="0" y="49"/>
                    </a:lnTo>
                    <a:lnTo>
                      <a:pt x="27" y="87"/>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8" name="Freeform 24"/>
              <p:cNvSpPr>
                <a:spLocks/>
              </p:cNvSpPr>
              <p:nvPr/>
            </p:nvSpPr>
            <p:spPr bwMode="ltGray">
              <a:xfrm>
                <a:off x="5571" y="3729"/>
                <a:ext cx="47" cy="85"/>
              </a:xfrm>
              <a:custGeom>
                <a:avLst/>
                <a:gdLst/>
                <a:ahLst/>
                <a:cxnLst>
                  <a:cxn ang="0">
                    <a:pos x="19" y="84"/>
                  </a:cxn>
                  <a:cxn ang="0">
                    <a:pos x="0" y="45"/>
                  </a:cxn>
                  <a:cxn ang="0">
                    <a:pos x="27" y="0"/>
                  </a:cxn>
                  <a:cxn ang="0">
                    <a:pos x="46" y="45"/>
                  </a:cxn>
                  <a:cxn ang="0">
                    <a:pos x="19" y="84"/>
                  </a:cxn>
                </a:cxnLst>
                <a:rect l="0" t="0" r="r" b="b"/>
                <a:pathLst>
                  <a:path w="47" h="85">
                    <a:moveTo>
                      <a:pt x="19" y="84"/>
                    </a:moveTo>
                    <a:lnTo>
                      <a:pt x="0" y="45"/>
                    </a:lnTo>
                    <a:lnTo>
                      <a:pt x="27" y="0"/>
                    </a:lnTo>
                    <a:lnTo>
                      <a:pt x="46" y="45"/>
                    </a:lnTo>
                    <a:lnTo>
                      <a:pt x="19" y="8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49" name="Freeform 25"/>
              <p:cNvSpPr>
                <a:spLocks/>
              </p:cNvSpPr>
              <p:nvPr/>
            </p:nvSpPr>
            <p:spPr bwMode="ltGray">
              <a:xfrm>
                <a:off x="5394" y="746"/>
                <a:ext cx="45" cy="86"/>
              </a:xfrm>
              <a:custGeom>
                <a:avLst/>
                <a:gdLst/>
                <a:ahLst/>
                <a:cxnLst>
                  <a:cxn ang="0">
                    <a:pos x="18" y="85"/>
                  </a:cxn>
                  <a:cxn ang="0">
                    <a:pos x="0" y="45"/>
                  </a:cxn>
                  <a:cxn ang="0">
                    <a:pos x="26" y="0"/>
                  </a:cxn>
                  <a:cxn ang="0">
                    <a:pos x="44" y="49"/>
                  </a:cxn>
                  <a:cxn ang="0">
                    <a:pos x="18" y="85"/>
                  </a:cxn>
                </a:cxnLst>
                <a:rect l="0" t="0" r="r" b="b"/>
                <a:pathLst>
                  <a:path w="45" h="86">
                    <a:moveTo>
                      <a:pt x="18" y="85"/>
                    </a:moveTo>
                    <a:lnTo>
                      <a:pt x="0" y="45"/>
                    </a:lnTo>
                    <a:lnTo>
                      <a:pt x="26" y="0"/>
                    </a:lnTo>
                    <a:lnTo>
                      <a:pt x="44" y="49"/>
                    </a:lnTo>
                    <a:lnTo>
                      <a:pt x="18" y="8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0" name="Freeform 26"/>
              <p:cNvSpPr>
                <a:spLocks/>
              </p:cNvSpPr>
              <p:nvPr/>
            </p:nvSpPr>
            <p:spPr bwMode="ltGray">
              <a:xfrm>
                <a:off x="5394" y="746"/>
                <a:ext cx="45" cy="86"/>
              </a:xfrm>
              <a:custGeom>
                <a:avLst/>
                <a:gdLst/>
                <a:ahLst/>
                <a:cxnLst>
                  <a:cxn ang="0">
                    <a:pos x="18" y="85"/>
                  </a:cxn>
                  <a:cxn ang="0">
                    <a:pos x="0" y="45"/>
                  </a:cxn>
                  <a:cxn ang="0">
                    <a:pos x="26" y="0"/>
                  </a:cxn>
                  <a:cxn ang="0">
                    <a:pos x="44" y="49"/>
                  </a:cxn>
                  <a:cxn ang="0">
                    <a:pos x="18" y="85"/>
                  </a:cxn>
                </a:cxnLst>
                <a:rect l="0" t="0" r="r" b="b"/>
                <a:pathLst>
                  <a:path w="45" h="86">
                    <a:moveTo>
                      <a:pt x="18" y="85"/>
                    </a:moveTo>
                    <a:lnTo>
                      <a:pt x="0" y="45"/>
                    </a:lnTo>
                    <a:lnTo>
                      <a:pt x="26" y="0"/>
                    </a:lnTo>
                    <a:lnTo>
                      <a:pt x="44" y="49"/>
                    </a:lnTo>
                    <a:lnTo>
                      <a:pt x="18" y="85"/>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1" name="Freeform 27"/>
              <p:cNvSpPr>
                <a:spLocks/>
              </p:cNvSpPr>
              <p:nvPr/>
            </p:nvSpPr>
            <p:spPr bwMode="ltGray">
              <a:xfrm>
                <a:off x="4854" y="237"/>
                <a:ext cx="159" cy="72"/>
              </a:xfrm>
              <a:custGeom>
                <a:avLst/>
                <a:gdLst/>
                <a:ahLst/>
                <a:cxnLst>
                  <a:cxn ang="0">
                    <a:pos x="152" y="27"/>
                  </a:cxn>
                  <a:cxn ang="0">
                    <a:pos x="143" y="24"/>
                  </a:cxn>
                  <a:cxn ang="0">
                    <a:pos x="130" y="24"/>
                  </a:cxn>
                  <a:cxn ang="0">
                    <a:pos x="122" y="27"/>
                  </a:cxn>
                  <a:cxn ang="0">
                    <a:pos x="115" y="36"/>
                  </a:cxn>
                  <a:cxn ang="0">
                    <a:pos x="109" y="44"/>
                  </a:cxn>
                  <a:cxn ang="0">
                    <a:pos x="97" y="59"/>
                  </a:cxn>
                  <a:cxn ang="0">
                    <a:pos x="89" y="68"/>
                  </a:cxn>
                  <a:cxn ang="0">
                    <a:pos x="73" y="71"/>
                  </a:cxn>
                  <a:cxn ang="0">
                    <a:pos x="61" y="68"/>
                  </a:cxn>
                  <a:cxn ang="0">
                    <a:pos x="51" y="62"/>
                  </a:cxn>
                  <a:cxn ang="0">
                    <a:pos x="39" y="56"/>
                  </a:cxn>
                  <a:cxn ang="0">
                    <a:pos x="28" y="53"/>
                  </a:cxn>
                  <a:cxn ang="0">
                    <a:pos x="15" y="53"/>
                  </a:cxn>
                  <a:cxn ang="0">
                    <a:pos x="6" y="56"/>
                  </a:cxn>
                  <a:cxn ang="0">
                    <a:pos x="3" y="51"/>
                  </a:cxn>
                  <a:cxn ang="0">
                    <a:pos x="9" y="47"/>
                  </a:cxn>
                  <a:cxn ang="0">
                    <a:pos x="21" y="44"/>
                  </a:cxn>
                  <a:cxn ang="0">
                    <a:pos x="30" y="44"/>
                  </a:cxn>
                  <a:cxn ang="0">
                    <a:pos x="43" y="53"/>
                  </a:cxn>
                  <a:cxn ang="0">
                    <a:pos x="54" y="56"/>
                  </a:cxn>
                  <a:cxn ang="0">
                    <a:pos x="67" y="59"/>
                  </a:cxn>
                  <a:cxn ang="0">
                    <a:pos x="79" y="59"/>
                  </a:cxn>
                  <a:cxn ang="0">
                    <a:pos x="89" y="56"/>
                  </a:cxn>
                  <a:cxn ang="0">
                    <a:pos x="97" y="51"/>
                  </a:cxn>
                  <a:cxn ang="0">
                    <a:pos x="107" y="39"/>
                  </a:cxn>
                  <a:cxn ang="0">
                    <a:pos x="115" y="21"/>
                  </a:cxn>
                  <a:cxn ang="0">
                    <a:pos x="122" y="6"/>
                  </a:cxn>
                  <a:cxn ang="0">
                    <a:pos x="130" y="0"/>
                  </a:cxn>
                  <a:cxn ang="0">
                    <a:pos x="137" y="0"/>
                  </a:cxn>
                  <a:cxn ang="0">
                    <a:pos x="146" y="3"/>
                  </a:cxn>
                  <a:cxn ang="0">
                    <a:pos x="158" y="30"/>
                  </a:cxn>
                </a:cxnLst>
                <a:rect l="0" t="0" r="r" b="b"/>
                <a:pathLst>
                  <a:path w="159" h="72">
                    <a:moveTo>
                      <a:pt x="158" y="30"/>
                    </a:moveTo>
                    <a:lnTo>
                      <a:pt x="152" y="27"/>
                    </a:lnTo>
                    <a:lnTo>
                      <a:pt x="146" y="24"/>
                    </a:lnTo>
                    <a:lnTo>
                      <a:pt x="143" y="24"/>
                    </a:lnTo>
                    <a:lnTo>
                      <a:pt x="137" y="24"/>
                    </a:lnTo>
                    <a:lnTo>
                      <a:pt x="130" y="24"/>
                    </a:lnTo>
                    <a:lnTo>
                      <a:pt x="125" y="27"/>
                    </a:lnTo>
                    <a:lnTo>
                      <a:pt x="122" y="27"/>
                    </a:lnTo>
                    <a:lnTo>
                      <a:pt x="119" y="30"/>
                    </a:lnTo>
                    <a:lnTo>
                      <a:pt x="115" y="36"/>
                    </a:lnTo>
                    <a:lnTo>
                      <a:pt x="109" y="41"/>
                    </a:lnTo>
                    <a:lnTo>
                      <a:pt x="109" y="44"/>
                    </a:lnTo>
                    <a:lnTo>
                      <a:pt x="104" y="53"/>
                    </a:lnTo>
                    <a:lnTo>
                      <a:pt x="97" y="59"/>
                    </a:lnTo>
                    <a:lnTo>
                      <a:pt x="94" y="65"/>
                    </a:lnTo>
                    <a:lnTo>
                      <a:pt x="89" y="68"/>
                    </a:lnTo>
                    <a:lnTo>
                      <a:pt x="79" y="71"/>
                    </a:lnTo>
                    <a:lnTo>
                      <a:pt x="73" y="71"/>
                    </a:lnTo>
                    <a:lnTo>
                      <a:pt x="67" y="71"/>
                    </a:lnTo>
                    <a:lnTo>
                      <a:pt x="61" y="68"/>
                    </a:lnTo>
                    <a:lnTo>
                      <a:pt x="54" y="65"/>
                    </a:lnTo>
                    <a:lnTo>
                      <a:pt x="51" y="62"/>
                    </a:lnTo>
                    <a:lnTo>
                      <a:pt x="46" y="59"/>
                    </a:lnTo>
                    <a:lnTo>
                      <a:pt x="39" y="56"/>
                    </a:lnTo>
                    <a:lnTo>
                      <a:pt x="33" y="53"/>
                    </a:lnTo>
                    <a:lnTo>
                      <a:pt x="28" y="53"/>
                    </a:lnTo>
                    <a:lnTo>
                      <a:pt x="21" y="51"/>
                    </a:lnTo>
                    <a:lnTo>
                      <a:pt x="15" y="53"/>
                    </a:lnTo>
                    <a:lnTo>
                      <a:pt x="9" y="53"/>
                    </a:lnTo>
                    <a:lnTo>
                      <a:pt x="6" y="56"/>
                    </a:lnTo>
                    <a:lnTo>
                      <a:pt x="0" y="59"/>
                    </a:lnTo>
                    <a:lnTo>
                      <a:pt x="3" y="51"/>
                    </a:lnTo>
                    <a:lnTo>
                      <a:pt x="6" y="47"/>
                    </a:lnTo>
                    <a:lnTo>
                      <a:pt x="9" y="47"/>
                    </a:lnTo>
                    <a:lnTo>
                      <a:pt x="15" y="44"/>
                    </a:lnTo>
                    <a:lnTo>
                      <a:pt x="21" y="44"/>
                    </a:lnTo>
                    <a:lnTo>
                      <a:pt x="24" y="44"/>
                    </a:lnTo>
                    <a:lnTo>
                      <a:pt x="30" y="44"/>
                    </a:lnTo>
                    <a:lnTo>
                      <a:pt x="33" y="47"/>
                    </a:lnTo>
                    <a:lnTo>
                      <a:pt x="43" y="53"/>
                    </a:lnTo>
                    <a:lnTo>
                      <a:pt x="49" y="56"/>
                    </a:lnTo>
                    <a:lnTo>
                      <a:pt x="54" y="56"/>
                    </a:lnTo>
                    <a:lnTo>
                      <a:pt x="58" y="59"/>
                    </a:lnTo>
                    <a:lnTo>
                      <a:pt x="67" y="59"/>
                    </a:lnTo>
                    <a:lnTo>
                      <a:pt x="76" y="59"/>
                    </a:lnTo>
                    <a:lnTo>
                      <a:pt x="79" y="59"/>
                    </a:lnTo>
                    <a:lnTo>
                      <a:pt x="85" y="59"/>
                    </a:lnTo>
                    <a:lnTo>
                      <a:pt x="89" y="56"/>
                    </a:lnTo>
                    <a:lnTo>
                      <a:pt x="94" y="53"/>
                    </a:lnTo>
                    <a:lnTo>
                      <a:pt x="97" y="51"/>
                    </a:lnTo>
                    <a:lnTo>
                      <a:pt x="100" y="47"/>
                    </a:lnTo>
                    <a:lnTo>
                      <a:pt x="107" y="39"/>
                    </a:lnTo>
                    <a:lnTo>
                      <a:pt x="109" y="32"/>
                    </a:lnTo>
                    <a:lnTo>
                      <a:pt x="115" y="21"/>
                    </a:lnTo>
                    <a:lnTo>
                      <a:pt x="122" y="12"/>
                    </a:lnTo>
                    <a:lnTo>
                      <a:pt x="122" y="6"/>
                    </a:lnTo>
                    <a:lnTo>
                      <a:pt x="128" y="3"/>
                    </a:lnTo>
                    <a:lnTo>
                      <a:pt x="130" y="0"/>
                    </a:lnTo>
                    <a:lnTo>
                      <a:pt x="134" y="0"/>
                    </a:lnTo>
                    <a:lnTo>
                      <a:pt x="137" y="0"/>
                    </a:lnTo>
                    <a:lnTo>
                      <a:pt x="143" y="0"/>
                    </a:lnTo>
                    <a:lnTo>
                      <a:pt x="146" y="3"/>
                    </a:lnTo>
                    <a:lnTo>
                      <a:pt x="152" y="6"/>
                    </a:lnTo>
                    <a:lnTo>
                      <a:pt x="158"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2" name="Freeform 28"/>
              <p:cNvSpPr>
                <a:spLocks/>
              </p:cNvSpPr>
              <p:nvPr/>
            </p:nvSpPr>
            <p:spPr bwMode="ltGray">
              <a:xfrm>
                <a:off x="5357" y="3223"/>
                <a:ext cx="154" cy="73"/>
              </a:xfrm>
              <a:custGeom>
                <a:avLst/>
                <a:gdLst/>
                <a:ahLst/>
                <a:cxnLst>
                  <a:cxn ang="0">
                    <a:pos x="147" y="27"/>
                  </a:cxn>
                  <a:cxn ang="0">
                    <a:pos x="138" y="24"/>
                  </a:cxn>
                  <a:cxn ang="0">
                    <a:pos x="127" y="24"/>
                  </a:cxn>
                  <a:cxn ang="0">
                    <a:pos x="117" y="27"/>
                  </a:cxn>
                  <a:cxn ang="0">
                    <a:pos x="112" y="36"/>
                  </a:cxn>
                  <a:cxn ang="0">
                    <a:pos x="105" y="48"/>
                  </a:cxn>
                  <a:cxn ang="0">
                    <a:pos x="97" y="60"/>
                  </a:cxn>
                  <a:cxn ang="0">
                    <a:pos x="84" y="69"/>
                  </a:cxn>
                  <a:cxn ang="0">
                    <a:pos x="69" y="72"/>
                  </a:cxn>
                  <a:cxn ang="0">
                    <a:pos x="57" y="69"/>
                  </a:cxn>
                  <a:cxn ang="0">
                    <a:pos x="49" y="63"/>
                  </a:cxn>
                  <a:cxn ang="0">
                    <a:pos x="37" y="57"/>
                  </a:cxn>
                  <a:cxn ang="0">
                    <a:pos x="24" y="54"/>
                  </a:cxn>
                  <a:cxn ang="0">
                    <a:pos x="12" y="54"/>
                  </a:cxn>
                  <a:cxn ang="0">
                    <a:pos x="4" y="57"/>
                  </a:cxn>
                  <a:cxn ang="0">
                    <a:pos x="0" y="54"/>
                  </a:cxn>
                  <a:cxn ang="0">
                    <a:pos x="7" y="48"/>
                  </a:cxn>
                  <a:cxn ang="0">
                    <a:pos x="19" y="45"/>
                  </a:cxn>
                  <a:cxn ang="0">
                    <a:pos x="27" y="48"/>
                  </a:cxn>
                  <a:cxn ang="0">
                    <a:pos x="39" y="54"/>
                  </a:cxn>
                  <a:cxn ang="0">
                    <a:pos x="52" y="60"/>
                  </a:cxn>
                  <a:cxn ang="0">
                    <a:pos x="64" y="60"/>
                  </a:cxn>
                  <a:cxn ang="0">
                    <a:pos x="75" y="60"/>
                  </a:cxn>
                  <a:cxn ang="0">
                    <a:pos x="84" y="57"/>
                  </a:cxn>
                  <a:cxn ang="0">
                    <a:pos x="93" y="51"/>
                  </a:cxn>
                  <a:cxn ang="0">
                    <a:pos x="102" y="39"/>
                  </a:cxn>
                  <a:cxn ang="0">
                    <a:pos x="112" y="22"/>
                  </a:cxn>
                  <a:cxn ang="0">
                    <a:pos x="120" y="7"/>
                  </a:cxn>
                  <a:cxn ang="0">
                    <a:pos x="127" y="0"/>
                  </a:cxn>
                  <a:cxn ang="0">
                    <a:pos x="135" y="0"/>
                  </a:cxn>
                  <a:cxn ang="0">
                    <a:pos x="145" y="3"/>
                  </a:cxn>
                  <a:cxn ang="0">
                    <a:pos x="153" y="30"/>
                  </a:cxn>
                </a:cxnLst>
                <a:rect l="0" t="0" r="r" b="b"/>
                <a:pathLst>
                  <a:path w="154" h="73">
                    <a:moveTo>
                      <a:pt x="153" y="30"/>
                    </a:moveTo>
                    <a:lnTo>
                      <a:pt x="147" y="27"/>
                    </a:lnTo>
                    <a:lnTo>
                      <a:pt x="142" y="24"/>
                    </a:lnTo>
                    <a:lnTo>
                      <a:pt x="138" y="24"/>
                    </a:lnTo>
                    <a:lnTo>
                      <a:pt x="132" y="24"/>
                    </a:lnTo>
                    <a:lnTo>
                      <a:pt x="127" y="24"/>
                    </a:lnTo>
                    <a:lnTo>
                      <a:pt x="123" y="27"/>
                    </a:lnTo>
                    <a:lnTo>
                      <a:pt x="117" y="27"/>
                    </a:lnTo>
                    <a:lnTo>
                      <a:pt x="115" y="30"/>
                    </a:lnTo>
                    <a:lnTo>
                      <a:pt x="112" y="36"/>
                    </a:lnTo>
                    <a:lnTo>
                      <a:pt x="105" y="42"/>
                    </a:lnTo>
                    <a:lnTo>
                      <a:pt x="105" y="48"/>
                    </a:lnTo>
                    <a:lnTo>
                      <a:pt x="99" y="54"/>
                    </a:lnTo>
                    <a:lnTo>
                      <a:pt x="97" y="60"/>
                    </a:lnTo>
                    <a:lnTo>
                      <a:pt x="90" y="66"/>
                    </a:lnTo>
                    <a:lnTo>
                      <a:pt x="84" y="69"/>
                    </a:lnTo>
                    <a:lnTo>
                      <a:pt x="75" y="72"/>
                    </a:lnTo>
                    <a:lnTo>
                      <a:pt x="69" y="72"/>
                    </a:lnTo>
                    <a:lnTo>
                      <a:pt x="64" y="72"/>
                    </a:lnTo>
                    <a:lnTo>
                      <a:pt x="57" y="69"/>
                    </a:lnTo>
                    <a:lnTo>
                      <a:pt x="52" y="66"/>
                    </a:lnTo>
                    <a:lnTo>
                      <a:pt x="49" y="63"/>
                    </a:lnTo>
                    <a:lnTo>
                      <a:pt x="42" y="60"/>
                    </a:lnTo>
                    <a:lnTo>
                      <a:pt x="37" y="57"/>
                    </a:lnTo>
                    <a:lnTo>
                      <a:pt x="30" y="54"/>
                    </a:lnTo>
                    <a:lnTo>
                      <a:pt x="24" y="54"/>
                    </a:lnTo>
                    <a:lnTo>
                      <a:pt x="19" y="51"/>
                    </a:lnTo>
                    <a:lnTo>
                      <a:pt x="12" y="54"/>
                    </a:lnTo>
                    <a:lnTo>
                      <a:pt x="7" y="54"/>
                    </a:lnTo>
                    <a:lnTo>
                      <a:pt x="4" y="57"/>
                    </a:lnTo>
                    <a:lnTo>
                      <a:pt x="0" y="60"/>
                    </a:lnTo>
                    <a:lnTo>
                      <a:pt x="0" y="54"/>
                    </a:lnTo>
                    <a:lnTo>
                      <a:pt x="4" y="51"/>
                    </a:lnTo>
                    <a:lnTo>
                      <a:pt x="7" y="48"/>
                    </a:lnTo>
                    <a:lnTo>
                      <a:pt x="12" y="45"/>
                    </a:lnTo>
                    <a:lnTo>
                      <a:pt x="19" y="45"/>
                    </a:lnTo>
                    <a:lnTo>
                      <a:pt x="22" y="45"/>
                    </a:lnTo>
                    <a:lnTo>
                      <a:pt x="27" y="48"/>
                    </a:lnTo>
                    <a:lnTo>
                      <a:pt x="30" y="48"/>
                    </a:lnTo>
                    <a:lnTo>
                      <a:pt x="39" y="54"/>
                    </a:lnTo>
                    <a:lnTo>
                      <a:pt x="49" y="57"/>
                    </a:lnTo>
                    <a:lnTo>
                      <a:pt x="52" y="60"/>
                    </a:lnTo>
                    <a:lnTo>
                      <a:pt x="57" y="60"/>
                    </a:lnTo>
                    <a:lnTo>
                      <a:pt x="64" y="60"/>
                    </a:lnTo>
                    <a:lnTo>
                      <a:pt x="72" y="60"/>
                    </a:lnTo>
                    <a:lnTo>
                      <a:pt x="75" y="60"/>
                    </a:lnTo>
                    <a:lnTo>
                      <a:pt x="82" y="60"/>
                    </a:lnTo>
                    <a:lnTo>
                      <a:pt x="84" y="57"/>
                    </a:lnTo>
                    <a:lnTo>
                      <a:pt x="90" y="54"/>
                    </a:lnTo>
                    <a:lnTo>
                      <a:pt x="93" y="51"/>
                    </a:lnTo>
                    <a:lnTo>
                      <a:pt x="97" y="48"/>
                    </a:lnTo>
                    <a:lnTo>
                      <a:pt x="102" y="39"/>
                    </a:lnTo>
                    <a:lnTo>
                      <a:pt x="108" y="33"/>
                    </a:lnTo>
                    <a:lnTo>
                      <a:pt x="112" y="22"/>
                    </a:lnTo>
                    <a:lnTo>
                      <a:pt x="117" y="12"/>
                    </a:lnTo>
                    <a:lnTo>
                      <a:pt x="120" y="7"/>
                    </a:lnTo>
                    <a:lnTo>
                      <a:pt x="123" y="3"/>
                    </a:lnTo>
                    <a:lnTo>
                      <a:pt x="127" y="0"/>
                    </a:lnTo>
                    <a:lnTo>
                      <a:pt x="132" y="0"/>
                    </a:lnTo>
                    <a:lnTo>
                      <a:pt x="135" y="0"/>
                    </a:lnTo>
                    <a:lnTo>
                      <a:pt x="138" y="0"/>
                    </a:lnTo>
                    <a:lnTo>
                      <a:pt x="145" y="3"/>
                    </a:lnTo>
                    <a:lnTo>
                      <a:pt x="147" y="7"/>
                    </a:lnTo>
                    <a:lnTo>
                      <a:pt x="153"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3" name="Freeform 29"/>
              <p:cNvSpPr>
                <a:spLocks/>
              </p:cNvSpPr>
              <p:nvPr/>
            </p:nvSpPr>
            <p:spPr bwMode="ltGray">
              <a:xfrm>
                <a:off x="224" y="1995"/>
                <a:ext cx="157" cy="74"/>
              </a:xfrm>
              <a:custGeom>
                <a:avLst/>
                <a:gdLst/>
                <a:ahLst/>
                <a:cxnLst>
                  <a:cxn ang="0">
                    <a:pos x="149" y="27"/>
                  </a:cxn>
                  <a:cxn ang="0">
                    <a:pos x="141" y="25"/>
                  </a:cxn>
                  <a:cxn ang="0">
                    <a:pos x="129" y="25"/>
                  </a:cxn>
                  <a:cxn ang="0">
                    <a:pos x="120" y="27"/>
                  </a:cxn>
                  <a:cxn ang="0">
                    <a:pos x="114" y="36"/>
                  </a:cxn>
                  <a:cxn ang="0">
                    <a:pos x="105" y="48"/>
                  </a:cxn>
                  <a:cxn ang="0">
                    <a:pos x="99" y="61"/>
                  </a:cxn>
                  <a:cxn ang="0">
                    <a:pos x="84" y="70"/>
                  </a:cxn>
                  <a:cxn ang="0">
                    <a:pos x="72" y="73"/>
                  </a:cxn>
                  <a:cxn ang="0">
                    <a:pos x="60" y="70"/>
                  </a:cxn>
                  <a:cxn ang="0">
                    <a:pos x="51" y="64"/>
                  </a:cxn>
                  <a:cxn ang="0">
                    <a:pos x="39" y="58"/>
                  </a:cxn>
                  <a:cxn ang="0">
                    <a:pos x="27" y="51"/>
                  </a:cxn>
                  <a:cxn ang="0">
                    <a:pos x="15" y="51"/>
                  </a:cxn>
                  <a:cxn ang="0">
                    <a:pos x="7" y="58"/>
                  </a:cxn>
                  <a:cxn ang="0">
                    <a:pos x="3" y="51"/>
                  </a:cxn>
                  <a:cxn ang="0">
                    <a:pos x="9" y="48"/>
                  </a:cxn>
                  <a:cxn ang="0">
                    <a:pos x="21" y="46"/>
                  </a:cxn>
                  <a:cxn ang="0">
                    <a:pos x="30" y="46"/>
                  </a:cxn>
                  <a:cxn ang="0">
                    <a:pos x="42" y="51"/>
                  </a:cxn>
                  <a:cxn ang="0">
                    <a:pos x="54" y="58"/>
                  </a:cxn>
                  <a:cxn ang="0">
                    <a:pos x="66" y="61"/>
                  </a:cxn>
                  <a:cxn ang="0">
                    <a:pos x="78" y="61"/>
                  </a:cxn>
                  <a:cxn ang="0">
                    <a:pos x="87" y="58"/>
                  </a:cxn>
                  <a:cxn ang="0">
                    <a:pos x="96" y="51"/>
                  </a:cxn>
                  <a:cxn ang="0">
                    <a:pos x="105" y="40"/>
                  </a:cxn>
                  <a:cxn ang="0">
                    <a:pos x="114" y="21"/>
                  </a:cxn>
                  <a:cxn ang="0">
                    <a:pos x="120" y="6"/>
                  </a:cxn>
                  <a:cxn ang="0">
                    <a:pos x="129" y="0"/>
                  </a:cxn>
                  <a:cxn ang="0">
                    <a:pos x="135" y="0"/>
                  </a:cxn>
                  <a:cxn ang="0">
                    <a:pos x="144" y="3"/>
                  </a:cxn>
                  <a:cxn ang="0">
                    <a:pos x="156" y="30"/>
                  </a:cxn>
                </a:cxnLst>
                <a:rect l="0" t="0" r="r" b="b"/>
                <a:pathLst>
                  <a:path w="157" h="74">
                    <a:moveTo>
                      <a:pt x="156" y="30"/>
                    </a:moveTo>
                    <a:lnTo>
                      <a:pt x="149" y="27"/>
                    </a:lnTo>
                    <a:lnTo>
                      <a:pt x="144" y="25"/>
                    </a:lnTo>
                    <a:lnTo>
                      <a:pt x="141" y="25"/>
                    </a:lnTo>
                    <a:lnTo>
                      <a:pt x="135" y="25"/>
                    </a:lnTo>
                    <a:lnTo>
                      <a:pt x="129" y="25"/>
                    </a:lnTo>
                    <a:lnTo>
                      <a:pt x="122" y="27"/>
                    </a:lnTo>
                    <a:lnTo>
                      <a:pt x="120" y="27"/>
                    </a:lnTo>
                    <a:lnTo>
                      <a:pt x="117" y="30"/>
                    </a:lnTo>
                    <a:lnTo>
                      <a:pt x="114" y="36"/>
                    </a:lnTo>
                    <a:lnTo>
                      <a:pt x="107" y="43"/>
                    </a:lnTo>
                    <a:lnTo>
                      <a:pt x="105" y="48"/>
                    </a:lnTo>
                    <a:lnTo>
                      <a:pt x="102" y="55"/>
                    </a:lnTo>
                    <a:lnTo>
                      <a:pt x="99" y="61"/>
                    </a:lnTo>
                    <a:lnTo>
                      <a:pt x="92" y="66"/>
                    </a:lnTo>
                    <a:lnTo>
                      <a:pt x="84" y="70"/>
                    </a:lnTo>
                    <a:lnTo>
                      <a:pt x="78" y="73"/>
                    </a:lnTo>
                    <a:lnTo>
                      <a:pt x="72" y="73"/>
                    </a:lnTo>
                    <a:lnTo>
                      <a:pt x="66" y="73"/>
                    </a:lnTo>
                    <a:lnTo>
                      <a:pt x="60" y="70"/>
                    </a:lnTo>
                    <a:lnTo>
                      <a:pt x="54" y="66"/>
                    </a:lnTo>
                    <a:lnTo>
                      <a:pt x="51" y="64"/>
                    </a:lnTo>
                    <a:lnTo>
                      <a:pt x="45" y="61"/>
                    </a:lnTo>
                    <a:lnTo>
                      <a:pt x="39" y="58"/>
                    </a:lnTo>
                    <a:lnTo>
                      <a:pt x="33" y="55"/>
                    </a:lnTo>
                    <a:lnTo>
                      <a:pt x="27" y="51"/>
                    </a:lnTo>
                    <a:lnTo>
                      <a:pt x="21" y="51"/>
                    </a:lnTo>
                    <a:lnTo>
                      <a:pt x="15" y="51"/>
                    </a:lnTo>
                    <a:lnTo>
                      <a:pt x="9" y="55"/>
                    </a:lnTo>
                    <a:lnTo>
                      <a:pt x="7" y="58"/>
                    </a:lnTo>
                    <a:lnTo>
                      <a:pt x="0" y="58"/>
                    </a:lnTo>
                    <a:lnTo>
                      <a:pt x="3" y="51"/>
                    </a:lnTo>
                    <a:lnTo>
                      <a:pt x="7" y="48"/>
                    </a:lnTo>
                    <a:lnTo>
                      <a:pt x="9" y="48"/>
                    </a:lnTo>
                    <a:lnTo>
                      <a:pt x="15" y="46"/>
                    </a:lnTo>
                    <a:lnTo>
                      <a:pt x="21" y="46"/>
                    </a:lnTo>
                    <a:lnTo>
                      <a:pt x="24" y="46"/>
                    </a:lnTo>
                    <a:lnTo>
                      <a:pt x="30" y="46"/>
                    </a:lnTo>
                    <a:lnTo>
                      <a:pt x="33" y="48"/>
                    </a:lnTo>
                    <a:lnTo>
                      <a:pt x="42" y="51"/>
                    </a:lnTo>
                    <a:lnTo>
                      <a:pt x="51" y="58"/>
                    </a:lnTo>
                    <a:lnTo>
                      <a:pt x="54" y="58"/>
                    </a:lnTo>
                    <a:lnTo>
                      <a:pt x="57" y="61"/>
                    </a:lnTo>
                    <a:lnTo>
                      <a:pt x="66" y="61"/>
                    </a:lnTo>
                    <a:lnTo>
                      <a:pt x="72" y="61"/>
                    </a:lnTo>
                    <a:lnTo>
                      <a:pt x="78" y="61"/>
                    </a:lnTo>
                    <a:lnTo>
                      <a:pt x="84" y="58"/>
                    </a:lnTo>
                    <a:lnTo>
                      <a:pt x="87" y="58"/>
                    </a:lnTo>
                    <a:lnTo>
                      <a:pt x="92" y="55"/>
                    </a:lnTo>
                    <a:lnTo>
                      <a:pt x="96" y="51"/>
                    </a:lnTo>
                    <a:lnTo>
                      <a:pt x="99" y="48"/>
                    </a:lnTo>
                    <a:lnTo>
                      <a:pt x="105" y="40"/>
                    </a:lnTo>
                    <a:lnTo>
                      <a:pt x="107" y="30"/>
                    </a:lnTo>
                    <a:lnTo>
                      <a:pt x="114" y="21"/>
                    </a:lnTo>
                    <a:lnTo>
                      <a:pt x="117" y="12"/>
                    </a:lnTo>
                    <a:lnTo>
                      <a:pt x="120" y="6"/>
                    </a:lnTo>
                    <a:lnTo>
                      <a:pt x="126" y="3"/>
                    </a:lnTo>
                    <a:lnTo>
                      <a:pt x="129" y="0"/>
                    </a:lnTo>
                    <a:lnTo>
                      <a:pt x="132" y="0"/>
                    </a:lnTo>
                    <a:lnTo>
                      <a:pt x="135" y="0"/>
                    </a:lnTo>
                    <a:lnTo>
                      <a:pt x="141" y="0"/>
                    </a:lnTo>
                    <a:lnTo>
                      <a:pt x="144" y="3"/>
                    </a:lnTo>
                    <a:lnTo>
                      <a:pt x="149" y="6"/>
                    </a:lnTo>
                    <a:lnTo>
                      <a:pt x="156"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4" name="Freeform 30"/>
              <p:cNvSpPr>
                <a:spLocks/>
              </p:cNvSpPr>
              <p:nvPr/>
            </p:nvSpPr>
            <p:spPr bwMode="ltGray">
              <a:xfrm>
                <a:off x="3594" y="91"/>
                <a:ext cx="158" cy="75"/>
              </a:xfrm>
              <a:custGeom>
                <a:avLst/>
                <a:gdLst/>
                <a:ahLst/>
                <a:cxnLst>
                  <a:cxn ang="0">
                    <a:pos x="4" y="30"/>
                  </a:cxn>
                  <a:cxn ang="0">
                    <a:pos x="15" y="27"/>
                  </a:cxn>
                  <a:cxn ang="0">
                    <a:pos x="27" y="27"/>
                  </a:cxn>
                  <a:cxn ang="0">
                    <a:pos x="37" y="30"/>
                  </a:cxn>
                  <a:cxn ang="0">
                    <a:pos x="42" y="36"/>
                  </a:cxn>
                  <a:cxn ang="0">
                    <a:pos x="49" y="48"/>
                  </a:cxn>
                  <a:cxn ang="0">
                    <a:pos x="57" y="63"/>
                  </a:cxn>
                  <a:cxn ang="0">
                    <a:pos x="70" y="71"/>
                  </a:cxn>
                  <a:cxn ang="0">
                    <a:pos x="85" y="74"/>
                  </a:cxn>
                  <a:cxn ang="0">
                    <a:pos x="97" y="71"/>
                  </a:cxn>
                  <a:cxn ang="0">
                    <a:pos x="105" y="63"/>
                  </a:cxn>
                  <a:cxn ang="0">
                    <a:pos x="118" y="56"/>
                  </a:cxn>
                  <a:cxn ang="0">
                    <a:pos x="130" y="54"/>
                  </a:cxn>
                  <a:cxn ang="0">
                    <a:pos x="142" y="54"/>
                  </a:cxn>
                  <a:cxn ang="0">
                    <a:pos x="150" y="56"/>
                  </a:cxn>
                  <a:cxn ang="0">
                    <a:pos x="154" y="54"/>
                  </a:cxn>
                  <a:cxn ang="0">
                    <a:pos x="145" y="48"/>
                  </a:cxn>
                  <a:cxn ang="0">
                    <a:pos x="135" y="48"/>
                  </a:cxn>
                  <a:cxn ang="0">
                    <a:pos x="127" y="48"/>
                  </a:cxn>
                  <a:cxn ang="0">
                    <a:pos x="115" y="54"/>
                  </a:cxn>
                  <a:cxn ang="0">
                    <a:pos x="102" y="59"/>
                  </a:cxn>
                  <a:cxn ang="0">
                    <a:pos x="87" y="59"/>
                  </a:cxn>
                  <a:cxn ang="0">
                    <a:pos x="79" y="59"/>
                  </a:cxn>
                  <a:cxn ang="0">
                    <a:pos x="70" y="56"/>
                  </a:cxn>
                  <a:cxn ang="0">
                    <a:pos x="60" y="54"/>
                  </a:cxn>
                  <a:cxn ang="0">
                    <a:pos x="52" y="42"/>
                  </a:cxn>
                  <a:cxn ang="0">
                    <a:pos x="42" y="24"/>
                  </a:cxn>
                  <a:cxn ang="0">
                    <a:pos x="34" y="9"/>
                  </a:cxn>
                  <a:cxn ang="0">
                    <a:pos x="27" y="4"/>
                  </a:cxn>
                  <a:cxn ang="0">
                    <a:pos x="19" y="0"/>
                  </a:cxn>
                  <a:cxn ang="0">
                    <a:pos x="9" y="6"/>
                  </a:cxn>
                  <a:cxn ang="0">
                    <a:pos x="0" y="33"/>
                  </a:cxn>
                </a:cxnLst>
                <a:rect l="0" t="0" r="r" b="b"/>
                <a:pathLst>
                  <a:path w="158" h="75">
                    <a:moveTo>
                      <a:pt x="0" y="33"/>
                    </a:moveTo>
                    <a:lnTo>
                      <a:pt x="4" y="30"/>
                    </a:lnTo>
                    <a:lnTo>
                      <a:pt x="12" y="27"/>
                    </a:lnTo>
                    <a:lnTo>
                      <a:pt x="15" y="27"/>
                    </a:lnTo>
                    <a:lnTo>
                      <a:pt x="22" y="27"/>
                    </a:lnTo>
                    <a:lnTo>
                      <a:pt x="27" y="27"/>
                    </a:lnTo>
                    <a:lnTo>
                      <a:pt x="30" y="27"/>
                    </a:lnTo>
                    <a:lnTo>
                      <a:pt x="37" y="30"/>
                    </a:lnTo>
                    <a:lnTo>
                      <a:pt x="37" y="33"/>
                    </a:lnTo>
                    <a:lnTo>
                      <a:pt x="42" y="36"/>
                    </a:lnTo>
                    <a:lnTo>
                      <a:pt x="45" y="42"/>
                    </a:lnTo>
                    <a:lnTo>
                      <a:pt x="49" y="48"/>
                    </a:lnTo>
                    <a:lnTo>
                      <a:pt x="52" y="54"/>
                    </a:lnTo>
                    <a:lnTo>
                      <a:pt x="57" y="63"/>
                    </a:lnTo>
                    <a:lnTo>
                      <a:pt x="64" y="66"/>
                    </a:lnTo>
                    <a:lnTo>
                      <a:pt x="70" y="71"/>
                    </a:lnTo>
                    <a:lnTo>
                      <a:pt x="75" y="74"/>
                    </a:lnTo>
                    <a:lnTo>
                      <a:pt x="85" y="74"/>
                    </a:lnTo>
                    <a:lnTo>
                      <a:pt x="90" y="74"/>
                    </a:lnTo>
                    <a:lnTo>
                      <a:pt x="97" y="71"/>
                    </a:lnTo>
                    <a:lnTo>
                      <a:pt x="102" y="68"/>
                    </a:lnTo>
                    <a:lnTo>
                      <a:pt x="105" y="63"/>
                    </a:lnTo>
                    <a:lnTo>
                      <a:pt x="112" y="59"/>
                    </a:lnTo>
                    <a:lnTo>
                      <a:pt x="118" y="56"/>
                    </a:lnTo>
                    <a:lnTo>
                      <a:pt x="124" y="54"/>
                    </a:lnTo>
                    <a:lnTo>
                      <a:pt x="130" y="54"/>
                    </a:lnTo>
                    <a:lnTo>
                      <a:pt x="133" y="54"/>
                    </a:lnTo>
                    <a:lnTo>
                      <a:pt x="142" y="54"/>
                    </a:lnTo>
                    <a:lnTo>
                      <a:pt x="148" y="56"/>
                    </a:lnTo>
                    <a:lnTo>
                      <a:pt x="150" y="56"/>
                    </a:lnTo>
                    <a:lnTo>
                      <a:pt x="157" y="59"/>
                    </a:lnTo>
                    <a:lnTo>
                      <a:pt x="154" y="54"/>
                    </a:lnTo>
                    <a:lnTo>
                      <a:pt x="150" y="51"/>
                    </a:lnTo>
                    <a:lnTo>
                      <a:pt x="145" y="48"/>
                    </a:lnTo>
                    <a:lnTo>
                      <a:pt x="142" y="48"/>
                    </a:lnTo>
                    <a:lnTo>
                      <a:pt x="135" y="48"/>
                    </a:lnTo>
                    <a:lnTo>
                      <a:pt x="133" y="48"/>
                    </a:lnTo>
                    <a:lnTo>
                      <a:pt x="127" y="48"/>
                    </a:lnTo>
                    <a:lnTo>
                      <a:pt x="124" y="51"/>
                    </a:lnTo>
                    <a:lnTo>
                      <a:pt x="115" y="54"/>
                    </a:lnTo>
                    <a:lnTo>
                      <a:pt x="105" y="59"/>
                    </a:lnTo>
                    <a:lnTo>
                      <a:pt x="102" y="59"/>
                    </a:lnTo>
                    <a:lnTo>
                      <a:pt x="97" y="59"/>
                    </a:lnTo>
                    <a:lnTo>
                      <a:pt x="87" y="59"/>
                    </a:lnTo>
                    <a:lnTo>
                      <a:pt x="82" y="63"/>
                    </a:lnTo>
                    <a:lnTo>
                      <a:pt x="79" y="59"/>
                    </a:lnTo>
                    <a:lnTo>
                      <a:pt x="72" y="59"/>
                    </a:lnTo>
                    <a:lnTo>
                      <a:pt x="70" y="56"/>
                    </a:lnTo>
                    <a:lnTo>
                      <a:pt x="64" y="56"/>
                    </a:lnTo>
                    <a:lnTo>
                      <a:pt x="60" y="54"/>
                    </a:lnTo>
                    <a:lnTo>
                      <a:pt x="57" y="48"/>
                    </a:lnTo>
                    <a:lnTo>
                      <a:pt x="52" y="42"/>
                    </a:lnTo>
                    <a:lnTo>
                      <a:pt x="45" y="33"/>
                    </a:lnTo>
                    <a:lnTo>
                      <a:pt x="42" y="24"/>
                    </a:lnTo>
                    <a:lnTo>
                      <a:pt x="37" y="12"/>
                    </a:lnTo>
                    <a:lnTo>
                      <a:pt x="34" y="9"/>
                    </a:lnTo>
                    <a:lnTo>
                      <a:pt x="30" y="4"/>
                    </a:lnTo>
                    <a:lnTo>
                      <a:pt x="27" y="4"/>
                    </a:lnTo>
                    <a:lnTo>
                      <a:pt x="24" y="0"/>
                    </a:lnTo>
                    <a:lnTo>
                      <a:pt x="19" y="0"/>
                    </a:lnTo>
                    <a:lnTo>
                      <a:pt x="15" y="4"/>
                    </a:lnTo>
                    <a:lnTo>
                      <a:pt x="9" y="6"/>
                    </a:lnTo>
                    <a:lnTo>
                      <a:pt x="7" y="9"/>
                    </a:lnTo>
                    <a:lnTo>
                      <a:pt x="0" y="3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5" name="Freeform 31"/>
              <p:cNvSpPr>
                <a:spLocks/>
              </p:cNvSpPr>
              <p:nvPr/>
            </p:nvSpPr>
            <p:spPr bwMode="ltGray">
              <a:xfrm>
                <a:off x="148" y="3372"/>
                <a:ext cx="160" cy="73"/>
              </a:xfrm>
              <a:custGeom>
                <a:avLst/>
                <a:gdLst/>
                <a:ahLst/>
                <a:cxnLst>
                  <a:cxn ang="0">
                    <a:pos x="7" y="27"/>
                  </a:cxn>
                  <a:cxn ang="0">
                    <a:pos x="15" y="24"/>
                  </a:cxn>
                  <a:cxn ang="0">
                    <a:pos x="28" y="24"/>
                  </a:cxn>
                  <a:cxn ang="0">
                    <a:pos x="37" y="30"/>
                  </a:cxn>
                  <a:cxn ang="0">
                    <a:pos x="43" y="36"/>
                  </a:cxn>
                  <a:cxn ang="0">
                    <a:pos x="50" y="49"/>
                  </a:cxn>
                  <a:cxn ang="0">
                    <a:pos x="58" y="60"/>
                  </a:cxn>
                  <a:cxn ang="0">
                    <a:pos x="70" y="69"/>
                  </a:cxn>
                  <a:cxn ang="0">
                    <a:pos x="86" y="72"/>
                  </a:cxn>
                  <a:cxn ang="0">
                    <a:pos x="98" y="72"/>
                  </a:cxn>
                  <a:cxn ang="0">
                    <a:pos x="107" y="64"/>
                  </a:cxn>
                  <a:cxn ang="0">
                    <a:pos x="119" y="57"/>
                  </a:cxn>
                  <a:cxn ang="0">
                    <a:pos x="131" y="54"/>
                  </a:cxn>
                  <a:cxn ang="0">
                    <a:pos x="144" y="54"/>
                  </a:cxn>
                  <a:cxn ang="0">
                    <a:pos x="152" y="57"/>
                  </a:cxn>
                  <a:cxn ang="0">
                    <a:pos x="156" y="54"/>
                  </a:cxn>
                  <a:cxn ang="0">
                    <a:pos x="147" y="49"/>
                  </a:cxn>
                  <a:cxn ang="0">
                    <a:pos x="137" y="45"/>
                  </a:cxn>
                  <a:cxn ang="0">
                    <a:pos x="129" y="49"/>
                  </a:cxn>
                  <a:cxn ang="0">
                    <a:pos x="116" y="54"/>
                  </a:cxn>
                  <a:cxn ang="0">
                    <a:pos x="104" y="60"/>
                  </a:cxn>
                  <a:cxn ang="0">
                    <a:pos x="89" y="60"/>
                  </a:cxn>
                  <a:cxn ang="0">
                    <a:pos x="80" y="60"/>
                  </a:cxn>
                  <a:cxn ang="0">
                    <a:pos x="70" y="57"/>
                  </a:cxn>
                  <a:cxn ang="0">
                    <a:pos x="61" y="51"/>
                  </a:cxn>
                  <a:cxn ang="0">
                    <a:pos x="52" y="39"/>
                  </a:cxn>
                  <a:cxn ang="0">
                    <a:pos x="43" y="24"/>
                  </a:cxn>
                  <a:cxn ang="0">
                    <a:pos x="34" y="7"/>
                  </a:cxn>
                  <a:cxn ang="0">
                    <a:pos x="28" y="0"/>
                  </a:cxn>
                  <a:cxn ang="0">
                    <a:pos x="22" y="0"/>
                  </a:cxn>
                  <a:cxn ang="0">
                    <a:pos x="10" y="4"/>
                  </a:cxn>
                  <a:cxn ang="0">
                    <a:pos x="0" y="30"/>
                  </a:cxn>
                </a:cxnLst>
                <a:rect l="0" t="0" r="r" b="b"/>
                <a:pathLst>
                  <a:path w="160" h="73">
                    <a:moveTo>
                      <a:pt x="0" y="30"/>
                    </a:moveTo>
                    <a:lnTo>
                      <a:pt x="7" y="27"/>
                    </a:lnTo>
                    <a:lnTo>
                      <a:pt x="12" y="24"/>
                    </a:lnTo>
                    <a:lnTo>
                      <a:pt x="15" y="24"/>
                    </a:lnTo>
                    <a:lnTo>
                      <a:pt x="22" y="24"/>
                    </a:lnTo>
                    <a:lnTo>
                      <a:pt x="28" y="24"/>
                    </a:lnTo>
                    <a:lnTo>
                      <a:pt x="30" y="27"/>
                    </a:lnTo>
                    <a:lnTo>
                      <a:pt x="37" y="30"/>
                    </a:lnTo>
                    <a:lnTo>
                      <a:pt x="40" y="30"/>
                    </a:lnTo>
                    <a:lnTo>
                      <a:pt x="43" y="36"/>
                    </a:lnTo>
                    <a:lnTo>
                      <a:pt x="46" y="42"/>
                    </a:lnTo>
                    <a:lnTo>
                      <a:pt x="50" y="49"/>
                    </a:lnTo>
                    <a:lnTo>
                      <a:pt x="55" y="54"/>
                    </a:lnTo>
                    <a:lnTo>
                      <a:pt x="58" y="60"/>
                    </a:lnTo>
                    <a:lnTo>
                      <a:pt x="65" y="66"/>
                    </a:lnTo>
                    <a:lnTo>
                      <a:pt x="70" y="69"/>
                    </a:lnTo>
                    <a:lnTo>
                      <a:pt x="80" y="72"/>
                    </a:lnTo>
                    <a:lnTo>
                      <a:pt x="86" y="72"/>
                    </a:lnTo>
                    <a:lnTo>
                      <a:pt x="91" y="72"/>
                    </a:lnTo>
                    <a:lnTo>
                      <a:pt x="98" y="72"/>
                    </a:lnTo>
                    <a:lnTo>
                      <a:pt x="104" y="66"/>
                    </a:lnTo>
                    <a:lnTo>
                      <a:pt x="107" y="64"/>
                    </a:lnTo>
                    <a:lnTo>
                      <a:pt x="113" y="60"/>
                    </a:lnTo>
                    <a:lnTo>
                      <a:pt x="119" y="57"/>
                    </a:lnTo>
                    <a:lnTo>
                      <a:pt x="126" y="54"/>
                    </a:lnTo>
                    <a:lnTo>
                      <a:pt x="131" y="54"/>
                    </a:lnTo>
                    <a:lnTo>
                      <a:pt x="137" y="54"/>
                    </a:lnTo>
                    <a:lnTo>
                      <a:pt x="144" y="54"/>
                    </a:lnTo>
                    <a:lnTo>
                      <a:pt x="149" y="54"/>
                    </a:lnTo>
                    <a:lnTo>
                      <a:pt x="152" y="57"/>
                    </a:lnTo>
                    <a:lnTo>
                      <a:pt x="159" y="60"/>
                    </a:lnTo>
                    <a:lnTo>
                      <a:pt x="156" y="54"/>
                    </a:lnTo>
                    <a:lnTo>
                      <a:pt x="152" y="51"/>
                    </a:lnTo>
                    <a:lnTo>
                      <a:pt x="147" y="49"/>
                    </a:lnTo>
                    <a:lnTo>
                      <a:pt x="144" y="45"/>
                    </a:lnTo>
                    <a:lnTo>
                      <a:pt x="137" y="45"/>
                    </a:lnTo>
                    <a:lnTo>
                      <a:pt x="134" y="45"/>
                    </a:lnTo>
                    <a:lnTo>
                      <a:pt x="129" y="49"/>
                    </a:lnTo>
                    <a:lnTo>
                      <a:pt x="126" y="49"/>
                    </a:lnTo>
                    <a:lnTo>
                      <a:pt x="116" y="54"/>
                    </a:lnTo>
                    <a:lnTo>
                      <a:pt x="107" y="57"/>
                    </a:lnTo>
                    <a:lnTo>
                      <a:pt x="104" y="60"/>
                    </a:lnTo>
                    <a:lnTo>
                      <a:pt x="98" y="60"/>
                    </a:lnTo>
                    <a:lnTo>
                      <a:pt x="89" y="60"/>
                    </a:lnTo>
                    <a:lnTo>
                      <a:pt x="83" y="60"/>
                    </a:lnTo>
                    <a:lnTo>
                      <a:pt x="80" y="60"/>
                    </a:lnTo>
                    <a:lnTo>
                      <a:pt x="73" y="60"/>
                    </a:lnTo>
                    <a:lnTo>
                      <a:pt x="70" y="57"/>
                    </a:lnTo>
                    <a:lnTo>
                      <a:pt x="65" y="54"/>
                    </a:lnTo>
                    <a:lnTo>
                      <a:pt x="61" y="51"/>
                    </a:lnTo>
                    <a:lnTo>
                      <a:pt x="58" y="49"/>
                    </a:lnTo>
                    <a:lnTo>
                      <a:pt x="52" y="39"/>
                    </a:lnTo>
                    <a:lnTo>
                      <a:pt x="46" y="34"/>
                    </a:lnTo>
                    <a:lnTo>
                      <a:pt x="43" y="24"/>
                    </a:lnTo>
                    <a:lnTo>
                      <a:pt x="37" y="12"/>
                    </a:lnTo>
                    <a:lnTo>
                      <a:pt x="34" y="7"/>
                    </a:lnTo>
                    <a:lnTo>
                      <a:pt x="30" y="4"/>
                    </a:lnTo>
                    <a:lnTo>
                      <a:pt x="28" y="0"/>
                    </a:lnTo>
                    <a:lnTo>
                      <a:pt x="25" y="0"/>
                    </a:lnTo>
                    <a:lnTo>
                      <a:pt x="22" y="0"/>
                    </a:lnTo>
                    <a:lnTo>
                      <a:pt x="15" y="0"/>
                    </a:lnTo>
                    <a:lnTo>
                      <a:pt x="10" y="4"/>
                    </a:lnTo>
                    <a:lnTo>
                      <a:pt x="7" y="7"/>
                    </a:lnTo>
                    <a:lnTo>
                      <a:pt x="0"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6" name="Freeform 32"/>
              <p:cNvSpPr>
                <a:spLocks/>
              </p:cNvSpPr>
              <p:nvPr/>
            </p:nvSpPr>
            <p:spPr bwMode="ltGray">
              <a:xfrm>
                <a:off x="4006" y="3905"/>
                <a:ext cx="158" cy="75"/>
              </a:xfrm>
              <a:custGeom>
                <a:avLst/>
                <a:gdLst/>
                <a:ahLst/>
                <a:cxnLst>
                  <a:cxn ang="0">
                    <a:pos x="6" y="30"/>
                  </a:cxn>
                  <a:cxn ang="0">
                    <a:pos x="15" y="27"/>
                  </a:cxn>
                  <a:cxn ang="0">
                    <a:pos x="27" y="27"/>
                  </a:cxn>
                  <a:cxn ang="0">
                    <a:pos x="36" y="30"/>
                  </a:cxn>
                  <a:cxn ang="0">
                    <a:pos x="43" y="35"/>
                  </a:cxn>
                  <a:cxn ang="0">
                    <a:pos x="48" y="47"/>
                  </a:cxn>
                  <a:cxn ang="0">
                    <a:pos x="58" y="62"/>
                  </a:cxn>
                  <a:cxn ang="0">
                    <a:pos x="69" y="71"/>
                  </a:cxn>
                  <a:cxn ang="0">
                    <a:pos x="84" y="74"/>
                  </a:cxn>
                  <a:cxn ang="0">
                    <a:pos x="96" y="71"/>
                  </a:cxn>
                  <a:cxn ang="0">
                    <a:pos x="106" y="62"/>
                  </a:cxn>
                  <a:cxn ang="0">
                    <a:pos x="118" y="56"/>
                  </a:cxn>
                  <a:cxn ang="0">
                    <a:pos x="130" y="54"/>
                  </a:cxn>
                  <a:cxn ang="0">
                    <a:pos x="142" y="54"/>
                  </a:cxn>
                  <a:cxn ang="0">
                    <a:pos x="151" y="56"/>
                  </a:cxn>
                  <a:cxn ang="0">
                    <a:pos x="154" y="54"/>
                  </a:cxn>
                  <a:cxn ang="0">
                    <a:pos x="145" y="47"/>
                  </a:cxn>
                  <a:cxn ang="0">
                    <a:pos x="136" y="47"/>
                  </a:cxn>
                  <a:cxn ang="0">
                    <a:pos x="127" y="47"/>
                  </a:cxn>
                  <a:cxn ang="0">
                    <a:pos x="114" y="54"/>
                  </a:cxn>
                  <a:cxn ang="0">
                    <a:pos x="103" y="59"/>
                  </a:cxn>
                  <a:cxn ang="0">
                    <a:pos x="91" y="62"/>
                  </a:cxn>
                  <a:cxn ang="0">
                    <a:pos x="79" y="62"/>
                  </a:cxn>
                  <a:cxn ang="0">
                    <a:pos x="69" y="56"/>
                  </a:cxn>
                  <a:cxn ang="0">
                    <a:pos x="61" y="54"/>
                  </a:cxn>
                  <a:cxn ang="0">
                    <a:pos x="51" y="42"/>
                  </a:cxn>
                  <a:cxn ang="0">
                    <a:pos x="43" y="24"/>
                  </a:cxn>
                  <a:cxn ang="0">
                    <a:pos x="36" y="9"/>
                  </a:cxn>
                  <a:cxn ang="0">
                    <a:pos x="27" y="3"/>
                  </a:cxn>
                  <a:cxn ang="0">
                    <a:pos x="18" y="0"/>
                  </a:cxn>
                  <a:cxn ang="0">
                    <a:pos x="9" y="3"/>
                  </a:cxn>
                  <a:cxn ang="0">
                    <a:pos x="0" y="32"/>
                  </a:cxn>
                </a:cxnLst>
                <a:rect l="0" t="0" r="r" b="b"/>
                <a:pathLst>
                  <a:path w="158" h="75">
                    <a:moveTo>
                      <a:pt x="0" y="32"/>
                    </a:moveTo>
                    <a:lnTo>
                      <a:pt x="6" y="30"/>
                    </a:lnTo>
                    <a:lnTo>
                      <a:pt x="12" y="27"/>
                    </a:lnTo>
                    <a:lnTo>
                      <a:pt x="15" y="27"/>
                    </a:lnTo>
                    <a:lnTo>
                      <a:pt x="21" y="27"/>
                    </a:lnTo>
                    <a:lnTo>
                      <a:pt x="27" y="27"/>
                    </a:lnTo>
                    <a:lnTo>
                      <a:pt x="30" y="27"/>
                    </a:lnTo>
                    <a:lnTo>
                      <a:pt x="36" y="30"/>
                    </a:lnTo>
                    <a:lnTo>
                      <a:pt x="39" y="32"/>
                    </a:lnTo>
                    <a:lnTo>
                      <a:pt x="43" y="35"/>
                    </a:lnTo>
                    <a:lnTo>
                      <a:pt x="48" y="44"/>
                    </a:lnTo>
                    <a:lnTo>
                      <a:pt x="48" y="47"/>
                    </a:lnTo>
                    <a:lnTo>
                      <a:pt x="54" y="54"/>
                    </a:lnTo>
                    <a:lnTo>
                      <a:pt x="58" y="62"/>
                    </a:lnTo>
                    <a:lnTo>
                      <a:pt x="63" y="65"/>
                    </a:lnTo>
                    <a:lnTo>
                      <a:pt x="69" y="71"/>
                    </a:lnTo>
                    <a:lnTo>
                      <a:pt x="76" y="74"/>
                    </a:lnTo>
                    <a:lnTo>
                      <a:pt x="84" y="74"/>
                    </a:lnTo>
                    <a:lnTo>
                      <a:pt x="91" y="74"/>
                    </a:lnTo>
                    <a:lnTo>
                      <a:pt x="96" y="71"/>
                    </a:lnTo>
                    <a:lnTo>
                      <a:pt x="103" y="68"/>
                    </a:lnTo>
                    <a:lnTo>
                      <a:pt x="106" y="62"/>
                    </a:lnTo>
                    <a:lnTo>
                      <a:pt x="112" y="62"/>
                    </a:lnTo>
                    <a:lnTo>
                      <a:pt x="118" y="56"/>
                    </a:lnTo>
                    <a:lnTo>
                      <a:pt x="124" y="54"/>
                    </a:lnTo>
                    <a:lnTo>
                      <a:pt x="130" y="54"/>
                    </a:lnTo>
                    <a:lnTo>
                      <a:pt x="136" y="54"/>
                    </a:lnTo>
                    <a:lnTo>
                      <a:pt x="142" y="54"/>
                    </a:lnTo>
                    <a:lnTo>
                      <a:pt x="148" y="56"/>
                    </a:lnTo>
                    <a:lnTo>
                      <a:pt x="151" y="56"/>
                    </a:lnTo>
                    <a:lnTo>
                      <a:pt x="157" y="59"/>
                    </a:lnTo>
                    <a:lnTo>
                      <a:pt x="154" y="54"/>
                    </a:lnTo>
                    <a:lnTo>
                      <a:pt x="151" y="50"/>
                    </a:lnTo>
                    <a:lnTo>
                      <a:pt x="145" y="47"/>
                    </a:lnTo>
                    <a:lnTo>
                      <a:pt x="142" y="47"/>
                    </a:lnTo>
                    <a:lnTo>
                      <a:pt x="136" y="47"/>
                    </a:lnTo>
                    <a:lnTo>
                      <a:pt x="133" y="47"/>
                    </a:lnTo>
                    <a:lnTo>
                      <a:pt x="127" y="47"/>
                    </a:lnTo>
                    <a:lnTo>
                      <a:pt x="124" y="47"/>
                    </a:lnTo>
                    <a:lnTo>
                      <a:pt x="114" y="54"/>
                    </a:lnTo>
                    <a:lnTo>
                      <a:pt x="106" y="59"/>
                    </a:lnTo>
                    <a:lnTo>
                      <a:pt x="103" y="59"/>
                    </a:lnTo>
                    <a:lnTo>
                      <a:pt x="96" y="59"/>
                    </a:lnTo>
                    <a:lnTo>
                      <a:pt x="91" y="62"/>
                    </a:lnTo>
                    <a:lnTo>
                      <a:pt x="81" y="62"/>
                    </a:lnTo>
                    <a:lnTo>
                      <a:pt x="79" y="62"/>
                    </a:lnTo>
                    <a:lnTo>
                      <a:pt x="73" y="59"/>
                    </a:lnTo>
                    <a:lnTo>
                      <a:pt x="69" y="56"/>
                    </a:lnTo>
                    <a:lnTo>
                      <a:pt x="63" y="56"/>
                    </a:lnTo>
                    <a:lnTo>
                      <a:pt x="61" y="54"/>
                    </a:lnTo>
                    <a:lnTo>
                      <a:pt x="58" y="47"/>
                    </a:lnTo>
                    <a:lnTo>
                      <a:pt x="51" y="42"/>
                    </a:lnTo>
                    <a:lnTo>
                      <a:pt x="45" y="32"/>
                    </a:lnTo>
                    <a:lnTo>
                      <a:pt x="43" y="24"/>
                    </a:lnTo>
                    <a:lnTo>
                      <a:pt x="36" y="12"/>
                    </a:lnTo>
                    <a:lnTo>
                      <a:pt x="36" y="9"/>
                    </a:lnTo>
                    <a:lnTo>
                      <a:pt x="30" y="3"/>
                    </a:lnTo>
                    <a:lnTo>
                      <a:pt x="27" y="3"/>
                    </a:lnTo>
                    <a:lnTo>
                      <a:pt x="24" y="0"/>
                    </a:lnTo>
                    <a:lnTo>
                      <a:pt x="18" y="0"/>
                    </a:lnTo>
                    <a:lnTo>
                      <a:pt x="15" y="3"/>
                    </a:lnTo>
                    <a:lnTo>
                      <a:pt x="9" y="3"/>
                    </a:lnTo>
                    <a:lnTo>
                      <a:pt x="6" y="9"/>
                    </a:lnTo>
                    <a:lnTo>
                      <a:pt x="0" y="32"/>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7" name="Freeform 33"/>
              <p:cNvSpPr>
                <a:spLocks/>
              </p:cNvSpPr>
              <p:nvPr/>
            </p:nvSpPr>
            <p:spPr bwMode="ltGray">
              <a:xfrm>
                <a:off x="954" y="220"/>
                <a:ext cx="158" cy="73"/>
              </a:xfrm>
              <a:custGeom>
                <a:avLst/>
                <a:gdLst/>
                <a:ahLst/>
                <a:cxnLst>
                  <a:cxn ang="0">
                    <a:pos x="7" y="27"/>
                  </a:cxn>
                  <a:cxn ang="0">
                    <a:pos x="15" y="24"/>
                  </a:cxn>
                  <a:cxn ang="0">
                    <a:pos x="27" y="27"/>
                  </a:cxn>
                  <a:cxn ang="0">
                    <a:pos x="37" y="30"/>
                  </a:cxn>
                  <a:cxn ang="0">
                    <a:pos x="42" y="36"/>
                  </a:cxn>
                  <a:cxn ang="0">
                    <a:pos x="48" y="48"/>
                  </a:cxn>
                  <a:cxn ang="0">
                    <a:pos x="60" y="63"/>
                  </a:cxn>
                  <a:cxn ang="0">
                    <a:pos x="72" y="69"/>
                  </a:cxn>
                  <a:cxn ang="0">
                    <a:pos x="85" y="72"/>
                  </a:cxn>
                  <a:cxn ang="0">
                    <a:pos x="97" y="72"/>
                  </a:cxn>
                  <a:cxn ang="0">
                    <a:pos x="105" y="63"/>
                  </a:cxn>
                  <a:cxn ang="0">
                    <a:pos x="118" y="57"/>
                  </a:cxn>
                  <a:cxn ang="0">
                    <a:pos x="130" y="54"/>
                  </a:cxn>
                  <a:cxn ang="0">
                    <a:pos x="142" y="54"/>
                  </a:cxn>
                  <a:cxn ang="0">
                    <a:pos x="150" y="57"/>
                  </a:cxn>
                  <a:cxn ang="0">
                    <a:pos x="153" y="54"/>
                  </a:cxn>
                  <a:cxn ang="0">
                    <a:pos x="148" y="48"/>
                  </a:cxn>
                  <a:cxn ang="0">
                    <a:pos x="138" y="45"/>
                  </a:cxn>
                  <a:cxn ang="0">
                    <a:pos x="127" y="48"/>
                  </a:cxn>
                  <a:cxn ang="0">
                    <a:pos x="115" y="54"/>
                  </a:cxn>
                  <a:cxn ang="0">
                    <a:pos x="102" y="60"/>
                  </a:cxn>
                  <a:cxn ang="0">
                    <a:pos x="90" y="60"/>
                  </a:cxn>
                  <a:cxn ang="0">
                    <a:pos x="78" y="60"/>
                  </a:cxn>
                  <a:cxn ang="0">
                    <a:pos x="70" y="57"/>
                  </a:cxn>
                  <a:cxn ang="0">
                    <a:pos x="60" y="51"/>
                  </a:cxn>
                  <a:cxn ang="0">
                    <a:pos x="52" y="39"/>
                  </a:cxn>
                  <a:cxn ang="0">
                    <a:pos x="42" y="24"/>
                  </a:cxn>
                  <a:cxn ang="0">
                    <a:pos x="37" y="7"/>
                  </a:cxn>
                  <a:cxn ang="0">
                    <a:pos x="27" y="0"/>
                  </a:cxn>
                  <a:cxn ang="0">
                    <a:pos x="22" y="0"/>
                  </a:cxn>
                  <a:cxn ang="0">
                    <a:pos x="12" y="3"/>
                  </a:cxn>
                  <a:cxn ang="0">
                    <a:pos x="0" y="30"/>
                  </a:cxn>
                </a:cxnLst>
                <a:rect l="0" t="0" r="r" b="b"/>
                <a:pathLst>
                  <a:path w="158" h="73">
                    <a:moveTo>
                      <a:pt x="0" y="30"/>
                    </a:moveTo>
                    <a:lnTo>
                      <a:pt x="7" y="27"/>
                    </a:lnTo>
                    <a:lnTo>
                      <a:pt x="12" y="24"/>
                    </a:lnTo>
                    <a:lnTo>
                      <a:pt x="15" y="24"/>
                    </a:lnTo>
                    <a:lnTo>
                      <a:pt x="22" y="24"/>
                    </a:lnTo>
                    <a:lnTo>
                      <a:pt x="27" y="27"/>
                    </a:lnTo>
                    <a:lnTo>
                      <a:pt x="33" y="27"/>
                    </a:lnTo>
                    <a:lnTo>
                      <a:pt x="37" y="30"/>
                    </a:lnTo>
                    <a:lnTo>
                      <a:pt x="39" y="30"/>
                    </a:lnTo>
                    <a:lnTo>
                      <a:pt x="42" y="36"/>
                    </a:lnTo>
                    <a:lnTo>
                      <a:pt x="48" y="42"/>
                    </a:lnTo>
                    <a:lnTo>
                      <a:pt x="48" y="48"/>
                    </a:lnTo>
                    <a:lnTo>
                      <a:pt x="55" y="54"/>
                    </a:lnTo>
                    <a:lnTo>
                      <a:pt x="60" y="63"/>
                    </a:lnTo>
                    <a:lnTo>
                      <a:pt x="67" y="66"/>
                    </a:lnTo>
                    <a:lnTo>
                      <a:pt x="72" y="69"/>
                    </a:lnTo>
                    <a:lnTo>
                      <a:pt x="78" y="72"/>
                    </a:lnTo>
                    <a:lnTo>
                      <a:pt x="85" y="72"/>
                    </a:lnTo>
                    <a:lnTo>
                      <a:pt x="90" y="72"/>
                    </a:lnTo>
                    <a:lnTo>
                      <a:pt x="97" y="72"/>
                    </a:lnTo>
                    <a:lnTo>
                      <a:pt x="102" y="66"/>
                    </a:lnTo>
                    <a:lnTo>
                      <a:pt x="105" y="63"/>
                    </a:lnTo>
                    <a:lnTo>
                      <a:pt x="112" y="60"/>
                    </a:lnTo>
                    <a:lnTo>
                      <a:pt x="118" y="57"/>
                    </a:lnTo>
                    <a:lnTo>
                      <a:pt x="123" y="54"/>
                    </a:lnTo>
                    <a:lnTo>
                      <a:pt x="130" y="54"/>
                    </a:lnTo>
                    <a:lnTo>
                      <a:pt x="135" y="54"/>
                    </a:lnTo>
                    <a:lnTo>
                      <a:pt x="142" y="54"/>
                    </a:lnTo>
                    <a:lnTo>
                      <a:pt x="148" y="54"/>
                    </a:lnTo>
                    <a:lnTo>
                      <a:pt x="150" y="57"/>
                    </a:lnTo>
                    <a:lnTo>
                      <a:pt x="157" y="60"/>
                    </a:lnTo>
                    <a:lnTo>
                      <a:pt x="153" y="54"/>
                    </a:lnTo>
                    <a:lnTo>
                      <a:pt x="150" y="51"/>
                    </a:lnTo>
                    <a:lnTo>
                      <a:pt x="148" y="48"/>
                    </a:lnTo>
                    <a:lnTo>
                      <a:pt x="142" y="48"/>
                    </a:lnTo>
                    <a:lnTo>
                      <a:pt x="138" y="45"/>
                    </a:lnTo>
                    <a:lnTo>
                      <a:pt x="133" y="45"/>
                    </a:lnTo>
                    <a:lnTo>
                      <a:pt x="127" y="48"/>
                    </a:lnTo>
                    <a:lnTo>
                      <a:pt x="123" y="48"/>
                    </a:lnTo>
                    <a:lnTo>
                      <a:pt x="115" y="54"/>
                    </a:lnTo>
                    <a:lnTo>
                      <a:pt x="105" y="57"/>
                    </a:lnTo>
                    <a:lnTo>
                      <a:pt x="102" y="60"/>
                    </a:lnTo>
                    <a:lnTo>
                      <a:pt x="100" y="60"/>
                    </a:lnTo>
                    <a:lnTo>
                      <a:pt x="90" y="60"/>
                    </a:lnTo>
                    <a:lnTo>
                      <a:pt x="85" y="60"/>
                    </a:lnTo>
                    <a:lnTo>
                      <a:pt x="78" y="60"/>
                    </a:lnTo>
                    <a:lnTo>
                      <a:pt x="72" y="60"/>
                    </a:lnTo>
                    <a:lnTo>
                      <a:pt x="70" y="57"/>
                    </a:lnTo>
                    <a:lnTo>
                      <a:pt x="63" y="54"/>
                    </a:lnTo>
                    <a:lnTo>
                      <a:pt x="60" y="51"/>
                    </a:lnTo>
                    <a:lnTo>
                      <a:pt x="57" y="48"/>
                    </a:lnTo>
                    <a:lnTo>
                      <a:pt x="52" y="39"/>
                    </a:lnTo>
                    <a:lnTo>
                      <a:pt x="48" y="33"/>
                    </a:lnTo>
                    <a:lnTo>
                      <a:pt x="42" y="24"/>
                    </a:lnTo>
                    <a:lnTo>
                      <a:pt x="39" y="12"/>
                    </a:lnTo>
                    <a:lnTo>
                      <a:pt x="37" y="7"/>
                    </a:lnTo>
                    <a:lnTo>
                      <a:pt x="30" y="3"/>
                    </a:lnTo>
                    <a:lnTo>
                      <a:pt x="27" y="0"/>
                    </a:lnTo>
                    <a:lnTo>
                      <a:pt x="24" y="0"/>
                    </a:lnTo>
                    <a:lnTo>
                      <a:pt x="22" y="0"/>
                    </a:lnTo>
                    <a:lnTo>
                      <a:pt x="15" y="0"/>
                    </a:lnTo>
                    <a:lnTo>
                      <a:pt x="12" y="3"/>
                    </a:lnTo>
                    <a:lnTo>
                      <a:pt x="7" y="7"/>
                    </a:lnTo>
                    <a:lnTo>
                      <a:pt x="0" y="3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8" name="Freeform 34"/>
              <p:cNvSpPr>
                <a:spLocks/>
              </p:cNvSpPr>
              <p:nvPr/>
            </p:nvSpPr>
            <p:spPr bwMode="ltGray">
              <a:xfrm>
                <a:off x="4097" y="136"/>
                <a:ext cx="156" cy="74"/>
              </a:xfrm>
              <a:custGeom>
                <a:avLst/>
                <a:gdLst/>
                <a:ahLst/>
                <a:cxnLst>
                  <a:cxn ang="0">
                    <a:pos x="0" y="43"/>
                  </a:cxn>
                  <a:cxn ang="0">
                    <a:pos x="4" y="46"/>
                  </a:cxn>
                  <a:cxn ang="0">
                    <a:pos x="9" y="48"/>
                  </a:cxn>
                  <a:cxn ang="0">
                    <a:pos x="15" y="48"/>
                  </a:cxn>
                  <a:cxn ang="0">
                    <a:pos x="22" y="48"/>
                  </a:cxn>
                  <a:cxn ang="0">
                    <a:pos x="27" y="48"/>
                  </a:cxn>
                  <a:cxn ang="0">
                    <a:pos x="30" y="46"/>
                  </a:cxn>
                  <a:cxn ang="0">
                    <a:pos x="37" y="43"/>
                  </a:cxn>
                  <a:cxn ang="0">
                    <a:pos x="43" y="37"/>
                  </a:cxn>
                  <a:cxn ang="0">
                    <a:pos x="45" y="30"/>
                  </a:cxn>
                  <a:cxn ang="0">
                    <a:pos x="49" y="25"/>
                  </a:cxn>
                  <a:cxn ang="0">
                    <a:pos x="52" y="18"/>
                  </a:cxn>
                  <a:cxn ang="0">
                    <a:pos x="58" y="12"/>
                  </a:cxn>
                  <a:cxn ang="0">
                    <a:pos x="64" y="7"/>
                  </a:cxn>
                  <a:cxn ang="0">
                    <a:pos x="70" y="3"/>
                  </a:cxn>
                  <a:cxn ang="0">
                    <a:pos x="76" y="0"/>
                  </a:cxn>
                  <a:cxn ang="0">
                    <a:pos x="85" y="0"/>
                  </a:cxn>
                  <a:cxn ang="0">
                    <a:pos x="91" y="0"/>
                  </a:cxn>
                  <a:cxn ang="0">
                    <a:pos x="95" y="0"/>
                  </a:cxn>
                  <a:cxn ang="0">
                    <a:pos x="100" y="7"/>
                  </a:cxn>
                  <a:cxn ang="0">
                    <a:pos x="106" y="9"/>
                  </a:cxn>
                  <a:cxn ang="0">
                    <a:pos x="110" y="12"/>
                  </a:cxn>
                  <a:cxn ang="0">
                    <a:pos x="118" y="15"/>
                  </a:cxn>
                  <a:cxn ang="0">
                    <a:pos x="125" y="18"/>
                  </a:cxn>
                  <a:cxn ang="0">
                    <a:pos x="130" y="18"/>
                  </a:cxn>
                  <a:cxn ang="0">
                    <a:pos x="136" y="18"/>
                  </a:cxn>
                  <a:cxn ang="0">
                    <a:pos x="140" y="18"/>
                  </a:cxn>
                  <a:cxn ang="0">
                    <a:pos x="146" y="18"/>
                  </a:cxn>
                  <a:cxn ang="0">
                    <a:pos x="151" y="15"/>
                  </a:cxn>
                  <a:cxn ang="0">
                    <a:pos x="155" y="12"/>
                  </a:cxn>
                  <a:cxn ang="0">
                    <a:pos x="155" y="18"/>
                  </a:cxn>
                  <a:cxn ang="0">
                    <a:pos x="151" y="22"/>
                  </a:cxn>
                  <a:cxn ang="0">
                    <a:pos x="146" y="25"/>
                  </a:cxn>
                  <a:cxn ang="0">
                    <a:pos x="143" y="27"/>
                  </a:cxn>
                  <a:cxn ang="0">
                    <a:pos x="136" y="27"/>
                  </a:cxn>
                  <a:cxn ang="0">
                    <a:pos x="133" y="27"/>
                  </a:cxn>
                  <a:cxn ang="0">
                    <a:pos x="128" y="27"/>
                  </a:cxn>
                  <a:cxn ang="0">
                    <a:pos x="121" y="25"/>
                  </a:cxn>
                  <a:cxn ang="0">
                    <a:pos x="115" y="18"/>
                  </a:cxn>
                  <a:cxn ang="0">
                    <a:pos x="106" y="15"/>
                  </a:cxn>
                  <a:cxn ang="0">
                    <a:pos x="103" y="12"/>
                  </a:cxn>
                  <a:cxn ang="0">
                    <a:pos x="97" y="12"/>
                  </a:cxn>
                  <a:cxn ang="0">
                    <a:pos x="88" y="12"/>
                  </a:cxn>
                  <a:cxn ang="0">
                    <a:pos x="82" y="12"/>
                  </a:cxn>
                  <a:cxn ang="0">
                    <a:pos x="79" y="12"/>
                  </a:cxn>
                  <a:cxn ang="0">
                    <a:pos x="73" y="12"/>
                  </a:cxn>
                  <a:cxn ang="0">
                    <a:pos x="67" y="15"/>
                  </a:cxn>
                  <a:cxn ang="0">
                    <a:pos x="64" y="18"/>
                  </a:cxn>
                  <a:cxn ang="0">
                    <a:pos x="58" y="22"/>
                  </a:cxn>
                  <a:cxn ang="0">
                    <a:pos x="55" y="25"/>
                  </a:cxn>
                  <a:cxn ang="0">
                    <a:pos x="52" y="33"/>
                  </a:cxn>
                  <a:cxn ang="0">
                    <a:pos x="45" y="43"/>
                  </a:cxn>
                  <a:cxn ang="0">
                    <a:pos x="43" y="48"/>
                  </a:cxn>
                  <a:cxn ang="0">
                    <a:pos x="37" y="61"/>
                  </a:cxn>
                  <a:cxn ang="0">
                    <a:pos x="34" y="67"/>
                  </a:cxn>
                  <a:cxn ang="0">
                    <a:pos x="30" y="70"/>
                  </a:cxn>
                  <a:cxn ang="0">
                    <a:pos x="27" y="73"/>
                  </a:cxn>
                  <a:cxn ang="0">
                    <a:pos x="22" y="73"/>
                  </a:cxn>
                  <a:cxn ang="0">
                    <a:pos x="19" y="73"/>
                  </a:cxn>
                  <a:cxn ang="0">
                    <a:pos x="15" y="73"/>
                  </a:cxn>
                  <a:cxn ang="0">
                    <a:pos x="9" y="70"/>
                  </a:cxn>
                  <a:cxn ang="0">
                    <a:pos x="7" y="67"/>
                  </a:cxn>
                  <a:cxn ang="0">
                    <a:pos x="0" y="43"/>
                  </a:cxn>
                </a:cxnLst>
                <a:rect l="0" t="0" r="r" b="b"/>
                <a:pathLst>
                  <a:path w="156" h="74">
                    <a:moveTo>
                      <a:pt x="0" y="43"/>
                    </a:moveTo>
                    <a:lnTo>
                      <a:pt x="4" y="46"/>
                    </a:lnTo>
                    <a:lnTo>
                      <a:pt x="9" y="48"/>
                    </a:lnTo>
                    <a:lnTo>
                      <a:pt x="15" y="48"/>
                    </a:lnTo>
                    <a:lnTo>
                      <a:pt x="22" y="48"/>
                    </a:lnTo>
                    <a:lnTo>
                      <a:pt x="27" y="48"/>
                    </a:lnTo>
                    <a:lnTo>
                      <a:pt x="30" y="46"/>
                    </a:lnTo>
                    <a:lnTo>
                      <a:pt x="37" y="43"/>
                    </a:lnTo>
                    <a:lnTo>
                      <a:pt x="43" y="37"/>
                    </a:lnTo>
                    <a:lnTo>
                      <a:pt x="45" y="30"/>
                    </a:lnTo>
                    <a:lnTo>
                      <a:pt x="49" y="25"/>
                    </a:lnTo>
                    <a:lnTo>
                      <a:pt x="52" y="18"/>
                    </a:lnTo>
                    <a:lnTo>
                      <a:pt x="58" y="12"/>
                    </a:lnTo>
                    <a:lnTo>
                      <a:pt x="64" y="7"/>
                    </a:lnTo>
                    <a:lnTo>
                      <a:pt x="70" y="3"/>
                    </a:lnTo>
                    <a:lnTo>
                      <a:pt x="76" y="0"/>
                    </a:lnTo>
                    <a:lnTo>
                      <a:pt x="85" y="0"/>
                    </a:lnTo>
                    <a:lnTo>
                      <a:pt x="91" y="0"/>
                    </a:lnTo>
                    <a:lnTo>
                      <a:pt x="95" y="0"/>
                    </a:lnTo>
                    <a:lnTo>
                      <a:pt x="100" y="7"/>
                    </a:lnTo>
                    <a:lnTo>
                      <a:pt x="106" y="9"/>
                    </a:lnTo>
                    <a:lnTo>
                      <a:pt x="110" y="12"/>
                    </a:lnTo>
                    <a:lnTo>
                      <a:pt x="118" y="15"/>
                    </a:lnTo>
                    <a:lnTo>
                      <a:pt x="125" y="18"/>
                    </a:lnTo>
                    <a:lnTo>
                      <a:pt x="130" y="18"/>
                    </a:lnTo>
                    <a:lnTo>
                      <a:pt x="136" y="18"/>
                    </a:lnTo>
                    <a:lnTo>
                      <a:pt x="140" y="18"/>
                    </a:lnTo>
                    <a:lnTo>
                      <a:pt x="146" y="18"/>
                    </a:lnTo>
                    <a:lnTo>
                      <a:pt x="151" y="15"/>
                    </a:lnTo>
                    <a:lnTo>
                      <a:pt x="155" y="12"/>
                    </a:lnTo>
                    <a:lnTo>
                      <a:pt x="155" y="18"/>
                    </a:lnTo>
                    <a:lnTo>
                      <a:pt x="151" y="22"/>
                    </a:lnTo>
                    <a:lnTo>
                      <a:pt x="146" y="25"/>
                    </a:lnTo>
                    <a:lnTo>
                      <a:pt x="143" y="27"/>
                    </a:lnTo>
                    <a:lnTo>
                      <a:pt x="136" y="27"/>
                    </a:lnTo>
                    <a:lnTo>
                      <a:pt x="133" y="27"/>
                    </a:lnTo>
                    <a:lnTo>
                      <a:pt x="128" y="27"/>
                    </a:lnTo>
                    <a:lnTo>
                      <a:pt x="121" y="25"/>
                    </a:lnTo>
                    <a:lnTo>
                      <a:pt x="115" y="18"/>
                    </a:lnTo>
                    <a:lnTo>
                      <a:pt x="106" y="15"/>
                    </a:lnTo>
                    <a:lnTo>
                      <a:pt x="103" y="12"/>
                    </a:lnTo>
                    <a:lnTo>
                      <a:pt x="97" y="12"/>
                    </a:lnTo>
                    <a:lnTo>
                      <a:pt x="88" y="12"/>
                    </a:lnTo>
                    <a:lnTo>
                      <a:pt x="82" y="12"/>
                    </a:lnTo>
                    <a:lnTo>
                      <a:pt x="79" y="12"/>
                    </a:lnTo>
                    <a:lnTo>
                      <a:pt x="73" y="12"/>
                    </a:lnTo>
                    <a:lnTo>
                      <a:pt x="67" y="15"/>
                    </a:lnTo>
                    <a:lnTo>
                      <a:pt x="64" y="18"/>
                    </a:lnTo>
                    <a:lnTo>
                      <a:pt x="58" y="22"/>
                    </a:lnTo>
                    <a:lnTo>
                      <a:pt x="55" y="25"/>
                    </a:lnTo>
                    <a:lnTo>
                      <a:pt x="52" y="33"/>
                    </a:lnTo>
                    <a:lnTo>
                      <a:pt x="45" y="43"/>
                    </a:lnTo>
                    <a:lnTo>
                      <a:pt x="43" y="48"/>
                    </a:lnTo>
                    <a:lnTo>
                      <a:pt x="37" y="61"/>
                    </a:lnTo>
                    <a:lnTo>
                      <a:pt x="34" y="67"/>
                    </a:lnTo>
                    <a:lnTo>
                      <a:pt x="30" y="70"/>
                    </a:lnTo>
                    <a:lnTo>
                      <a:pt x="27" y="73"/>
                    </a:lnTo>
                    <a:lnTo>
                      <a:pt x="22" y="73"/>
                    </a:lnTo>
                    <a:lnTo>
                      <a:pt x="19" y="73"/>
                    </a:lnTo>
                    <a:lnTo>
                      <a:pt x="15" y="73"/>
                    </a:lnTo>
                    <a:lnTo>
                      <a:pt x="9" y="70"/>
                    </a:lnTo>
                    <a:lnTo>
                      <a:pt x="7" y="67"/>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59" name="Freeform 35"/>
              <p:cNvSpPr>
                <a:spLocks/>
              </p:cNvSpPr>
              <p:nvPr/>
            </p:nvSpPr>
            <p:spPr bwMode="ltGray">
              <a:xfrm>
                <a:off x="157" y="510"/>
                <a:ext cx="153" cy="75"/>
              </a:xfrm>
              <a:custGeom>
                <a:avLst/>
                <a:gdLst/>
                <a:ahLst/>
                <a:cxnLst>
                  <a:cxn ang="0">
                    <a:pos x="3" y="46"/>
                  </a:cxn>
                  <a:cxn ang="0">
                    <a:pos x="15" y="49"/>
                  </a:cxn>
                  <a:cxn ang="0">
                    <a:pos x="23" y="49"/>
                  </a:cxn>
                  <a:cxn ang="0">
                    <a:pos x="33" y="46"/>
                  </a:cxn>
                  <a:cxn ang="0">
                    <a:pos x="42" y="37"/>
                  </a:cxn>
                  <a:cxn ang="0">
                    <a:pos x="48" y="28"/>
                  </a:cxn>
                  <a:cxn ang="0">
                    <a:pos x="57" y="12"/>
                  </a:cxn>
                  <a:cxn ang="0">
                    <a:pos x="68" y="3"/>
                  </a:cxn>
                  <a:cxn ang="0">
                    <a:pos x="83" y="0"/>
                  </a:cxn>
                  <a:cxn ang="0">
                    <a:pos x="92" y="3"/>
                  </a:cxn>
                  <a:cxn ang="0">
                    <a:pos x="104" y="10"/>
                  </a:cxn>
                  <a:cxn ang="0">
                    <a:pos x="113" y="15"/>
                  </a:cxn>
                  <a:cxn ang="0">
                    <a:pos x="125" y="22"/>
                  </a:cxn>
                  <a:cxn ang="0">
                    <a:pos x="137" y="22"/>
                  </a:cxn>
                  <a:cxn ang="0">
                    <a:pos x="149" y="15"/>
                  </a:cxn>
                  <a:cxn ang="0">
                    <a:pos x="152" y="22"/>
                  </a:cxn>
                  <a:cxn ang="0">
                    <a:pos x="143" y="25"/>
                  </a:cxn>
                  <a:cxn ang="0">
                    <a:pos x="134" y="28"/>
                  </a:cxn>
                  <a:cxn ang="0">
                    <a:pos x="122" y="28"/>
                  </a:cxn>
                  <a:cxn ang="0">
                    <a:pos x="113" y="22"/>
                  </a:cxn>
                  <a:cxn ang="0">
                    <a:pos x="102" y="15"/>
                  </a:cxn>
                  <a:cxn ang="0">
                    <a:pos x="87" y="12"/>
                  </a:cxn>
                  <a:cxn ang="0">
                    <a:pos x="75" y="12"/>
                  </a:cxn>
                  <a:cxn ang="0">
                    <a:pos x="65" y="15"/>
                  </a:cxn>
                  <a:cxn ang="0">
                    <a:pos x="57" y="22"/>
                  </a:cxn>
                  <a:cxn ang="0">
                    <a:pos x="50" y="34"/>
                  </a:cxn>
                  <a:cxn ang="0">
                    <a:pos x="42" y="53"/>
                  </a:cxn>
                  <a:cxn ang="0">
                    <a:pos x="33" y="68"/>
                  </a:cxn>
                  <a:cxn ang="0">
                    <a:pos x="23" y="74"/>
                  </a:cxn>
                  <a:cxn ang="0">
                    <a:pos x="18" y="74"/>
                  </a:cxn>
                  <a:cxn ang="0">
                    <a:pos x="8" y="71"/>
                  </a:cxn>
                  <a:cxn ang="0">
                    <a:pos x="0" y="4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0" name="Freeform 36"/>
              <p:cNvSpPr>
                <a:spLocks/>
              </p:cNvSpPr>
              <p:nvPr/>
            </p:nvSpPr>
            <p:spPr bwMode="ltGray">
              <a:xfrm>
                <a:off x="5581" y="1847"/>
                <a:ext cx="154" cy="72"/>
              </a:xfrm>
              <a:custGeom>
                <a:avLst/>
                <a:gdLst/>
                <a:ahLst/>
                <a:cxnLst>
                  <a:cxn ang="0">
                    <a:pos x="3" y="44"/>
                  </a:cxn>
                  <a:cxn ang="0">
                    <a:pos x="15" y="48"/>
                  </a:cxn>
                  <a:cxn ang="0">
                    <a:pos x="26" y="48"/>
                  </a:cxn>
                  <a:cxn ang="0">
                    <a:pos x="33" y="41"/>
                  </a:cxn>
                  <a:cxn ang="0">
                    <a:pos x="41" y="36"/>
                  </a:cxn>
                  <a:cxn ang="0">
                    <a:pos x="48" y="24"/>
                  </a:cxn>
                  <a:cxn ang="0">
                    <a:pos x="56" y="12"/>
                  </a:cxn>
                  <a:cxn ang="0">
                    <a:pos x="69" y="4"/>
                  </a:cxn>
                  <a:cxn ang="0">
                    <a:pos x="84" y="0"/>
                  </a:cxn>
                  <a:cxn ang="0">
                    <a:pos x="93" y="4"/>
                  </a:cxn>
                  <a:cxn ang="0">
                    <a:pos x="105" y="9"/>
                  </a:cxn>
                  <a:cxn ang="0">
                    <a:pos x="116" y="15"/>
                  </a:cxn>
                  <a:cxn ang="0">
                    <a:pos x="126" y="18"/>
                  </a:cxn>
                  <a:cxn ang="0">
                    <a:pos x="138" y="18"/>
                  </a:cxn>
                  <a:cxn ang="0">
                    <a:pos x="150" y="15"/>
                  </a:cxn>
                  <a:cxn ang="0">
                    <a:pos x="153" y="18"/>
                  </a:cxn>
                  <a:cxn ang="0">
                    <a:pos x="144" y="24"/>
                  </a:cxn>
                  <a:cxn ang="0">
                    <a:pos x="135" y="27"/>
                  </a:cxn>
                  <a:cxn ang="0">
                    <a:pos x="126" y="24"/>
                  </a:cxn>
                  <a:cxn ang="0">
                    <a:pos x="114" y="18"/>
                  </a:cxn>
                  <a:cxn ang="0">
                    <a:pos x="101" y="12"/>
                  </a:cxn>
                  <a:cxn ang="0">
                    <a:pos x="86" y="12"/>
                  </a:cxn>
                  <a:cxn ang="0">
                    <a:pos x="78" y="12"/>
                  </a:cxn>
                  <a:cxn ang="0">
                    <a:pos x="66" y="15"/>
                  </a:cxn>
                  <a:cxn ang="0">
                    <a:pos x="56" y="21"/>
                  </a:cxn>
                  <a:cxn ang="0">
                    <a:pos x="51" y="33"/>
                  </a:cxn>
                  <a:cxn ang="0">
                    <a:pos x="41" y="51"/>
                  </a:cxn>
                  <a:cxn ang="0">
                    <a:pos x="33" y="65"/>
                  </a:cxn>
                  <a:cxn ang="0">
                    <a:pos x="26" y="71"/>
                  </a:cxn>
                  <a:cxn ang="0">
                    <a:pos x="18" y="71"/>
                  </a:cxn>
                  <a:cxn ang="0">
                    <a:pos x="8" y="68"/>
                  </a:cxn>
                  <a:cxn ang="0">
                    <a:pos x="0" y="41"/>
                  </a:cxn>
                </a:cxnLst>
                <a:rect l="0" t="0" r="r" b="b"/>
                <a:pathLst>
                  <a:path w="154" h="72">
                    <a:moveTo>
                      <a:pt x="0" y="41"/>
                    </a:moveTo>
                    <a:lnTo>
                      <a:pt x="3" y="44"/>
                    </a:lnTo>
                    <a:lnTo>
                      <a:pt x="8" y="48"/>
                    </a:lnTo>
                    <a:lnTo>
                      <a:pt x="15" y="48"/>
                    </a:lnTo>
                    <a:lnTo>
                      <a:pt x="21" y="48"/>
                    </a:lnTo>
                    <a:lnTo>
                      <a:pt x="26" y="48"/>
                    </a:lnTo>
                    <a:lnTo>
                      <a:pt x="30" y="44"/>
                    </a:lnTo>
                    <a:lnTo>
                      <a:pt x="33" y="41"/>
                    </a:lnTo>
                    <a:lnTo>
                      <a:pt x="36" y="41"/>
                    </a:lnTo>
                    <a:lnTo>
                      <a:pt x="41" y="36"/>
                    </a:lnTo>
                    <a:lnTo>
                      <a:pt x="45" y="30"/>
                    </a:lnTo>
                    <a:lnTo>
                      <a:pt x="48" y="24"/>
                    </a:lnTo>
                    <a:lnTo>
                      <a:pt x="51" y="18"/>
                    </a:lnTo>
                    <a:lnTo>
                      <a:pt x="56" y="12"/>
                    </a:lnTo>
                    <a:lnTo>
                      <a:pt x="63" y="6"/>
                    </a:lnTo>
                    <a:lnTo>
                      <a:pt x="69" y="4"/>
                    </a:lnTo>
                    <a:lnTo>
                      <a:pt x="75" y="0"/>
                    </a:lnTo>
                    <a:lnTo>
                      <a:pt x="84" y="0"/>
                    </a:lnTo>
                    <a:lnTo>
                      <a:pt x="90" y="0"/>
                    </a:lnTo>
                    <a:lnTo>
                      <a:pt x="93" y="4"/>
                    </a:lnTo>
                    <a:lnTo>
                      <a:pt x="99" y="6"/>
                    </a:lnTo>
                    <a:lnTo>
                      <a:pt x="105" y="9"/>
                    </a:lnTo>
                    <a:lnTo>
                      <a:pt x="108" y="12"/>
                    </a:lnTo>
                    <a:lnTo>
                      <a:pt x="116" y="15"/>
                    </a:lnTo>
                    <a:lnTo>
                      <a:pt x="123" y="18"/>
                    </a:lnTo>
                    <a:lnTo>
                      <a:pt x="126" y="18"/>
                    </a:lnTo>
                    <a:lnTo>
                      <a:pt x="131" y="21"/>
                    </a:lnTo>
                    <a:lnTo>
                      <a:pt x="138" y="18"/>
                    </a:lnTo>
                    <a:lnTo>
                      <a:pt x="144" y="18"/>
                    </a:lnTo>
                    <a:lnTo>
                      <a:pt x="150" y="15"/>
                    </a:lnTo>
                    <a:lnTo>
                      <a:pt x="153" y="12"/>
                    </a:lnTo>
                    <a:lnTo>
                      <a:pt x="153" y="18"/>
                    </a:lnTo>
                    <a:lnTo>
                      <a:pt x="150" y="21"/>
                    </a:lnTo>
                    <a:lnTo>
                      <a:pt x="144" y="24"/>
                    </a:lnTo>
                    <a:lnTo>
                      <a:pt x="141" y="27"/>
                    </a:lnTo>
                    <a:lnTo>
                      <a:pt x="135" y="27"/>
                    </a:lnTo>
                    <a:lnTo>
                      <a:pt x="131" y="27"/>
                    </a:lnTo>
                    <a:lnTo>
                      <a:pt x="126" y="24"/>
                    </a:lnTo>
                    <a:lnTo>
                      <a:pt x="120" y="24"/>
                    </a:lnTo>
                    <a:lnTo>
                      <a:pt x="114" y="18"/>
                    </a:lnTo>
                    <a:lnTo>
                      <a:pt x="105" y="15"/>
                    </a:lnTo>
                    <a:lnTo>
                      <a:pt x="101" y="12"/>
                    </a:lnTo>
                    <a:lnTo>
                      <a:pt x="96" y="12"/>
                    </a:lnTo>
                    <a:lnTo>
                      <a:pt x="86" y="12"/>
                    </a:lnTo>
                    <a:lnTo>
                      <a:pt x="81" y="12"/>
                    </a:lnTo>
                    <a:lnTo>
                      <a:pt x="78" y="12"/>
                    </a:lnTo>
                    <a:lnTo>
                      <a:pt x="71" y="12"/>
                    </a:lnTo>
                    <a:lnTo>
                      <a:pt x="66" y="15"/>
                    </a:lnTo>
                    <a:lnTo>
                      <a:pt x="63" y="18"/>
                    </a:lnTo>
                    <a:lnTo>
                      <a:pt x="56" y="21"/>
                    </a:lnTo>
                    <a:lnTo>
                      <a:pt x="54" y="24"/>
                    </a:lnTo>
                    <a:lnTo>
                      <a:pt x="51" y="33"/>
                    </a:lnTo>
                    <a:lnTo>
                      <a:pt x="45" y="39"/>
                    </a:lnTo>
                    <a:lnTo>
                      <a:pt x="41" y="51"/>
                    </a:lnTo>
                    <a:lnTo>
                      <a:pt x="36" y="59"/>
                    </a:lnTo>
                    <a:lnTo>
                      <a:pt x="33" y="65"/>
                    </a:lnTo>
                    <a:lnTo>
                      <a:pt x="30" y="68"/>
                    </a:lnTo>
                    <a:lnTo>
                      <a:pt x="26" y="71"/>
                    </a:lnTo>
                    <a:lnTo>
                      <a:pt x="21" y="71"/>
                    </a:lnTo>
                    <a:lnTo>
                      <a:pt x="18" y="71"/>
                    </a:lnTo>
                    <a:lnTo>
                      <a:pt x="15" y="71"/>
                    </a:lnTo>
                    <a:lnTo>
                      <a:pt x="8" y="68"/>
                    </a:lnTo>
                    <a:lnTo>
                      <a:pt x="6" y="65"/>
                    </a:lnTo>
                    <a:lnTo>
                      <a:pt x="0" y="4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1" name="Freeform 37"/>
              <p:cNvSpPr>
                <a:spLocks/>
              </p:cNvSpPr>
              <p:nvPr/>
            </p:nvSpPr>
            <p:spPr bwMode="ltGray">
              <a:xfrm>
                <a:off x="4436" y="4096"/>
                <a:ext cx="57" cy="66"/>
              </a:xfrm>
              <a:custGeom>
                <a:avLst/>
                <a:gdLst/>
                <a:ahLst/>
                <a:cxnLst>
                  <a:cxn ang="0">
                    <a:pos x="31" y="0"/>
                  </a:cxn>
                  <a:cxn ang="0">
                    <a:pos x="0" y="17"/>
                  </a:cxn>
                  <a:cxn ang="0">
                    <a:pos x="17" y="65"/>
                  </a:cxn>
                  <a:cxn ang="0">
                    <a:pos x="56" y="41"/>
                  </a:cxn>
                  <a:cxn ang="0">
                    <a:pos x="31" y="0"/>
                  </a:cxn>
                </a:cxnLst>
                <a:rect l="0" t="0" r="r" b="b"/>
                <a:pathLst>
                  <a:path w="57" h="66">
                    <a:moveTo>
                      <a:pt x="31" y="0"/>
                    </a:moveTo>
                    <a:lnTo>
                      <a:pt x="0" y="17"/>
                    </a:lnTo>
                    <a:lnTo>
                      <a:pt x="17" y="65"/>
                    </a:lnTo>
                    <a:lnTo>
                      <a:pt x="56" y="41"/>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2" name="Freeform 38"/>
              <p:cNvSpPr>
                <a:spLocks/>
              </p:cNvSpPr>
              <p:nvPr/>
            </p:nvSpPr>
            <p:spPr bwMode="ltGray">
              <a:xfrm>
                <a:off x="107" y="2501"/>
                <a:ext cx="55" cy="65"/>
              </a:xfrm>
              <a:custGeom>
                <a:avLst/>
                <a:gdLst/>
                <a:ahLst/>
                <a:cxnLst>
                  <a:cxn ang="0">
                    <a:pos x="30" y="0"/>
                  </a:cxn>
                  <a:cxn ang="0">
                    <a:pos x="0" y="17"/>
                  </a:cxn>
                  <a:cxn ang="0">
                    <a:pos x="16" y="64"/>
                  </a:cxn>
                  <a:cxn ang="0">
                    <a:pos x="54" y="40"/>
                  </a:cxn>
                  <a:cxn ang="0">
                    <a:pos x="30" y="0"/>
                  </a:cxn>
                </a:cxnLst>
                <a:rect l="0" t="0" r="r" b="b"/>
                <a:pathLst>
                  <a:path w="55" h="65">
                    <a:moveTo>
                      <a:pt x="30" y="0"/>
                    </a:moveTo>
                    <a:lnTo>
                      <a:pt x="0" y="17"/>
                    </a:lnTo>
                    <a:lnTo>
                      <a:pt x="16" y="64"/>
                    </a:lnTo>
                    <a:lnTo>
                      <a:pt x="54" y="40"/>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3" name="Freeform 39"/>
              <p:cNvSpPr>
                <a:spLocks/>
              </p:cNvSpPr>
              <p:nvPr/>
            </p:nvSpPr>
            <p:spPr bwMode="ltGray">
              <a:xfrm>
                <a:off x="5139" y="1106"/>
                <a:ext cx="56" cy="65"/>
              </a:xfrm>
              <a:custGeom>
                <a:avLst/>
                <a:gdLst/>
                <a:ahLst/>
                <a:cxnLst>
                  <a:cxn ang="0">
                    <a:pos x="30" y="0"/>
                  </a:cxn>
                  <a:cxn ang="0">
                    <a:pos x="0" y="17"/>
                  </a:cxn>
                  <a:cxn ang="0">
                    <a:pos x="16" y="64"/>
                  </a:cxn>
                  <a:cxn ang="0">
                    <a:pos x="55" y="41"/>
                  </a:cxn>
                  <a:cxn ang="0">
                    <a:pos x="30" y="0"/>
                  </a:cxn>
                </a:cxnLst>
                <a:rect l="0" t="0" r="r" b="b"/>
                <a:pathLst>
                  <a:path w="56" h="65">
                    <a:moveTo>
                      <a:pt x="30" y="0"/>
                    </a:moveTo>
                    <a:lnTo>
                      <a:pt x="0" y="17"/>
                    </a:lnTo>
                    <a:lnTo>
                      <a:pt x="16" y="64"/>
                    </a:lnTo>
                    <a:lnTo>
                      <a:pt x="55" y="41"/>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4" name="Freeform 40"/>
              <p:cNvSpPr>
                <a:spLocks/>
              </p:cNvSpPr>
              <p:nvPr/>
            </p:nvSpPr>
            <p:spPr bwMode="ltGray">
              <a:xfrm>
                <a:off x="4703" y="54"/>
                <a:ext cx="60" cy="81"/>
              </a:xfrm>
              <a:custGeom>
                <a:avLst/>
                <a:gdLst/>
                <a:ahLst/>
                <a:cxnLst>
                  <a:cxn ang="0">
                    <a:pos x="59" y="0"/>
                  </a:cxn>
                  <a:cxn ang="0">
                    <a:pos x="0" y="30"/>
                  </a:cxn>
                  <a:cxn ang="0">
                    <a:pos x="45" y="80"/>
                  </a:cxn>
                  <a:cxn ang="0">
                    <a:pos x="59" y="0"/>
                  </a:cxn>
                </a:cxnLst>
                <a:rect l="0" t="0" r="r" b="b"/>
                <a:pathLst>
                  <a:path w="60" h="81">
                    <a:moveTo>
                      <a:pt x="59" y="0"/>
                    </a:moveTo>
                    <a:lnTo>
                      <a:pt x="0" y="30"/>
                    </a:lnTo>
                    <a:lnTo>
                      <a:pt x="45" y="80"/>
                    </a:lnTo>
                    <a:lnTo>
                      <a:pt x="59"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5" name="Freeform 41"/>
              <p:cNvSpPr>
                <a:spLocks/>
              </p:cNvSpPr>
              <p:nvPr/>
            </p:nvSpPr>
            <p:spPr bwMode="ltGray">
              <a:xfrm>
                <a:off x="5601" y="3074"/>
                <a:ext cx="60" cy="80"/>
              </a:xfrm>
              <a:custGeom>
                <a:avLst/>
                <a:gdLst/>
                <a:ahLst/>
                <a:cxnLst>
                  <a:cxn ang="0">
                    <a:pos x="59" y="0"/>
                  </a:cxn>
                  <a:cxn ang="0">
                    <a:pos x="0" y="30"/>
                  </a:cxn>
                  <a:cxn ang="0">
                    <a:pos x="42" y="79"/>
                  </a:cxn>
                  <a:cxn ang="0">
                    <a:pos x="59" y="0"/>
                  </a:cxn>
                </a:cxnLst>
                <a:rect l="0" t="0" r="r" b="b"/>
                <a:pathLst>
                  <a:path w="60" h="80">
                    <a:moveTo>
                      <a:pt x="59" y="0"/>
                    </a:moveTo>
                    <a:lnTo>
                      <a:pt x="0" y="30"/>
                    </a:lnTo>
                    <a:lnTo>
                      <a:pt x="42" y="79"/>
                    </a:lnTo>
                    <a:lnTo>
                      <a:pt x="59"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6" name="Freeform 42"/>
              <p:cNvSpPr>
                <a:spLocks/>
              </p:cNvSpPr>
              <p:nvPr/>
            </p:nvSpPr>
            <p:spPr bwMode="ltGray">
              <a:xfrm>
                <a:off x="2788" y="4005"/>
                <a:ext cx="59" cy="83"/>
              </a:xfrm>
              <a:custGeom>
                <a:avLst/>
                <a:gdLst/>
                <a:ahLst/>
                <a:cxnLst>
                  <a:cxn ang="0">
                    <a:pos x="58" y="0"/>
                  </a:cxn>
                  <a:cxn ang="0">
                    <a:pos x="0" y="31"/>
                  </a:cxn>
                  <a:cxn ang="0">
                    <a:pos x="42" y="82"/>
                  </a:cxn>
                  <a:cxn ang="0">
                    <a:pos x="58" y="0"/>
                  </a:cxn>
                </a:cxnLst>
                <a:rect l="0" t="0" r="r" b="b"/>
                <a:pathLst>
                  <a:path w="59" h="83">
                    <a:moveTo>
                      <a:pt x="58" y="0"/>
                    </a:moveTo>
                    <a:lnTo>
                      <a:pt x="0" y="31"/>
                    </a:lnTo>
                    <a:lnTo>
                      <a:pt x="42" y="82"/>
                    </a:lnTo>
                    <a:lnTo>
                      <a:pt x="5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7" name="Freeform 43"/>
              <p:cNvSpPr>
                <a:spLocks/>
              </p:cNvSpPr>
              <p:nvPr/>
            </p:nvSpPr>
            <p:spPr bwMode="ltGray">
              <a:xfrm>
                <a:off x="256" y="3041"/>
                <a:ext cx="61" cy="83"/>
              </a:xfrm>
              <a:custGeom>
                <a:avLst/>
                <a:gdLst/>
                <a:ahLst/>
                <a:cxnLst>
                  <a:cxn ang="0">
                    <a:pos x="60" y="0"/>
                  </a:cxn>
                  <a:cxn ang="0">
                    <a:pos x="0" y="31"/>
                  </a:cxn>
                  <a:cxn ang="0">
                    <a:pos x="46" y="82"/>
                  </a:cxn>
                  <a:cxn ang="0">
                    <a:pos x="60" y="0"/>
                  </a:cxn>
                </a:cxnLst>
                <a:rect l="0" t="0" r="r" b="b"/>
                <a:pathLst>
                  <a:path w="61" h="83">
                    <a:moveTo>
                      <a:pt x="60" y="0"/>
                    </a:moveTo>
                    <a:lnTo>
                      <a:pt x="0" y="31"/>
                    </a:lnTo>
                    <a:lnTo>
                      <a:pt x="46" y="82"/>
                    </a:lnTo>
                    <a:lnTo>
                      <a:pt x="6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8" name="Freeform 44"/>
              <p:cNvSpPr>
                <a:spLocks/>
              </p:cNvSpPr>
              <p:nvPr/>
            </p:nvSpPr>
            <p:spPr bwMode="ltGray">
              <a:xfrm>
                <a:off x="4707" y="4074"/>
                <a:ext cx="59" cy="78"/>
              </a:xfrm>
              <a:custGeom>
                <a:avLst/>
                <a:gdLst/>
                <a:ahLst/>
                <a:cxnLst>
                  <a:cxn ang="0">
                    <a:pos x="58" y="0"/>
                  </a:cxn>
                  <a:cxn ang="0">
                    <a:pos x="0" y="30"/>
                  </a:cxn>
                  <a:cxn ang="0">
                    <a:pos x="42" y="77"/>
                  </a:cxn>
                  <a:cxn ang="0">
                    <a:pos x="58" y="0"/>
                  </a:cxn>
                </a:cxnLst>
                <a:rect l="0" t="0" r="r" b="b"/>
                <a:pathLst>
                  <a:path w="59" h="78">
                    <a:moveTo>
                      <a:pt x="58" y="0"/>
                    </a:moveTo>
                    <a:lnTo>
                      <a:pt x="0" y="30"/>
                    </a:lnTo>
                    <a:lnTo>
                      <a:pt x="42" y="77"/>
                    </a:lnTo>
                    <a:lnTo>
                      <a:pt x="58"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69" name="Freeform 45"/>
              <p:cNvSpPr>
                <a:spLocks/>
              </p:cNvSpPr>
              <p:nvPr/>
            </p:nvSpPr>
            <p:spPr bwMode="ltGray">
              <a:xfrm>
                <a:off x="234" y="3987"/>
                <a:ext cx="61" cy="81"/>
              </a:xfrm>
              <a:custGeom>
                <a:avLst/>
                <a:gdLst/>
                <a:ahLst/>
                <a:cxnLst>
                  <a:cxn ang="0">
                    <a:pos x="0" y="0"/>
                  </a:cxn>
                  <a:cxn ang="0">
                    <a:pos x="60" y="31"/>
                  </a:cxn>
                  <a:cxn ang="0">
                    <a:pos x="18" y="80"/>
                  </a:cxn>
                  <a:cxn ang="0">
                    <a:pos x="0" y="0"/>
                  </a:cxn>
                </a:cxnLst>
                <a:rect l="0" t="0" r="r" b="b"/>
                <a:pathLst>
                  <a:path w="61" h="81">
                    <a:moveTo>
                      <a:pt x="0" y="0"/>
                    </a:moveTo>
                    <a:lnTo>
                      <a:pt x="60" y="31"/>
                    </a:lnTo>
                    <a:lnTo>
                      <a:pt x="18" y="80"/>
                    </a:lnTo>
                    <a:lnTo>
                      <a:pt x="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70" name="Freeform 46"/>
              <p:cNvSpPr>
                <a:spLocks/>
              </p:cNvSpPr>
              <p:nvPr/>
            </p:nvSpPr>
            <p:spPr bwMode="ltGray">
              <a:xfrm>
                <a:off x="2285" y="99"/>
                <a:ext cx="61" cy="82"/>
              </a:xfrm>
              <a:custGeom>
                <a:avLst/>
                <a:gdLst/>
                <a:ahLst/>
                <a:cxnLst>
                  <a:cxn ang="0">
                    <a:pos x="0" y="0"/>
                  </a:cxn>
                  <a:cxn ang="0">
                    <a:pos x="60" y="31"/>
                  </a:cxn>
                  <a:cxn ang="0">
                    <a:pos x="18" y="81"/>
                  </a:cxn>
                  <a:cxn ang="0">
                    <a:pos x="0" y="0"/>
                  </a:cxn>
                </a:cxnLst>
                <a:rect l="0" t="0" r="r" b="b"/>
                <a:pathLst>
                  <a:path w="61" h="82">
                    <a:moveTo>
                      <a:pt x="0" y="0"/>
                    </a:moveTo>
                    <a:lnTo>
                      <a:pt x="60" y="31"/>
                    </a:lnTo>
                    <a:lnTo>
                      <a:pt x="18" y="81"/>
                    </a:lnTo>
                    <a:lnTo>
                      <a:pt x="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71" name="Rectangle 47"/>
              <p:cNvSpPr>
                <a:spLocks noChangeArrowheads="1"/>
              </p:cNvSpPr>
              <p:nvPr/>
            </p:nvSpPr>
            <p:spPr bwMode="ltGray">
              <a:xfrm>
                <a:off x="1629" y="103"/>
                <a:ext cx="53" cy="56"/>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1072" name="Rectangle 48"/>
              <p:cNvSpPr>
                <a:spLocks noChangeArrowheads="1"/>
              </p:cNvSpPr>
              <p:nvPr/>
            </p:nvSpPr>
            <p:spPr bwMode="ltGray">
              <a:xfrm>
                <a:off x="5563" y="129"/>
                <a:ext cx="52" cy="56"/>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1073" name="Rectangle 49"/>
              <p:cNvSpPr>
                <a:spLocks noChangeArrowheads="1"/>
              </p:cNvSpPr>
              <p:nvPr/>
            </p:nvSpPr>
            <p:spPr bwMode="ltGray">
              <a:xfrm>
                <a:off x="5039" y="4013"/>
                <a:ext cx="53" cy="57"/>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1074" name="Rectangle 50"/>
              <p:cNvSpPr>
                <a:spLocks noChangeArrowheads="1"/>
              </p:cNvSpPr>
              <p:nvPr/>
            </p:nvSpPr>
            <p:spPr bwMode="ltGray">
              <a:xfrm>
                <a:off x="5651" y="782"/>
                <a:ext cx="41" cy="43"/>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1075" name="Rectangle 51"/>
              <p:cNvSpPr>
                <a:spLocks noChangeArrowheads="1"/>
              </p:cNvSpPr>
              <p:nvPr/>
            </p:nvSpPr>
            <p:spPr bwMode="ltGray">
              <a:xfrm>
                <a:off x="648" y="202"/>
                <a:ext cx="52" cy="54"/>
              </a:xfrm>
              <a:prstGeom prst="rect">
                <a:avLst/>
              </a:prstGeom>
              <a:solidFill>
                <a:schemeClr val="folHlink"/>
              </a:solidFill>
              <a:ln w="9525">
                <a:noFill/>
                <a:miter lim="800000"/>
                <a:headEnd/>
                <a:tailEnd/>
              </a:ln>
              <a:effectLst>
                <a:outerShdw dist="35921" dir="2700000" algn="ctr" rotWithShape="0">
                  <a:schemeClr val="bg2">
                    <a:alpha val="50000"/>
                  </a:schemeClr>
                </a:outerShdw>
              </a:effectLst>
            </p:spPr>
            <p:txBody>
              <a:bodyPr wrap="none" anchor="ctr"/>
              <a:lstStyle/>
              <a:p>
                <a:pPr algn="l" rtl="0" eaLnBrk="0" hangingPunct="0">
                  <a:defRPr/>
                </a:pPr>
                <a:endParaRPr lang="ar-SA" dirty="0">
                  <a:cs typeface="+mn-cs"/>
                </a:endParaRPr>
              </a:p>
            </p:txBody>
          </p:sp>
          <p:sp>
            <p:nvSpPr>
              <p:cNvPr id="1076" name="Freeform 52"/>
              <p:cNvSpPr>
                <a:spLocks/>
              </p:cNvSpPr>
              <p:nvPr/>
            </p:nvSpPr>
            <p:spPr bwMode="ltGray">
              <a:xfrm>
                <a:off x="177" y="1414"/>
                <a:ext cx="229" cy="116"/>
              </a:xfrm>
              <a:custGeom>
                <a:avLst/>
                <a:gdLst/>
                <a:ahLst/>
                <a:cxnLst>
                  <a:cxn ang="0">
                    <a:pos x="228" y="4"/>
                  </a:cxn>
                  <a:cxn ang="0">
                    <a:pos x="222" y="0"/>
                  </a:cxn>
                  <a:cxn ang="0">
                    <a:pos x="210" y="0"/>
                  </a:cxn>
                  <a:cxn ang="0">
                    <a:pos x="200" y="0"/>
                  </a:cxn>
                  <a:cxn ang="0">
                    <a:pos x="192" y="0"/>
                  </a:cxn>
                  <a:cxn ang="0">
                    <a:pos x="180" y="4"/>
                  </a:cxn>
                  <a:cxn ang="0">
                    <a:pos x="170" y="10"/>
                  </a:cxn>
                  <a:cxn ang="0">
                    <a:pos x="164" y="13"/>
                  </a:cxn>
                  <a:cxn ang="0">
                    <a:pos x="159" y="22"/>
                  </a:cxn>
                  <a:cxn ang="0">
                    <a:pos x="152" y="31"/>
                  </a:cxn>
                  <a:cxn ang="0">
                    <a:pos x="149" y="38"/>
                  </a:cxn>
                  <a:cxn ang="0">
                    <a:pos x="146" y="43"/>
                  </a:cxn>
                  <a:cxn ang="0">
                    <a:pos x="134" y="59"/>
                  </a:cxn>
                  <a:cxn ang="0">
                    <a:pos x="122" y="72"/>
                  </a:cxn>
                  <a:cxn ang="0">
                    <a:pos x="113" y="77"/>
                  </a:cxn>
                  <a:cxn ang="0">
                    <a:pos x="98" y="84"/>
                  </a:cxn>
                  <a:cxn ang="0">
                    <a:pos x="86" y="90"/>
                  </a:cxn>
                  <a:cxn ang="0">
                    <a:pos x="73" y="93"/>
                  </a:cxn>
                  <a:cxn ang="0">
                    <a:pos x="64" y="93"/>
                  </a:cxn>
                  <a:cxn ang="0">
                    <a:pos x="52" y="93"/>
                  </a:cxn>
                  <a:cxn ang="0">
                    <a:pos x="37" y="90"/>
                  </a:cxn>
                  <a:cxn ang="0">
                    <a:pos x="25" y="84"/>
                  </a:cxn>
                  <a:cxn ang="0">
                    <a:pos x="15" y="74"/>
                  </a:cxn>
                  <a:cxn ang="0">
                    <a:pos x="10" y="69"/>
                  </a:cxn>
                  <a:cxn ang="0">
                    <a:pos x="0" y="100"/>
                  </a:cxn>
                  <a:cxn ang="0">
                    <a:pos x="7" y="105"/>
                  </a:cxn>
                  <a:cxn ang="0">
                    <a:pos x="22" y="112"/>
                  </a:cxn>
                  <a:cxn ang="0">
                    <a:pos x="33" y="112"/>
                  </a:cxn>
                  <a:cxn ang="0">
                    <a:pos x="48" y="115"/>
                  </a:cxn>
                  <a:cxn ang="0">
                    <a:pos x="61" y="115"/>
                  </a:cxn>
                  <a:cxn ang="0">
                    <a:pos x="73" y="112"/>
                  </a:cxn>
                  <a:cxn ang="0">
                    <a:pos x="88" y="105"/>
                  </a:cxn>
                  <a:cxn ang="0">
                    <a:pos x="98" y="100"/>
                  </a:cxn>
                  <a:cxn ang="0">
                    <a:pos x="104" y="97"/>
                  </a:cxn>
                  <a:cxn ang="0">
                    <a:pos x="119" y="84"/>
                  </a:cxn>
                  <a:cxn ang="0">
                    <a:pos x="131" y="72"/>
                  </a:cxn>
                  <a:cxn ang="0">
                    <a:pos x="140" y="56"/>
                  </a:cxn>
                  <a:cxn ang="0">
                    <a:pos x="149" y="43"/>
                  </a:cxn>
                  <a:cxn ang="0">
                    <a:pos x="159" y="41"/>
                  </a:cxn>
                  <a:cxn ang="0">
                    <a:pos x="167" y="31"/>
                  </a:cxn>
                  <a:cxn ang="0">
                    <a:pos x="177" y="28"/>
                  </a:cxn>
                  <a:cxn ang="0">
                    <a:pos x="185" y="25"/>
                  </a:cxn>
                  <a:cxn ang="0">
                    <a:pos x="198" y="25"/>
                  </a:cxn>
                  <a:cxn ang="0">
                    <a:pos x="204" y="25"/>
                  </a:cxn>
                  <a:cxn ang="0">
                    <a:pos x="210" y="28"/>
                  </a:cxn>
                  <a:cxn ang="0">
                    <a:pos x="222" y="35"/>
                  </a:cxn>
                  <a:cxn ang="0">
                    <a:pos x="228" y="4"/>
                  </a:cxn>
                </a:cxnLst>
                <a:rect l="0" t="0" r="r" b="b"/>
                <a:pathLst>
                  <a:path w="229" h="116">
                    <a:moveTo>
                      <a:pt x="228" y="4"/>
                    </a:moveTo>
                    <a:lnTo>
                      <a:pt x="222" y="0"/>
                    </a:lnTo>
                    <a:lnTo>
                      <a:pt x="210" y="0"/>
                    </a:lnTo>
                    <a:lnTo>
                      <a:pt x="200" y="0"/>
                    </a:lnTo>
                    <a:lnTo>
                      <a:pt x="192" y="0"/>
                    </a:lnTo>
                    <a:lnTo>
                      <a:pt x="180" y="4"/>
                    </a:lnTo>
                    <a:lnTo>
                      <a:pt x="170" y="10"/>
                    </a:lnTo>
                    <a:lnTo>
                      <a:pt x="164" y="13"/>
                    </a:lnTo>
                    <a:lnTo>
                      <a:pt x="159" y="22"/>
                    </a:lnTo>
                    <a:lnTo>
                      <a:pt x="152" y="31"/>
                    </a:lnTo>
                    <a:lnTo>
                      <a:pt x="149" y="38"/>
                    </a:lnTo>
                    <a:lnTo>
                      <a:pt x="146" y="43"/>
                    </a:lnTo>
                    <a:lnTo>
                      <a:pt x="134" y="59"/>
                    </a:lnTo>
                    <a:lnTo>
                      <a:pt x="122" y="72"/>
                    </a:lnTo>
                    <a:lnTo>
                      <a:pt x="113" y="77"/>
                    </a:lnTo>
                    <a:lnTo>
                      <a:pt x="98" y="84"/>
                    </a:lnTo>
                    <a:lnTo>
                      <a:pt x="86" y="90"/>
                    </a:lnTo>
                    <a:lnTo>
                      <a:pt x="73" y="93"/>
                    </a:lnTo>
                    <a:lnTo>
                      <a:pt x="64" y="93"/>
                    </a:lnTo>
                    <a:lnTo>
                      <a:pt x="52" y="93"/>
                    </a:lnTo>
                    <a:lnTo>
                      <a:pt x="37" y="90"/>
                    </a:lnTo>
                    <a:lnTo>
                      <a:pt x="25" y="84"/>
                    </a:lnTo>
                    <a:lnTo>
                      <a:pt x="15" y="74"/>
                    </a:lnTo>
                    <a:lnTo>
                      <a:pt x="10" y="69"/>
                    </a:lnTo>
                    <a:lnTo>
                      <a:pt x="0" y="100"/>
                    </a:lnTo>
                    <a:lnTo>
                      <a:pt x="7" y="105"/>
                    </a:lnTo>
                    <a:lnTo>
                      <a:pt x="22" y="112"/>
                    </a:lnTo>
                    <a:lnTo>
                      <a:pt x="33" y="112"/>
                    </a:lnTo>
                    <a:lnTo>
                      <a:pt x="48" y="115"/>
                    </a:lnTo>
                    <a:lnTo>
                      <a:pt x="61" y="115"/>
                    </a:lnTo>
                    <a:lnTo>
                      <a:pt x="73" y="112"/>
                    </a:lnTo>
                    <a:lnTo>
                      <a:pt x="88" y="105"/>
                    </a:lnTo>
                    <a:lnTo>
                      <a:pt x="98" y="100"/>
                    </a:lnTo>
                    <a:lnTo>
                      <a:pt x="104" y="97"/>
                    </a:lnTo>
                    <a:lnTo>
                      <a:pt x="119" y="84"/>
                    </a:lnTo>
                    <a:lnTo>
                      <a:pt x="131" y="72"/>
                    </a:lnTo>
                    <a:lnTo>
                      <a:pt x="140" y="56"/>
                    </a:lnTo>
                    <a:lnTo>
                      <a:pt x="149" y="43"/>
                    </a:lnTo>
                    <a:lnTo>
                      <a:pt x="159" y="41"/>
                    </a:lnTo>
                    <a:lnTo>
                      <a:pt x="167" y="31"/>
                    </a:lnTo>
                    <a:lnTo>
                      <a:pt x="177" y="28"/>
                    </a:lnTo>
                    <a:lnTo>
                      <a:pt x="185" y="25"/>
                    </a:lnTo>
                    <a:lnTo>
                      <a:pt x="198" y="25"/>
                    </a:lnTo>
                    <a:lnTo>
                      <a:pt x="204" y="25"/>
                    </a:lnTo>
                    <a:lnTo>
                      <a:pt x="210" y="28"/>
                    </a:lnTo>
                    <a:lnTo>
                      <a:pt x="222" y="35"/>
                    </a:lnTo>
                    <a:lnTo>
                      <a:pt x="228" y="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77" name="Freeform 53"/>
              <p:cNvSpPr>
                <a:spLocks/>
              </p:cNvSpPr>
              <p:nvPr/>
            </p:nvSpPr>
            <p:spPr bwMode="ltGray">
              <a:xfrm>
                <a:off x="2288" y="4156"/>
                <a:ext cx="231" cy="115"/>
              </a:xfrm>
              <a:custGeom>
                <a:avLst/>
                <a:gdLst/>
                <a:ahLst/>
                <a:cxnLst>
                  <a:cxn ang="0">
                    <a:pos x="0" y="111"/>
                  </a:cxn>
                  <a:cxn ang="0">
                    <a:pos x="6" y="114"/>
                  </a:cxn>
                  <a:cxn ang="0">
                    <a:pos x="18" y="114"/>
                  </a:cxn>
                  <a:cxn ang="0">
                    <a:pos x="27" y="114"/>
                  </a:cxn>
                  <a:cxn ang="0">
                    <a:pos x="39" y="111"/>
                  </a:cxn>
                  <a:cxn ang="0">
                    <a:pos x="48" y="108"/>
                  </a:cxn>
                  <a:cxn ang="0">
                    <a:pos x="58" y="104"/>
                  </a:cxn>
                  <a:cxn ang="0">
                    <a:pos x="63" y="101"/>
                  </a:cxn>
                  <a:cxn ang="0">
                    <a:pos x="73" y="93"/>
                  </a:cxn>
                  <a:cxn ang="0">
                    <a:pos x="76" y="83"/>
                  </a:cxn>
                  <a:cxn ang="0">
                    <a:pos x="81" y="77"/>
                  </a:cxn>
                  <a:cxn ang="0">
                    <a:pos x="84" y="71"/>
                  </a:cxn>
                  <a:cxn ang="0">
                    <a:pos x="94" y="55"/>
                  </a:cxn>
                  <a:cxn ang="0">
                    <a:pos x="109" y="40"/>
                  </a:cxn>
                  <a:cxn ang="0">
                    <a:pos x="115" y="37"/>
                  </a:cxn>
                  <a:cxn ang="0">
                    <a:pos x="130" y="31"/>
                  </a:cxn>
                  <a:cxn ang="0">
                    <a:pos x="142" y="24"/>
                  </a:cxn>
                  <a:cxn ang="0">
                    <a:pos x="154" y="21"/>
                  </a:cxn>
                  <a:cxn ang="0">
                    <a:pos x="164" y="18"/>
                  </a:cxn>
                  <a:cxn ang="0">
                    <a:pos x="175" y="21"/>
                  </a:cxn>
                  <a:cxn ang="0">
                    <a:pos x="190" y="24"/>
                  </a:cxn>
                  <a:cxn ang="0">
                    <a:pos x="205" y="31"/>
                  </a:cxn>
                  <a:cxn ang="0">
                    <a:pos x="215" y="37"/>
                  </a:cxn>
                  <a:cxn ang="0">
                    <a:pos x="218" y="43"/>
                  </a:cxn>
                  <a:cxn ang="0">
                    <a:pos x="230" y="12"/>
                  </a:cxn>
                  <a:cxn ang="0">
                    <a:pos x="221" y="9"/>
                  </a:cxn>
                  <a:cxn ang="0">
                    <a:pos x="209" y="3"/>
                  </a:cxn>
                  <a:cxn ang="0">
                    <a:pos x="194" y="0"/>
                  </a:cxn>
                  <a:cxn ang="0">
                    <a:pos x="179" y="0"/>
                  </a:cxn>
                  <a:cxn ang="0">
                    <a:pos x="167" y="0"/>
                  </a:cxn>
                  <a:cxn ang="0">
                    <a:pos x="154" y="3"/>
                  </a:cxn>
                  <a:cxn ang="0">
                    <a:pos x="139" y="9"/>
                  </a:cxn>
                  <a:cxn ang="0">
                    <a:pos x="130" y="12"/>
                  </a:cxn>
                  <a:cxn ang="0">
                    <a:pos x="124" y="18"/>
                  </a:cxn>
                  <a:cxn ang="0">
                    <a:pos x="109" y="31"/>
                  </a:cxn>
                  <a:cxn ang="0">
                    <a:pos x="97" y="43"/>
                  </a:cxn>
                  <a:cxn ang="0">
                    <a:pos x="88" y="55"/>
                  </a:cxn>
                  <a:cxn ang="0">
                    <a:pos x="79" y="68"/>
                  </a:cxn>
                  <a:cxn ang="0">
                    <a:pos x="73" y="73"/>
                  </a:cxn>
                  <a:cxn ang="0">
                    <a:pos x="61" y="83"/>
                  </a:cxn>
                  <a:cxn ang="0">
                    <a:pos x="51" y="86"/>
                  </a:cxn>
                  <a:cxn ang="0">
                    <a:pos x="43" y="89"/>
                  </a:cxn>
                  <a:cxn ang="0">
                    <a:pos x="33" y="89"/>
                  </a:cxn>
                  <a:cxn ang="0">
                    <a:pos x="24" y="89"/>
                  </a:cxn>
                  <a:cxn ang="0">
                    <a:pos x="18" y="86"/>
                  </a:cxn>
                  <a:cxn ang="0">
                    <a:pos x="6" y="80"/>
                  </a:cxn>
                  <a:cxn ang="0">
                    <a:pos x="0" y="111"/>
                  </a:cxn>
                </a:cxnLst>
                <a:rect l="0" t="0" r="r" b="b"/>
                <a:pathLst>
                  <a:path w="231" h="115">
                    <a:moveTo>
                      <a:pt x="0" y="111"/>
                    </a:moveTo>
                    <a:lnTo>
                      <a:pt x="6" y="114"/>
                    </a:lnTo>
                    <a:lnTo>
                      <a:pt x="18" y="114"/>
                    </a:lnTo>
                    <a:lnTo>
                      <a:pt x="27" y="114"/>
                    </a:lnTo>
                    <a:lnTo>
                      <a:pt x="39" y="111"/>
                    </a:lnTo>
                    <a:lnTo>
                      <a:pt x="48" y="108"/>
                    </a:lnTo>
                    <a:lnTo>
                      <a:pt x="58" y="104"/>
                    </a:lnTo>
                    <a:lnTo>
                      <a:pt x="63" y="101"/>
                    </a:lnTo>
                    <a:lnTo>
                      <a:pt x="73" y="93"/>
                    </a:lnTo>
                    <a:lnTo>
                      <a:pt x="76" y="83"/>
                    </a:lnTo>
                    <a:lnTo>
                      <a:pt x="81" y="77"/>
                    </a:lnTo>
                    <a:lnTo>
                      <a:pt x="84" y="71"/>
                    </a:lnTo>
                    <a:lnTo>
                      <a:pt x="94" y="55"/>
                    </a:lnTo>
                    <a:lnTo>
                      <a:pt x="109" y="40"/>
                    </a:lnTo>
                    <a:lnTo>
                      <a:pt x="115" y="37"/>
                    </a:lnTo>
                    <a:lnTo>
                      <a:pt x="130" y="31"/>
                    </a:lnTo>
                    <a:lnTo>
                      <a:pt x="142" y="24"/>
                    </a:lnTo>
                    <a:lnTo>
                      <a:pt x="154" y="21"/>
                    </a:lnTo>
                    <a:lnTo>
                      <a:pt x="164" y="18"/>
                    </a:lnTo>
                    <a:lnTo>
                      <a:pt x="175" y="21"/>
                    </a:lnTo>
                    <a:lnTo>
                      <a:pt x="190" y="24"/>
                    </a:lnTo>
                    <a:lnTo>
                      <a:pt x="205" y="31"/>
                    </a:lnTo>
                    <a:lnTo>
                      <a:pt x="215" y="37"/>
                    </a:lnTo>
                    <a:lnTo>
                      <a:pt x="218" y="43"/>
                    </a:lnTo>
                    <a:lnTo>
                      <a:pt x="230" y="12"/>
                    </a:lnTo>
                    <a:lnTo>
                      <a:pt x="221" y="9"/>
                    </a:lnTo>
                    <a:lnTo>
                      <a:pt x="209" y="3"/>
                    </a:lnTo>
                    <a:lnTo>
                      <a:pt x="194" y="0"/>
                    </a:lnTo>
                    <a:lnTo>
                      <a:pt x="179" y="0"/>
                    </a:lnTo>
                    <a:lnTo>
                      <a:pt x="167" y="0"/>
                    </a:lnTo>
                    <a:lnTo>
                      <a:pt x="154" y="3"/>
                    </a:lnTo>
                    <a:lnTo>
                      <a:pt x="139" y="9"/>
                    </a:lnTo>
                    <a:lnTo>
                      <a:pt x="130" y="12"/>
                    </a:lnTo>
                    <a:lnTo>
                      <a:pt x="124" y="18"/>
                    </a:lnTo>
                    <a:lnTo>
                      <a:pt x="109" y="31"/>
                    </a:lnTo>
                    <a:lnTo>
                      <a:pt x="97" y="43"/>
                    </a:lnTo>
                    <a:lnTo>
                      <a:pt x="88" y="55"/>
                    </a:lnTo>
                    <a:lnTo>
                      <a:pt x="79" y="68"/>
                    </a:lnTo>
                    <a:lnTo>
                      <a:pt x="73" y="73"/>
                    </a:lnTo>
                    <a:lnTo>
                      <a:pt x="61" y="83"/>
                    </a:lnTo>
                    <a:lnTo>
                      <a:pt x="51" y="86"/>
                    </a:lnTo>
                    <a:lnTo>
                      <a:pt x="43" y="89"/>
                    </a:lnTo>
                    <a:lnTo>
                      <a:pt x="33" y="89"/>
                    </a:lnTo>
                    <a:lnTo>
                      <a:pt x="24" y="89"/>
                    </a:lnTo>
                    <a:lnTo>
                      <a:pt x="18" y="86"/>
                    </a:lnTo>
                    <a:lnTo>
                      <a:pt x="6" y="80"/>
                    </a:lnTo>
                    <a:lnTo>
                      <a:pt x="0" y="11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78" name="Freeform 54"/>
              <p:cNvSpPr>
                <a:spLocks/>
              </p:cNvSpPr>
              <p:nvPr/>
            </p:nvSpPr>
            <p:spPr bwMode="ltGray">
              <a:xfrm>
                <a:off x="5310" y="388"/>
                <a:ext cx="234" cy="115"/>
              </a:xfrm>
              <a:custGeom>
                <a:avLst/>
                <a:gdLst/>
                <a:ahLst/>
                <a:cxnLst>
                  <a:cxn ang="0">
                    <a:pos x="233" y="3"/>
                  </a:cxn>
                  <a:cxn ang="0">
                    <a:pos x="223" y="0"/>
                  </a:cxn>
                  <a:cxn ang="0">
                    <a:pos x="214" y="0"/>
                  </a:cxn>
                  <a:cxn ang="0">
                    <a:pos x="202" y="0"/>
                  </a:cxn>
                  <a:cxn ang="0">
                    <a:pos x="193" y="0"/>
                  </a:cxn>
                  <a:cxn ang="0">
                    <a:pos x="183" y="3"/>
                  </a:cxn>
                  <a:cxn ang="0">
                    <a:pos x="172" y="10"/>
                  </a:cxn>
                  <a:cxn ang="0">
                    <a:pos x="168" y="13"/>
                  </a:cxn>
                  <a:cxn ang="0">
                    <a:pos x="159" y="21"/>
                  </a:cxn>
                  <a:cxn ang="0">
                    <a:pos x="153" y="31"/>
                  </a:cxn>
                  <a:cxn ang="0">
                    <a:pos x="150" y="37"/>
                  </a:cxn>
                  <a:cxn ang="0">
                    <a:pos x="147" y="43"/>
                  </a:cxn>
                  <a:cxn ang="0">
                    <a:pos x="138" y="59"/>
                  </a:cxn>
                  <a:cxn ang="0">
                    <a:pos x="122" y="71"/>
                  </a:cxn>
                  <a:cxn ang="0">
                    <a:pos x="114" y="77"/>
                  </a:cxn>
                  <a:cxn ang="0">
                    <a:pos x="101" y="83"/>
                  </a:cxn>
                  <a:cxn ang="0">
                    <a:pos x="86" y="90"/>
                  </a:cxn>
                  <a:cxn ang="0">
                    <a:pos x="76" y="93"/>
                  </a:cxn>
                  <a:cxn ang="0">
                    <a:pos x="65" y="93"/>
                  </a:cxn>
                  <a:cxn ang="0">
                    <a:pos x="55" y="93"/>
                  </a:cxn>
                  <a:cxn ang="0">
                    <a:pos x="40" y="87"/>
                  </a:cxn>
                  <a:cxn ang="0">
                    <a:pos x="25" y="83"/>
                  </a:cxn>
                  <a:cxn ang="0">
                    <a:pos x="15" y="74"/>
                  </a:cxn>
                  <a:cxn ang="0">
                    <a:pos x="10" y="68"/>
                  </a:cxn>
                  <a:cxn ang="0">
                    <a:pos x="0" y="99"/>
                  </a:cxn>
                  <a:cxn ang="0">
                    <a:pos x="10" y="105"/>
                  </a:cxn>
                  <a:cxn ang="0">
                    <a:pos x="22" y="111"/>
                  </a:cxn>
                  <a:cxn ang="0">
                    <a:pos x="34" y="111"/>
                  </a:cxn>
                  <a:cxn ang="0">
                    <a:pos x="50" y="114"/>
                  </a:cxn>
                  <a:cxn ang="0">
                    <a:pos x="61" y="114"/>
                  </a:cxn>
                  <a:cxn ang="0">
                    <a:pos x="74" y="111"/>
                  </a:cxn>
                  <a:cxn ang="0">
                    <a:pos x="89" y="105"/>
                  </a:cxn>
                  <a:cxn ang="0">
                    <a:pos x="101" y="99"/>
                  </a:cxn>
                  <a:cxn ang="0">
                    <a:pos x="107" y="96"/>
                  </a:cxn>
                  <a:cxn ang="0">
                    <a:pos x="119" y="83"/>
                  </a:cxn>
                  <a:cxn ang="0">
                    <a:pos x="132" y="71"/>
                  </a:cxn>
                  <a:cxn ang="0">
                    <a:pos x="144" y="56"/>
                  </a:cxn>
                  <a:cxn ang="0">
                    <a:pos x="153" y="46"/>
                  </a:cxn>
                  <a:cxn ang="0">
                    <a:pos x="159" y="37"/>
                  </a:cxn>
                  <a:cxn ang="0">
                    <a:pos x="172" y="31"/>
                  </a:cxn>
                  <a:cxn ang="0">
                    <a:pos x="180" y="25"/>
                  </a:cxn>
                  <a:cxn ang="0">
                    <a:pos x="190" y="21"/>
                  </a:cxn>
                  <a:cxn ang="0">
                    <a:pos x="199" y="21"/>
                  </a:cxn>
                  <a:cxn ang="0">
                    <a:pos x="208" y="25"/>
                  </a:cxn>
                  <a:cxn ang="0">
                    <a:pos x="214" y="25"/>
                  </a:cxn>
                  <a:cxn ang="0">
                    <a:pos x="226" y="34"/>
                  </a:cxn>
                  <a:cxn ang="0">
                    <a:pos x="233" y="3"/>
                  </a:cxn>
                </a:cxnLst>
                <a:rect l="0" t="0" r="r" b="b"/>
                <a:pathLst>
                  <a:path w="234" h="115">
                    <a:moveTo>
                      <a:pt x="233" y="3"/>
                    </a:moveTo>
                    <a:lnTo>
                      <a:pt x="223" y="0"/>
                    </a:lnTo>
                    <a:lnTo>
                      <a:pt x="214" y="0"/>
                    </a:lnTo>
                    <a:lnTo>
                      <a:pt x="202" y="0"/>
                    </a:lnTo>
                    <a:lnTo>
                      <a:pt x="193" y="0"/>
                    </a:lnTo>
                    <a:lnTo>
                      <a:pt x="183" y="3"/>
                    </a:lnTo>
                    <a:lnTo>
                      <a:pt x="172" y="10"/>
                    </a:lnTo>
                    <a:lnTo>
                      <a:pt x="168" y="13"/>
                    </a:lnTo>
                    <a:lnTo>
                      <a:pt x="159" y="21"/>
                    </a:lnTo>
                    <a:lnTo>
                      <a:pt x="153" y="31"/>
                    </a:lnTo>
                    <a:lnTo>
                      <a:pt x="150" y="37"/>
                    </a:lnTo>
                    <a:lnTo>
                      <a:pt x="147" y="43"/>
                    </a:lnTo>
                    <a:lnTo>
                      <a:pt x="138" y="59"/>
                    </a:lnTo>
                    <a:lnTo>
                      <a:pt x="122" y="71"/>
                    </a:lnTo>
                    <a:lnTo>
                      <a:pt x="114" y="77"/>
                    </a:lnTo>
                    <a:lnTo>
                      <a:pt x="101" y="83"/>
                    </a:lnTo>
                    <a:lnTo>
                      <a:pt x="86" y="90"/>
                    </a:lnTo>
                    <a:lnTo>
                      <a:pt x="76" y="93"/>
                    </a:lnTo>
                    <a:lnTo>
                      <a:pt x="65" y="93"/>
                    </a:lnTo>
                    <a:lnTo>
                      <a:pt x="55" y="93"/>
                    </a:lnTo>
                    <a:lnTo>
                      <a:pt x="40" y="87"/>
                    </a:lnTo>
                    <a:lnTo>
                      <a:pt x="25" y="83"/>
                    </a:lnTo>
                    <a:lnTo>
                      <a:pt x="15" y="74"/>
                    </a:lnTo>
                    <a:lnTo>
                      <a:pt x="10" y="68"/>
                    </a:lnTo>
                    <a:lnTo>
                      <a:pt x="0" y="99"/>
                    </a:lnTo>
                    <a:lnTo>
                      <a:pt x="10" y="105"/>
                    </a:lnTo>
                    <a:lnTo>
                      <a:pt x="22" y="111"/>
                    </a:lnTo>
                    <a:lnTo>
                      <a:pt x="34" y="111"/>
                    </a:lnTo>
                    <a:lnTo>
                      <a:pt x="50" y="114"/>
                    </a:lnTo>
                    <a:lnTo>
                      <a:pt x="61" y="114"/>
                    </a:lnTo>
                    <a:lnTo>
                      <a:pt x="74" y="111"/>
                    </a:lnTo>
                    <a:lnTo>
                      <a:pt x="89" y="105"/>
                    </a:lnTo>
                    <a:lnTo>
                      <a:pt x="101" y="99"/>
                    </a:lnTo>
                    <a:lnTo>
                      <a:pt x="107" y="96"/>
                    </a:lnTo>
                    <a:lnTo>
                      <a:pt x="119" y="83"/>
                    </a:lnTo>
                    <a:lnTo>
                      <a:pt x="132" y="71"/>
                    </a:lnTo>
                    <a:lnTo>
                      <a:pt x="144" y="56"/>
                    </a:lnTo>
                    <a:lnTo>
                      <a:pt x="153" y="46"/>
                    </a:lnTo>
                    <a:lnTo>
                      <a:pt x="159" y="37"/>
                    </a:lnTo>
                    <a:lnTo>
                      <a:pt x="172" y="31"/>
                    </a:lnTo>
                    <a:lnTo>
                      <a:pt x="180" y="25"/>
                    </a:lnTo>
                    <a:lnTo>
                      <a:pt x="190" y="21"/>
                    </a:lnTo>
                    <a:lnTo>
                      <a:pt x="199" y="21"/>
                    </a:lnTo>
                    <a:lnTo>
                      <a:pt x="208" y="25"/>
                    </a:lnTo>
                    <a:lnTo>
                      <a:pt x="214" y="25"/>
                    </a:lnTo>
                    <a:lnTo>
                      <a:pt x="226" y="34"/>
                    </a:lnTo>
                    <a:lnTo>
                      <a:pt x="233"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79" name="Freeform 55"/>
              <p:cNvSpPr>
                <a:spLocks/>
              </p:cNvSpPr>
              <p:nvPr/>
            </p:nvSpPr>
            <p:spPr bwMode="ltGray">
              <a:xfrm>
                <a:off x="3135" y="4006"/>
                <a:ext cx="102" cy="307"/>
              </a:xfrm>
              <a:custGeom>
                <a:avLst/>
                <a:gdLst/>
                <a:ahLst/>
                <a:cxnLst>
                  <a:cxn ang="0">
                    <a:pos x="50" y="3"/>
                  </a:cxn>
                  <a:cxn ang="0">
                    <a:pos x="47" y="13"/>
                  </a:cxn>
                  <a:cxn ang="0">
                    <a:pos x="44" y="16"/>
                  </a:cxn>
                  <a:cxn ang="0">
                    <a:pos x="44" y="23"/>
                  </a:cxn>
                  <a:cxn ang="0">
                    <a:pos x="39" y="39"/>
                  </a:cxn>
                  <a:cxn ang="0">
                    <a:pos x="30" y="61"/>
                  </a:cxn>
                  <a:cxn ang="0">
                    <a:pos x="27" y="78"/>
                  </a:cxn>
                  <a:cxn ang="0">
                    <a:pos x="20" y="94"/>
                  </a:cxn>
                  <a:cxn ang="0">
                    <a:pos x="20" y="107"/>
                  </a:cxn>
                  <a:cxn ang="0">
                    <a:pos x="20" y="120"/>
                  </a:cxn>
                  <a:cxn ang="0">
                    <a:pos x="24" y="129"/>
                  </a:cxn>
                  <a:cxn ang="0">
                    <a:pos x="27" y="136"/>
                  </a:cxn>
                  <a:cxn ang="0">
                    <a:pos x="35" y="148"/>
                  </a:cxn>
                  <a:cxn ang="0">
                    <a:pos x="47" y="161"/>
                  </a:cxn>
                  <a:cxn ang="0">
                    <a:pos x="57" y="174"/>
                  </a:cxn>
                  <a:cxn ang="0">
                    <a:pos x="77" y="196"/>
                  </a:cxn>
                  <a:cxn ang="0">
                    <a:pos x="89" y="216"/>
                  </a:cxn>
                  <a:cxn ang="0">
                    <a:pos x="95" y="225"/>
                  </a:cxn>
                  <a:cxn ang="0">
                    <a:pos x="98" y="236"/>
                  </a:cxn>
                  <a:cxn ang="0">
                    <a:pos x="101" y="252"/>
                  </a:cxn>
                  <a:cxn ang="0">
                    <a:pos x="101" y="265"/>
                  </a:cxn>
                  <a:cxn ang="0">
                    <a:pos x="101" y="274"/>
                  </a:cxn>
                  <a:cxn ang="0">
                    <a:pos x="95" y="293"/>
                  </a:cxn>
                  <a:cxn ang="0">
                    <a:pos x="92" y="306"/>
                  </a:cxn>
                  <a:cxn ang="0">
                    <a:pos x="69" y="287"/>
                  </a:cxn>
                  <a:cxn ang="0">
                    <a:pos x="74" y="274"/>
                  </a:cxn>
                  <a:cxn ang="0">
                    <a:pos x="77" y="261"/>
                  </a:cxn>
                  <a:cxn ang="0">
                    <a:pos x="80" y="249"/>
                  </a:cxn>
                  <a:cxn ang="0">
                    <a:pos x="83" y="236"/>
                  </a:cxn>
                  <a:cxn ang="0">
                    <a:pos x="80" y="222"/>
                  </a:cxn>
                  <a:cxn ang="0">
                    <a:pos x="77" y="209"/>
                  </a:cxn>
                  <a:cxn ang="0">
                    <a:pos x="71" y="196"/>
                  </a:cxn>
                  <a:cxn ang="0">
                    <a:pos x="65" y="190"/>
                  </a:cxn>
                  <a:cxn ang="0">
                    <a:pos x="54" y="180"/>
                  </a:cxn>
                  <a:cxn ang="0">
                    <a:pos x="42" y="168"/>
                  </a:cxn>
                  <a:cxn ang="0">
                    <a:pos x="30" y="155"/>
                  </a:cxn>
                  <a:cxn ang="0">
                    <a:pos x="20" y="142"/>
                  </a:cxn>
                  <a:cxn ang="0">
                    <a:pos x="12" y="123"/>
                  </a:cxn>
                  <a:cxn ang="0">
                    <a:pos x="3" y="110"/>
                  </a:cxn>
                  <a:cxn ang="0">
                    <a:pos x="0" y="100"/>
                  </a:cxn>
                  <a:cxn ang="0">
                    <a:pos x="0" y="84"/>
                  </a:cxn>
                  <a:cxn ang="0">
                    <a:pos x="0" y="61"/>
                  </a:cxn>
                  <a:cxn ang="0">
                    <a:pos x="0" y="48"/>
                  </a:cxn>
                  <a:cxn ang="0">
                    <a:pos x="3" y="32"/>
                  </a:cxn>
                  <a:cxn ang="0">
                    <a:pos x="6" y="19"/>
                  </a:cxn>
                  <a:cxn ang="0">
                    <a:pos x="6" y="10"/>
                  </a:cxn>
                  <a:cxn ang="0">
                    <a:pos x="12" y="0"/>
                  </a:cxn>
                  <a:cxn ang="0">
                    <a:pos x="50" y="3"/>
                  </a:cxn>
                </a:cxnLst>
                <a:rect l="0" t="0" r="r" b="b"/>
                <a:pathLst>
                  <a:path w="102" h="307">
                    <a:moveTo>
                      <a:pt x="50" y="3"/>
                    </a:moveTo>
                    <a:lnTo>
                      <a:pt x="47" y="13"/>
                    </a:lnTo>
                    <a:lnTo>
                      <a:pt x="44" y="16"/>
                    </a:lnTo>
                    <a:lnTo>
                      <a:pt x="44" y="23"/>
                    </a:lnTo>
                    <a:lnTo>
                      <a:pt x="39" y="39"/>
                    </a:lnTo>
                    <a:lnTo>
                      <a:pt x="30" y="61"/>
                    </a:lnTo>
                    <a:lnTo>
                      <a:pt x="27" y="78"/>
                    </a:lnTo>
                    <a:lnTo>
                      <a:pt x="20" y="94"/>
                    </a:lnTo>
                    <a:lnTo>
                      <a:pt x="20" y="107"/>
                    </a:lnTo>
                    <a:lnTo>
                      <a:pt x="20" y="120"/>
                    </a:lnTo>
                    <a:lnTo>
                      <a:pt x="24" y="129"/>
                    </a:lnTo>
                    <a:lnTo>
                      <a:pt x="27" y="136"/>
                    </a:lnTo>
                    <a:lnTo>
                      <a:pt x="35" y="148"/>
                    </a:lnTo>
                    <a:lnTo>
                      <a:pt x="47" y="161"/>
                    </a:lnTo>
                    <a:lnTo>
                      <a:pt x="57" y="174"/>
                    </a:lnTo>
                    <a:lnTo>
                      <a:pt x="77" y="196"/>
                    </a:lnTo>
                    <a:lnTo>
                      <a:pt x="89" y="216"/>
                    </a:lnTo>
                    <a:lnTo>
                      <a:pt x="95" y="225"/>
                    </a:lnTo>
                    <a:lnTo>
                      <a:pt x="98" y="236"/>
                    </a:lnTo>
                    <a:lnTo>
                      <a:pt x="101" y="252"/>
                    </a:lnTo>
                    <a:lnTo>
                      <a:pt x="101" y="265"/>
                    </a:lnTo>
                    <a:lnTo>
                      <a:pt x="101" y="274"/>
                    </a:lnTo>
                    <a:lnTo>
                      <a:pt x="95" y="293"/>
                    </a:lnTo>
                    <a:lnTo>
                      <a:pt x="92" y="306"/>
                    </a:lnTo>
                    <a:lnTo>
                      <a:pt x="69" y="287"/>
                    </a:lnTo>
                    <a:lnTo>
                      <a:pt x="74" y="274"/>
                    </a:lnTo>
                    <a:lnTo>
                      <a:pt x="77" y="261"/>
                    </a:lnTo>
                    <a:lnTo>
                      <a:pt x="80" y="249"/>
                    </a:lnTo>
                    <a:lnTo>
                      <a:pt x="83" y="236"/>
                    </a:lnTo>
                    <a:lnTo>
                      <a:pt x="80" y="222"/>
                    </a:lnTo>
                    <a:lnTo>
                      <a:pt x="77" y="209"/>
                    </a:lnTo>
                    <a:lnTo>
                      <a:pt x="71" y="196"/>
                    </a:lnTo>
                    <a:lnTo>
                      <a:pt x="65" y="190"/>
                    </a:lnTo>
                    <a:lnTo>
                      <a:pt x="54" y="180"/>
                    </a:lnTo>
                    <a:lnTo>
                      <a:pt x="42" y="168"/>
                    </a:lnTo>
                    <a:lnTo>
                      <a:pt x="30" y="155"/>
                    </a:lnTo>
                    <a:lnTo>
                      <a:pt x="20" y="142"/>
                    </a:lnTo>
                    <a:lnTo>
                      <a:pt x="12" y="123"/>
                    </a:lnTo>
                    <a:lnTo>
                      <a:pt x="3" y="110"/>
                    </a:lnTo>
                    <a:lnTo>
                      <a:pt x="0" y="100"/>
                    </a:lnTo>
                    <a:lnTo>
                      <a:pt x="0" y="84"/>
                    </a:lnTo>
                    <a:lnTo>
                      <a:pt x="0" y="61"/>
                    </a:lnTo>
                    <a:lnTo>
                      <a:pt x="0" y="48"/>
                    </a:lnTo>
                    <a:lnTo>
                      <a:pt x="3" y="32"/>
                    </a:lnTo>
                    <a:lnTo>
                      <a:pt x="6" y="19"/>
                    </a:lnTo>
                    <a:lnTo>
                      <a:pt x="6" y="10"/>
                    </a:lnTo>
                    <a:lnTo>
                      <a:pt x="12" y="0"/>
                    </a:lnTo>
                    <a:lnTo>
                      <a:pt x="50" y="3"/>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0" name="Freeform 56"/>
              <p:cNvSpPr>
                <a:spLocks/>
              </p:cNvSpPr>
              <p:nvPr/>
            </p:nvSpPr>
            <p:spPr bwMode="ltGray">
              <a:xfrm>
                <a:off x="5643" y="2518"/>
                <a:ext cx="102" cy="312"/>
              </a:xfrm>
              <a:custGeom>
                <a:avLst/>
                <a:gdLst/>
                <a:ahLst/>
                <a:cxnLst>
                  <a:cxn ang="0">
                    <a:pos x="51" y="6"/>
                  </a:cxn>
                  <a:cxn ang="0">
                    <a:pos x="47" y="16"/>
                  </a:cxn>
                  <a:cxn ang="0">
                    <a:pos x="44" y="19"/>
                  </a:cxn>
                  <a:cxn ang="0">
                    <a:pos x="44" y="26"/>
                  </a:cxn>
                  <a:cxn ang="0">
                    <a:pos x="39" y="43"/>
                  </a:cxn>
                  <a:cxn ang="0">
                    <a:pos x="30" y="65"/>
                  </a:cxn>
                  <a:cxn ang="0">
                    <a:pos x="24" y="81"/>
                  </a:cxn>
                  <a:cxn ang="0">
                    <a:pos x="21" y="97"/>
                  </a:cxn>
                  <a:cxn ang="0">
                    <a:pos x="21" y="110"/>
                  </a:cxn>
                  <a:cxn ang="0">
                    <a:pos x="21" y="120"/>
                  </a:cxn>
                  <a:cxn ang="0">
                    <a:pos x="24" y="133"/>
                  </a:cxn>
                  <a:cxn ang="0">
                    <a:pos x="27" y="140"/>
                  </a:cxn>
                  <a:cxn ang="0">
                    <a:pos x="36" y="152"/>
                  </a:cxn>
                  <a:cxn ang="0">
                    <a:pos x="44" y="165"/>
                  </a:cxn>
                  <a:cxn ang="0">
                    <a:pos x="57" y="178"/>
                  </a:cxn>
                  <a:cxn ang="0">
                    <a:pos x="77" y="201"/>
                  </a:cxn>
                  <a:cxn ang="0">
                    <a:pos x="89" y="221"/>
                  </a:cxn>
                  <a:cxn ang="0">
                    <a:pos x="95" y="230"/>
                  </a:cxn>
                  <a:cxn ang="0">
                    <a:pos x="98" y="240"/>
                  </a:cxn>
                  <a:cxn ang="0">
                    <a:pos x="101" y="256"/>
                  </a:cxn>
                  <a:cxn ang="0">
                    <a:pos x="101" y="269"/>
                  </a:cxn>
                  <a:cxn ang="0">
                    <a:pos x="98" y="279"/>
                  </a:cxn>
                  <a:cxn ang="0">
                    <a:pos x="95" y="298"/>
                  </a:cxn>
                  <a:cxn ang="0">
                    <a:pos x="89" y="311"/>
                  </a:cxn>
                  <a:cxn ang="0">
                    <a:pos x="69" y="292"/>
                  </a:cxn>
                  <a:cxn ang="0">
                    <a:pos x="74" y="279"/>
                  </a:cxn>
                  <a:cxn ang="0">
                    <a:pos x="77" y="265"/>
                  </a:cxn>
                  <a:cxn ang="0">
                    <a:pos x="81" y="253"/>
                  </a:cxn>
                  <a:cxn ang="0">
                    <a:pos x="81" y="240"/>
                  </a:cxn>
                  <a:cxn ang="0">
                    <a:pos x="81" y="227"/>
                  </a:cxn>
                  <a:cxn ang="0">
                    <a:pos x="74" y="211"/>
                  </a:cxn>
                  <a:cxn ang="0">
                    <a:pos x="71" y="201"/>
                  </a:cxn>
                  <a:cxn ang="0">
                    <a:pos x="66" y="195"/>
                  </a:cxn>
                  <a:cxn ang="0">
                    <a:pos x="54" y="184"/>
                  </a:cxn>
                  <a:cxn ang="0">
                    <a:pos x="39" y="168"/>
                  </a:cxn>
                  <a:cxn ang="0">
                    <a:pos x="27" y="156"/>
                  </a:cxn>
                  <a:cxn ang="0">
                    <a:pos x="21" y="146"/>
                  </a:cxn>
                  <a:cxn ang="0">
                    <a:pos x="12" y="127"/>
                  </a:cxn>
                  <a:cxn ang="0">
                    <a:pos x="3" y="113"/>
                  </a:cxn>
                  <a:cxn ang="0">
                    <a:pos x="0" y="103"/>
                  </a:cxn>
                  <a:cxn ang="0">
                    <a:pos x="0" y="84"/>
                  </a:cxn>
                  <a:cxn ang="0">
                    <a:pos x="0" y="65"/>
                  </a:cxn>
                  <a:cxn ang="0">
                    <a:pos x="0" y="52"/>
                  </a:cxn>
                  <a:cxn ang="0">
                    <a:pos x="3" y="35"/>
                  </a:cxn>
                  <a:cxn ang="0">
                    <a:pos x="6" y="22"/>
                  </a:cxn>
                  <a:cxn ang="0">
                    <a:pos x="6" y="10"/>
                  </a:cxn>
                  <a:cxn ang="0">
                    <a:pos x="12" y="0"/>
                  </a:cxn>
                  <a:cxn ang="0">
                    <a:pos x="51" y="6"/>
                  </a:cxn>
                </a:cxnLst>
                <a:rect l="0" t="0" r="r" b="b"/>
                <a:pathLst>
                  <a:path w="102" h="312">
                    <a:moveTo>
                      <a:pt x="51" y="6"/>
                    </a:moveTo>
                    <a:lnTo>
                      <a:pt x="47" y="16"/>
                    </a:lnTo>
                    <a:lnTo>
                      <a:pt x="44" y="19"/>
                    </a:lnTo>
                    <a:lnTo>
                      <a:pt x="44" y="26"/>
                    </a:lnTo>
                    <a:lnTo>
                      <a:pt x="39" y="43"/>
                    </a:lnTo>
                    <a:lnTo>
                      <a:pt x="30" y="65"/>
                    </a:lnTo>
                    <a:lnTo>
                      <a:pt x="24" y="81"/>
                    </a:lnTo>
                    <a:lnTo>
                      <a:pt x="21" y="97"/>
                    </a:lnTo>
                    <a:lnTo>
                      <a:pt x="21" y="110"/>
                    </a:lnTo>
                    <a:lnTo>
                      <a:pt x="21" y="120"/>
                    </a:lnTo>
                    <a:lnTo>
                      <a:pt x="24" y="133"/>
                    </a:lnTo>
                    <a:lnTo>
                      <a:pt x="27" y="140"/>
                    </a:lnTo>
                    <a:lnTo>
                      <a:pt x="36" y="152"/>
                    </a:lnTo>
                    <a:lnTo>
                      <a:pt x="44" y="165"/>
                    </a:lnTo>
                    <a:lnTo>
                      <a:pt x="57" y="178"/>
                    </a:lnTo>
                    <a:lnTo>
                      <a:pt x="77" y="201"/>
                    </a:lnTo>
                    <a:lnTo>
                      <a:pt x="89" y="221"/>
                    </a:lnTo>
                    <a:lnTo>
                      <a:pt x="95" y="230"/>
                    </a:lnTo>
                    <a:lnTo>
                      <a:pt x="98" y="240"/>
                    </a:lnTo>
                    <a:lnTo>
                      <a:pt x="101" y="256"/>
                    </a:lnTo>
                    <a:lnTo>
                      <a:pt x="101" y="269"/>
                    </a:lnTo>
                    <a:lnTo>
                      <a:pt x="98" y="279"/>
                    </a:lnTo>
                    <a:lnTo>
                      <a:pt x="95" y="298"/>
                    </a:lnTo>
                    <a:lnTo>
                      <a:pt x="89" y="311"/>
                    </a:lnTo>
                    <a:lnTo>
                      <a:pt x="69" y="292"/>
                    </a:lnTo>
                    <a:lnTo>
                      <a:pt x="74" y="279"/>
                    </a:lnTo>
                    <a:lnTo>
                      <a:pt x="77" y="265"/>
                    </a:lnTo>
                    <a:lnTo>
                      <a:pt x="81" y="253"/>
                    </a:lnTo>
                    <a:lnTo>
                      <a:pt x="81" y="240"/>
                    </a:lnTo>
                    <a:lnTo>
                      <a:pt x="81" y="227"/>
                    </a:lnTo>
                    <a:lnTo>
                      <a:pt x="74" y="211"/>
                    </a:lnTo>
                    <a:lnTo>
                      <a:pt x="71" y="201"/>
                    </a:lnTo>
                    <a:lnTo>
                      <a:pt x="66" y="195"/>
                    </a:lnTo>
                    <a:lnTo>
                      <a:pt x="54" y="184"/>
                    </a:lnTo>
                    <a:lnTo>
                      <a:pt x="39" y="168"/>
                    </a:lnTo>
                    <a:lnTo>
                      <a:pt x="27" y="156"/>
                    </a:lnTo>
                    <a:lnTo>
                      <a:pt x="21" y="146"/>
                    </a:lnTo>
                    <a:lnTo>
                      <a:pt x="12" y="127"/>
                    </a:lnTo>
                    <a:lnTo>
                      <a:pt x="3" y="113"/>
                    </a:lnTo>
                    <a:lnTo>
                      <a:pt x="0" y="103"/>
                    </a:lnTo>
                    <a:lnTo>
                      <a:pt x="0" y="84"/>
                    </a:lnTo>
                    <a:lnTo>
                      <a:pt x="0" y="65"/>
                    </a:lnTo>
                    <a:lnTo>
                      <a:pt x="0" y="52"/>
                    </a:lnTo>
                    <a:lnTo>
                      <a:pt x="3" y="35"/>
                    </a:lnTo>
                    <a:lnTo>
                      <a:pt x="6" y="22"/>
                    </a:lnTo>
                    <a:lnTo>
                      <a:pt x="6" y="10"/>
                    </a:lnTo>
                    <a:lnTo>
                      <a:pt x="12" y="0"/>
                    </a:lnTo>
                    <a:lnTo>
                      <a:pt x="51"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1" name="Freeform 57"/>
              <p:cNvSpPr>
                <a:spLocks/>
              </p:cNvSpPr>
              <p:nvPr/>
            </p:nvSpPr>
            <p:spPr bwMode="ltGray">
              <a:xfrm>
                <a:off x="5449" y="3971"/>
                <a:ext cx="103" cy="313"/>
              </a:xfrm>
              <a:custGeom>
                <a:avLst/>
                <a:gdLst/>
                <a:ahLst/>
                <a:cxnLst>
                  <a:cxn ang="0">
                    <a:pos x="52" y="7"/>
                  </a:cxn>
                  <a:cxn ang="0">
                    <a:pos x="46" y="16"/>
                  </a:cxn>
                  <a:cxn ang="0">
                    <a:pos x="44" y="26"/>
                  </a:cxn>
                  <a:cxn ang="0">
                    <a:pos x="37" y="43"/>
                  </a:cxn>
                  <a:cxn ang="0">
                    <a:pos x="29" y="65"/>
                  </a:cxn>
                  <a:cxn ang="0">
                    <a:pos x="26" y="78"/>
                  </a:cxn>
                  <a:cxn ang="0">
                    <a:pos x="23" y="97"/>
                  </a:cxn>
                  <a:cxn ang="0">
                    <a:pos x="23" y="110"/>
                  </a:cxn>
                  <a:cxn ang="0">
                    <a:pos x="23" y="121"/>
                  </a:cxn>
                  <a:cxn ang="0">
                    <a:pos x="23" y="134"/>
                  </a:cxn>
                  <a:cxn ang="0">
                    <a:pos x="29" y="140"/>
                  </a:cxn>
                  <a:cxn ang="0">
                    <a:pos x="37" y="153"/>
                  </a:cxn>
                  <a:cxn ang="0">
                    <a:pos x="46" y="166"/>
                  </a:cxn>
                  <a:cxn ang="0">
                    <a:pos x="58" y="178"/>
                  </a:cxn>
                  <a:cxn ang="0">
                    <a:pos x="78" y="202"/>
                  </a:cxn>
                  <a:cxn ang="0">
                    <a:pos x="90" y="218"/>
                  </a:cxn>
                  <a:cxn ang="0">
                    <a:pos x="96" y="231"/>
                  </a:cxn>
                  <a:cxn ang="0">
                    <a:pos x="98" y="240"/>
                  </a:cxn>
                  <a:cxn ang="0">
                    <a:pos x="98" y="256"/>
                  </a:cxn>
                  <a:cxn ang="0">
                    <a:pos x="102" y="266"/>
                  </a:cxn>
                  <a:cxn ang="0">
                    <a:pos x="98" y="280"/>
                  </a:cxn>
                  <a:cxn ang="0">
                    <a:pos x="96" y="299"/>
                  </a:cxn>
                  <a:cxn ang="0">
                    <a:pos x="90" y="312"/>
                  </a:cxn>
                  <a:cxn ang="0">
                    <a:pos x="69" y="292"/>
                  </a:cxn>
                  <a:cxn ang="0">
                    <a:pos x="76" y="280"/>
                  </a:cxn>
                  <a:cxn ang="0">
                    <a:pos x="78" y="266"/>
                  </a:cxn>
                  <a:cxn ang="0">
                    <a:pos x="81" y="253"/>
                  </a:cxn>
                  <a:cxn ang="0">
                    <a:pos x="81" y="240"/>
                  </a:cxn>
                  <a:cxn ang="0">
                    <a:pos x="81" y="227"/>
                  </a:cxn>
                  <a:cxn ang="0">
                    <a:pos x="76" y="211"/>
                  </a:cxn>
                  <a:cxn ang="0">
                    <a:pos x="73" y="202"/>
                  </a:cxn>
                  <a:cxn ang="0">
                    <a:pos x="64" y="194"/>
                  </a:cxn>
                  <a:cxn ang="0">
                    <a:pos x="55" y="185"/>
                  </a:cxn>
                  <a:cxn ang="0">
                    <a:pos x="40" y="169"/>
                  </a:cxn>
                  <a:cxn ang="0">
                    <a:pos x="29" y="156"/>
                  </a:cxn>
                  <a:cxn ang="0">
                    <a:pos x="23" y="146"/>
                  </a:cxn>
                  <a:cxn ang="0">
                    <a:pos x="11" y="127"/>
                  </a:cxn>
                  <a:cxn ang="0">
                    <a:pos x="5" y="110"/>
                  </a:cxn>
                  <a:cxn ang="0">
                    <a:pos x="3" y="104"/>
                  </a:cxn>
                  <a:cxn ang="0">
                    <a:pos x="0" y="85"/>
                  </a:cxn>
                  <a:cxn ang="0">
                    <a:pos x="0" y="65"/>
                  </a:cxn>
                  <a:cxn ang="0">
                    <a:pos x="3" y="49"/>
                  </a:cxn>
                  <a:cxn ang="0">
                    <a:pos x="3" y="36"/>
                  </a:cxn>
                  <a:cxn ang="0">
                    <a:pos x="5" y="23"/>
                  </a:cxn>
                  <a:cxn ang="0">
                    <a:pos x="8" y="10"/>
                  </a:cxn>
                  <a:cxn ang="0">
                    <a:pos x="11" y="0"/>
                  </a:cxn>
                  <a:cxn ang="0">
                    <a:pos x="52" y="7"/>
                  </a:cxn>
                </a:cxnLst>
                <a:rect l="0" t="0" r="r" b="b"/>
                <a:pathLst>
                  <a:path w="103" h="313">
                    <a:moveTo>
                      <a:pt x="52" y="7"/>
                    </a:moveTo>
                    <a:lnTo>
                      <a:pt x="46" y="16"/>
                    </a:lnTo>
                    <a:lnTo>
                      <a:pt x="44" y="26"/>
                    </a:lnTo>
                    <a:lnTo>
                      <a:pt x="37" y="43"/>
                    </a:lnTo>
                    <a:lnTo>
                      <a:pt x="29" y="65"/>
                    </a:lnTo>
                    <a:lnTo>
                      <a:pt x="26" y="78"/>
                    </a:lnTo>
                    <a:lnTo>
                      <a:pt x="23" y="97"/>
                    </a:lnTo>
                    <a:lnTo>
                      <a:pt x="23" y="110"/>
                    </a:lnTo>
                    <a:lnTo>
                      <a:pt x="23" y="121"/>
                    </a:lnTo>
                    <a:lnTo>
                      <a:pt x="23" y="134"/>
                    </a:lnTo>
                    <a:lnTo>
                      <a:pt x="29" y="140"/>
                    </a:lnTo>
                    <a:lnTo>
                      <a:pt x="37" y="153"/>
                    </a:lnTo>
                    <a:lnTo>
                      <a:pt x="46" y="166"/>
                    </a:lnTo>
                    <a:lnTo>
                      <a:pt x="58" y="178"/>
                    </a:lnTo>
                    <a:lnTo>
                      <a:pt x="78" y="202"/>
                    </a:lnTo>
                    <a:lnTo>
                      <a:pt x="90" y="218"/>
                    </a:lnTo>
                    <a:lnTo>
                      <a:pt x="96" y="231"/>
                    </a:lnTo>
                    <a:lnTo>
                      <a:pt x="98" y="240"/>
                    </a:lnTo>
                    <a:lnTo>
                      <a:pt x="98" y="256"/>
                    </a:lnTo>
                    <a:lnTo>
                      <a:pt x="102" y="266"/>
                    </a:lnTo>
                    <a:lnTo>
                      <a:pt x="98" y="280"/>
                    </a:lnTo>
                    <a:lnTo>
                      <a:pt x="96" y="299"/>
                    </a:lnTo>
                    <a:lnTo>
                      <a:pt x="90" y="312"/>
                    </a:lnTo>
                    <a:lnTo>
                      <a:pt x="69" y="292"/>
                    </a:lnTo>
                    <a:lnTo>
                      <a:pt x="76" y="280"/>
                    </a:lnTo>
                    <a:lnTo>
                      <a:pt x="78" y="266"/>
                    </a:lnTo>
                    <a:lnTo>
                      <a:pt x="81" y="253"/>
                    </a:lnTo>
                    <a:lnTo>
                      <a:pt x="81" y="240"/>
                    </a:lnTo>
                    <a:lnTo>
                      <a:pt x="81" y="227"/>
                    </a:lnTo>
                    <a:lnTo>
                      <a:pt x="76" y="211"/>
                    </a:lnTo>
                    <a:lnTo>
                      <a:pt x="73" y="202"/>
                    </a:lnTo>
                    <a:lnTo>
                      <a:pt x="64" y="194"/>
                    </a:lnTo>
                    <a:lnTo>
                      <a:pt x="55" y="185"/>
                    </a:lnTo>
                    <a:lnTo>
                      <a:pt x="40" y="169"/>
                    </a:lnTo>
                    <a:lnTo>
                      <a:pt x="29" y="156"/>
                    </a:lnTo>
                    <a:lnTo>
                      <a:pt x="23" y="146"/>
                    </a:lnTo>
                    <a:lnTo>
                      <a:pt x="11" y="127"/>
                    </a:lnTo>
                    <a:lnTo>
                      <a:pt x="5" y="110"/>
                    </a:lnTo>
                    <a:lnTo>
                      <a:pt x="3" y="104"/>
                    </a:lnTo>
                    <a:lnTo>
                      <a:pt x="0" y="85"/>
                    </a:lnTo>
                    <a:lnTo>
                      <a:pt x="0" y="65"/>
                    </a:lnTo>
                    <a:lnTo>
                      <a:pt x="3" y="49"/>
                    </a:lnTo>
                    <a:lnTo>
                      <a:pt x="3" y="36"/>
                    </a:lnTo>
                    <a:lnTo>
                      <a:pt x="5" y="23"/>
                    </a:lnTo>
                    <a:lnTo>
                      <a:pt x="8" y="10"/>
                    </a:lnTo>
                    <a:lnTo>
                      <a:pt x="11" y="0"/>
                    </a:lnTo>
                    <a:lnTo>
                      <a:pt x="52" y="7"/>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2" name="Freeform 58"/>
              <p:cNvSpPr>
                <a:spLocks/>
              </p:cNvSpPr>
              <p:nvPr/>
            </p:nvSpPr>
            <p:spPr bwMode="ltGray">
              <a:xfrm>
                <a:off x="1045" y="3906"/>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3" name="Freeform 59"/>
              <p:cNvSpPr>
                <a:spLocks/>
              </p:cNvSpPr>
              <p:nvPr/>
            </p:nvSpPr>
            <p:spPr bwMode="ltGray">
              <a:xfrm>
                <a:off x="3307" y="0"/>
                <a:ext cx="102" cy="312"/>
              </a:xfrm>
              <a:custGeom>
                <a:avLst/>
                <a:gdLst/>
                <a:ahLst/>
                <a:cxnLst>
                  <a:cxn ang="0">
                    <a:pos x="52" y="7"/>
                  </a:cxn>
                  <a:cxn ang="0">
                    <a:pos x="50" y="16"/>
                  </a:cxn>
                  <a:cxn ang="0">
                    <a:pos x="46" y="16"/>
                  </a:cxn>
                  <a:cxn ang="0">
                    <a:pos x="46" y="26"/>
                  </a:cxn>
                  <a:cxn ang="0">
                    <a:pos x="38" y="43"/>
                  </a:cxn>
                  <a:cxn ang="0">
                    <a:pos x="32" y="65"/>
                  </a:cxn>
                  <a:cxn ang="0">
                    <a:pos x="26" y="78"/>
                  </a:cxn>
                  <a:cxn ang="0">
                    <a:pos x="23" y="97"/>
                  </a:cxn>
                  <a:cxn ang="0">
                    <a:pos x="23" y="110"/>
                  </a:cxn>
                  <a:cxn ang="0">
                    <a:pos x="23" y="121"/>
                  </a:cxn>
                  <a:cxn ang="0">
                    <a:pos x="26" y="130"/>
                  </a:cxn>
                  <a:cxn ang="0">
                    <a:pos x="29" y="140"/>
                  </a:cxn>
                  <a:cxn ang="0">
                    <a:pos x="38" y="153"/>
                  </a:cxn>
                  <a:cxn ang="0">
                    <a:pos x="46" y="162"/>
                  </a:cxn>
                  <a:cxn ang="0">
                    <a:pos x="58" y="178"/>
                  </a:cxn>
                  <a:cxn ang="0">
                    <a:pos x="78" y="202"/>
                  </a:cxn>
                  <a:cxn ang="0">
                    <a:pos x="89" y="218"/>
                  </a:cxn>
                  <a:cxn ang="0">
                    <a:pos x="96" y="227"/>
                  </a:cxn>
                  <a:cxn ang="0">
                    <a:pos x="98" y="240"/>
                  </a:cxn>
                  <a:cxn ang="0">
                    <a:pos x="101" y="253"/>
                  </a:cxn>
                  <a:cxn ang="0">
                    <a:pos x="101" y="269"/>
                  </a:cxn>
                  <a:cxn ang="0">
                    <a:pos x="98" y="279"/>
                  </a:cxn>
                  <a:cxn ang="0">
                    <a:pos x="96" y="295"/>
                  </a:cxn>
                  <a:cxn ang="0">
                    <a:pos x="89" y="311"/>
                  </a:cxn>
                  <a:cxn ang="0">
                    <a:pos x="69" y="292"/>
                  </a:cxn>
                  <a:cxn ang="0">
                    <a:pos x="75" y="279"/>
                  </a:cxn>
                  <a:cxn ang="0">
                    <a:pos x="78" y="266"/>
                  </a:cxn>
                  <a:cxn ang="0">
                    <a:pos x="81" y="253"/>
                  </a:cxn>
                  <a:cxn ang="0">
                    <a:pos x="81" y="237"/>
                  </a:cxn>
                  <a:cxn ang="0">
                    <a:pos x="81" y="227"/>
                  </a:cxn>
                  <a:cxn ang="0">
                    <a:pos x="75" y="211"/>
                  </a:cxn>
                  <a:cxn ang="0">
                    <a:pos x="72" y="202"/>
                  </a:cxn>
                  <a:cxn ang="0">
                    <a:pos x="67" y="191"/>
                  </a:cxn>
                  <a:cxn ang="0">
                    <a:pos x="55" y="181"/>
                  </a:cxn>
                  <a:cxn ang="0">
                    <a:pos x="41" y="169"/>
                  </a:cxn>
                  <a:cxn ang="0">
                    <a:pos x="29" y="156"/>
                  </a:cxn>
                  <a:cxn ang="0">
                    <a:pos x="23" y="146"/>
                  </a:cxn>
                  <a:cxn ang="0">
                    <a:pos x="14" y="127"/>
                  </a:cxn>
                  <a:cxn ang="0">
                    <a:pos x="6" y="110"/>
                  </a:cxn>
                  <a:cxn ang="0">
                    <a:pos x="3" y="104"/>
                  </a:cxn>
                  <a:cxn ang="0">
                    <a:pos x="0" y="84"/>
                  </a:cxn>
                  <a:cxn ang="0">
                    <a:pos x="0" y="62"/>
                  </a:cxn>
                  <a:cxn ang="0">
                    <a:pos x="3" y="49"/>
                  </a:cxn>
                  <a:cxn ang="0">
                    <a:pos x="6" y="35"/>
                  </a:cxn>
                  <a:cxn ang="0">
                    <a:pos x="6" y="23"/>
                  </a:cxn>
                  <a:cxn ang="0">
                    <a:pos x="9" y="10"/>
                  </a:cxn>
                  <a:cxn ang="0">
                    <a:pos x="14" y="0"/>
                  </a:cxn>
                  <a:cxn ang="0">
                    <a:pos x="52" y="7"/>
                  </a:cxn>
                </a:cxnLst>
                <a:rect l="0" t="0" r="r" b="b"/>
                <a:pathLst>
                  <a:path w="102" h="312">
                    <a:moveTo>
                      <a:pt x="52" y="7"/>
                    </a:moveTo>
                    <a:lnTo>
                      <a:pt x="50" y="16"/>
                    </a:lnTo>
                    <a:lnTo>
                      <a:pt x="46" y="16"/>
                    </a:lnTo>
                    <a:lnTo>
                      <a:pt x="46" y="26"/>
                    </a:lnTo>
                    <a:lnTo>
                      <a:pt x="38" y="43"/>
                    </a:lnTo>
                    <a:lnTo>
                      <a:pt x="32" y="65"/>
                    </a:lnTo>
                    <a:lnTo>
                      <a:pt x="26" y="78"/>
                    </a:lnTo>
                    <a:lnTo>
                      <a:pt x="23" y="97"/>
                    </a:lnTo>
                    <a:lnTo>
                      <a:pt x="23" y="110"/>
                    </a:lnTo>
                    <a:lnTo>
                      <a:pt x="23" y="121"/>
                    </a:lnTo>
                    <a:lnTo>
                      <a:pt x="26" y="130"/>
                    </a:lnTo>
                    <a:lnTo>
                      <a:pt x="29" y="140"/>
                    </a:lnTo>
                    <a:lnTo>
                      <a:pt x="38" y="153"/>
                    </a:lnTo>
                    <a:lnTo>
                      <a:pt x="46" y="162"/>
                    </a:lnTo>
                    <a:lnTo>
                      <a:pt x="58" y="178"/>
                    </a:lnTo>
                    <a:lnTo>
                      <a:pt x="78" y="202"/>
                    </a:lnTo>
                    <a:lnTo>
                      <a:pt x="89" y="218"/>
                    </a:lnTo>
                    <a:lnTo>
                      <a:pt x="96" y="227"/>
                    </a:lnTo>
                    <a:lnTo>
                      <a:pt x="98" y="240"/>
                    </a:lnTo>
                    <a:lnTo>
                      <a:pt x="101" y="253"/>
                    </a:lnTo>
                    <a:lnTo>
                      <a:pt x="101" y="269"/>
                    </a:lnTo>
                    <a:lnTo>
                      <a:pt x="98" y="279"/>
                    </a:lnTo>
                    <a:lnTo>
                      <a:pt x="96" y="295"/>
                    </a:lnTo>
                    <a:lnTo>
                      <a:pt x="89" y="311"/>
                    </a:lnTo>
                    <a:lnTo>
                      <a:pt x="69" y="292"/>
                    </a:lnTo>
                    <a:lnTo>
                      <a:pt x="75" y="279"/>
                    </a:lnTo>
                    <a:lnTo>
                      <a:pt x="78" y="266"/>
                    </a:lnTo>
                    <a:lnTo>
                      <a:pt x="81" y="253"/>
                    </a:lnTo>
                    <a:lnTo>
                      <a:pt x="81" y="237"/>
                    </a:lnTo>
                    <a:lnTo>
                      <a:pt x="81" y="227"/>
                    </a:lnTo>
                    <a:lnTo>
                      <a:pt x="75" y="211"/>
                    </a:lnTo>
                    <a:lnTo>
                      <a:pt x="72" y="202"/>
                    </a:lnTo>
                    <a:lnTo>
                      <a:pt x="67" y="191"/>
                    </a:lnTo>
                    <a:lnTo>
                      <a:pt x="55" y="181"/>
                    </a:lnTo>
                    <a:lnTo>
                      <a:pt x="41" y="169"/>
                    </a:lnTo>
                    <a:lnTo>
                      <a:pt x="29" y="156"/>
                    </a:lnTo>
                    <a:lnTo>
                      <a:pt x="23" y="146"/>
                    </a:lnTo>
                    <a:lnTo>
                      <a:pt x="14" y="127"/>
                    </a:lnTo>
                    <a:lnTo>
                      <a:pt x="6" y="110"/>
                    </a:lnTo>
                    <a:lnTo>
                      <a:pt x="3" y="104"/>
                    </a:lnTo>
                    <a:lnTo>
                      <a:pt x="0" y="84"/>
                    </a:lnTo>
                    <a:lnTo>
                      <a:pt x="0" y="62"/>
                    </a:lnTo>
                    <a:lnTo>
                      <a:pt x="3" y="49"/>
                    </a:lnTo>
                    <a:lnTo>
                      <a:pt x="6" y="35"/>
                    </a:lnTo>
                    <a:lnTo>
                      <a:pt x="6" y="23"/>
                    </a:lnTo>
                    <a:lnTo>
                      <a:pt x="9" y="10"/>
                    </a:lnTo>
                    <a:lnTo>
                      <a:pt x="14" y="0"/>
                    </a:lnTo>
                    <a:lnTo>
                      <a:pt x="52" y="7"/>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4" name="Freeform 60"/>
              <p:cNvSpPr>
                <a:spLocks/>
              </p:cNvSpPr>
              <p:nvPr/>
            </p:nvSpPr>
            <p:spPr bwMode="ltGray">
              <a:xfrm>
                <a:off x="2412" y="3901"/>
                <a:ext cx="58" cy="102"/>
              </a:xfrm>
              <a:custGeom>
                <a:avLst/>
                <a:gdLst/>
                <a:ahLst/>
                <a:cxnLst>
                  <a:cxn ang="0">
                    <a:pos x="16" y="101"/>
                  </a:cxn>
                  <a:cxn ang="0">
                    <a:pos x="0" y="0"/>
                  </a:cxn>
                  <a:cxn ang="0">
                    <a:pos x="57" y="52"/>
                  </a:cxn>
                  <a:cxn ang="0">
                    <a:pos x="16" y="101"/>
                  </a:cxn>
                </a:cxnLst>
                <a:rect l="0" t="0" r="r" b="b"/>
                <a:pathLst>
                  <a:path w="58" h="102">
                    <a:moveTo>
                      <a:pt x="16" y="101"/>
                    </a:moveTo>
                    <a:lnTo>
                      <a:pt x="0" y="0"/>
                    </a:lnTo>
                    <a:lnTo>
                      <a:pt x="57" y="52"/>
                    </a:lnTo>
                    <a:lnTo>
                      <a:pt x="16"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5" name="Freeform 61"/>
              <p:cNvSpPr>
                <a:spLocks/>
              </p:cNvSpPr>
              <p:nvPr/>
            </p:nvSpPr>
            <p:spPr bwMode="ltGray">
              <a:xfrm>
                <a:off x="2972" y="63"/>
                <a:ext cx="56" cy="102"/>
              </a:xfrm>
              <a:custGeom>
                <a:avLst/>
                <a:gdLst/>
                <a:ahLst/>
                <a:cxnLst>
                  <a:cxn ang="0">
                    <a:pos x="14" y="101"/>
                  </a:cxn>
                  <a:cxn ang="0">
                    <a:pos x="0" y="0"/>
                  </a:cxn>
                  <a:cxn ang="0">
                    <a:pos x="55" y="51"/>
                  </a:cxn>
                  <a:cxn ang="0">
                    <a:pos x="14" y="101"/>
                  </a:cxn>
                </a:cxnLst>
                <a:rect l="0" t="0" r="r" b="b"/>
                <a:pathLst>
                  <a:path w="56" h="102">
                    <a:moveTo>
                      <a:pt x="14" y="101"/>
                    </a:moveTo>
                    <a:lnTo>
                      <a:pt x="0" y="0"/>
                    </a:lnTo>
                    <a:lnTo>
                      <a:pt x="55" y="51"/>
                    </a:lnTo>
                    <a:lnTo>
                      <a:pt x="14"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6" name="Freeform 62"/>
              <p:cNvSpPr>
                <a:spLocks/>
              </p:cNvSpPr>
              <p:nvPr/>
            </p:nvSpPr>
            <p:spPr bwMode="ltGray">
              <a:xfrm>
                <a:off x="212" y="884"/>
                <a:ext cx="59" cy="101"/>
              </a:xfrm>
              <a:custGeom>
                <a:avLst/>
                <a:gdLst/>
                <a:ahLst/>
                <a:cxnLst>
                  <a:cxn ang="0">
                    <a:pos x="16" y="100"/>
                  </a:cxn>
                  <a:cxn ang="0">
                    <a:pos x="0" y="0"/>
                  </a:cxn>
                  <a:cxn ang="0">
                    <a:pos x="58" y="51"/>
                  </a:cxn>
                  <a:cxn ang="0">
                    <a:pos x="16" y="100"/>
                  </a:cxn>
                </a:cxnLst>
                <a:rect l="0" t="0" r="r" b="b"/>
                <a:pathLst>
                  <a:path w="59" h="101">
                    <a:moveTo>
                      <a:pt x="16" y="100"/>
                    </a:moveTo>
                    <a:lnTo>
                      <a:pt x="0" y="0"/>
                    </a:lnTo>
                    <a:lnTo>
                      <a:pt x="58" y="51"/>
                    </a:lnTo>
                    <a:lnTo>
                      <a:pt x="16" y="10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7" name="Freeform 63"/>
              <p:cNvSpPr>
                <a:spLocks/>
              </p:cNvSpPr>
              <p:nvPr/>
            </p:nvSpPr>
            <p:spPr bwMode="ltGray">
              <a:xfrm>
                <a:off x="1452" y="115"/>
                <a:ext cx="53" cy="68"/>
              </a:xfrm>
              <a:custGeom>
                <a:avLst/>
                <a:gdLst/>
                <a:ahLst/>
                <a:cxnLst>
                  <a:cxn ang="0">
                    <a:pos x="30" y="0"/>
                  </a:cxn>
                  <a:cxn ang="0">
                    <a:pos x="0" y="18"/>
                  </a:cxn>
                  <a:cxn ang="0">
                    <a:pos x="14" y="67"/>
                  </a:cxn>
                  <a:cxn ang="0">
                    <a:pos x="52" y="42"/>
                  </a:cxn>
                  <a:cxn ang="0">
                    <a:pos x="30" y="0"/>
                  </a:cxn>
                </a:cxnLst>
                <a:rect l="0" t="0" r="r" b="b"/>
                <a:pathLst>
                  <a:path w="53" h="68">
                    <a:moveTo>
                      <a:pt x="30" y="0"/>
                    </a:moveTo>
                    <a:lnTo>
                      <a:pt x="0" y="18"/>
                    </a:lnTo>
                    <a:lnTo>
                      <a:pt x="14" y="67"/>
                    </a:lnTo>
                    <a:lnTo>
                      <a:pt x="52" y="42"/>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8" name="Freeform 64"/>
              <p:cNvSpPr>
                <a:spLocks/>
              </p:cNvSpPr>
              <p:nvPr/>
            </p:nvSpPr>
            <p:spPr bwMode="ltGray">
              <a:xfrm>
                <a:off x="4571" y="216"/>
                <a:ext cx="55" cy="66"/>
              </a:xfrm>
              <a:custGeom>
                <a:avLst/>
                <a:gdLst/>
                <a:ahLst/>
                <a:cxnLst>
                  <a:cxn ang="0">
                    <a:pos x="30" y="0"/>
                  </a:cxn>
                  <a:cxn ang="0">
                    <a:pos x="0" y="18"/>
                  </a:cxn>
                  <a:cxn ang="0">
                    <a:pos x="16" y="65"/>
                  </a:cxn>
                  <a:cxn ang="0">
                    <a:pos x="54" y="42"/>
                  </a:cxn>
                  <a:cxn ang="0">
                    <a:pos x="30" y="0"/>
                  </a:cxn>
                </a:cxnLst>
                <a:rect l="0" t="0" r="r" b="b"/>
                <a:pathLst>
                  <a:path w="55" h="66">
                    <a:moveTo>
                      <a:pt x="30" y="0"/>
                    </a:moveTo>
                    <a:lnTo>
                      <a:pt x="0" y="18"/>
                    </a:lnTo>
                    <a:lnTo>
                      <a:pt x="16" y="65"/>
                    </a:lnTo>
                    <a:lnTo>
                      <a:pt x="54" y="42"/>
                    </a:lnTo>
                    <a:lnTo>
                      <a:pt x="30"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89" name="Freeform 65"/>
              <p:cNvSpPr>
                <a:spLocks/>
              </p:cNvSpPr>
              <p:nvPr/>
            </p:nvSpPr>
            <p:spPr bwMode="ltGray">
              <a:xfrm>
                <a:off x="5490" y="2335"/>
                <a:ext cx="57" cy="69"/>
              </a:xfrm>
              <a:custGeom>
                <a:avLst/>
                <a:gdLst/>
                <a:ahLst/>
                <a:cxnLst>
                  <a:cxn ang="0">
                    <a:pos x="31" y="0"/>
                  </a:cxn>
                  <a:cxn ang="0">
                    <a:pos x="0" y="21"/>
                  </a:cxn>
                  <a:cxn ang="0">
                    <a:pos x="17" y="68"/>
                  </a:cxn>
                  <a:cxn ang="0">
                    <a:pos x="56" y="44"/>
                  </a:cxn>
                  <a:cxn ang="0">
                    <a:pos x="31" y="0"/>
                  </a:cxn>
                </a:cxnLst>
                <a:rect l="0" t="0" r="r" b="b"/>
                <a:pathLst>
                  <a:path w="57" h="69">
                    <a:moveTo>
                      <a:pt x="31" y="0"/>
                    </a:moveTo>
                    <a:lnTo>
                      <a:pt x="0" y="21"/>
                    </a:lnTo>
                    <a:lnTo>
                      <a:pt x="17" y="68"/>
                    </a:lnTo>
                    <a:lnTo>
                      <a:pt x="56" y="44"/>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90" name="Freeform 66"/>
              <p:cNvSpPr>
                <a:spLocks/>
              </p:cNvSpPr>
              <p:nvPr/>
            </p:nvSpPr>
            <p:spPr bwMode="ltGray">
              <a:xfrm>
                <a:off x="5631" y="1402"/>
                <a:ext cx="58" cy="65"/>
              </a:xfrm>
              <a:custGeom>
                <a:avLst/>
                <a:gdLst/>
                <a:ahLst/>
                <a:cxnLst>
                  <a:cxn ang="0">
                    <a:pos x="31" y="0"/>
                  </a:cxn>
                  <a:cxn ang="0">
                    <a:pos x="0" y="17"/>
                  </a:cxn>
                  <a:cxn ang="0">
                    <a:pos x="17" y="64"/>
                  </a:cxn>
                  <a:cxn ang="0">
                    <a:pos x="57" y="41"/>
                  </a:cxn>
                  <a:cxn ang="0">
                    <a:pos x="31" y="0"/>
                  </a:cxn>
                </a:cxnLst>
                <a:rect l="0" t="0" r="r" b="b"/>
                <a:pathLst>
                  <a:path w="58" h="65">
                    <a:moveTo>
                      <a:pt x="31" y="0"/>
                    </a:moveTo>
                    <a:lnTo>
                      <a:pt x="0" y="17"/>
                    </a:lnTo>
                    <a:lnTo>
                      <a:pt x="17" y="64"/>
                    </a:lnTo>
                    <a:lnTo>
                      <a:pt x="57" y="41"/>
                    </a:lnTo>
                    <a:lnTo>
                      <a:pt x="31" y="0"/>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91" name="Freeform 67"/>
              <p:cNvSpPr>
                <a:spLocks/>
              </p:cNvSpPr>
              <p:nvPr/>
            </p:nvSpPr>
            <p:spPr bwMode="ltGray">
              <a:xfrm>
                <a:off x="0" y="1366"/>
                <a:ext cx="60" cy="102"/>
              </a:xfrm>
              <a:custGeom>
                <a:avLst/>
                <a:gdLst/>
                <a:ahLst/>
                <a:cxnLst>
                  <a:cxn ang="0">
                    <a:pos x="17" y="101"/>
                  </a:cxn>
                  <a:cxn ang="0">
                    <a:pos x="0" y="0"/>
                  </a:cxn>
                  <a:cxn ang="0">
                    <a:pos x="59" y="52"/>
                  </a:cxn>
                  <a:cxn ang="0">
                    <a:pos x="17" y="101"/>
                  </a:cxn>
                </a:cxnLst>
                <a:rect l="0" t="0" r="r" b="b"/>
                <a:pathLst>
                  <a:path w="60" h="102">
                    <a:moveTo>
                      <a:pt x="17" y="101"/>
                    </a:moveTo>
                    <a:lnTo>
                      <a:pt x="0" y="0"/>
                    </a:lnTo>
                    <a:lnTo>
                      <a:pt x="59" y="52"/>
                    </a:lnTo>
                    <a:lnTo>
                      <a:pt x="17" y="101"/>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sp>
            <p:nvSpPr>
              <p:cNvPr id="1092" name="Freeform 68"/>
              <p:cNvSpPr>
                <a:spLocks/>
              </p:cNvSpPr>
              <p:nvPr/>
            </p:nvSpPr>
            <p:spPr bwMode="ltGray">
              <a:xfrm>
                <a:off x="196" y="1205"/>
                <a:ext cx="59" cy="105"/>
              </a:xfrm>
              <a:custGeom>
                <a:avLst/>
                <a:gdLst/>
                <a:ahLst/>
                <a:cxnLst>
                  <a:cxn ang="0">
                    <a:pos x="17" y="104"/>
                  </a:cxn>
                  <a:cxn ang="0">
                    <a:pos x="0" y="0"/>
                  </a:cxn>
                  <a:cxn ang="0">
                    <a:pos x="58" y="54"/>
                  </a:cxn>
                  <a:cxn ang="0">
                    <a:pos x="17" y="104"/>
                  </a:cxn>
                </a:cxnLst>
                <a:rect l="0" t="0" r="r" b="b"/>
                <a:pathLst>
                  <a:path w="59" h="105">
                    <a:moveTo>
                      <a:pt x="17" y="104"/>
                    </a:moveTo>
                    <a:lnTo>
                      <a:pt x="0" y="0"/>
                    </a:lnTo>
                    <a:lnTo>
                      <a:pt x="58" y="54"/>
                    </a:lnTo>
                    <a:lnTo>
                      <a:pt x="17" y="104"/>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grpSp>
        <p:sp>
          <p:nvSpPr>
            <p:cNvPr id="1094" name="Freeform 70"/>
            <p:cNvSpPr>
              <a:spLocks/>
            </p:cNvSpPr>
            <p:nvPr/>
          </p:nvSpPr>
          <p:spPr bwMode="ltGray">
            <a:xfrm>
              <a:off x="373" y="786"/>
              <a:ext cx="104" cy="309"/>
            </a:xfrm>
            <a:custGeom>
              <a:avLst/>
              <a:gdLst/>
              <a:ahLst/>
              <a:cxnLst>
                <a:cxn ang="0">
                  <a:pos x="53" y="6"/>
                </a:cxn>
                <a:cxn ang="0">
                  <a:pos x="51" y="16"/>
                </a:cxn>
                <a:cxn ang="0">
                  <a:pos x="47" y="16"/>
                </a:cxn>
                <a:cxn ang="0">
                  <a:pos x="44" y="22"/>
                </a:cxn>
                <a:cxn ang="0">
                  <a:pos x="39" y="42"/>
                </a:cxn>
                <a:cxn ang="0">
                  <a:pos x="29" y="65"/>
                </a:cxn>
                <a:cxn ang="0">
                  <a:pos x="27" y="77"/>
                </a:cxn>
                <a:cxn ang="0">
                  <a:pos x="24" y="97"/>
                </a:cxn>
                <a:cxn ang="0">
                  <a:pos x="24" y="106"/>
                </a:cxn>
                <a:cxn ang="0">
                  <a:pos x="24" y="120"/>
                </a:cxn>
                <a:cxn ang="0">
                  <a:pos x="27" y="130"/>
                </a:cxn>
                <a:cxn ang="0">
                  <a:pos x="29" y="139"/>
                </a:cxn>
                <a:cxn ang="0">
                  <a:pos x="39" y="149"/>
                </a:cxn>
                <a:cxn ang="0">
                  <a:pos x="47" y="162"/>
                </a:cxn>
                <a:cxn ang="0">
                  <a:pos x="59" y="178"/>
                </a:cxn>
                <a:cxn ang="0">
                  <a:pos x="80" y="201"/>
                </a:cxn>
                <a:cxn ang="0">
                  <a:pos x="91" y="217"/>
                </a:cxn>
                <a:cxn ang="0">
                  <a:pos x="97" y="227"/>
                </a:cxn>
                <a:cxn ang="0">
                  <a:pos x="100" y="239"/>
                </a:cxn>
                <a:cxn ang="0">
                  <a:pos x="103" y="252"/>
                </a:cxn>
                <a:cxn ang="0">
                  <a:pos x="103" y="265"/>
                </a:cxn>
                <a:cxn ang="0">
                  <a:pos x="100" y="279"/>
                </a:cxn>
                <a:cxn ang="0">
                  <a:pos x="97" y="295"/>
                </a:cxn>
                <a:cxn ang="0">
                  <a:pos x="91" y="308"/>
                </a:cxn>
                <a:cxn ang="0">
                  <a:pos x="71" y="288"/>
                </a:cxn>
                <a:cxn ang="0">
                  <a:pos x="76" y="279"/>
                </a:cxn>
                <a:cxn ang="0">
                  <a:pos x="80" y="262"/>
                </a:cxn>
                <a:cxn ang="0">
                  <a:pos x="83" y="252"/>
                </a:cxn>
                <a:cxn ang="0">
                  <a:pos x="83" y="236"/>
                </a:cxn>
                <a:cxn ang="0">
                  <a:pos x="83" y="227"/>
                </a:cxn>
                <a:cxn ang="0">
                  <a:pos x="76" y="211"/>
                </a:cxn>
                <a:cxn ang="0">
                  <a:pos x="74" y="201"/>
                </a:cxn>
                <a:cxn ang="0">
                  <a:pos x="68" y="190"/>
                </a:cxn>
                <a:cxn ang="0">
                  <a:pos x="56" y="181"/>
                </a:cxn>
                <a:cxn ang="0">
                  <a:pos x="41" y="168"/>
                </a:cxn>
                <a:cxn ang="0">
                  <a:pos x="29" y="155"/>
                </a:cxn>
                <a:cxn ang="0">
                  <a:pos x="24" y="146"/>
                </a:cxn>
                <a:cxn ang="0">
                  <a:pos x="12" y="126"/>
                </a:cxn>
                <a:cxn ang="0">
                  <a:pos x="6" y="109"/>
                </a:cxn>
                <a:cxn ang="0">
                  <a:pos x="3" y="100"/>
                </a:cxn>
                <a:cxn ang="0">
                  <a:pos x="0" y="84"/>
                </a:cxn>
                <a:cxn ang="0">
                  <a:pos x="0" y="61"/>
                </a:cxn>
                <a:cxn ang="0">
                  <a:pos x="3" y="49"/>
                </a:cxn>
                <a:cxn ang="0">
                  <a:pos x="6" y="35"/>
                </a:cxn>
                <a:cxn ang="0">
                  <a:pos x="6" y="22"/>
                </a:cxn>
                <a:cxn ang="0">
                  <a:pos x="9" y="9"/>
                </a:cxn>
                <a:cxn ang="0">
                  <a:pos x="15" y="0"/>
                </a:cxn>
                <a:cxn ang="0">
                  <a:pos x="53" y="6"/>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solidFill>
              <a:schemeClr val="folHlink"/>
            </a:solidFill>
            <a:ln w="9525" cap="rnd">
              <a:noFill/>
              <a:round/>
              <a:headEnd/>
              <a:tailEnd/>
            </a:ln>
            <a:effectLst>
              <a:outerShdw dist="35921" dir="2700000" algn="ctr" rotWithShape="0">
                <a:schemeClr val="bg2">
                  <a:alpha val="50000"/>
                </a:schemeClr>
              </a:outerShdw>
            </a:effectLst>
          </p:spPr>
          <p:txBody>
            <a:bodyPr/>
            <a:lstStyle/>
            <a:p>
              <a:pPr algn="l" rtl="0" eaLnBrk="0" hangingPunct="0">
                <a:defRPr/>
              </a:pPr>
              <a:endParaRPr lang="ar-SA" dirty="0">
                <a:cs typeface="+mn-cs"/>
              </a:endParaRPr>
            </a:p>
          </p:txBody>
        </p:sp>
      </p:grpSp>
      <p:sp>
        <p:nvSpPr>
          <p:cNvPr id="1027" name="Rectangle 7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ar-SA" smtClean="0"/>
              <a:t>انقر لتحرير نمط العنوان الرئيسي</a:t>
            </a:r>
          </a:p>
        </p:txBody>
      </p:sp>
      <p:sp>
        <p:nvSpPr>
          <p:cNvPr id="1028" name="Rectangle 7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98" name="Rectangle 7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rtl="0" eaLnBrk="0" hangingPunct="0">
              <a:defRPr sz="1400" smtClean="0">
                <a:cs typeface="+mn-cs"/>
              </a:defRPr>
            </a:lvl1pPr>
          </a:lstStyle>
          <a:p>
            <a:pPr>
              <a:defRPr/>
            </a:pPr>
            <a:fld id="{2FE6A93C-166A-4AF1-AF17-890BC5C208E6}" type="datetimeFigureOut">
              <a:rPr lang="ar-SA" smtClean="0"/>
              <a:pPr>
                <a:defRPr/>
              </a:pPr>
              <a:t>21/03/32</a:t>
            </a:fld>
            <a:endParaRPr lang="ar-SA" dirty="0"/>
          </a:p>
        </p:txBody>
      </p:sp>
      <p:sp>
        <p:nvSpPr>
          <p:cNvPr id="1099" name="Rectangle 7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rtl="0" eaLnBrk="0" hangingPunct="0">
              <a:defRPr sz="1400" smtClean="0">
                <a:cs typeface="+mn-cs"/>
              </a:defRPr>
            </a:lvl1pPr>
          </a:lstStyle>
          <a:p>
            <a:pPr>
              <a:defRPr/>
            </a:pPr>
            <a:endParaRPr lang="ar-SA" dirty="0"/>
          </a:p>
        </p:txBody>
      </p:sp>
      <p:sp>
        <p:nvSpPr>
          <p:cNvPr id="1100" name="Rectangle 7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rtl="0" eaLnBrk="0" hangingPunct="0">
              <a:defRPr sz="1400" smtClean="0">
                <a:cs typeface="+mn-cs"/>
              </a:defRPr>
            </a:lvl1pPr>
          </a:lstStyle>
          <a:p>
            <a:pPr>
              <a:defRPr/>
            </a:pPr>
            <a:fld id="{A32BED0C-EED0-46E7-87B2-72B3F38B1386}" type="slidenum">
              <a:rPr lang="ar-SA" smtClean="0"/>
              <a:pPr>
                <a:defRPr/>
              </a:pPr>
              <a:t>‹#›</a:t>
            </a:fld>
            <a:endParaRPr lang="ar-SA"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1" eaLnBrk="1" fontAlgn="base" hangingPunct="1">
        <a:spcBef>
          <a:spcPct val="0"/>
        </a:spcBef>
        <a:spcAft>
          <a:spcPct val="0"/>
        </a:spcAft>
        <a:defRPr sz="4400">
          <a:solidFill>
            <a:schemeClr val="tx2"/>
          </a:solidFill>
          <a:latin typeface="+mj-lt"/>
          <a:ea typeface="+mj-ea"/>
          <a:cs typeface="Arial" pitchFamily="34" charset="0"/>
        </a:defRPr>
      </a:lvl1pPr>
      <a:lvl2pPr algn="ctr" rtl="1" eaLnBrk="1" fontAlgn="base" hangingPunct="1">
        <a:spcBef>
          <a:spcPct val="0"/>
        </a:spcBef>
        <a:spcAft>
          <a:spcPct val="0"/>
        </a:spcAft>
        <a:defRPr sz="4400">
          <a:solidFill>
            <a:schemeClr val="tx2"/>
          </a:solidFill>
          <a:latin typeface="Arial" pitchFamily="34" charset="0"/>
          <a:cs typeface="Arial" pitchFamily="34" charset="0"/>
        </a:defRPr>
      </a:lvl2pPr>
      <a:lvl3pPr algn="ctr" rtl="1" eaLnBrk="1" fontAlgn="base" hangingPunct="1">
        <a:spcBef>
          <a:spcPct val="0"/>
        </a:spcBef>
        <a:spcAft>
          <a:spcPct val="0"/>
        </a:spcAft>
        <a:defRPr sz="4400">
          <a:solidFill>
            <a:schemeClr val="tx2"/>
          </a:solidFill>
          <a:latin typeface="Arial" pitchFamily="34" charset="0"/>
          <a:cs typeface="Arial" pitchFamily="34" charset="0"/>
        </a:defRPr>
      </a:lvl3pPr>
      <a:lvl4pPr algn="ctr" rtl="1" eaLnBrk="1" fontAlgn="base" hangingPunct="1">
        <a:spcBef>
          <a:spcPct val="0"/>
        </a:spcBef>
        <a:spcAft>
          <a:spcPct val="0"/>
        </a:spcAft>
        <a:defRPr sz="4400">
          <a:solidFill>
            <a:schemeClr val="tx2"/>
          </a:solidFill>
          <a:latin typeface="Arial" pitchFamily="34" charset="0"/>
          <a:cs typeface="Arial" pitchFamily="34" charset="0"/>
        </a:defRPr>
      </a:lvl4pPr>
      <a:lvl5pPr algn="ctr" rtl="1"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1" eaLnBrk="1" fontAlgn="base" hangingPunct="1">
        <a:spcBef>
          <a:spcPct val="0"/>
        </a:spcBef>
        <a:spcAft>
          <a:spcPct val="0"/>
        </a:spcAft>
        <a:defRPr sz="4400">
          <a:solidFill>
            <a:schemeClr val="tx2"/>
          </a:solidFill>
          <a:latin typeface="Arial" pitchFamily="34" charset="0"/>
        </a:defRPr>
      </a:lvl6pPr>
      <a:lvl7pPr marL="914400" algn="ctr" rtl="1" eaLnBrk="1" fontAlgn="base" hangingPunct="1">
        <a:spcBef>
          <a:spcPct val="0"/>
        </a:spcBef>
        <a:spcAft>
          <a:spcPct val="0"/>
        </a:spcAft>
        <a:defRPr sz="4400">
          <a:solidFill>
            <a:schemeClr val="tx2"/>
          </a:solidFill>
          <a:latin typeface="Arial" pitchFamily="34" charset="0"/>
        </a:defRPr>
      </a:lvl7pPr>
      <a:lvl8pPr marL="1371600" algn="ctr" rtl="1" eaLnBrk="1" fontAlgn="base" hangingPunct="1">
        <a:spcBef>
          <a:spcPct val="0"/>
        </a:spcBef>
        <a:spcAft>
          <a:spcPct val="0"/>
        </a:spcAft>
        <a:defRPr sz="4400">
          <a:solidFill>
            <a:schemeClr val="tx2"/>
          </a:solidFill>
          <a:latin typeface="Arial" pitchFamily="34" charset="0"/>
        </a:defRPr>
      </a:lvl8pPr>
      <a:lvl9pPr marL="1828800" algn="ctr" rtl="1" eaLnBrk="1" fontAlgn="base" hangingPunct="1">
        <a:spcBef>
          <a:spcPct val="0"/>
        </a:spcBef>
        <a:spcAft>
          <a:spcPct val="0"/>
        </a:spcAft>
        <a:defRPr sz="4400">
          <a:solidFill>
            <a:schemeClr val="tx2"/>
          </a:solidFill>
          <a:latin typeface="Arial" pitchFamily="34" charset="0"/>
        </a:defRPr>
      </a:lvl9pPr>
    </p:titleStyle>
    <p:bodyStyle>
      <a:lvl1pPr marL="342900" indent="-342900" algn="r" rtl="1" eaLnBrk="1" fontAlgn="base" hangingPunct="1">
        <a:spcBef>
          <a:spcPct val="20000"/>
        </a:spcBef>
        <a:spcAft>
          <a:spcPct val="0"/>
        </a:spcAft>
        <a:buClr>
          <a:schemeClr val="tx2"/>
        </a:buClr>
        <a:buChar char="•"/>
        <a:defRPr sz="3200">
          <a:solidFill>
            <a:schemeClr val="tx1"/>
          </a:solidFill>
          <a:latin typeface="+mn-lt"/>
          <a:ea typeface="+mn-ea"/>
          <a:cs typeface="Times New Roman" pitchFamily="18" charset="0"/>
        </a:defRPr>
      </a:lvl1pPr>
      <a:lvl2pPr marL="742950" indent="-285750" algn="r" rtl="1" eaLnBrk="1" fontAlgn="base" hangingPunct="1">
        <a:spcBef>
          <a:spcPct val="20000"/>
        </a:spcBef>
        <a:spcAft>
          <a:spcPct val="0"/>
        </a:spcAft>
        <a:buClr>
          <a:schemeClr val="tx1"/>
        </a:buClr>
        <a:buChar char="•"/>
        <a:defRPr sz="2800">
          <a:solidFill>
            <a:schemeClr val="tx1"/>
          </a:solidFill>
          <a:latin typeface="+mn-lt"/>
        </a:defRPr>
      </a:lvl2pPr>
      <a:lvl3pPr marL="1143000" indent="-228600" algn="r" rtl="1" eaLnBrk="1" fontAlgn="base" hangingPunct="1">
        <a:spcBef>
          <a:spcPct val="20000"/>
        </a:spcBef>
        <a:spcAft>
          <a:spcPct val="0"/>
        </a:spcAft>
        <a:buClr>
          <a:schemeClr val="tx2"/>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000">
          <a:solidFill>
            <a:schemeClr val="tx1"/>
          </a:solidFill>
          <a:latin typeface="+mn-lt"/>
        </a:defRPr>
      </a:lvl4pPr>
      <a:lvl5pPr marL="2057400" indent="-228600" algn="r" rtl="1" eaLnBrk="1" fontAlgn="base" hangingPunct="1">
        <a:spcBef>
          <a:spcPct val="20000"/>
        </a:spcBef>
        <a:spcAft>
          <a:spcPct val="0"/>
        </a:spcAft>
        <a:buClr>
          <a:schemeClr val="hlink"/>
        </a:buClr>
        <a:buChar char="•"/>
        <a:defRPr sz="2000">
          <a:solidFill>
            <a:schemeClr val="tx1"/>
          </a:solidFill>
          <a:latin typeface="+mn-lt"/>
        </a:defRPr>
      </a:lvl5pPr>
      <a:lvl6pPr marL="2514600" indent="-228600" algn="r" rtl="1" eaLnBrk="1" fontAlgn="base" hangingPunct="1">
        <a:spcBef>
          <a:spcPct val="20000"/>
        </a:spcBef>
        <a:spcAft>
          <a:spcPct val="0"/>
        </a:spcAft>
        <a:buClr>
          <a:schemeClr val="hlink"/>
        </a:buClr>
        <a:buChar char="•"/>
        <a:defRPr sz="2000">
          <a:solidFill>
            <a:schemeClr val="tx1"/>
          </a:solidFill>
          <a:latin typeface="+mn-lt"/>
        </a:defRPr>
      </a:lvl6pPr>
      <a:lvl7pPr marL="2971800" indent="-228600" algn="r" rtl="1" eaLnBrk="1" fontAlgn="base" hangingPunct="1">
        <a:spcBef>
          <a:spcPct val="20000"/>
        </a:spcBef>
        <a:spcAft>
          <a:spcPct val="0"/>
        </a:spcAft>
        <a:buClr>
          <a:schemeClr val="hlink"/>
        </a:buClr>
        <a:buChar char="•"/>
        <a:defRPr sz="2000">
          <a:solidFill>
            <a:schemeClr val="tx1"/>
          </a:solidFill>
          <a:latin typeface="+mn-lt"/>
        </a:defRPr>
      </a:lvl7pPr>
      <a:lvl8pPr marL="3429000" indent="-228600" algn="r" rtl="1" eaLnBrk="1" fontAlgn="base" hangingPunct="1">
        <a:spcBef>
          <a:spcPct val="20000"/>
        </a:spcBef>
        <a:spcAft>
          <a:spcPct val="0"/>
        </a:spcAft>
        <a:buClr>
          <a:schemeClr val="hlink"/>
        </a:buClr>
        <a:buChar char="•"/>
        <a:defRPr sz="2000">
          <a:solidFill>
            <a:schemeClr val="tx1"/>
          </a:solidFill>
          <a:latin typeface="+mn-lt"/>
        </a:defRPr>
      </a:lvl8pPr>
      <a:lvl9pPr marL="3886200" indent="-228600" algn="r" rtl="1" eaLnBrk="1" fontAlgn="base" hangingPunct="1">
        <a:spcBef>
          <a:spcPct val="20000"/>
        </a:spcBef>
        <a:spcAft>
          <a:spcPct val="0"/>
        </a:spcAft>
        <a:buClr>
          <a:schemeClr val="hlink"/>
        </a:buClr>
        <a:buChar char="•"/>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3.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p:cNvGraphicFramePr>
          <p:nvPr/>
        </p:nvGraphicFramePr>
        <p:xfrm>
          <a:off x="7924800" y="5429264"/>
          <a:ext cx="1219200" cy="1219200"/>
        </p:xfrm>
        <a:graphic>
          <a:graphicData uri="http://schemas.openxmlformats.org/presentationml/2006/ole">
            <p:oleObj spid="_x0000_s1026" name="Clip" r:id="rId3" imgW="3974400" imgH="3468960" progId="">
              <p:embed/>
            </p:oleObj>
          </a:graphicData>
        </a:graphic>
      </p:graphicFrame>
      <p:sp>
        <p:nvSpPr>
          <p:cNvPr id="5" name="عنوان فرعي 2"/>
          <p:cNvSpPr txBox="1">
            <a:spLocks/>
          </p:cNvSpPr>
          <p:nvPr/>
        </p:nvSpPr>
        <p:spPr bwMode="auto">
          <a:xfrm>
            <a:off x="4357686" y="428604"/>
            <a:ext cx="4786314" cy="857232"/>
          </a:xfrm>
          <a:prstGeom prst="rect">
            <a:avLst/>
          </a:prstGeom>
          <a:solidFill>
            <a:schemeClr val="accent6">
              <a:lumMod val="7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ctr" defTabSz="914400" rtl="1" eaLnBrk="1" fontAlgn="base" latinLnBrk="0" hangingPunct="1">
              <a:lnSpc>
                <a:spcPct val="100000"/>
              </a:lnSpc>
              <a:spcBef>
                <a:spcPct val="20000"/>
              </a:spcBef>
              <a:spcAft>
                <a:spcPct val="0"/>
              </a:spcAft>
              <a:buClrTx/>
              <a:buSzTx/>
              <a:buFont typeface="Arial" charset="0"/>
              <a:buNone/>
              <a:tabLst/>
              <a:defRPr/>
            </a:pPr>
            <a:r>
              <a:rPr kumimoji="0" lang="ar-SY" sz="2400" b="1" i="0" u="none" strike="noStrike" kern="1200" cap="none" spc="0" normalizeH="0" baseline="0" noProof="0" dirty="0" smtClean="0">
                <a:ln>
                  <a:noFill/>
                </a:ln>
                <a:solidFill>
                  <a:srgbClr val="FFFFFF"/>
                </a:solidFill>
                <a:uLnTx/>
                <a:uFillTx/>
                <a:latin typeface="Tahoma" pitchFamily="34" charset="0"/>
                <a:cs typeface="Tahoma" pitchFamily="34" charset="0"/>
              </a:rPr>
              <a:t> مخبر النظم الالكترونية المتقدمة</a:t>
            </a:r>
            <a:endParaRPr kumimoji="0" lang="en-US" sz="2400" b="1" i="0" u="none" strike="noStrike" kern="1200" cap="none" spc="0" normalizeH="0" baseline="0" noProof="0" dirty="0">
              <a:ln>
                <a:noFill/>
              </a:ln>
              <a:solidFill>
                <a:srgbClr val="FFFFFF"/>
              </a:solidFill>
              <a:uLnTx/>
              <a:uFillTx/>
              <a:latin typeface="Tahoma" pitchFamily="34" charset="0"/>
              <a:cs typeface="Tahoma" pitchFamily="34" charset="0"/>
            </a:endParaRPr>
          </a:p>
        </p:txBody>
      </p:sp>
      <p:sp>
        <p:nvSpPr>
          <p:cNvPr id="8" name="مربع نص 7"/>
          <p:cNvSpPr txBox="1"/>
          <p:nvPr/>
        </p:nvSpPr>
        <p:spPr>
          <a:xfrm>
            <a:off x="6000760" y="1071546"/>
            <a:ext cx="2695580" cy="609600"/>
          </a:xfrm>
          <a:prstGeom prst="rect">
            <a:avLst/>
          </a:prstGeom>
          <a:solidFill>
            <a:schemeClr val="accent6">
              <a:lumMod val="75000"/>
            </a:schemeClr>
          </a:solidFill>
        </p:spPr>
        <p:style>
          <a:lnRef idx="0">
            <a:scrgbClr r="0" g="0" b="0"/>
          </a:lnRef>
          <a:fillRef idx="1001">
            <a:schemeClr val="lt2"/>
          </a:fillRef>
          <a:effectRef idx="0">
            <a:scrgbClr r="0" g="0" b="0"/>
          </a:effectRef>
          <a:fontRef idx="major"/>
        </p:style>
        <p:txBody>
          <a:bodyPr vert="horz" wrap="square" lIns="91440" tIns="45720" rIns="91440" bIns="45720" rtlCol="0" anchor="ctr">
            <a:noAutofit/>
          </a:bodyPr>
          <a:lstStyle/>
          <a:p>
            <a:pPr marL="0" marR="0" indent="0" algn="ctr" defTabSz="914400" rtl="1" eaLnBrk="1" fontAlgn="auto" latinLnBrk="0" hangingPunct="1">
              <a:lnSpc>
                <a:spcPct val="100000"/>
              </a:lnSpc>
              <a:spcBef>
                <a:spcPct val="0"/>
              </a:spcBef>
              <a:spcAft>
                <a:spcPts val="0"/>
              </a:spcAft>
              <a:buClrTx/>
              <a:buSzTx/>
              <a:buFontTx/>
              <a:buNone/>
              <a:tabLst/>
            </a:pPr>
            <a:r>
              <a:rPr kumimoji="0" lang="ar-SY" sz="2400" b="1" i="0" u="none" strike="noStrike" kern="1200" cap="none" spc="0" normalizeH="0" baseline="0" noProof="0" dirty="0" smtClean="0">
                <a:ln>
                  <a:noFill/>
                </a:ln>
                <a:effectLst/>
                <a:uLnTx/>
                <a:uFillTx/>
                <a:latin typeface="Tahoma" pitchFamily="34" charset="0"/>
                <a:ea typeface="+mj-ea"/>
                <a:cs typeface="Tahoma" pitchFamily="34" charset="0"/>
              </a:rPr>
              <a:t>ا</a:t>
            </a:r>
            <a:r>
              <a:rPr kumimoji="0" lang="ar-SA" sz="2400" b="1" i="0" u="none" strike="noStrike" kern="1200" cap="none" spc="0" normalizeH="0" baseline="0" noProof="0" dirty="0" smtClean="0">
                <a:ln>
                  <a:noFill/>
                </a:ln>
                <a:effectLst/>
                <a:uLnTx/>
                <a:uFillTx/>
                <a:latin typeface="Tahoma" pitchFamily="34" charset="0"/>
                <a:ea typeface="+mj-ea"/>
                <a:cs typeface="Tahoma" pitchFamily="34" charset="0"/>
              </a:rPr>
              <a:t>لمحاضرة</a:t>
            </a:r>
            <a:r>
              <a:rPr kumimoji="0" lang="ar-SY" sz="2400" b="1" i="0" u="none" strike="noStrike" kern="1200" cap="none" spc="0" normalizeH="0" baseline="0" noProof="0" dirty="0" smtClean="0">
                <a:ln>
                  <a:noFill/>
                </a:ln>
                <a:effectLst/>
                <a:uLnTx/>
                <a:uFillTx/>
                <a:latin typeface="Tahoma" pitchFamily="34" charset="0"/>
                <a:ea typeface="+mj-ea"/>
                <a:cs typeface="Tahoma" pitchFamily="34" charset="0"/>
              </a:rPr>
              <a:t> ال</a:t>
            </a:r>
            <a:r>
              <a:rPr lang="ar-SA" sz="2400" b="1" dirty="0" smtClean="0">
                <a:latin typeface="Tahoma" pitchFamily="34" charset="0"/>
                <a:cs typeface="Tahoma" pitchFamily="34" charset="0"/>
              </a:rPr>
              <a:t>أولى</a:t>
            </a:r>
            <a:endParaRPr kumimoji="0" lang="en-US" sz="2400" b="1" i="0" u="none" strike="noStrike" kern="1200" cap="none" spc="0" normalizeH="0" baseline="0" noProof="0" dirty="0" smtClean="0">
              <a:ln>
                <a:noFill/>
              </a:ln>
              <a:effectLst/>
              <a:uLnTx/>
              <a:uFillTx/>
              <a:latin typeface="Tahoma" pitchFamily="34" charset="0"/>
              <a:ea typeface="+mj-ea"/>
              <a:cs typeface="Tahoma" pitchFamily="34" charset="0"/>
            </a:endParaRPr>
          </a:p>
        </p:txBody>
      </p:sp>
      <p:pic>
        <p:nvPicPr>
          <p:cNvPr id="9" name="صورة 8" descr="aleppo-univ-logo.gif"/>
          <p:cNvPicPr>
            <a:picLocks noChangeAspect="1"/>
          </p:cNvPicPr>
          <p:nvPr/>
        </p:nvPicPr>
        <p:blipFill>
          <a:blip r:embed="rId4"/>
          <a:stretch>
            <a:fillRect/>
          </a:stretch>
        </p:blipFill>
        <p:spPr>
          <a:xfrm>
            <a:off x="285720" y="285728"/>
            <a:ext cx="1643074" cy="1500174"/>
          </a:xfrm>
          <a:prstGeom prst="ellipse">
            <a:avLst/>
          </a:prstGeom>
          <a:ln>
            <a:noFill/>
          </a:ln>
          <a:effectLst>
            <a:softEdge rad="112500"/>
          </a:effectLst>
        </p:spPr>
      </p:pic>
      <p:pic>
        <p:nvPicPr>
          <p:cNvPr id="11" name="صورة 10" descr="bulb.gif"/>
          <p:cNvPicPr>
            <a:picLocks noChangeAspect="1"/>
          </p:cNvPicPr>
          <p:nvPr/>
        </p:nvPicPr>
        <p:blipFill>
          <a:blip r:embed="rId5"/>
          <a:stretch>
            <a:fillRect/>
          </a:stretch>
        </p:blipFill>
        <p:spPr>
          <a:xfrm>
            <a:off x="4429124" y="4786322"/>
            <a:ext cx="266700" cy="285750"/>
          </a:xfrm>
          <a:prstGeom prst="rect">
            <a:avLst/>
          </a:prstGeom>
        </p:spPr>
      </p:pic>
      <p:sp>
        <p:nvSpPr>
          <p:cNvPr id="1027" name="Rectangle 3"/>
          <p:cNvSpPr>
            <a:spLocks noChangeArrowheads="1"/>
          </p:cNvSpPr>
          <p:nvPr/>
        </p:nvSpPr>
        <p:spPr bwMode="auto">
          <a:xfrm>
            <a:off x="857224" y="2928934"/>
            <a:ext cx="7157729"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tab pos="2636838" algn="ctr"/>
                <a:tab pos="5273675" algn="r"/>
              </a:tabLst>
            </a:pPr>
            <a:r>
              <a:rPr kumimoji="0" lang="ar-SA" sz="2800" b="1" i="0" u="none" strike="noStrike" cap="none" normalizeH="0" baseline="0" dirty="0" smtClean="0">
                <a:ln>
                  <a:noFill/>
                </a:ln>
                <a:effectLst/>
                <a:latin typeface="Calibri" pitchFamily="34" charset="0"/>
                <a:ea typeface="Calibri" pitchFamily="34" charset="0"/>
                <a:cs typeface="Arial" pitchFamily="34" charset="0"/>
              </a:rPr>
              <a:t>لمحة حول تصميم النظم الالكترونية باستخدام </a:t>
            </a:r>
            <a:r>
              <a:rPr kumimoji="0" lang="en-US" sz="2800" b="1" i="0" u="none" strike="noStrike" cap="none" normalizeH="0" baseline="0" dirty="0" smtClean="0">
                <a:ln>
                  <a:noFill/>
                </a:ln>
                <a:effectLst/>
                <a:latin typeface="Calibri" pitchFamily="34" charset="0"/>
                <a:ea typeface="Calibri" pitchFamily="34" charset="0"/>
                <a:cs typeface="Arial" pitchFamily="34" charset="0"/>
              </a:rPr>
              <a:t>FPGA</a:t>
            </a:r>
            <a:endParaRPr kumimoji="0" lang="en-US" sz="1050" b="0" i="0" u="none" strike="noStrike" cap="none" normalizeH="0" baseline="0" dirty="0" smtClean="0">
              <a:ln>
                <a:noFill/>
              </a:ln>
              <a:effectLst/>
              <a:latin typeface="Arial" pitchFamily="34" charset="0"/>
              <a:cs typeface="Arial"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tab pos="2636838" algn="ctr"/>
                <a:tab pos="5273675" algn="r"/>
              </a:tabLst>
            </a:pPr>
            <a:r>
              <a:rPr kumimoji="0" lang="ar-SA" sz="2800" b="1" i="0" u="none" strike="noStrike" cap="none" normalizeH="0" baseline="0" dirty="0" smtClean="0">
                <a:ln>
                  <a:noFill/>
                </a:ln>
                <a:effectLst/>
                <a:latin typeface="Calibri" pitchFamily="34" charset="0"/>
                <a:ea typeface="Calibri" pitchFamily="34" charset="0"/>
                <a:cs typeface="Arial" pitchFamily="34" charset="0"/>
              </a:rPr>
              <a:t>----------------------------------------------------------</a:t>
            </a:r>
            <a:endParaRPr kumimoji="0" lang="en-US" sz="1050" b="0" i="0" u="none" strike="noStrike" cap="none" normalizeH="0" baseline="0" dirty="0" smtClean="0">
              <a:ln>
                <a:noFill/>
              </a:ln>
              <a:effectLst/>
              <a:latin typeface="Arial" pitchFamily="34" charset="0"/>
              <a:cs typeface="Arial"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tab pos="2636838" algn="ctr"/>
                <a:tab pos="5273675" algn="r"/>
              </a:tabLst>
            </a:pPr>
            <a:r>
              <a:rPr kumimoji="0" lang="ar-SA" sz="2800" b="1" i="0" u="none" strike="noStrike" cap="none" normalizeH="0" baseline="0" dirty="0" smtClean="0">
                <a:ln>
                  <a:noFill/>
                </a:ln>
                <a:effectLst/>
                <a:latin typeface="Calibri" pitchFamily="34" charset="0"/>
                <a:ea typeface="Calibri" pitchFamily="34" charset="0"/>
                <a:cs typeface="Arial" pitchFamily="34" charset="0"/>
              </a:rPr>
              <a:t>تعريف بالبيئة البرمجية </a:t>
            </a:r>
            <a:r>
              <a:rPr kumimoji="0" lang="en-US" sz="2800" b="1" i="0" u="none" strike="noStrike" cap="none" normalizeH="0" baseline="0" dirty="0" smtClean="0">
                <a:ln>
                  <a:noFill/>
                </a:ln>
                <a:effectLst/>
                <a:latin typeface="Calibri" pitchFamily="34" charset="0"/>
                <a:ea typeface="Calibri" pitchFamily="34" charset="0"/>
                <a:cs typeface="Arial" pitchFamily="34" charset="0"/>
              </a:rPr>
              <a:t>Quartus 2</a:t>
            </a:r>
            <a:endParaRPr kumimoji="0" lang="en-US" sz="1050" b="0" i="0" u="none" strike="noStrike" cap="none" normalizeH="0" baseline="0" dirty="0" smtClean="0">
              <a:ln>
                <a:noFill/>
              </a:ln>
              <a:effectLst/>
              <a:latin typeface="Arial" pitchFamily="34" charset="0"/>
              <a:cs typeface="Arial"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tab pos="2636838" algn="ctr"/>
                <a:tab pos="5273675" algn="r"/>
              </a:tabLst>
            </a:pPr>
            <a:r>
              <a:rPr kumimoji="0" lang="ar-SA" sz="2800" b="1" i="0" u="none" strike="noStrike" cap="none" normalizeH="0" baseline="0" dirty="0" smtClean="0">
                <a:ln>
                  <a:noFill/>
                </a:ln>
                <a:effectLst/>
                <a:latin typeface="Calibri" pitchFamily="34" charset="0"/>
                <a:ea typeface="Calibri" pitchFamily="34" charset="0"/>
                <a:cs typeface="Arial" pitchFamily="34" charset="0"/>
              </a:rPr>
              <a:t>--------------------------------------------</a:t>
            </a:r>
            <a:endParaRPr kumimoji="0" lang="ar-SA"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4348" y="2571744"/>
            <a:ext cx="7772400" cy="1470025"/>
          </a:xfrm>
          <a:prstGeom prst="rect">
            <a:avLst/>
          </a:prstGeo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en-US" sz="6000" b="1" i="0" u="none" strike="noStrike" kern="1200" cap="all" normalizeH="0" baseline="0" noProof="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Tahoma" pitchFamily="34" charset="0"/>
                <a:ea typeface="+mj-ea"/>
                <a:cs typeface="Tahoma" pitchFamily="34" charset="0"/>
              </a:rPr>
              <a:t>THANK YOU</a:t>
            </a:r>
            <a:endParaRPr kumimoji="0" lang="en-US" sz="6000" b="1" i="0" u="none" strike="noStrike" kern="1200" cap="all" normalizeH="0" baseline="0" noProof="0" dirty="0">
              <a:ln/>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Tahoma" pitchFamily="34" charset="0"/>
              <a:ea typeface="+mj-ea"/>
              <a:cs typeface="Tahoma" pitchFamily="34" charset="0"/>
            </a:endParaRPr>
          </a:p>
        </p:txBody>
      </p:sp>
      <p:pic>
        <p:nvPicPr>
          <p:cNvPr id="3" name="Picture 17" descr="عرض التفاصيل"/>
          <p:cNvPicPr>
            <a:picLocks noChangeAspect="1" noChangeArrowheads="1"/>
          </p:cNvPicPr>
          <p:nvPr/>
        </p:nvPicPr>
        <p:blipFill>
          <a:blip r:embed="rId2"/>
          <a:srcRect/>
          <a:stretch>
            <a:fillRect/>
          </a:stretch>
        </p:blipFill>
        <p:spPr bwMode="auto">
          <a:xfrm>
            <a:off x="3929058" y="1428736"/>
            <a:ext cx="914400" cy="9144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p:cNvSpPr>
            <a:spLocks noGrp="1"/>
          </p:cNvSpPr>
          <p:nvPr>
            <p:ph type="title"/>
          </p:nvPr>
        </p:nvSpPr>
        <p:spPr>
          <a:xfrm>
            <a:off x="142844" y="76200"/>
            <a:ext cx="9001156" cy="838200"/>
          </a:xfrm>
          <a:solidFill>
            <a:schemeClr val="accent6">
              <a:lumMod val="75000"/>
            </a:schemeClr>
          </a:solidFill>
        </p:spPr>
        <p:txBody>
          <a:bodyPr/>
          <a:lstStyle/>
          <a:p>
            <a:r>
              <a:rPr lang="en-US" sz="3200" b="1" dirty="0" smtClean="0">
                <a:solidFill>
                  <a:schemeClr val="tx1"/>
                </a:solidFill>
              </a:rPr>
              <a:t>FPGA (Field Programmable Gate Arrays)</a:t>
            </a:r>
            <a:endParaRPr lang="ar-SA" sz="3200" b="1" dirty="0">
              <a:solidFill>
                <a:schemeClr val="tx1"/>
              </a:solidFill>
            </a:endParaRPr>
          </a:p>
        </p:txBody>
      </p:sp>
      <p:sp>
        <p:nvSpPr>
          <p:cNvPr id="4" name="عنصر نائب للمحتوى 3"/>
          <p:cNvSpPr>
            <a:spLocks noGrp="1"/>
          </p:cNvSpPr>
          <p:nvPr>
            <p:ph idx="1"/>
          </p:nvPr>
        </p:nvSpPr>
        <p:spPr>
          <a:xfrm>
            <a:off x="928662" y="1357298"/>
            <a:ext cx="7429552" cy="5124464"/>
          </a:xfrm>
        </p:spPr>
        <p:txBody>
          <a:bodyPr/>
          <a:lstStyle/>
          <a:p>
            <a:pPr algn="just">
              <a:lnSpc>
                <a:spcPct val="150000"/>
              </a:lnSpc>
            </a:pPr>
            <a:r>
              <a:rPr lang="ar-SA" sz="2800" b="1" dirty="0" smtClean="0"/>
              <a:t>هي عبارة عن مصفوفات من البوابات المنطقية القابلة للبرمجة حقليا (عند المستخدم النهائي).</a:t>
            </a:r>
          </a:p>
          <a:p>
            <a:pPr algn="just">
              <a:lnSpc>
                <a:spcPct val="150000"/>
              </a:lnSpc>
            </a:pPr>
            <a:r>
              <a:rPr lang="ar-SA" sz="2800" b="1" dirty="0" smtClean="0"/>
              <a:t>هي دارة متكاملة رقمية تحتوي على بلوكات قابلة للبرمجة مع مجموعة من الوصلات الداخلية القابلة للتعديل . يمكن تعديل هذه الوصلات (برمجة الشريحة) لتقوم الشريحة بإنجاز مهمة معينة .</a:t>
            </a:r>
          </a:p>
        </p:txBody>
      </p:sp>
      <p:pic>
        <p:nvPicPr>
          <p:cNvPr id="15362" name="Picture 2"/>
          <p:cNvPicPr>
            <a:picLocks noChangeAspect="1" noChangeArrowheads="1"/>
          </p:cNvPicPr>
          <p:nvPr/>
        </p:nvPicPr>
        <p:blipFill>
          <a:blip r:embed="rId2"/>
          <a:srcRect b="41071"/>
          <a:stretch>
            <a:fillRect/>
          </a:stretch>
        </p:blipFill>
        <p:spPr bwMode="auto">
          <a:xfrm>
            <a:off x="0" y="4966076"/>
            <a:ext cx="3929058" cy="1891923"/>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429124" y="6000768"/>
            <a:ext cx="1238250" cy="17145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4071934" y="6429396"/>
            <a:ext cx="2752725" cy="209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ppt_x"/>
                                          </p:val>
                                        </p:tav>
                                        <p:tav tm="100000">
                                          <p:val>
                                            <p:strVal val="#ppt_x"/>
                                          </p:val>
                                        </p:tav>
                                      </p:tavLst>
                                    </p:anim>
                                    <p:anim calcmode="lin" valueType="num">
                                      <p:cBhvr additive="base">
                                        <p:cTn id="13"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srcRect t="5639"/>
          <a:stretch>
            <a:fillRect/>
          </a:stretch>
        </p:blipFill>
        <p:spPr bwMode="auto">
          <a:xfrm>
            <a:off x="0" y="3271839"/>
            <a:ext cx="3657600" cy="3586161"/>
          </a:xfrm>
          <a:prstGeom prst="rect">
            <a:avLst/>
          </a:prstGeom>
          <a:noFill/>
          <a:ln w="9525">
            <a:noFill/>
            <a:miter lim="800000"/>
            <a:headEnd/>
            <a:tailEnd/>
          </a:ln>
          <a:effectLst/>
        </p:spPr>
      </p:pic>
      <p:sp>
        <p:nvSpPr>
          <p:cNvPr id="4" name="مستطيل 3"/>
          <p:cNvSpPr/>
          <p:nvPr/>
        </p:nvSpPr>
        <p:spPr>
          <a:xfrm>
            <a:off x="0" y="0"/>
            <a:ext cx="9144000" cy="10001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15362" name="Picture 2"/>
          <p:cNvPicPr>
            <a:picLocks noChangeAspect="1" noChangeArrowheads="1"/>
          </p:cNvPicPr>
          <p:nvPr/>
        </p:nvPicPr>
        <p:blipFill>
          <a:blip r:embed="rId3">
            <a:duotone>
              <a:prstClr val="black"/>
              <a:schemeClr val="accent4">
                <a:lumMod val="20000"/>
                <a:lumOff val="80000"/>
                <a:tint val="45000"/>
                <a:satMod val="400000"/>
              </a:schemeClr>
            </a:duotone>
          </a:blip>
          <a:srcRect/>
          <a:stretch>
            <a:fillRect/>
          </a:stretch>
        </p:blipFill>
        <p:spPr bwMode="auto">
          <a:xfrm>
            <a:off x="3071802" y="500042"/>
            <a:ext cx="4458922" cy="500066"/>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duotone>
              <a:prstClr val="black"/>
              <a:schemeClr val="bg2">
                <a:lumMod val="40000"/>
                <a:lumOff val="60000"/>
                <a:tint val="45000"/>
                <a:satMod val="400000"/>
              </a:schemeClr>
            </a:duotone>
          </a:blip>
          <a:srcRect r="3943"/>
          <a:stretch>
            <a:fillRect/>
          </a:stretch>
        </p:blipFill>
        <p:spPr bwMode="auto">
          <a:xfrm>
            <a:off x="0" y="1142984"/>
            <a:ext cx="9144001" cy="107157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5">
            <a:duotone>
              <a:prstClr val="black"/>
              <a:schemeClr val="tx2">
                <a:lumMod val="40000"/>
                <a:lumOff val="60000"/>
                <a:tint val="45000"/>
                <a:satMod val="400000"/>
              </a:schemeClr>
            </a:duotone>
          </a:blip>
          <a:srcRect/>
          <a:stretch>
            <a:fillRect/>
          </a:stretch>
        </p:blipFill>
        <p:spPr bwMode="auto">
          <a:xfrm>
            <a:off x="357158" y="2428868"/>
            <a:ext cx="8624889" cy="571504"/>
          </a:xfrm>
          <a:prstGeom prst="rect">
            <a:avLst/>
          </a:prstGeom>
          <a:noFill/>
          <a:ln w="9525">
            <a:noFill/>
            <a:miter lim="800000"/>
            <a:headEnd/>
            <a:tailEnd/>
          </a:ln>
          <a:effectLst/>
        </p:spPr>
      </p:pic>
      <p:pic>
        <p:nvPicPr>
          <p:cNvPr id="15365" name="Picture 5"/>
          <p:cNvPicPr>
            <a:picLocks noChangeAspect="1" noChangeArrowheads="1"/>
          </p:cNvPicPr>
          <p:nvPr/>
        </p:nvPicPr>
        <p:blipFill>
          <a:blip r:embed="rId6">
            <a:duotone>
              <a:prstClr val="black"/>
              <a:srgbClr val="FFFF00">
                <a:tint val="45000"/>
                <a:satMod val="400000"/>
              </a:srgbClr>
            </a:duotone>
          </a:blip>
          <a:srcRect/>
          <a:stretch>
            <a:fillRect/>
          </a:stretch>
        </p:blipFill>
        <p:spPr bwMode="auto">
          <a:xfrm>
            <a:off x="6429388" y="3286124"/>
            <a:ext cx="2423397" cy="500066"/>
          </a:xfrm>
          <a:prstGeom prst="rect">
            <a:avLst/>
          </a:prstGeom>
          <a:noFill/>
          <a:ln w="9525">
            <a:noFill/>
            <a:miter lim="800000"/>
            <a:headEnd/>
            <a:tailEnd/>
          </a:ln>
          <a:effectLst/>
        </p:spPr>
      </p:pic>
      <p:cxnSp>
        <p:nvCxnSpPr>
          <p:cNvPr id="10" name="رابط كسهم مستقيم 9"/>
          <p:cNvCxnSpPr/>
          <p:nvPr/>
        </p:nvCxnSpPr>
        <p:spPr>
          <a:xfrm rot="10800000" flipV="1">
            <a:off x="2786050" y="3643314"/>
            <a:ext cx="3571900" cy="35719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رابط كسهم مستقيم 11"/>
          <p:cNvCxnSpPr/>
          <p:nvPr/>
        </p:nvCxnSpPr>
        <p:spPr>
          <a:xfrm rot="5400000">
            <a:off x="1607323" y="2964653"/>
            <a:ext cx="1000132" cy="928694"/>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رابط كسهم مستقيم 13"/>
          <p:cNvCxnSpPr/>
          <p:nvPr/>
        </p:nvCxnSpPr>
        <p:spPr>
          <a:xfrm rot="16200000" flipH="1">
            <a:off x="-1643106" y="3500438"/>
            <a:ext cx="4357718" cy="6429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رابط كسهم مستقيم 16"/>
          <p:cNvCxnSpPr/>
          <p:nvPr/>
        </p:nvCxnSpPr>
        <p:spPr>
          <a:xfrm rot="16200000" flipH="1">
            <a:off x="-35751" y="4179099"/>
            <a:ext cx="1643074" cy="5715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7"/>
          <a:srcRect/>
          <a:stretch>
            <a:fillRect/>
          </a:stretch>
        </p:blipFill>
        <p:spPr bwMode="auto">
          <a:xfrm>
            <a:off x="0" y="1081982"/>
            <a:ext cx="9144000" cy="5776018"/>
          </a:xfrm>
          <a:prstGeom prst="rect">
            <a:avLst/>
          </a:prstGeom>
          <a:no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1000"/>
                                        <p:tgtEl>
                                          <p:spTgt spid="2"/>
                                        </p:tgtEl>
                                        <p:attrNameLst>
                                          <p:attrName>ppt_x</p:attrName>
                                        </p:attrNameLst>
                                      </p:cBhvr>
                                      <p:tavLst>
                                        <p:tav tm="0">
                                          <p:val>
                                            <p:strVal val="ppt_x"/>
                                          </p:val>
                                        </p:tav>
                                        <p:tav tm="100000">
                                          <p:val>
                                            <p:strVal val="ppt_x"/>
                                          </p:val>
                                        </p:tav>
                                      </p:tavLst>
                                    </p:anim>
                                    <p:anim calcmode="lin" valueType="num">
                                      <p:cBhvr additive="base">
                                        <p:cTn id="7" dur="1000"/>
                                        <p:tgtEl>
                                          <p:spTgt spid="2"/>
                                        </p:tgtEl>
                                        <p:attrNameLst>
                                          <p:attrName>ppt_y</p:attrName>
                                        </p:attrNameLst>
                                      </p:cBhvr>
                                      <p:tavLst>
                                        <p:tav tm="0">
                                          <p:val>
                                            <p:strVal val="ppt_y"/>
                                          </p:val>
                                        </p:tav>
                                        <p:tav tm="100000">
                                          <p:val>
                                            <p:strVal val="1+ppt_h/2"/>
                                          </p:val>
                                        </p:tav>
                                      </p:tavLst>
                                    </p:anim>
                                    <p:set>
                                      <p:cBhvr>
                                        <p:cTn id="8"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76200"/>
            <a:ext cx="8553480" cy="838200"/>
          </a:xfrm>
        </p:spPr>
        <p:txBody>
          <a:bodyPr/>
          <a:lstStyle/>
          <a:p>
            <a:r>
              <a:rPr lang="en-US" sz="2800" b="1" dirty="0" smtClean="0"/>
              <a:t>FPGA (</a:t>
            </a:r>
            <a:r>
              <a:rPr lang="en-US" sz="2800" b="1" dirty="0" smtClean="0">
                <a:solidFill>
                  <a:srgbClr val="FFFFFF"/>
                </a:solidFill>
              </a:rPr>
              <a:t>Field Programmable </a:t>
            </a:r>
            <a:r>
              <a:rPr lang="en-US" sz="2800" b="1" dirty="0" smtClean="0"/>
              <a:t>Gate Arrays)</a:t>
            </a:r>
            <a:endParaRPr lang="ar-SA" sz="2800" dirty="0"/>
          </a:p>
        </p:txBody>
      </p:sp>
      <p:sp>
        <p:nvSpPr>
          <p:cNvPr id="3" name="عنصر نائب للمحتوى 2"/>
          <p:cNvSpPr>
            <a:spLocks noGrp="1"/>
          </p:cNvSpPr>
          <p:nvPr>
            <p:ph idx="1"/>
          </p:nvPr>
        </p:nvSpPr>
        <p:spPr/>
        <p:txBody>
          <a:bodyPr/>
          <a:lstStyle/>
          <a:p>
            <a:pPr>
              <a:lnSpc>
                <a:spcPct val="150000"/>
              </a:lnSpc>
            </a:pPr>
            <a:r>
              <a:rPr lang="ar-SA" sz="2400" dirty="0" smtClean="0"/>
              <a:t>  (الوصلات عبارة عن مقاطع سلكية </a:t>
            </a:r>
            <a:r>
              <a:rPr lang="ar-SA" sz="2400" dirty="0" err="1" smtClean="0"/>
              <a:t>و</a:t>
            </a:r>
            <a:r>
              <a:rPr lang="ar-SA" sz="2400" dirty="0" smtClean="0"/>
              <a:t> مفاتيح قابلة للبرمجة لها عدة أشكال مثل  </a:t>
            </a:r>
            <a:r>
              <a:rPr lang="en-US" sz="2400" dirty="0" smtClean="0">
                <a:solidFill>
                  <a:schemeClr val="tx2">
                    <a:lumMod val="60000"/>
                    <a:lumOff val="40000"/>
                  </a:schemeClr>
                </a:solidFill>
              </a:rPr>
              <a:t>Antifuse</a:t>
            </a:r>
            <a:r>
              <a:rPr lang="en-US" sz="2400" dirty="0" smtClean="0"/>
              <a:t> , </a:t>
            </a:r>
            <a:r>
              <a:rPr lang="en-US" sz="2400" dirty="0" smtClean="0">
                <a:solidFill>
                  <a:schemeClr val="accent4">
                    <a:lumMod val="75000"/>
                  </a:schemeClr>
                </a:solidFill>
              </a:rPr>
              <a:t>SRAM</a:t>
            </a:r>
            <a:r>
              <a:rPr lang="en-US" sz="2400" dirty="0" smtClean="0"/>
              <a:t>, </a:t>
            </a:r>
            <a:r>
              <a:rPr lang="en-US" sz="2400" dirty="0" smtClean="0">
                <a:solidFill>
                  <a:schemeClr val="accent2">
                    <a:lumMod val="60000"/>
                    <a:lumOff val="40000"/>
                  </a:schemeClr>
                </a:solidFill>
              </a:rPr>
              <a:t>EPROM</a:t>
            </a:r>
            <a:r>
              <a:rPr lang="en-US" sz="2400" dirty="0" smtClean="0"/>
              <a:t>, </a:t>
            </a:r>
            <a:r>
              <a:rPr lang="en-US" sz="2400" dirty="0" smtClean="0">
                <a:solidFill>
                  <a:schemeClr val="accent4">
                    <a:lumMod val="75000"/>
                  </a:schemeClr>
                </a:solidFill>
              </a:rPr>
              <a:t>EEPROM</a:t>
            </a:r>
            <a:r>
              <a:rPr lang="ar-SA" sz="2400" dirty="0" smtClean="0"/>
              <a:t>) </a:t>
            </a:r>
          </a:p>
          <a:p>
            <a:pPr>
              <a:lnSpc>
                <a:spcPct val="150000"/>
              </a:lnSpc>
              <a:buNone/>
            </a:pPr>
            <a:r>
              <a:rPr lang="ar-SA" sz="2400" dirty="0" smtClean="0"/>
              <a:t>واعتماداً على الطريقة المستخدمة في تعديل الوصلات يمكن لبعض شرائح </a:t>
            </a:r>
            <a:r>
              <a:rPr lang="ar-SA" sz="2400" dirty="0" err="1" smtClean="0"/>
              <a:t>ال</a:t>
            </a:r>
            <a:r>
              <a:rPr lang="ar-SA" sz="2400" dirty="0" smtClean="0"/>
              <a:t> </a:t>
            </a:r>
            <a:r>
              <a:rPr lang="en-US" sz="2400" b="1" dirty="0" smtClean="0"/>
              <a:t>FPGA</a:t>
            </a:r>
            <a:r>
              <a:rPr lang="ar-SA" sz="2400" b="1" dirty="0" smtClean="0"/>
              <a:t> </a:t>
            </a:r>
            <a:r>
              <a:rPr lang="ar-SA" sz="2400" dirty="0" smtClean="0"/>
              <a:t>أن تبرمج لمرة واحدة بينما يمكن للبعض الآخر أن يبرمج مرات كثيرة .</a:t>
            </a:r>
          </a:p>
          <a:p>
            <a:pPr>
              <a:lnSpc>
                <a:spcPct val="150000"/>
              </a:lnSpc>
              <a:buNone/>
            </a:pPr>
            <a:endParaRPr lang="ar-SA" sz="2400" dirty="0"/>
          </a:p>
        </p:txBody>
      </p:sp>
      <p:sp>
        <p:nvSpPr>
          <p:cNvPr id="4" name="وسيلة شرح بيضاوية 3"/>
          <p:cNvSpPr/>
          <p:nvPr/>
        </p:nvSpPr>
        <p:spPr>
          <a:xfrm>
            <a:off x="-285784" y="4714884"/>
            <a:ext cx="7500990" cy="2143116"/>
          </a:xfrm>
          <a:prstGeom prst="wedgeEllipseCallout">
            <a:avLst>
              <a:gd name="adj1" fmla="val 3352"/>
              <a:gd name="adj2" fmla="val -233087"/>
            </a:avLst>
          </a:prstGeom>
          <a:solidFill>
            <a:schemeClr val="tx2">
              <a:lumMod val="40000"/>
              <a:lumOff val="60000"/>
              <a:alpha val="20000"/>
            </a:schemeClr>
          </a:solidFill>
          <a:ln>
            <a:solidFill>
              <a:schemeClr val="accent5">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1" anchor="ctr"/>
          <a:lstStyle/>
          <a:p>
            <a:pPr algn="r"/>
            <a:r>
              <a:rPr lang="ar-SA" sz="2000" dirty="0" smtClean="0">
                <a:solidFill>
                  <a:sysClr val="windowText" lastClr="000000"/>
                </a:solidFill>
              </a:rPr>
              <a:t>أي أن البنية الداخلية للشريحة يمكن أن تحدد من قبل المبرمج، خلافاً للشرائح ذات الوظائف الداخلية التي يتم بناء كيانها الصلب </a:t>
            </a:r>
            <a:r>
              <a:rPr lang="en-US" sz="2000" b="1" dirty="0" smtClean="0"/>
              <a:t>FPGA </a:t>
            </a:r>
            <a:r>
              <a:rPr lang="ar-SA" sz="2000" dirty="0" smtClean="0">
                <a:solidFill>
                  <a:sysClr val="windowText" lastClr="000000"/>
                </a:solidFill>
              </a:rPr>
              <a:t>من قبل الشركة الصانعة , أي أن شريحة </a:t>
            </a:r>
          </a:p>
          <a:p>
            <a:pPr algn="r"/>
            <a:r>
              <a:rPr lang="ar-SA" sz="2000" dirty="0" smtClean="0">
                <a:solidFill>
                  <a:sysClr val="windowText" lastClr="000000"/>
                </a:solidFill>
              </a:rPr>
              <a:t>قابلة للبرمجة أثناء وجودها في النظام الالكتروني .</a:t>
            </a:r>
            <a:r>
              <a:rPr lang="en-US" sz="2000" dirty="0" smtClean="0">
                <a:solidFill>
                  <a:sysClr val="windowText" lastClr="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0" y="2571744"/>
            <a:ext cx="9144000" cy="100010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7200" b="1" dirty="0" smtClean="0">
                <a:solidFill>
                  <a:schemeClr val="bg2"/>
                </a:solidFill>
              </a:rPr>
              <a:t>  </a:t>
            </a:r>
            <a:r>
              <a:rPr lang="ar-SA" sz="7200" b="1" dirty="0" smtClean="0">
                <a:solidFill>
                  <a:schemeClr val="bg2"/>
                </a:solidFill>
              </a:rPr>
              <a:t>؟</a:t>
            </a:r>
            <a:r>
              <a:rPr lang="en-US" sz="7200" b="1" dirty="0" smtClean="0">
                <a:solidFill>
                  <a:schemeClr val="bg2"/>
                </a:solidFill>
              </a:rPr>
              <a:t>FPGA </a:t>
            </a:r>
            <a:r>
              <a:rPr lang="ar-SA" sz="7200" b="1" dirty="0" smtClean="0">
                <a:solidFill>
                  <a:schemeClr val="bg2"/>
                </a:solidFill>
              </a:rPr>
              <a:t>ما هي أهمية</a:t>
            </a:r>
            <a:endParaRPr lang="ar-SA" sz="7200" b="1" dirty="0">
              <a:solidFill>
                <a:schemeClr val="bg2"/>
              </a:solidFill>
            </a:endParaRPr>
          </a:p>
        </p:txBody>
      </p:sp>
      <p:pic>
        <p:nvPicPr>
          <p:cNvPr id="5" name="عنصر نائب للمحتوى 3" descr="earth.gif"/>
          <p:cNvPicPr>
            <a:picLocks noChangeAspect="1"/>
          </p:cNvPicPr>
          <p:nvPr/>
        </p:nvPicPr>
        <p:blipFill>
          <a:blip r:embed="rId3"/>
          <a:stretch>
            <a:fillRect/>
          </a:stretch>
        </p:blipFill>
        <p:spPr>
          <a:xfrm>
            <a:off x="4286248" y="1357298"/>
            <a:ext cx="785819" cy="78581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0"/>
            <a:ext cx="9144000" cy="571480"/>
          </a:xfrm>
          <a:solidFill>
            <a:schemeClr val="accent2">
              <a:lumMod val="20000"/>
              <a:lumOff val="80000"/>
            </a:schemeClr>
          </a:solidFill>
        </p:spPr>
        <p:txBody>
          <a:bodyPr/>
          <a:lstStyle/>
          <a:p>
            <a:r>
              <a:rPr lang="ar-SA" sz="3200" b="1" dirty="0" smtClean="0">
                <a:solidFill>
                  <a:schemeClr val="bg2"/>
                </a:solidFill>
              </a:rPr>
              <a:t>مراحل تصميم النظم الالكترونية :</a:t>
            </a:r>
            <a:endParaRPr lang="ar-SA" sz="3200" b="1" dirty="0">
              <a:solidFill>
                <a:schemeClr val="bg2"/>
              </a:solidFill>
            </a:endParaRPr>
          </a:p>
        </p:txBody>
      </p:sp>
      <p:sp>
        <p:nvSpPr>
          <p:cNvPr id="3" name="عنصر نائب للمحتوى 2"/>
          <p:cNvSpPr>
            <a:spLocks noGrp="1"/>
          </p:cNvSpPr>
          <p:nvPr>
            <p:ph idx="1"/>
          </p:nvPr>
        </p:nvSpPr>
        <p:spPr>
          <a:xfrm>
            <a:off x="0" y="571480"/>
            <a:ext cx="9144000" cy="6286520"/>
          </a:xfrm>
          <a:solidFill>
            <a:srgbClr val="FFFFFF"/>
          </a:solidFill>
        </p:spPr>
        <p:txBody>
          <a:bodyPr/>
          <a:lstStyle/>
          <a:p>
            <a:pPr marL="457200" indent="-457200">
              <a:buNone/>
            </a:pPr>
            <a:r>
              <a:rPr lang="ar-SA" sz="2000" b="1" u="sng" dirty="0" smtClean="0">
                <a:solidFill>
                  <a:schemeClr val="bg2"/>
                </a:solidFill>
              </a:rPr>
              <a:t>وضع التصميم : </a:t>
            </a:r>
            <a:r>
              <a:rPr lang="ar-SA" sz="2000" b="1" dirty="0" smtClean="0">
                <a:solidFill>
                  <a:schemeClr val="bg2"/>
                </a:solidFill>
              </a:rPr>
              <a:t>يعتبر الخطوة الأولى في التصميم , وهنا توجد طريقتان : </a:t>
            </a:r>
            <a:r>
              <a:rPr lang="ar-SA" sz="2000" b="1" u="sng" dirty="0" smtClean="0">
                <a:solidFill>
                  <a:schemeClr val="bg2"/>
                </a:solidFill>
              </a:rPr>
              <a:t>الطريقة الأولى </a:t>
            </a:r>
            <a:r>
              <a:rPr lang="ar-SA" sz="2000" b="1" dirty="0" smtClean="0">
                <a:solidFill>
                  <a:schemeClr val="bg2"/>
                </a:solidFill>
              </a:rPr>
              <a:t>رسم الهيكل البنائي للدارة الالكترونية , وهذه الطريقة غير مجدية للتصميمات كبيرة الحجم التي تحتوي على العديد من المكونات </a:t>
            </a:r>
            <a:r>
              <a:rPr lang="ar-SA" sz="2000" b="1" dirty="0" err="1" smtClean="0">
                <a:solidFill>
                  <a:schemeClr val="bg2"/>
                </a:solidFill>
              </a:rPr>
              <a:t>و</a:t>
            </a:r>
            <a:r>
              <a:rPr lang="ar-SA" sz="2000" b="1" dirty="0" smtClean="0">
                <a:solidFill>
                  <a:schemeClr val="bg2"/>
                </a:solidFill>
              </a:rPr>
              <a:t> العناصر , </a:t>
            </a:r>
            <a:r>
              <a:rPr lang="ar-SA" sz="2000" b="1" u="sng" dirty="0" smtClean="0">
                <a:solidFill>
                  <a:schemeClr val="bg2"/>
                </a:solidFill>
              </a:rPr>
              <a:t>الطريقة الثانية </a:t>
            </a:r>
            <a:r>
              <a:rPr lang="ar-SA" sz="2000" b="1" dirty="0" smtClean="0">
                <a:solidFill>
                  <a:schemeClr val="bg2"/>
                </a:solidFill>
              </a:rPr>
              <a:t>كتابة برنامج باستخدام إحدى لغات </a:t>
            </a:r>
            <a:r>
              <a:rPr lang="en-US" sz="2000" b="1" dirty="0" smtClean="0">
                <a:solidFill>
                  <a:schemeClr val="bg2"/>
                </a:solidFill>
              </a:rPr>
              <a:t>HDL</a:t>
            </a:r>
            <a:r>
              <a:rPr lang="ar-SA" sz="2000" b="1" dirty="0" smtClean="0">
                <a:solidFill>
                  <a:schemeClr val="bg2"/>
                </a:solidFill>
              </a:rPr>
              <a:t> و التي تصف تركيب الدارة الالكترونية باستخدام برامج </a:t>
            </a:r>
            <a:r>
              <a:rPr lang="en-US" sz="2000" b="1" dirty="0" smtClean="0">
                <a:solidFill>
                  <a:schemeClr val="bg2"/>
                </a:solidFill>
              </a:rPr>
              <a:t>VHDL</a:t>
            </a:r>
            <a:r>
              <a:rPr lang="ar-SA" sz="2000" b="1" dirty="0" smtClean="0">
                <a:solidFill>
                  <a:schemeClr val="bg2"/>
                </a:solidFill>
              </a:rPr>
              <a:t> أو </a:t>
            </a:r>
            <a:r>
              <a:rPr lang="en-US" sz="2000" b="1" dirty="0" smtClean="0">
                <a:solidFill>
                  <a:schemeClr val="bg2"/>
                </a:solidFill>
              </a:rPr>
              <a:t>Verilog</a:t>
            </a:r>
            <a:r>
              <a:rPr lang="ar-SA" sz="2000" b="1" dirty="0" smtClean="0">
                <a:solidFill>
                  <a:schemeClr val="bg2"/>
                </a:solidFill>
              </a:rPr>
              <a:t> ....</a:t>
            </a:r>
          </a:p>
          <a:p>
            <a:pPr marL="457200" indent="-457200">
              <a:buNone/>
            </a:pPr>
            <a:endParaRPr lang="ar-SA" sz="2000" b="1" dirty="0" smtClean="0">
              <a:solidFill>
                <a:schemeClr val="bg2"/>
              </a:solidFill>
            </a:endParaRPr>
          </a:p>
          <a:p>
            <a:pPr marL="457200" indent="-457200">
              <a:buNone/>
            </a:pPr>
            <a:r>
              <a:rPr lang="ar-SA" sz="2000" b="1" u="sng" dirty="0" smtClean="0">
                <a:solidFill>
                  <a:schemeClr val="bg2"/>
                </a:solidFill>
              </a:rPr>
              <a:t>المحاكاة </a:t>
            </a:r>
            <a:r>
              <a:rPr lang="en-US" sz="2000" b="1" u="sng" dirty="0" smtClean="0">
                <a:solidFill>
                  <a:schemeClr val="bg2"/>
                </a:solidFill>
              </a:rPr>
              <a:t> (Simulation)</a:t>
            </a:r>
            <a:r>
              <a:rPr lang="ar-SA" sz="2000" b="1" u="sng" dirty="0" smtClean="0">
                <a:solidFill>
                  <a:schemeClr val="bg2"/>
                </a:solidFill>
              </a:rPr>
              <a:t> : </a:t>
            </a:r>
            <a:r>
              <a:rPr lang="ar-SA" sz="2000" b="1" dirty="0" smtClean="0">
                <a:solidFill>
                  <a:schemeClr val="bg2"/>
                </a:solidFill>
              </a:rPr>
              <a:t>من الأفضل أن يتم اكتشاف الأعطال وإصلاحها قبل أن تتم عملية البرمجة وبهذه الطريقة يمكن توفير الوقت اللازم لبرمجة شرائح </a:t>
            </a:r>
            <a:r>
              <a:rPr lang="en-US" sz="2000" b="1" dirty="0" smtClean="0">
                <a:solidFill>
                  <a:schemeClr val="bg2"/>
                </a:solidFill>
              </a:rPr>
              <a:t>FPGA</a:t>
            </a:r>
            <a:r>
              <a:rPr lang="ar-SA" sz="2000" b="1" dirty="0" smtClean="0">
                <a:solidFill>
                  <a:schemeClr val="bg2"/>
                </a:solidFill>
              </a:rPr>
              <a:t> لذلك نلجأ لعملية المحاكاة لاكتشاف الأعطال ومن ثم إصلاحها.</a:t>
            </a:r>
          </a:p>
          <a:p>
            <a:pPr marL="457200" indent="-457200">
              <a:buNone/>
            </a:pPr>
            <a:r>
              <a:rPr lang="ar-SA" sz="2000" b="1" u="sng" dirty="0" smtClean="0">
                <a:solidFill>
                  <a:schemeClr val="bg2"/>
                </a:solidFill>
              </a:rPr>
              <a:t>تحليل التصميم</a:t>
            </a:r>
            <a:r>
              <a:rPr lang="en-US" sz="2000" b="1" u="sng" dirty="0" smtClean="0">
                <a:solidFill>
                  <a:schemeClr val="bg2"/>
                </a:solidFill>
              </a:rPr>
              <a:t> (Synthesis) </a:t>
            </a:r>
            <a:r>
              <a:rPr lang="ar-SA" sz="2000" b="1" u="sng" dirty="0" smtClean="0">
                <a:solidFill>
                  <a:schemeClr val="bg2"/>
                </a:solidFill>
              </a:rPr>
              <a:t>: </a:t>
            </a:r>
            <a:r>
              <a:rPr lang="ar-SA" sz="2000" b="1" dirty="0" smtClean="0">
                <a:solidFill>
                  <a:schemeClr val="bg2"/>
                </a:solidFill>
              </a:rPr>
              <a:t>هي عملية اكتشاف عناصر </a:t>
            </a:r>
            <a:r>
              <a:rPr lang="ar-SA" sz="2000" b="1" dirty="0" err="1" smtClean="0">
                <a:solidFill>
                  <a:schemeClr val="bg2"/>
                </a:solidFill>
              </a:rPr>
              <a:t>و</a:t>
            </a:r>
            <a:r>
              <a:rPr lang="ar-SA" sz="2000" b="1" dirty="0" smtClean="0">
                <a:solidFill>
                  <a:schemeClr val="bg2"/>
                </a:solidFill>
              </a:rPr>
              <a:t> مكونات الدارة التي تم تصميمها بواسطة لغة </a:t>
            </a:r>
            <a:r>
              <a:rPr lang="en-US" sz="2000" b="1" dirty="0" smtClean="0">
                <a:solidFill>
                  <a:schemeClr val="bg2"/>
                </a:solidFill>
              </a:rPr>
              <a:t>VHDL</a:t>
            </a:r>
            <a:r>
              <a:rPr lang="ar-SA" sz="2000" b="1" dirty="0" smtClean="0">
                <a:solidFill>
                  <a:schemeClr val="bg2"/>
                </a:solidFill>
              </a:rPr>
              <a:t> لتحويل الوصف إلى دارة الكترونية .</a:t>
            </a:r>
          </a:p>
          <a:p>
            <a:pPr marL="457200" indent="-457200">
              <a:buNone/>
            </a:pPr>
            <a:endParaRPr lang="ar-SA" sz="2000" b="1" dirty="0" smtClean="0">
              <a:solidFill>
                <a:schemeClr val="bg2"/>
              </a:solidFill>
            </a:endParaRPr>
          </a:p>
          <a:p>
            <a:pPr marL="457200" indent="-457200">
              <a:buNone/>
            </a:pPr>
            <a:r>
              <a:rPr lang="ar-SA" sz="2000" b="1" u="sng" dirty="0" smtClean="0">
                <a:solidFill>
                  <a:schemeClr val="bg2"/>
                </a:solidFill>
              </a:rPr>
              <a:t>وضع المكونات في أماكنها والربط بينها </a:t>
            </a:r>
            <a:r>
              <a:rPr lang="en-US" sz="2000" b="1" u="sng" dirty="0" smtClean="0">
                <a:solidFill>
                  <a:schemeClr val="bg2"/>
                </a:solidFill>
              </a:rPr>
              <a:t>(Place and route) </a:t>
            </a:r>
            <a:r>
              <a:rPr lang="ar-SA" sz="2000" b="1" u="sng" dirty="0" smtClean="0">
                <a:solidFill>
                  <a:schemeClr val="bg2"/>
                </a:solidFill>
              </a:rPr>
              <a:t>: </a:t>
            </a:r>
            <a:r>
              <a:rPr lang="ar-SA" sz="2000" b="1" dirty="0" smtClean="0">
                <a:solidFill>
                  <a:schemeClr val="bg2"/>
                </a:solidFill>
              </a:rPr>
              <a:t>هذه الخطوة تستخدم لمقابلة الدارات المصممة بالموارد المتاحة في </a:t>
            </a:r>
            <a:r>
              <a:rPr lang="en-US" sz="2000" b="1" dirty="0" smtClean="0">
                <a:solidFill>
                  <a:schemeClr val="bg2"/>
                </a:solidFill>
              </a:rPr>
              <a:t>FPGA</a:t>
            </a:r>
            <a:r>
              <a:rPr lang="ar-SA" sz="2000" b="1" dirty="0" smtClean="0">
                <a:solidFill>
                  <a:schemeClr val="bg2"/>
                </a:solidFill>
              </a:rPr>
              <a:t> و </a:t>
            </a:r>
            <a:r>
              <a:rPr lang="ar-SA" sz="2000" b="1" dirty="0" err="1" smtClean="0">
                <a:solidFill>
                  <a:schemeClr val="bg2"/>
                </a:solidFill>
              </a:rPr>
              <a:t>و</a:t>
            </a:r>
            <a:r>
              <a:rPr lang="ar-SA" sz="2000" b="1" dirty="0" smtClean="0">
                <a:solidFill>
                  <a:schemeClr val="bg2"/>
                </a:solidFill>
              </a:rPr>
              <a:t>ضع المكونات في الأماكن المناسبة في الشريحة حيث يتم ربطهم سوياً طبقا لتصميم الدارة باستخدام قنوات التوصيل والأسلاك الداخلية, هذه الخطوة تربط كذلك بين أطراف التوصيل الخارجية للشريحة</a:t>
            </a:r>
            <a:r>
              <a:rPr lang="en-US" sz="2000" b="1" dirty="0" smtClean="0">
                <a:solidFill>
                  <a:schemeClr val="bg2"/>
                </a:solidFill>
              </a:rPr>
              <a:t> pins</a:t>
            </a:r>
            <a:r>
              <a:rPr lang="ar-SA" sz="2000" b="1" dirty="0" smtClean="0">
                <a:solidFill>
                  <a:schemeClr val="bg2"/>
                </a:solidFill>
              </a:rPr>
              <a:t> مع باقي أجزاء الدارة الداخلية التي سيتم توصيل الشريحة </a:t>
            </a:r>
            <a:r>
              <a:rPr lang="ar-SA" sz="2000" b="1" dirty="0" err="1" smtClean="0">
                <a:solidFill>
                  <a:schemeClr val="bg2"/>
                </a:solidFill>
              </a:rPr>
              <a:t>بها</a:t>
            </a:r>
            <a:r>
              <a:rPr lang="ar-SA" sz="2000" b="1" dirty="0" smtClean="0">
                <a:solidFill>
                  <a:schemeClr val="bg2"/>
                </a:solidFill>
              </a:rPr>
              <a:t>...</a:t>
            </a:r>
          </a:p>
          <a:p>
            <a:pPr marL="457200" indent="-457200">
              <a:buNone/>
            </a:pPr>
            <a:endParaRPr lang="ar-SA" sz="2000" b="1" dirty="0" smtClean="0">
              <a:solidFill>
                <a:schemeClr val="bg2"/>
              </a:solidFill>
            </a:endParaRPr>
          </a:p>
          <a:p>
            <a:pPr marL="457200" indent="-457200">
              <a:buNone/>
            </a:pPr>
            <a:r>
              <a:rPr lang="ar-SA" sz="2000" b="1" u="sng" dirty="0" smtClean="0">
                <a:solidFill>
                  <a:schemeClr val="bg2"/>
                </a:solidFill>
              </a:rPr>
              <a:t>توليد ملف البرمجة : </a:t>
            </a:r>
            <a:r>
              <a:rPr lang="ar-SA" sz="2000" b="1" dirty="0" smtClean="0">
                <a:solidFill>
                  <a:schemeClr val="bg2"/>
                </a:solidFill>
              </a:rPr>
              <a:t>يحتوي ملف البرمجة على كل معلومات تصميم الدارة وكيف يتم مقابلة التصميم بالموارد الموجودة في </a:t>
            </a:r>
            <a:r>
              <a:rPr lang="en-US" sz="2000" b="1" dirty="0" smtClean="0">
                <a:solidFill>
                  <a:schemeClr val="bg2"/>
                </a:solidFill>
              </a:rPr>
              <a:t>(FPGA)</a:t>
            </a:r>
            <a:r>
              <a:rPr lang="ar-SA" sz="2000" b="1" dirty="0" smtClean="0">
                <a:solidFill>
                  <a:schemeClr val="bg2"/>
                </a:solidFill>
              </a:rPr>
              <a:t> وكيف ينبغي أن تتصل المفاتيح الداخلية فيها , وهو الملف الذي يستعمل لبرمجة الشريحة , وكل شريحة لها طريقة برمجة محددة ويتم تزويدها ببرنامج خاص لبرمجتها .</a:t>
            </a:r>
          </a:p>
          <a:p>
            <a:pPr marL="457200" indent="-457200">
              <a:buNone/>
            </a:pPr>
            <a:endParaRPr lang="ar-SA" sz="2000" b="1" dirty="0">
              <a:solidFill>
                <a:schemeClr val="bg2"/>
              </a:solidFill>
            </a:endParaRPr>
          </a:p>
        </p:txBody>
      </p:sp>
      <p:sp>
        <p:nvSpPr>
          <p:cNvPr id="5" name="وسيلة شرح بيضاوية 4"/>
          <p:cNvSpPr/>
          <p:nvPr/>
        </p:nvSpPr>
        <p:spPr>
          <a:xfrm>
            <a:off x="0" y="3857628"/>
            <a:ext cx="3714744" cy="3000372"/>
          </a:xfrm>
          <a:prstGeom prst="wedgeEllipseCallout">
            <a:avLst>
              <a:gd name="adj1" fmla="val 49713"/>
              <a:gd name="adj2" fmla="val 5834"/>
            </a:avLst>
          </a:prstGeom>
          <a:solidFill>
            <a:schemeClr val="bg2">
              <a:lumMod val="40000"/>
              <a:lumOff val="60000"/>
            </a:schemeClr>
          </a:solidFill>
        </p:spPr>
        <p:style>
          <a:lnRef idx="1">
            <a:schemeClr val="dk1"/>
          </a:lnRef>
          <a:fillRef idx="2">
            <a:schemeClr val="dk1"/>
          </a:fillRef>
          <a:effectRef idx="1">
            <a:schemeClr val="dk1"/>
          </a:effectRef>
          <a:fontRef idx="minor">
            <a:schemeClr val="dk1"/>
          </a:fontRef>
        </p:style>
        <p:txBody>
          <a:bodyPr rtlCol="1" anchor="ctr"/>
          <a:lstStyle/>
          <a:p>
            <a:pPr algn="ctr"/>
            <a:r>
              <a:rPr lang="ar-SA" sz="2000" b="1" dirty="0" smtClean="0">
                <a:solidFill>
                  <a:schemeClr val="bg2"/>
                </a:solidFill>
              </a:rPr>
              <a:t>إن الخطوات الثلاث الأخیرة تنفذ عادة بواسطة برامج </a:t>
            </a:r>
            <a:r>
              <a:rPr lang="en-US" sz="2000" b="1" dirty="0" smtClean="0">
                <a:solidFill>
                  <a:schemeClr val="bg2"/>
                </a:solidFill>
              </a:rPr>
              <a:t>FPGA </a:t>
            </a:r>
            <a:r>
              <a:rPr lang="ar-SA" sz="2000" b="1" dirty="0" smtClean="0">
                <a:solidFill>
                  <a:schemeClr val="bg2"/>
                </a:solidFill>
              </a:rPr>
              <a:t>مخصصة لشرائح  </a:t>
            </a:r>
          </a:p>
          <a:p>
            <a:pPr algn="ctr"/>
            <a:r>
              <a:rPr lang="ar-SA" sz="2000" b="1" dirty="0" smtClean="0">
                <a:solidFill>
                  <a:schemeClr val="bg2"/>
                </a:solidFill>
              </a:rPr>
              <a:t>من قبل الشركة المصنعة للشریحة</a:t>
            </a:r>
            <a:endParaRPr lang="ar-SA" sz="2000" b="1" dirty="0">
              <a:solidFill>
                <a:schemeClr val="bg2"/>
              </a:solidFill>
            </a:endParaRPr>
          </a:p>
        </p:txBody>
      </p:sp>
      <p:sp>
        <p:nvSpPr>
          <p:cNvPr id="7" name="مستطيل مستدير الزوايا 6"/>
          <p:cNvSpPr/>
          <p:nvPr/>
        </p:nvSpPr>
        <p:spPr>
          <a:xfrm>
            <a:off x="6572264" y="3143248"/>
            <a:ext cx="2571736" cy="428628"/>
          </a:xfrm>
          <a:prstGeom prst="roundRect">
            <a:avLst/>
          </a:prstGeom>
          <a:solidFill>
            <a:schemeClr val="tx2">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مستطيل مستدير الزوايا 7"/>
          <p:cNvSpPr/>
          <p:nvPr/>
        </p:nvSpPr>
        <p:spPr>
          <a:xfrm>
            <a:off x="3857588" y="4214818"/>
            <a:ext cx="5286412" cy="357190"/>
          </a:xfrm>
          <a:prstGeom prst="roundRect">
            <a:avLst/>
          </a:prstGeom>
          <a:solidFill>
            <a:schemeClr val="tx2">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ستطيل مستدير الزوايا 8"/>
          <p:cNvSpPr/>
          <p:nvPr/>
        </p:nvSpPr>
        <p:spPr>
          <a:xfrm>
            <a:off x="7286612" y="5857892"/>
            <a:ext cx="1857388" cy="357190"/>
          </a:xfrm>
          <a:prstGeom prst="roundRect">
            <a:avLst>
              <a:gd name="adj" fmla="val 50000"/>
            </a:avLst>
          </a:prstGeom>
          <a:solidFill>
            <a:schemeClr val="tx2">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ستطيل مستدير الزوايا 9"/>
          <p:cNvSpPr/>
          <p:nvPr/>
        </p:nvSpPr>
        <p:spPr>
          <a:xfrm>
            <a:off x="6786578" y="2214554"/>
            <a:ext cx="2357422" cy="357190"/>
          </a:xfrm>
          <a:prstGeom prst="roundRect">
            <a:avLst/>
          </a:prstGeom>
          <a:solidFill>
            <a:srgbClr val="FFFF6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مستطيل مستدير الزوايا 10"/>
          <p:cNvSpPr/>
          <p:nvPr/>
        </p:nvSpPr>
        <p:spPr>
          <a:xfrm>
            <a:off x="7715272" y="571480"/>
            <a:ext cx="1428728" cy="357190"/>
          </a:xfrm>
          <a:prstGeom prst="roundRect">
            <a:avLst/>
          </a:prstGeom>
          <a:solidFill>
            <a:srgbClr val="92D05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7" dur="1000" fill="hold"/>
                                        <p:tgtEl>
                                          <p:spTgt spid="3">
                                            <p:txEl>
                                              <p:pRg st="2" end="2"/>
                                            </p:txEl>
                                          </p:spTgt>
                                        </p:tgtEl>
                                        <p:attrNameLst>
                                          <p:attrName>ppt_y</p:attrName>
                                        </p:attrNameLst>
                                      </p:cBhvr>
                                      <p:tavLst>
                                        <p:tav tm="0">
                                          <p:val>
                                            <p:strVal val="#ppt_y"/>
                                          </p:val>
                                        </p:tav>
                                        <p:tav tm="100000">
                                          <p:val>
                                            <p:strVal val="#ppt_y"/>
                                          </p:val>
                                        </p:tav>
                                      </p:tavLst>
                                    </p:anim>
                                  </p:childTnLst>
                                </p:cTn>
                              </p:par>
                              <p:par>
                                <p:cTn id="18" presetID="4"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4" presetClass="entr" presetSubtype="16"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ppt_y"/>
                                          </p:val>
                                        </p:tav>
                                        <p:tav tm="100000">
                                          <p:val>
                                            <p:strVal val="#ppt_y"/>
                                          </p:val>
                                        </p:tav>
                                      </p:tavLst>
                                    </p:anim>
                                  </p:childTnLst>
                                </p:cTn>
                              </p:par>
                              <p:par>
                                <p:cTn id="36" presetID="4" presetClass="entr" presetSubtype="16"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ox(in)">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4" presetClass="entr" presetSubtype="16"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ox(i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in)">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p:cNvSpPr>
            <a:spLocks noGrp="1"/>
          </p:cNvSpPr>
          <p:nvPr>
            <p:ph type="title"/>
          </p:nvPr>
        </p:nvSpPr>
        <p:spPr>
          <a:xfrm>
            <a:off x="0" y="76200"/>
            <a:ext cx="9144000" cy="995346"/>
          </a:xfrm>
          <a:solidFill>
            <a:schemeClr val="tx2">
              <a:lumMod val="20000"/>
              <a:lumOff val="80000"/>
            </a:schemeClr>
          </a:solidFill>
        </p:spPr>
        <p:txBody>
          <a:bodyPr/>
          <a:lstStyle/>
          <a:p>
            <a:r>
              <a:rPr lang="ar-SA" b="1" dirty="0" smtClean="0">
                <a:solidFill>
                  <a:schemeClr val="bg2"/>
                </a:solidFill>
              </a:rPr>
              <a:t>البيئة البرمجية المستخدمة :</a:t>
            </a:r>
            <a:endParaRPr lang="ar-SA" b="1" dirty="0">
              <a:solidFill>
                <a:schemeClr val="bg2"/>
              </a:solidFill>
            </a:endParaRPr>
          </a:p>
        </p:txBody>
      </p:sp>
      <p:sp>
        <p:nvSpPr>
          <p:cNvPr id="4" name="عنصر نائب للمحتوى 3"/>
          <p:cNvSpPr>
            <a:spLocks noGrp="1"/>
          </p:cNvSpPr>
          <p:nvPr>
            <p:ph idx="1"/>
          </p:nvPr>
        </p:nvSpPr>
        <p:spPr>
          <a:xfrm>
            <a:off x="500034" y="1071546"/>
            <a:ext cx="7786710" cy="5410200"/>
          </a:xfrm>
        </p:spPr>
        <p:txBody>
          <a:bodyPr/>
          <a:lstStyle/>
          <a:p>
            <a:pPr algn="just">
              <a:lnSpc>
                <a:spcPct val="150000"/>
              </a:lnSpc>
            </a:pPr>
            <a:r>
              <a:rPr lang="ar-SA" sz="2400" b="1" dirty="0" smtClean="0">
                <a:cs typeface="+mj-cs"/>
              </a:rPr>
              <a:t>سوف نعتمد البرمجية </a:t>
            </a:r>
            <a:r>
              <a:rPr lang="en-US" sz="2400" b="1" dirty="0" smtClean="0">
                <a:solidFill>
                  <a:schemeClr val="tx2">
                    <a:lumMod val="60000"/>
                    <a:lumOff val="40000"/>
                  </a:schemeClr>
                </a:solidFill>
                <a:cs typeface="+mj-cs"/>
              </a:rPr>
              <a:t>Quartus II</a:t>
            </a:r>
            <a:r>
              <a:rPr lang="ar-SA" sz="2400" b="1" dirty="0" smtClean="0">
                <a:solidFill>
                  <a:schemeClr val="tx2">
                    <a:lumMod val="60000"/>
                    <a:lumOff val="40000"/>
                  </a:schemeClr>
                </a:solidFill>
                <a:cs typeface="+mj-cs"/>
              </a:rPr>
              <a:t> </a:t>
            </a:r>
            <a:r>
              <a:rPr lang="ar-SA" sz="2400" b="1" dirty="0" smtClean="0">
                <a:cs typeface="+mj-cs"/>
              </a:rPr>
              <a:t>وهي من إنتاج شركة </a:t>
            </a:r>
            <a:r>
              <a:rPr lang="en-US" sz="2400" b="1" dirty="0" smtClean="0">
                <a:cs typeface="+mj-cs"/>
              </a:rPr>
              <a:t>Altera</a:t>
            </a:r>
            <a:r>
              <a:rPr lang="ar-SA" sz="2400" b="1" dirty="0" smtClean="0">
                <a:cs typeface="+mj-cs"/>
              </a:rPr>
              <a:t> التي تعتبر من الأدوات الفعالة في برمجة شرائح </a:t>
            </a:r>
            <a:r>
              <a:rPr lang="en-US" sz="2400" b="1" dirty="0" smtClean="0">
                <a:cs typeface="+mj-cs"/>
              </a:rPr>
              <a:t>FPGA</a:t>
            </a:r>
            <a:r>
              <a:rPr lang="ar-SA" sz="2400" b="1" dirty="0" smtClean="0">
                <a:cs typeface="+mj-cs"/>
              </a:rPr>
              <a:t> حيث أنها توفر : </a:t>
            </a:r>
          </a:p>
          <a:p>
            <a:pPr algn="just">
              <a:lnSpc>
                <a:spcPct val="150000"/>
              </a:lnSpc>
              <a:buNone/>
            </a:pPr>
            <a:r>
              <a:rPr lang="ar-SA" sz="2400" b="1" dirty="0" smtClean="0">
                <a:cs typeface="+mj-cs"/>
              </a:rPr>
              <a:t>     * إمكانيات التصميم بطريقتي الرسم أي رسم الكتل الأولية للتصميم والتوصيل فيما  بينها ، أو بطريقة البرمجة النصية كما في لغة </a:t>
            </a:r>
            <a:r>
              <a:rPr lang="en-US" sz="2400" b="1" dirty="0" smtClean="0">
                <a:cs typeface="+mj-cs"/>
              </a:rPr>
              <a:t> VHDL</a:t>
            </a:r>
            <a:r>
              <a:rPr lang="ar-SA" sz="2400" b="1" dirty="0" smtClean="0">
                <a:cs typeface="+mj-cs"/>
              </a:rPr>
              <a:t> .</a:t>
            </a:r>
          </a:p>
          <a:p>
            <a:pPr algn="just">
              <a:lnSpc>
                <a:spcPct val="150000"/>
              </a:lnSpc>
              <a:buNone/>
            </a:pPr>
            <a:r>
              <a:rPr lang="ar-SA" sz="2400" b="1" dirty="0" smtClean="0">
                <a:cs typeface="+mj-cs"/>
              </a:rPr>
              <a:t>     * إمكانية المحاكاة البرمجية  </a:t>
            </a:r>
            <a:r>
              <a:rPr lang="en-US" sz="2400" b="1" dirty="0" smtClean="0">
                <a:cs typeface="+mj-cs"/>
              </a:rPr>
              <a:t> RTL</a:t>
            </a:r>
            <a:r>
              <a:rPr lang="ar-SA" sz="2400" b="1" dirty="0" smtClean="0">
                <a:cs typeface="+mj-cs"/>
              </a:rPr>
              <a:t> وعرض التصميم على مستوى </a:t>
            </a:r>
            <a:r>
              <a:rPr lang="en-US" sz="2400" b="1" dirty="0" smtClean="0">
                <a:cs typeface="+mj-cs"/>
              </a:rPr>
              <a:t>RTL</a:t>
            </a:r>
            <a:r>
              <a:rPr lang="ar-SA" sz="2400" b="1" dirty="0" smtClean="0">
                <a:cs typeface="+mj-cs"/>
              </a:rPr>
              <a:t> بالإضافة إلى عرض التصميم بعد زرعه ضمن الشريحة</a:t>
            </a:r>
          </a:p>
        </p:txBody>
      </p:sp>
      <p:pic>
        <p:nvPicPr>
          <p:cNvPr id="10" name="Picture 2"/>
          <p:cNvPicPr>
            <a:picLocks noChangeAspect="1" noChangeArrowheads="1"/>
          </p:cNvPicPr>
          <p:nvPr/>
        </p:nvPicPr>
        <p:blipFill>
          <a:blip r:embed="rId3"/>
          <a:srcRect t="16614"/>
          <a:stretch>
            <a:fillRect/>
          </a:stretch>
        </p:blipFill>
        <p:spPr bwMode="auto">
          <a:xfrm>
            <a:off x="1000100" y="5305536"/>
            <a:ext cx="2285984" cy="15524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42910" y="428604"/>
            <a:ext cx="7772400" cy="1143000"/>
          </a:xfrm>
        </p:spPr>
        <p:txBody>
          <a:bodyPr/>
          <a:lstStyle/>
          <a:p>
            <a:r>
              <a:rPr lang="ar-SA" u="sng" dirty="0" smtClean="0"/>
              <a:t>الشريحة المستخدمة:</a:t>
            </a:r>
            <a:r>
              <a:rPr lang="en-US" u="sng" dirty="0" smtClean="0"/>
              <a:t/>
            </a:r>
            <a:br>
              <a:rPr lang="en-US" u="sng" dirty="0" smtClean="0"/>
            </a:br>
            <a:endParaRPr lang="ar-SA" u="sng" dirty="0"/>
          </a:p>
        </p:txBody>
      </p:sp>
      <p:sp>
        <p:nvSpPr>
          <p:cNvPr id="3" name="عنصر نائب للمحتوى 2"/>
          <p:cNvSpPr>
            <a:spLocks noGrp="1"/>
          </p:cNvSpPr>
          <p:nvPr>
            <p:ph idx="1"/>
          </p:nvPr>
        </p:nvSpPr>
        <p:spPr>
          <a:xfrm>
            <a:off x="642910" y="1142984"/>
            <a:ext cx="7772400" cy="4114800"/>
          </a:xfrm>
        </p:spPr>
        <p:txBody>
          <a:bodyPr/>
          <a:lstStyle/>
          <a:p>
            <a:pPr algn="l" rtl="0">
              <a:buNone/>
            </a:pPr>
            <a:r>
              <a:rPr lang="en-US" sz="2400" b="1" i="1" dirty="0" smtClean="0">
                <a:cs typeface="+mj-cs"/>
              </a:rPr>
              <a:t>Altera</a:t>
            </a:r>
            <a:r>
              <a:rPr lang="en-US" sz="2400" b="1" dirty="0" smtClean="0">
                <a:cs typeface="+mj-cs"/>
              </a:rPr>
              <a:t> Company </a:t>
            </a:r>
            <a:r>
              <a:rPr lang="en-US" sz="2400" b="1" dirty="0" smtClean="0">
                <a:cs typeface="+mj-cs"/>
                <a:sym typeface="Wingdings"/>
              </a:rPr>
              <a:t></a:t>
            </a:r>
            <a:r>
              <a:rPr lang="en-US" sz="2400" b="1" dirty="0" smtClean="0">
                <a:cs typeface="+mj-cs"/>
              </a:rPr>
              <a:t>Family of Cyclone </a:t>
            </a:r>
            <a:r>
              <a:rPr lang="en-US" sz="2400" b="1" dirty="0" smtClean="0">
                <a:cs typeface="+mj-cs"/>
                <a:sym typeface="Wingdings"/>
              </a:rPr>
              <a:t></a:t>
            </a:r>
            <a:r>
              <a:rPr lang="en-US" sz="2400" b="1" dirty="0" smtClean="0">
                <a:solidFill>
                  <a:schemeClr val="tx2"/>
                </a:solidFill>
                <a:cs typeface="+mj-cs"/>
              </a:rPr>
              <a:t>EP1C</a:t>
            </a:r>
            <a:r>
              <a:rPr lang="en-US" sz="2400" b="1" dirty="0" smtClean="0">
                <a:cs typeface="+mj-cs"/>
              </a:rPr>
              <a:t>6</a:t>
            </a:r>
            <a:r>
              <a:rPr lang="en-US" sz="2400" b="1" dirty="0" smtClean="0">
                <a:solidFill>
                  <a:schemeClr val="accent1">
                    <a:lumMod val="60000"/>
                    <a:lumOff val="40000"/>
                  </a:schemeClr>
                </a:solidFill>
                <a:cs typeface="+mj-cs"/>
              </a:rPr>
              <a:t>Q</a:t>
            </a:r>
            <a:r>
              <a:rPr lang="en-US" sz="2400" b="1" dirty="0" smtClean="0">
                <a:solidFill>
                  <a:schemeClr val="bg2">
                    <a:lumMod val="25000"/>
                    <a:lumOff val="75000"/>
                  </a:schemeClr>
                </a:solidFill>
                <a:cs typeface="+mj-cs"/>
              </a:rPr>
              <a:t>240</a:t>
            </a:r>
            <a:r>
              <a:rPr lang="en-US" sz="2400" b="1" dirty="0" smtClean="0">
                <a:solidFill>
                  <a:schemeClr val="tx2">
                    <a:lumMod val="60000"/>
                    <a:lumOff val="40000"/>
                  </a:schemeClr>
                </a:solidFill>
                <a:cs typeface="+mj-cs"/>
              </a:rPr>
              <a:t>C</a:t>
            </a:r>
            <a:r>
              <a:rPr lang="en-US" sz="2400" b="1" dirty="0" smtClean="0">
                <a:solidFill>
                  <a:schemeClr val="accent6">
                    <a:lumMod val="20000"/>
                    <a:lumOff val="80000"/>
                  </a:schemeClr>
                </a:solidFill>
                <a:cs typeface="+mj-cs"/>
              </a:rPr>
              <a:t>8</a:t>
            </a:r>
          </a:p>
          <a:p>
            <a:endParaRPr lang="ar-SA" sz="2400" b="1" dirty="0">
              <a:cs typeface="+mj-cs"/>
            </a:endParaRPr>
          </a:p>
        </p:txBody>
      </p:sp>
      <p:pic>
        <p:nvPicPr>
          <p:cNvPr id="4" name="Picture 1"/>
          <p:cNvPicPr/>
          <p:nvPr/>
        </p:nvPicPr>
        <p:blipFill>
          <a:blip r:embed="rId2"/>
          <a:srcRect/>
          <a:stretch>
            <a:fillRect/>
          </a:stretch>
        </p:blipFill>
        <p:spPr bwMode="auto">
          <a:xfrm>
            <a:off x="0" y="1714488"/>
            <a:ext cx="9144000" cy="4929222"/>
          </a:xfrm>
          <a:prstGeom prst="rect">
            <a:avLst/>
          </a:prstGeom>
          <a:noFill/>
          <a:ln w="9525">
            <a:noFill/>
            <a:miter lim="800000"/>
            <a:headEnd/>
            <a:tailEnd/>
          </a:ln>
        </p:spPr>
      </p:pic>
      <p:sp>
        <p:nvSpPr>
          <p:cNvPr id="5" name="مستطيل 4"/>
          <p:cNvSpPr/>
          <p:nvPr/>
        </p:nvSpPr>
        <p:spPr bwMode="auto">
          <a:xfrm>
            <a:off x="5214942" y="1714488"/>
            <a:ext cx="3000396" cy="192882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نص 4"/>
          <p:cNvSpPr>
            <a:spLocks noGrp="1"/>
          </p:cNvSpPr>
          <p:nvPr>
            <p:ph type="body" idx="1"/>
          </p:nvPr>
        </p:nvSpPr>
        <p:spPr>
          <a:xfrm>
            <a:off x="1857356" y="1905000"/>
            <a:ext cx="5334000" cy="4953000"/>
          </a:xfrm>
        </p:spPr>
        <p:txBody>
          <a:bodyPr>
            <a:noAutofit/>
          </a:bodyPr>
          <a:lstStyle/>
          <a:p>
            <a:pPr algn="r" rtl="1">
              <a:lnSpc>
                <a:spcPct val="200000"/>
              </a:lnSpc>
            </a:pPr>
            <a:r>
              <a:rPr lang="ar-SA" sz="2800" b="1" dirty="0" smtClean="0"/>
              <a:t>في </a:t>
            </a:r>
            <a:r>
              <a:rPr lang="ar-SY" sz="2800" b="1" dirty="0" smtClean="0"/>
              <a:t>الجلسة القادمة :</a:t>
            </a:r>
            <a:endParaRPr lang="ar-SA" sz="2800" b="1" dirty="0" smtClean="0"/>
          </a:p>
          <a:p>
            <a:pPr algn="r" rtl="1">
              <a:lnSpc>
                <a:spcPct val="200000"/>
              </a:lnSpc>
            </a:pPr>
            <a:endParaRPr lang="ar-SA" sz="2800" b="1" dirty="0" smtClean="0"/>
          </a:p>
          <a:p>
            <a:pPr algn="r" rtl="1">
              <a:lnSpc>
                <a:spcPct val="200000"/>
              </a:lnSpc>
            </a:pPr>
            <a:endParaRPr lang="ar-SA" sz="2800" b="1" dirty="0" smtClean="0"/>
          </a:p>
          <a:p>
            <a:pPr algn="r" rtl="1">
              <a:lnSpc>
                <a:spcPct val="200000"/>
              </a:lnSpc>
            </a:pPr>
            <a:endParaRPr lang="ar-SA" sz="2800" b="1" dirty="0" smtClean="0"/>
          </a:p>
          <a:p>
            <a:pPr algn="r" rtl="1">
              <a:lnSpc>
                <a:spcPct val="200000"/>
              </a:lnSpc>
            </a:pPr>
            <a:endParaRPr lang="ar-SY" sz="2800" b="1" dirty="0" smtClean="0"/>
          </a:p>
          <a:p>
            <a:pPr algn="r" rtl="1">
              <a:lnSpc>
                <a:spcPct val="200000"/>
              </a:lnSpc>
            </a:pPr>
            <a:endParaRPr lang="en-US" sz="2800" b="1" dirty="0"/>
          </a:p>
        </p:txBody>
      </p:sp>
      <p:sp>
        <p:nvSpPr>
          <p:cNvPr id="4" name="عنوان 1"/>
          <p:cNvSpPr txBox="1">
            <a:spLocks/>
          </p:cNvSpPr>
          <p:nvPr/>
        </p:nvSpPr>
        <p:spPr bwMode="auto">
          <a:xfrm>
            <a:off x="762000" y="2667000"/>
            <a:ext cx="77724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Y" sz="4000" b="1" i="0" u="none" strike="noStrike" kern="1200" cap="all" spc="0" normalizeH="0" baseline="0" noProof="0" dirty="0" smtClean="0">
                <a:ln>
                  <a:noFill/>
                </a:ln>
                <a:effectLst/>
                <a:uLnTx/>
                <a:uFillTx/>
                <a:latin typeface="Ravie" pitchFamily="82" charset="0"/>
                <a:ea typeface="Verdana" pitchFamily="34" charset="0"/>
              </a:rPr>
              <a:t>تصميم الدارات الالكترونية بلغة </a:t>
            </a:r>
            <a:r>
              <a:rPr kumimoji="0" lang="en-US" sz="4800" i="0" u="none" strike="noStrike" kern="1200" cap="all" spc="0" normalizeH="0" baseline="0" noProof="0" dirty="0" smtClean="0">
                <a:ln>
                  <a:noFill/>
                </a:ln>
                <a:effectLst/>
                <a:uLnTx/>
                <a:uFillTx/>
                <a:latin typeface="Snap ITC" pitchFamily="82" charset="0"/>
                <a:ea typeface="Verdana" pitchFamily="34" charset="0"/>
                <a:cs typeface="Verdana" pitchFamily="34" charset="0"/>
              </a:rPr>
              <a:t>VHDL</a:t>
            </a:r>
            <a:endParaRPr kumimoji="0" lang="en-US" sz="4800" i="0" u="none" strike="noStrike" kern="1200" cap="all" spc="0" normalizeH="0" baseline="0" noProof="0" dirty="0">
              <a:ln>
                <a:noFill/>
              </a:ln>
              <a:effectLst/>
              <a:uLnTx/>
              <a:uFillTx/>
              <a:latin typeface="Snap ITC" pitchFamily="82" charset="0"/>
              <a:ea typeface="Verdana" pitchFamily="34" charset="0"/>
              <a:cs typeface="Verdana" pitchFamily="34" charset="0"/>
            </a:endParaRPr>
          </a:p>
        </p:txBody>
      </p:sp>
      <p:pic>
        <p:nvPicPr>
          <p:cNvPr id="8" name="صورة 7" descr="bulb.gif"/>
          <p:cNvPicPr>
            <a:picLocks noChangeAspect="1"/>
          </p:cNvPicPr>
          <p:nvPr/>
        </p:nvPicPr>
        <p:blipFill>
          <a:blip r:embed="rId2"/>
          <a:stretch>
            <a:fillRect/>
          </a:stretch>
        </p:blipFill>
        <p:spPr>
          <a:xfrm>
            <a:off x="8177242" y="5806869"/>
            <a:ext cx="447672" cy="479649"/>
          </a:xfrm>
          <a:prstGeom prst="rect">
            <a:avLst/>
          </a:prstGeom>
        </p:spPr>
      </p:pic>
      <p:pic>
        <p:nvPicPr>
          <p:cNvPr id="11" name="صورة 10" descr="bulb.gif"/>
          <p:cNvPicPr>
            <a:picLocks noChangeAspect="1"/>
          </p:cNvPicPr>
          <p:nvPr/>
        </p:nvPicPr>
        <p:blipFill>
          <a:blip r:embed="rId2"/>
          <a:stretch>
            <a:fillRect/>
          </a:stretch>
        </p:blipFill>
        <p:spPr>
          <a:xfrm>
            <a:off x="8329642" y="5959269"/>
            <a:ext cx="447672" cy="479649"/>
          </a:xfrm>
          <a:prstGeom prst="rect">
            <a:avLst/>
          </a:prstGeom>
        </p:spPr>
      </p:pic>
      <p:pic>
        <p:nvPicPr>
          <p:cNvPr id="12" name="صورة 11" descr="bulb.gif"/>
          <p:cNvPicPr>
            <a:picLocks noChangeAspect="1"/>
          </p:cNvPicPr>
          <p:nvPr/>
        </p:nvPicPr>
        <p:blipFill>
          <a:blip r:embed="rId2"/>
          <a:stretch>
            <a:fillRect/>
          </a:stretch>
        </p:blipFill>
        <p:spPr>
          <a:xfrm>
            <a:off x="8482042" y="6111669"/>
            <a:ext cx="447672" cy="479649"/>
          </a:xfrm>
          <a:prstGeom prst="rect">
            <a:avLst/>
          </a:prstGeom>
        </p:spPr>
      </p:pic>
      <p:pic>
        <p:nvPicPr>
          <p:cNvPr id="13" name="صورة 12" descr="bulb.gif"/>
          <p:cNvPicPr>
            <a:picLocks noChangeAspect="1"/>
          </p:cNvPicPr>
          <p:nvPr/>
        </p:nvPicPr>
        <p:blipFill>
          <a:blip r:embed="rId2"/>
          <a:stretch>
            <a:fillRect/>
          </a:stretch>
        </p:blipFill>
        <p:spPr>
          <a:xfrm>
            <a:off x="8634442" y="6264069"/>
            <a:ext cx="447672" cy="479649"/>
          </a:xfrm>
          <a:prstGeom prst="rect">
            <a:avLst/>
          </a:prstGeom>
        </p:spPr>
      </p:pic>
      <p:pic>
        <p:nvPicPr>
          <p:cNvPr id="14" name="صورة 13" descr="bulb.gif"/>
          <p:cNvPicPr>
            <a:picLocks noChangeAspect="1"/>
          </p:cNvPicPr>
          <p:nvPr/>
        </p:nvPicPr>
        <p:blipFill>
          <a:blip r:embed="rId2"/>
          <a:stretch>
            <a:fillRect/>
          </a:stretch>
        </p:blipFill>
        <p:spPr>
          <a:xfrm>
            <a:off x="7286644" y="1571612"/>
            <a:ext cx="314321" cy="336773"/>
          </a:xfrm>
          <a:prstGeom prst="rect">
            <a:avLst/>
          </a:prstGeom>
        </p:spPr>
      </p:pic>
      <p:pic>
        <p:nvPicPr>
          <p:cNvPr id="16" name="صورة 15" descr="MR900236315.GIF"/>
          <p:cNvPicPr>
            <a:picLocks noChangeAspect="1"/>
          </p:cNvPicPr>
          <p:nvPr/>
        </p:nvPicPr>
        <p:blipFill>
          <a:blip r:embed="rId3">
            <a:clrChange>
              <a:clrFrom>
                <a:srgbClr val="FFFFFF"/>
              </a:clrFrom>
              <a:clrTo>
                <a:srgbClr val="FFFFFF">
                  <a:alpha val="0"/>
                </a:srgbClr>
              </a:clrTo>
            </a:clrChange>
          </a:blip>
          <a:stretch>
            <a:fillRect/>
          </a:stretch>
        </p:blipFill>
        <p:spPr>
          <a:xfrm>
            <a:off x="2000232" y="2428868"/>
            <a:ext cx="914400" cy="914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eers design template">
  <a:themeElements>
    <a:clrScheme name="سمة Office 1">
      <a:dk1>
        <a:srgbClr val="3C0023"/>
      </a:dk1>
      <a:lt1>
        <a:srgbClr val="FFFFFF"/>
      </a:lt1>
      <a:dk2>
        <a:srgbClr val="B50069"/>
      </a:dk2>
      <a:lt2>
        <a:srgbClr val="FFFF00"/>
      </a:lt2>
      <a:accent1>
        <a:srgbClr val="6699FF"/>
      </a:accent1>
      <a:accent2>
        <a:srgbClr val="FF33CC"/>
      </a:accent2>
      <a:accent3>
        <a:srgbClr val="D7AAB9"/>
      </a:accent3>
      <a:accent4>
        <a:srgbClr val="DADADA"/>
      </a:accent4>
      <a:accent5>
        <a:srgbClr val="B8CAFF"/>
      </a:accent5>
      <a:accent6>
        <a:srgbClr val="E72DB9"/>
      </a:accent6>
      <a:hlink>
        <a:srgbClr val="00FFFF"/>
      </a:hlink>
      <a:folHlink>
        <a:srgbClr val="FF3399"/>
      </a:folHlink>
    </a:clrScheme>
    <a:fontScheme name="سمة Offic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سمة Office 1">
        <a:dk1>
          <a:srgbClr val="3C0023"/>
        </a:dk1>
        <a:lt1>
          <a:srgbClr val="FFFFFF"/>
        </a:lt1>
        <a:dk2>
          <a:srgbClr val="B50069"/>
        </a:dk2>
        <a:lt2>
          <a:srgbClr val="FFFF00"/>
        </a:lt2>
        <a:accent1>
          <a:srgbClr val="6699FF"/>
        </a:accent1>
        <a:accent2>
          <a:srgbClr val="FF33CC"/>
        </a:accent2>
        <a:accent3>
          <a:srgbClr val="D7AAB9"/>
        </a:accent3>
        <a:accent4>
          <a:srgbClr val="DADADA"/>
        </a:accent4>
        <a:accent5>
          <a:srgbClr val="B8CAFF"/>
        </a:accent5>
        <a:accent6>
          <a:srgbClr val="E72DB9"/>
        </a:accent6>
        <a:hlink>
          <a:srgbClr val="00FFFF"/>
        </a:hlink>
        <a:folHlink>
          <a:srgbClr val="FF3399"/>
        </a:folHlink>
      </a:clrScheme>
      <a:clrMap bg1="dk2" tx1="lt1" bg2="dk1" tx2="lt2" accent1="accent1" accent2="accent2" accent3="accent3" accent4="accent4" accent5="accent5" accent6="accent6" hlink="hlink" folHlink="folHlink"/>
    </a:extraClrScheme>
    <a:extraClrScheme>
      <a:clrScheme name="سمة Office 2">
        <a:dk1>
          <a:srgbClr val="000000"/>
        </a:dk1>
        <a:lt1>
          <a:srgbClr val="FFFFFF"/>
        </a:lt1>
        <a:dk2>
          <a:srgbClr val="CC00CC"/>
        </a:dk2>
        <a:lt2>
          <a:srgbClr val="FFFFFF"/>
        </a:lt2>
        <a:accent1>
          <a:srgbClr val="3399FF"/>
        </a:accent1>
        <a:accent2>
          <a:srgbClr val="9900FF"/>
        </a:accent2>
        <a:accent3>
          <a:srgbClr val="FFFFFF"/>
        </a:accent3>
        <a:accent4>
          <a:srgbClr val="000000"/>
        </a:accent4>
        <a:accent5>
          <a:srgbClr val="ADCAFF"/>
        </a:accent5>
        <a:accent6>
          <a:srgbClr val="8A00E7"/>
        </a:accent6>
        <a:hlink>
          <a:srgbClr val="66FF33"/>
        </a:hlink>
        <a:folHlink>
          <a:srgbClr val="66CCFF"/>
        </a:folHlink>
      </a:clrScheme>
      <a:clrMap bg1="lt1" tx1="dk1" bg2="lt2" tx2="dk2" accent1="accent1" accent2="accent2" accent3="accent3" accent4="accent4" accent5="accent5" accent6="accent6" hlink="hlink" folHlink="folHlink"/>
    </a:extraClrScheme>
    <a:extraClrScheme>
      <a:clrScheme name="سمة Office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53A69AA-AF0E-4DCB-9F0C-773D5DAC2B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Cheers design template</Template>
  <TotalTime>2228</TotalTime>
  <Words>577</Words>
  <Application>Microsoft Office PowerPoint</Application>
  <PresentationFormat>عرض على الشاشة (3:4)‏</PresentationFormat>
  <Paragraphs>43</Paragraphs>
  <Slides>10</Slides>
  <Notes>3</Notes>
  <HiddenSlides>0</HiddenSlides>
  <MMClips>0</MMClips>
  <ScaleCrop>false</ScaleCrop>
  <HeadingPairs>
    <vt:vector size="6" baseType="variant">
      <vt:variant>
        <vt:lpstr>سمة</vt:lpstr>
      </vt:variant>
      <vt:variant>
        <vt:i4>1</vt:i4>
      </vt:variant>
      <vt:variant>
        <vt:lpstr>خوادم OLE مضمنة</vt:lpstr>
      </vt:variant>
      <vt:variant>
        <vt:i4>1</vt:i4>
      </vt:variant>
      <vt:variant>
        <vt:lpstr>عناوين الشرائح</vt:lpstr>
      </vt:variant>
      <vt:variant>
        <vt:i4>10</vt:i4>
      </vt:variant>
    </vt:vector>
  </HeadingPairs>
  <TitlesOfParts>
    <vt:vector size="12" baseType="lpstr">
      <vt:lpstr>Cheers design template</vt:lpstr>
      <vt:lpstr>Clip</vt:lpstr>
      <vt:lpstr>الشريحة 1</vt:lpstr>
      <vt:lpstr>FPGA (Field Programmable Gate Arrays)</vt:lpstr>
      <vt:lpstr>الشريحة 3</vt:lpstr>
      <vt:lpstr>FPGA (Field Programmable Gate Arrays)</vt:lpstr>
      <vt:lpstr>الشريحة 5</vt:lpstr>
      <vt:lpstr>مراحل تصميم النظم الالكترونية :</vt:lpstr>
      <vt:lpstr>البيئة البرمجية المستخدمة :</vt:lpstr>
      <vt:lpstr>الشريحة المستخدمة: </vt:lpstr>
      <vt:lpstr>الشريحة 9</vt:lpstr>
      <vt:lpstr>الشريحة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aula</dc:creator>
  <cp:lastModifiedBy>Aula</cp:lastModifiedBy>
  <cp:revision>124</cp:revision>
  <dcterms:created xsi:type="dcterms:W3CDTF">2010-11-10T16:49:36Z</dcterms:created>
  <dcterms:modified xsi:type="dcterms:W3CDTF">2011-02-23T21:34:56Z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TC101971740</vt:lpwstr>
  </property>
</Properties>
</file>