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31D9-36B5-4B4C-9115-A1766133A06E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EA8ADC-11E3-4F89-AA59-3CB150D5411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3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31D9-36B5-4B4C-9115-A1766133A06E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8ADC-11E3-4F89-AA59-3CB150D54118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47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31D9-36B5-4B4C-9115-A1766133A06E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8ADC-11E3-4F89-AA59-3CB150D5411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3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31D9-36B5-4B4C-9115-A1766133A06E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8ADC-11E3-4F89-AA59-3CB150D54118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2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31D9-36B5-4B4C-9115-A1766133A06E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8ADC-11E3-4F89-AA59-3CB150D5411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09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31D9-36B5-4B4C-9115-A1766133A06E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8ADC-11E3-4F89-AA59-3CB150D54118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72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31D9-36B5-4B4C-9115-A1766133A06E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8ADC-11E3-4F89-AA59-3CB150D54118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05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31D9-36B5-4B4C-9115-A1766133A06E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8ADC-11E3-4F89-AA59-3CB150D54118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67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31D9-36B5-4B4C-9115-A1766133A06E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8ADC-11E3-4F89-AA59-3CB150D54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13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31D9-36B5-4B4C-9115-A1766133A06E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8ADC-11E3-4F89-AA59-3CB150D54118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7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8A131D9-36B5-4B4C-9115-A1766133A06E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8ADC-11E3-4F89-AA59-3CB150D54118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131D9-36B5-4B4C-9115-A1766133A06E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EA8ADC-11E3-4F89-AA59-3CB150D54118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18E-A911-4FA7-F7C9-0DFE3E2BB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Shyft</a:t>
            </a:r>
            <a:r>
              <a:rPr lang="en-CA" dirty="0"/>
              <a:t>-Labs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E3F0A-BD89-2206-9023-F64AF73BD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School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93726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1FA8-9408-B722-3E72-E93C415E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3F8B-5FCB-007C-F682-19824090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has three drop downs where you can select student, courses and grades from drop down</a:t>
            </a:r>
          </a:p>
          <a:p>
            <a:endParaRPr lang="en-CA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B60313E-A122-5944-F484-7C12431CC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31377"/>
            <a:ext cx="11165840" cy="49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2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1969-1A9B-AD5F-B06E-ECC9D084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 list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C01E-F8B2-6A3A-571B-F6AF277B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Showing all added entries. If we delete student or course, result will be automatically deleted from result list page.</a:t>
            </a:r>
          </a:p>
          <a:p>
            <a:endParaRPr lang="en-CA" dirty="0"/>
          </a:p>
        </p:txBody>
      </p:sp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C4EC1A93-A9FA-31E3-D0DB-04E3F8A3E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56" y="2814320"/>
            <a:ext cx="10708034" cy="477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E7A7-40F3-BA61-5819-E2F72099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C7C2C-1D24-B115-B207-3FB298044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have used React </a:t>
            </a:r>
            <a:r>
              <a:rPr lang="en-CA" dirty="0" err="1"/>
              <a:t>js</a:t>
            </a:r>
            <a:r>
              <a:rPr lang="en-CA" dirty="0"/>
              <a:t> on frontend, Node </a:t>
            </a:r>
            <a:r>
              <a:rPr lang="en-CA" dirty="0" err="1"/>
              <a:t>js</a:t>
            </a:r>
            <a:r>
              <a:rPr lang="en-CA" dirty="0"/>
              <a:t> on backend and used </a:t>
            </a:r>
            <a:r>
              <a:rPr lang="en-CA" dirty="0" err="1"/>
              <a:t>postgres</a:t>
            </a:r>
            <a:r>
              <a:rPr lang="en-CA" dirty="0"/>
              <a:t> for database.</a:t>
            </a:r>
          </a:p>
          <a:p>
            <a:r>
              <a:rPr lang="en-CA" dirty="0"/>
              <a:t>Implemented REST structure.</a:t>
            </a:r>
          </a:p>
          <a:p>
            <a:r>
              <a:rPr lang="en-CA" dirty="0"/>
              <a:t>Used </a:t>
            </a:r>
            <a:r>
              <a:rPr lang="en-CA" dirty="0" err="1"/>
              <a:t>Sequelize</a:t>
            </a:r>
            <a:r>
              <a:rPr lang="en-CA" dirty="0"/>
              <a:t> as ORM.</a:t>
            </a:r>
          </a:p>
        </p:txBody>
      </p:sp>
    </p:spTree>
    <p:extLst>
      <p:ext uri="{BB962C8B-B14F-4D97-AF65-F5344CB8AC3E}">
        <p14:creationId xmlns:p14="http://schemas.microsoft.com/office/powerpoint/2010/main" val="87641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CB92-9879-FC07-BA74-C8AAC7BA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830D-FBB4-A468-B7E0-1A6D9E54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Database config is in .env</a:t>
            </a:r>
          </a:p>
          <a:p>
            <a:r>
              <a:rPr lang="en-CA" dirty="0"/>
              <a:t>Frontend </a:t>
            </a:r>
            <a:r>
              <a:rPr lang="en-CA" dirty="0" err="1"/>
              <a:t>api</a:t>
            </a:r>
            <a:r>
              <a:rPr lang="en-CA" dirty="0"/>
              <a:t> config is in </a:t>
            </a:r>
            <a:r>
              <a:rPr lang="en-CA" dirty="0" err="1"/>
              <a:t>apiConfig.json</a:t>
            </a:r>
            <a:r>
              <a:rPr lang="en-CA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34697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296F-9D57-36DD-94A1-54C461A7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38A0-0676-0757-9606-DD5FE587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ERD</a:t>
            </a:r>
          </a:p>
          <a:p>
            <a:pPr marL="0" indent="0">
              <a:buNone/>
            </a:pPr>
            <a:r>
              <a:rPr lang="en-CA" dirty="0"/>
              <a:t> One to Many relationship</a:t>
            </a:r>
          </a:p>
          <a:p>
            <a:pPr marL="0" indent="0">
              <a:buNone/>
            </a:pPr>
            <a:r>
              <a:rPr lang="en-CA" dirty="0"/>
              <a:t> between student, course</a:t>
            </a:r>
          </a:p>
          <a:p>
            <a:pPr marL="0" indent="0">
              <a:buNone/>
            </a:pPr>
            <a:r>
              <a:rPr lang="en-CA" dirty="0"/>
              <a:t> and results.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30A608-7473-3A3E-13E1-6B2A0A4FD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20" y="1853754"/>
            <a:ext cx="7355840" cy="41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8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BA9D-D1F3-F845-9083-3317FDA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741F-5854-31AD-5403-A8D89C032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Welcome screen with top nav bar</a:t>
            </a:r>
          </a:p>
          <a:p>
            <a:endParaRPr lang="en-CA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730B0A3F-1DD6-FEC0-18AD-70A2B8230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60" y="2847792"/>
            <a:ext cx="8341360" cy="366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0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E680-C062-D839-7803-627026E4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Student registration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8E49-1687-6183-F1F8-CE489D03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Implemented all checks</a:t>
            </a:r>
          </a:p>
        </p:txBody>
      </p:sp>
      <p:pic>
        <p:nvPicPr>
          <p:cNvPr id="5" name="Picture 4" descr="A screen shot of a student registration form&#10;&#10;Description automatically generated">
            <a:extLst>
              <a:ext uri="{FF2B5EF4-FFF2-40B4-BE49-F238E27FC236}">
                <a16:creationId xmlns:a16="http://schemas.microsoft.com/office/drawing/2014/main" id="{C1C49E84-B508-9097-A97A-E67E3CB09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21557"/>
            <a:ext cx="9773920" cy="44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5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C4AC-9A6B-2F58-8451-EF93EDF0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Student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E1DC-FD1E-0E26-0CB5-4D1AC34F0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Student list where we can delete student as well</a:t>
            </a:r>
          </a:p>
          <a:p>
            <a:endParaRPr lang="en-CA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F497A69F-D872-FEDF-3C2B-C6E93917F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2471921"/>
            <a:ext cx="9966960" cy="45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9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FA37-2FCB-CEAE-7C48-8145FBBF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add form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9573DB7-04A3-99E2-DF92-5ACD885E2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05" y="2082800"/>
            <a:ext cx="9281949" cy="4155123"/>
          </a:xfrm>
        </p:spPr>
      </p:pic>
    </p:spTree>
    <p:extLst>
      <p:ext uri="{BB962C8B-B14F-4D97-AF65-F5344CB8AC3E}">
        <p14:creationId xmlns:p14="http://schemas.microsoft.com/office/powerpoint/2010/main" val="329399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614D-9EF2-725B-778E-8B9A60A8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C889-E464-8B31-B4F3-F4788A35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add and delete courses</a:t>
            </a:r>
          </a:p>
        </p:txBody>
      </p:sp>
      <p:pic>
        <p:nvPicPr>
          <p:cNvPr id="5" name="Picture 4" descr="A screen shot of a course list&#10;&#10;Description automatically generated">
            <a:extLst>
              <a:ext uri="{FF2B5EF4-FFF2-40B4-BE49-F238E27FC236}">
                <a16:creationId xmlns:a16="http://schemas.microsoft.com/office/drawing/2014/main" id="{B829A8A5-C7FF-4A53-B29E-448BCD802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24" y="2540000"/>
            <a:ext cx="11778676" cy="54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857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145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Shyft-Labs </vt:lpstr>
      <vt:lpstr>Technologies used</vt:lpstr>
      <vt:lpstr>configuration</vt:lpstr>
      <vt:lpstr>Database STRUCTURE</vt:lpstr>
      <vt:lpstr>pages</vt:lpstr>
      <vt:lpstr>Student registration form</vt:lpstr>
      <vt:lpstr>Student list</vt:lpstr>
      <vt:lpstr>Course add form</vt:lpstr>
      <vt:lpstr>Course list</vt:lpstr>
      <vt:lpstr>Add result</vt:lpstr>
      <vt:lpstr>Result list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ShyftLabs </dc:title>
  <dc:creator>Nadeem, Fatima</dc:creator>
  <cp:lastModifiedBy>Nadeem, Fatima</cp:lastModifiedBy>
  <cp:revision>6</cp:revision>
  <dcterms:created xsi:type="dcterms:W3CDTF">2023-10-25T21:37:16Z</dcterms:created>
  <dcterms:modified xsi:type="dcterms:W3CDTF">2023-10-25T22:16:41Z</dcterms:modified>
</cp:coreProperties>
</file>