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3"/>
  </p:notesMasterIdLst>
  <p:sldIdLst>
    <p:sldId id="258" r:id="rId2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">
          <p15:clr>
            <a:srgbClr val="9AA0A6"/>
          </p15:clr>
        </p15:guide>
        <p15:guide id="2" pos="5706">
          <p15:clr>
            <a:srgbClr val="9AA0A6"/>
          </p15:clr>
        </p15:guide>
        <p15:guide id="3" orient="horz" pos="54">
          <p15:clr>
            <a:srgbClr val="9AA0A6"/>
          </p15:clr>
        </p15:guide>
        <p15:guide id="4" orient="horz" pos="3186">
          <p15:clr>
            <a:srgbClr val="9AA0A6"/>
          </p15:clr>
        </p15:guide>
        <p15:guide id="5" orient="horz" pos="29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792" autoAdjust="0"/>
  </p:normalViewPr>
  <p:slideViewPr>
    <p:cSldViewPr snapToGrid="0">
      <p:cViewPr varScale="1">
        <p:scale>
          <a:sx n="83" d="100"/>
          <a:sy n="83" d="100"/>
        </p:scale>
        <p:origin x="796" y="52"/>
      </p:cViewPr>
      <p:guideLst>
        <p:guide pos="54"/>
        <p:guide pos="5706"/>
        <p:guide orient="horz" pos="54"/>
        <p:guide orient="horz" pos="3186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n Canvas">
  <p:cSld name="Lean Canva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3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4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5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6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7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8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9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3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4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5"/>
          </p:nvPr>
        </p:nvSpPr>
        <p:spPr>
          <a:xfrm>
            <a:off x="4667401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6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7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8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9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934" y="-9526"/>
            <a:ext cx="9177869" cy="51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934" y="-9526"/>
            <a:ext cx="9177869" cy="516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1" r:id="rId6"/>
    <p:sldLayoutId id="2147483672" r:id="rId7"/>
    <p:sldLayoutId id="2147483674" r:id="rId8"/>
    <p:sldLayoutId id="2147483675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B1332-72C4-54F5-C62A-9EFD4D5B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4" y="0"/>
            <a:ext cx="84158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McDonley, Barry</dc:creator>
  <cp:lastModifiedBy>McDonley, Barry</cp:lastModifiedBy>
  <cp:revision>47</cp:revision>
  <cp:lastPrinted>2022-11-29T14:53:16Z</cp:lastPrinted>
  <dcterms:modified xsi:type="dcterms:W3CDTF">2023-04-11T17:32:34Z</dcterms:modified>
</cp:coreProperties>
</file>