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sldIdLst>
    <p:sldId id="262" r:id="rId2"/>
    <p:sldId id="256" r:id="rId3"/>
    <p:sldId id="257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9F85B-1C33-4F8A-882F-3FE862A4B7CC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530D-CC30-43E5-B317-BACCBEA90E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70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ADB4-772C-460D-9947-6559ED26DD17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76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EFA6-AD9A-434A-806E-ABC7BDFB1FD1}" type="datetime1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1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F78A-E844-4DE5-8C57-912573ABD3D3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93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803F-CB16-4359-91EE-E3FA09DBF5C0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21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FA0A-9DB5-443B-A5A3-AFE656B494F5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45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56AC-048C-4509-BCA8-BAC06A60C206}" type="datetime1">
              <a:rPr lang="en-CA" smtClean="0"/>
              <a:t>2023-11-23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65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AE2C-E136-4207-9E36-BD168C9CF1C0}" type="datetime1">
              <a:rPr lang="en-CA" smtClean="0"/>
              <a:t>2023-11-23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70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FD-7776-4301-BE0D-E315F801E06C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26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FFB-026E-4223-884B-E7EBA2EAD45D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04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B2E-085B-40D0-9D3F-97D0E5ADA3C0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16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C3DF-3A17-4847-BE34-B0135350CC0E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49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F06F-D1AE-40C0-B2CC-D140EE22CAB3}" type="datetime1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B5E3-111A-493F-8C53-D0959C3122FF}" type="datetime1">
              <a:rPr lang="en-CA" smtClean="0"/>
              <a:t>2023-11-23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52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8E9A-25CF-4A87-B798-39520DDE52F4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83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B2EA-F021-4674-88F6-AA5092318D59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5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875-5ED0-4185-B16F-C2CD2E921218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3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E65E-58A9-4D1C-85C1-A86BCFCAECD3}" type="datetime1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51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95C31C-E36A-433B-A591-71AE73CAD0E9}" type="datetime1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A693-4670-4880-AD19-E5DF16B2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66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0" name="Picture 19" descr="Toy cars lined up in a row on floor">
            <a:extLst>
              <a:ext uri="{FF2B5EF4-FFF2-40B4-BE49-F238E27FC236}">
                <a16:creationId xmlns:a16="http://schemas.microsoft.com/office/drawing/2014/main" id="{00901A44-4BE5-932E-BB29-A66D22F6E4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336" r="-1" b="74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975D72B-40B2-C1C5-6ABF-C57E4E42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EBEBEB"/>
                </a:solidFill>
              </a:rPr>
              <a:t>Fuel Consumption of Different Car 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03419C-5EBB-CE2F-EE72-DD8F6A700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Zaid Al-Jawadi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7F579-D6BB-35A5-8A0D-17ADE773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85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E181F-7B07-01CF-C58E-4858CE60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4814" cy="1400530"/>
          </a:xfrm>
        </p:spPr>
        <p:txBody>
          <a:bodyPr>
            <a:normAutofit fontScale="90000"/>
          </a:bodyPr>
          <a:lstStyle/>
          <a:p>
            <a:r>
              <a:rPr lang="en-CA"/>
              <a:t>A non-technical overview of the subject area and the problem statement/opportunity identified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336BAE-C7BC-B374-B9AA-2363977E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57718"/>
            <a:ext cx="8946541" cy="4195481"/>
          </a:xfrm>
        </p:spPr>
        <p:txBody>
          <a:bodyPr/>
          <a:lstStyle/>
          <a:p>
            <a:r>
              <a:rPr lang="en-CA" dirty="0"/>
              <a:t>Investigate fuel consumption across different car brands and models</a:t>
            </a:r>
          </a:p>
          <a:p>
            <a:r>
              <a:rPr lang="en-CA" dirty="0"/>
              <a:t>Identify the relationship between different car features and fuel consumption and carbon emissions (g/km)</a:t>
            </a:r>
          </a:p>
          <a:p>
            <a:r>
              <a:rPr lang="en-CA" dirty="0"/>
              <a:t>Assess how technology has evolved from 1995 to 2023 regarding fuel efficiency</a:t>
            </a:r>
          </a:p>
          <a:p>
            <a:r>
              <a:rPr lang="en-CA" dirty="0"/>
              <a:t>Predict fuel consumption based on car features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E0B4B-A148-6FA7-0360-30CF770A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51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B57B-D9BC-6AFD-33A8-4D20E987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overview of proposed vision for tackling the problem using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C33A-5474-6BDD-8513-7AA33AEB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05368"/>
            <a:ext cx="8946541" cy="4195481"/>
          </a:xfrm>
        </p:spPr>
        <p:txBody>
          <a:bodyPr/>
          <a:lstStyle/>
          <a:p>
            <a:r>
              <a:rPr lang="en-CA" dirty="0"/>
              <a:t>Data collection</a:t>
            </a:r>
          </a:p>
          <a:p>
            <a:r>
              <a:rPr lang="en-CA" dirty="0"/>
              <a:t>Data preprocessing/cleaning</a:t>
            </a:r>
          </a:p>
          <a:p>
            <a:r>
              <a:rPr lang="en-CA" dirty="0"/>
              <a:t>Exploratory data analysis (EDA)</a:t>
            </a:r>
          </a:p>
          <a:p>
            <a:r>
              <a:rPr lang="en-CA" dirty="0"/>
              <a:t>Feature engineering</a:t>
            </a:r>
          </a:p>
          <a:p>
            <a:r>
              <a:rPr lang="en-CA" dirty="0"/>
              <a:t>Model selection, training, and validation</a:t>
            </a:r>
          </a:p>
          <a:p>
            <a:r>
              <a:rPr lang="en-CA" dirty="0"/>
              <a:t>Demand forecasting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6DB9-9D41-2F44-3F9B-10E34887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8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6F1F-5FC7-80EC-DDC5-A0888B2F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estimate of the potential impact of such a solution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7850-0C4E-7981-4A8C-A1118732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Showcase the differences in fuel consumption between different car makes, models, and other features</a:t>
            </a:r>
            <a:endParaRPr lang="en-US" dirty="0"/>
          </a:p>
          <a:p>
            <a:r>
              <a:rPr lang="en-CA" dirty="0"/>
              <a:t>Show how fuel efficiency has changed over time</a:t>
            </a:r>
            <a:endParaRPr lang="en-US" dirty="0"/>
          </a:p>
          <a:p>
            <a:r>
              <a:rPr lang="en-CA" dirty="0"/>
              <a:t>Predicting fuel consumption and CO</a:t>
            </a:r>
            <a:r>
              <a:rPr lang="en-CA" baseline="-25000" dirty="0"/>
              <a:t>2</a:t>
            </a:r>
            <a:r>
              <a:rPr lang="en-CA" dirty="0"/>
              <a:t> emissions based on car features and driving conditions/patterns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B6A4-5BDF-97B7-BED3-6F70539C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30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FF84-F1A0-5E07-4E34-5ECD7370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10" y="337134"/>
            <a:ext cx="10924592" cy="1325563"/>
          </a:xfrm>
        </p:spPr>
        <p:txBody>
          <a:bodyPr>
            <a:noAutofit/>
          </a:bodyPr>
          <a:lstStyle/>
          <a:p>
            <a:r>
              <a:rPr lang="en-US" sz="3400" dirty="0"/>
              <a:t>An introduction to the dataset, including data quality concerns and findings from preliminary EDA</a:t>
            </a:r>
            <a:endParaRPr lang="en-CA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658A-B120-8B49-7301-2C2AF49F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729"/>
            <a:ext cx="10515600" cy="4351338"/>
          </a:xfrm>
        </p:spPr>
        <p:txBody>
          <a:bodyPr>
            <a:normAutofit/>
          </a:bodyPr>
          <a:lstStyle/>
          <a:p>
            <a:r>
              <a:rPr lang="en-CA" sz="2800" dirty="0"/>
              <a:t>Data was obtained from Government of Canada (Natural Resources Canada)</a:t>
            </a:r>
          </a:p>
          <a:p>
            <a:pPr lvl="1"/>
            <a:r>
              <a:rPr lang="en-CA" dirty="0"/>
              <a:t>Compilation of fuel consumption ratings of all car models in Canada from 1995 – 2023</a:t>
            </a:r>
          </a:p>
          <a:p>
            <a:r>
              <a:rPr lang="en-CA" sz="2800" dirty="0"/>
              <a:t>Data quality: Most columns are clean with no missing values or duplicates</a:t>
            </a:r>
          </a:p>
          <a:p>
            <a:pPr lvl="1"/>
            <a:r>
              <a:rPr lang="en-CA" dirty="0"/>
              <a:t>Two metrics, CO</a:t>
            </a:r>
            <a:r>
              <a:rPr lang="en-CA" baseline="-25000" dirty="0"/>
              <a:t>2</a:t>
            </a:r>
            <a:r>
              <a:rPr lang="en-CA" dirty="0"/>
              <a:t> RATING and SMOG RATING, started being tracked in 2016 and 2017, respectively</a:t>
            </a:r>
          </a:p>
          <a:p>
            <a:pPr lvl="1"/>
            <a:r>
              <a:rPr lang="en-CA" dirty="0"/>
              <a:t>If possible, values for previous years could be deduced; otherwise, the columns will be deleted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1675E-EC15-767E-EA65-3191CA1E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54"/>
          <a:stretch/>
        </p:blipFill>
        <p:spPr>
          <a:xfrm>
            <a:off x="747237" y="5105400"/>
            <a:ext cx="10779180" cy="16953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21DC-367F-C4D2-F101-4FE06F5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9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3F5F-4C83-40F9-9048-C43A2C80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Next steps in terms of data processing, feature engineering and baseline modeling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7100-5DFA-FED7-1B7E-5081959F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7016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Explore relationships between different car features and fuel consumption</a:t>
            </a:r>
          </a:p>
          <a:p>
            <a:pPr lvl="1"/>
            <a:r>
              <a:rPr lang="en-US" dirty="0"/>
              <a:t>Car year and make</a:t>
            </a:r>
          </a:p>
          <a:p>
            <a:pPr lvl="1"/>
            <a:r>
              <a:rPr lang="en-US" dirty="0"/>
              <a:t>Vehicle class</a:t>
            </a:r>
          </a:p>
          <a:p>
            <a:pPr lvl="1"/>
            <a:r>
              <a:rPr lang="en-US" dirty="0"/>
              <a:t>Transmission</a:t>
            </a:r>
          </a:p>
          <a:p>
            <a:pPr lvl="1"/>
            <a:r>
              <a:rPr lang="en-US" dirty="0"/>
              <a:t>Engine size</a:t>
            </a:r>
          </a:p>
          <a:p>
            <a:pPr lvl="1"/>
            <a:r>
              <a:rPr lang="en-US" dirty="0"/>
              <a:t>Fuel type</a:t>
            </a:r>
          </a:p>
          <a:p>
            <a:r>
              <a:rPr lang="en-US" dirty="0"/>
              <a:t>Identify relationship between fuel type and CO</a:t>
            </a:r>
            <a:r>
              <a:rPr lang="en-US" baseline="-25000" dirty="0"/>
              <a:t>2</a:t>
            </a:r>
            <a:r>
              <a:rPr lang="en-US" dirty="0"/>
              <a:t> emissions</a:t>
            </a:r>
          </a:p>
          <a:p>
            <a:r>
              <a:rPr lang="en-US" dirty="0"/>
              <a:t>Develop models to predict fuel consumption based on car features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2AA31-F6FF-B194-75CA-998321B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693-4670-4880-AD19-E5DF16B2AFC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95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1442</TotalTime>
  <Words>300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Fuel Consumption of Different Car Models</vt:lpstr>
      <vt:lpstr>A non-technical overview of the subject area and the problem statement/opportunity identified</vt:lpstr>
      <vt:lpstr>An overview of proposed vision for tackling the problem using Data Science</vt:lpstr>
      <vt:lpstr>An estimate of the potential impact of such a solution</vt:lpstr>
      <vt:lpstr>An introduction to the dataset, including data quality concerns and findings from preliminary EDA</vt:lpstr>
      <vt:lpstr>Next steps in terms of data processing, feature engineering and baseline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non-technical overview of the subject area and the problem statement/opportunity identified</dc:title>
  <dc:creator>Zaid Al-Jawadi</dc:creator>
  <cp:lastModifiedBy>Zaid Al-Jawadi</cp:lastModifiedBy>
  <cp:revision>10</cp:revision>
  <dcterms:created xsi:type="dcterms:W3CDTF">2023-11-22T05:55:14Z</dcterms:created>
  <dcterms:modified xsi:type="dcterms:W3CDTF">2023-11-23T16:36:37Z</dcterms:modified>
</cp:coreProperties>
</file>