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5" r:id="rId9"/>
    <p:sldId id="267" r:id="rId10"/>
    <p:sldId id="263" r:id="rId11"/>
    <p:sldId id="264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6.png"/><Relationship Id="rId7" Type="http://schemas.openxmlformats.org/officeDocument/2006/relationships/image" Target="../media/image2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6.png"/><Relationship Id="rId7" Type="http://schemas.openxmlformats.org/officeDocument/2006/relationships/image" Target="../media/image2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A5C280-695E-478F-945C-7542A24573E5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392931F-5D47-48F5-962C-EF29F3CACDB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CA" dirty="0"/>
            <a:t>How can we predict CO</a:t>
          </a:r>
          <a:r>
            <a:rPr lang="en-CA" baseline="-25000" dirty="0"/>
            <a:t>2</a:t>
          </a:r>
          <a:r>
            <a:rPr lang="en-CA" dirty="0"/>
            <a:t> emissions of a car?</a:t>
          </a:r>
          <a:endParaRPr lang="en-US" dirty="0"/>
        </a:p>
      </dgm:t>
    </dgm:pt>
    <dgm:pt modelId="{CDB246F1-F0CB-470D-9047-3CB66B9A33CD}" type="parTrans" cxnId="{E128B705-A12F-43E2-A782-25004C0BB89A}">
      <dgm:prSet/>
      <dgm:spPr/>
      <dgm:t>
        <a:bodyPr/>
        <a:lstStyle/>
        <a:p>
          <a:endParaRPr lang="en-US"/>
        </a:p>
      </dgm:t>
    </dgm:pt>
    <dgm:pt modelId="{2D5E5741-3566-4786-ADA6-8F701339BA82}" type="sibTrans" cxnId="{E128B705-A12F-43E2-A782-25004C0BB89A}">
      <dgm:prSet/>
      <dgm:spPr/>
      <dgm:t>
        <a:bodyPr/>
        <a:lstStyle/>
        <a:p>
          <a:endParaRPr lang="en-US"/>
        </a:p>
      </dgm:t>
    </dgm:pt>
    <dgm:pt modelId="{3F474DEB-8E45-4DDF-8007-48DE8200F16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CA"/>
            <a:t>Potential Impact:</a:t>
          </a:r>
          <a:endParaRPr lang="en-US"/>
        </a:p>
      </dgm:t>
    </dgm:pt>
    <dgm:pt modelId="{10E539EC-F746-4765-8CBC-F9EB354E5723}" type="parTrans" cxnId="{707484F9-95EA-4BDC-819F-0A8A58FC7345}">
      <dgm:prSet/>
      <dgm:spPr/>
      <dgm:t>
        <a:bodyPr/>
        <a:lstStyle/>
        <a:p>
          <a:endParaRPr lang="en-US"/>
        </a:p>
      </dgm:t>
    </dgm:pt>
    <dgm:pt modelId="{17C395E2-ACED-4BA0-B0F3-D25BB0C4259F}" type="sibTrans" cxnId="{707484F9-95EA-4BDC-819F-0A8A58FC7345}">
      <dgm:prSet/>
      <dgm:spPr/>
      <dgm:t>
        <a:bodyPr/>
        <a:lstStyle/>
        <a:p>
          <a:endParaRPr lang="en-US"/>
        </a:p>
      </dgm:t>
    </dgm:pt>
    <dgm:pt modelId="{614FDC27-CA28-4C42-B183-CFCB4707BD30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Quantify CO</a:t>
          </a:r>
          <a:r>
            <a:rPr lang="en-CA" baseline="-25000" dirty="0"/>
            <a:t>2</a:t>
          </a:r>
          <a:r>
            <a:rPr lang="en-CA" dirty="0"/>
            <a:t> emissions for a given car</a:t>
          </a:r>
          <a:endParaRPr lang="en-US" dirty="0"/>
        </a:p>
      </dgm:t>
    </dgm:pt>
    <dgm:pt modelId="{F1FD55FA-E7F2-484F-95FA-5F44A7726B6C}" type="parTrans" cxnId="{087B9267-80AC-430A-A3BE-5EAF54CC5A3D}">
      <dgm:prSet/>
      <dgm:spPr/>
      <dgm:t>
        <a:bodyPr/>
        <a:lstStyle/>
        <a:p>
          <a:endParaRPr lang="en-CA"/>
        </a:p>
      </dgm:t>
    </dgm:pt>
    <dgm:pt modelId="{D25A7643-6C0C-464E-81D8-C01A53AFEB59}" type="sibTrans" cxnId="{087B9267-80AC-430A-A3BE-5EAF54CC5A3D}">
      <dgm:prSet/>
      <dgm:spPr/>
      <dgm:t>
        <a:bodyPr/>
        <a:lstStyle/>
        <a:p>
          <a:endParaRPr lang="en-CA"/>
        </a:p>
      </dgm:t>
    </dgm:pt>
    <dgm:pt modelId="{CEAEEFE8-23D9-4D54-B290-C2470446C0C1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Potentially quantify vehicular CO</a:t>
          </a:r>
          <a:r>
            <a:rPr lang="en-CA" baseline="-25000" dirty="0"/>
            <a:t>2</a:t>
          </a:r>
          <a:r>
            <a:rPr lang="en-CA" dirty="0"/>
            <a:t> emissions in a city</a:t>
          </a:r>
          <a:endParaRPr lang="en-US" dirty="0"/>
        </a:p>
      </dgm:t>
    </dgm:pt>
    <dgm:pt modelId="{213415A8-6560-4238-886E-6F598425D01E}" type="parTrans" cxnId="{EEF1B257-BBEA-4BCA-8C75-7CD42B6403F6}">
      <dgm:prSet/>
      <dgm:spPr/>
      <dgm:t>
        <a:bodyPr/>
        <a:lstStyle/>
        <a:p>
          <a:endParaRPr lang="en-CA"/>
        </a:p>
      </dgm:t>
    </dgm:pt>
    <dgm:pt modelId="{546D34ED-4C74-48F2-BE29-3595788E6237}" type="sibTrans" cxnId="{EEF1B257-BBEA-4BCA-8C75-7CD42B6403F6}">
      <dgm:prSet/>
      <dgm:spPr/>
      <dgm:t>
        <a:bodyPr/>
        <a:lstStyle/>
        <a:p>
          <a:endParaRPr lang="en-CA"/>
        </a:p>
      </dgm:t>
    </dgm:pt>
    <dgm:pt modelId="{CBB67633-06FE-4AAA-B328-D7D036BC5F5C}" type="pres">
      <dgm:prSet presAssocID="{1DA5C280-695E-478F-945C-7542A24573E5}" presName="root" presStyleCnt="0">
        <dgm:presLayoutVars>
          <dgm:dir/>
          <dgm:resizeHandles val="exact"/>
        </dgm:presLayoutVars>
      </dgm:prSet>
      <dgm:spPr/>
    </dgm:pt>
    <dgm:pt modelId="{2D617EB0-FEDD-40F5-AFCF-2DE1B50E2DBE}" type="pres">
      <dgm:prSet presAssocID="{F392931F-5D47-48F5-962C-EF29F3CACDBD}" presName="compNode" presStyleCnt="0"/>
      <dgm:spPr/>
    </dgm:pt>
    <dgm:pt modelId="{00D4277E-E206-4141-9CCA-C07F6E2B2C24}" type="pres">
      <dgm:prSet presAssocID="{F392931F-5D47-48F5-962C-EF29F3CACDB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BD6052AF-6426-4BA9-B6B0-CA522C29BF7C}" type="pres">
      <dgm:prSet presAssocID="{F392931F-5D47-48F5-962C-EF29F3CACDBD}" presName="iconSpace" presStyleCnt="0"/>
      <dgm:spPr/>
    </dgm:pt>
    <dgm:pt modelId="{59330BD8-59D1-4FB6-8E5C-C0351C61BF27}" type="pres">
      <dgm:prSet presAssocID="{F392931F-5D47-48F5-962C-EF29F3CACDBD}" presName="parTx" presStyleLbl="revTx" presStyleIdx="0" presStyleCnt="4">
        <dgm:presLayoutVars>
          <dgm:chMax val="0"/>
          <dgm:chPref val="0"/>
        </dgm:presLayoutVars>
      </dgm:prSet>
      <dgm:spPr/>
    </dgm:pt>
    <dgm:pt modelId="{F486A3A3-81F8-4EF5-9AAA-EBE1BD8C6BC4}" type="pres">
      <dgm:prSet presAssocID="{F392931F-5D47-48F5-962C-EF29F3CACDBD}" presName="txSpace" presStyleCnt="0"/>
      <dgm:spPr/>
    </dgm:pt>
    <dgm:pt modelId="{870CD2EF-76EB-42A0-84E7-160AF62EC658}" type="pres">
      <dgm:prSet presAssocID="{F392931F-5D47-48F5-962C-EF29F3CACDBD}" presName="desTx" presStyleLbl="revTx" presStyleIdx="1" presStyleCnt="4">
        <dgm:presLayoutVars/>
      </dgm:prSet>
      <dgm:spPr/>
    </dgm:pt>
    <dgm:pt modelId="{308EEBA7-4D6D-4F1F-8417-F101330F6EDD}" type="pres">
      <dgm:prSet presAssocID="{2D5E5741-3566-4786-ADA6-8F701339BA82}" presName="sibTrans" presStyleCnt="0"/>
      <dgm:spPr/>
    </dgm:pt>
    <dgm:pt modelId="{3F7092F1-953F-483D-88EE-9D5F55138FEF}" type="pres">
      <dgm:prSet presAssocID="{3F474DEB-8E45-4DDF-8007-48DE8200F163}" presName="compNode" presStyleCnt="0"/>
      <dgm:spPr/>
    </dgm:pt>
    <dgm:pt modelId="{85CEF43C-6DB2-4EC3-BECC-75056292343C}" type="pres">
      <dgm:prSet presAssocID="{3F474DEB-8E45-4DDF-8007-48DE8200F16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E2F063B2-D295-4DD9-B6EC-1357495A4574}" type="pres">
      <dgm:prSet presAssocID="{3F474DEB-8E45-4DDF-8007-48DE8200F163}" presName="iconSpace" presStyleCnt="0"/>
      <dgm:spPr/>
    </dgm:pt>
    <dgm:pt modelId="{B301FCB1-B654-4071-8E9C-0F7A75B2AE5F}" type="pres">
      <dgm:prSet presAssocID="{3F474DEB-8E45-4DDF-8007-48DE8200F163}" presName="parTx" presStyleLbl="revTx" presStyleIdx="2" presStyleCnt="4">
        <dgm:presLayoutVars>
          <dgm:chMax val="0"/>
          <dgm:chPref val="0"/>
        </dgm:presLayoutVars>
      </dgm:prSet>
      <dgm:spPr/>
    </dgm:pt>
    <dgm:pt modelId="{052B4808-4E2F-4452-B7B1-143B7662E341}" type="pres">
      <dgm:prSet presAssocID="{3F474DEB-8E45-4DDF-8007-48DE8200F163}" presName="txSpace" presStyleCnt="0"/>
      <dgm:spPr/>
    </dgm:pt>
    <dgm:pt modelId="{20882048-9D2F-48FF-8B0D-78C769D72232}" type="pres">
      <dgm:prSet presAssocID="{3F474DEB-8E45-4DDF-8007-48DE8200F163}" presName="desTx" presStyleLbl="revTx" presStyleIdx="3" presStyleCnt="4">
        <dgm:presLayoutVars/>
      </dgm:prSet>
      <dgm:spPr/>
    </dgm:pt>
  </dgm:ptLst>
  <dgm:cxnLst>
    <dgm:cxn modelId="{E128B705-A12F-43E2-A782-25004C0BB89A}" srcId="{1DA5C280-695E-478F-945C-7542A24573E5}" destId="{F392931F-5D47-48F5-962C-EF29F3CACDBD}" srcOrd="0" destOrd="0" parTransId="{CDB246F1-F0CB-470D-9047-3CB66B9A33CD}" sibTransId="{2D5E5741-3566-4786-ADA6-8F701339BA82}"/>
    <dgm:cxn modelId="{087B9267-80AC-430A-A3BE-5EAF54CC5A3D}" srcId="{3F474DEB-8E45-4DDF-8007-48DE8200F163}" destId="{614FDC27-CA28-4C42-B183-CFCB4707BD30}" srcOrd="0" destOrd="0" parTransId="{F1FD55FA-E7F2-484F-95FA-5F44A7726B6C}" sibTransId="{D25A7643-6C0C-464E-81D8-C01A53AFEB59}"/>
    <dgm:cxn modelId="{39E00C6E-F88F-486B-84B4-506501930A50}" type="presOf" srcId="{1DA5C280-695E-478F-945C-7542A24573E5}" destId="{CBB67633-06FE-4AAA-B328-D7D036BC5F5C}" srcOrd="0" destOrd="0" presId="urn:microsoft.com/office/officeart/2018/5/layout/CenteredIconLabelDescriptionList"/>
    <dgm:cxn modelId="{EEF1B257-BBEA-4BCA-8C75-7CD42B6403F6}" srcId="{3F474DEB-8E45-4DDF-8007-48DE8200F163}" destId="{CEAEEFE8-23D9-4D54-B290-C2470446C0C1}" srcOrd="1" destOrd="0" parTransId="{213415A8-6560-4238-886E-6F598425D01E}" sibTransId="{546D34ED-4C74-48F2-BE29-3595788E6237}"/>
    <dgm:cxn modelId="{20709C89-3426-4B3B-99D5-BBC35A3B6E92}" type="presOf" srcId="{CEAEEFE8-23D9-4D54-B290-C2470446C0C1}" destId="{20882048-9D2F-48FF-8B0D-78C769D72232}" srcOrd="0" destOrd="1" presId="urn:microsoft.com/office/officeart/2018/5/layout/CenteredIconLabelDescriptionList"/>
    <dgm:cxn modelId="{B15979AE-9BC4-4559-8891-AFCEC0C9B0F0}" type="presOf" srcId="{3F474DEB-8E45-4DDF-8007-48DE8200F163}" destId="{B301FCB1-B654-4071-8E9C-0F7A75B2AE5F}" srcOrd="0" destOrd="0" presId="urn:microsoft.com/office/officeart/2018/5/layout/CenteredIconLabelDescriptionList"/>
    <dgm:cxn modelId="{4699BFD2-719A-4597-ACB6-2C1879F3312A}" type="presOf" srcId="{F392931F-5D47-48F5-962C-EF29F3CACDBD}" destId="{59330BD8-59D1-4FB6-8E5C-C0351C61BF27}" srcOrd="0" destOrd="0" presId="urn:microsoft.com/office/officeart/2018/5/layout/CenteredIconLabelDescriptionList"/>
    <dgm:cxn modelId="{7B6320E7-0D2F-42E9-A89D-79743756A24E}" type="presOf" srcId="{614FDC27-CA28-4C42-B183-CFCB4707BD30}" destId="{20882048-9D2F-48FF-8B0D-78C769D72232}" srcOrd="0" destOrd="0" presId="urn:microsoft.com/office/officeart/2018/5/layout/CenteredIconLabelDescriptionList"/>
    <dgm:cxn modelId="{707484F9-95EA-4BDC-819F-0A8A58FC7345}" srcId="{1DA5C280-695E-478F-945C-7542A24573E5}" destId="{3F474DEB-8E45-4DDF-8007-48DE8200F163}" srcOrd="1" destOrd="0" parTransId="{10E539EC-F746-4765-8CBC-F9EB354E5723}" sibTransId="{17C395E2-ACED-4BA0-B0F3-D25BB0C4259F}"/>
    <dgm:cxn modelId="{E4DF8F93-F33E-4740-A12B-B70B43C26A5E}" type="presParOf" srcId="{CBB67633-06FE-4AAA-B328-D7D036BC5F5C}" destId="{2D617EB0-FEDD-40F5-AFCF-2DE1B50E2DBE}" srcOrd="0" destOrd="0" presId="urn:microsoft.com/office/officeart/2018/5/layout/CenteredIconLabelDescriptionList"/>
    <dgm:cxn modelId="{6DA0D95E-48B4-44F5-B247-4D94679FF972}" type="presParOf" srcId="{2D617EB0-FEDD-40F5-AFCF-2DE1B50E2DBE}" destId="{00D4277E-E206-4141-9CCA-C07F6E2B2C24}" srcOrd="0" destOrd="0" presId="urn:microsoft.com/office/officeart/2018/5/layout/CenteredIconLabelDescriptionList"/>
    <dgm:cxn modelId="{6C3F1476-DB87-4E6C-AEBA-0B3977317611}" type="presParOf" srcId="{2D617EB0-FEDD-40F5-AFCF-2DE1B50E2DBE}" destId="{BD6052AF-6426-4BA9-B6B0-CA522C29BF7C}" srcOrd="1" destOrd="0" presId="urn:microsoft.com/office/officeart/2018/5/layout/CenteredIconLabelDescriptionList"/>
    <dgm:cxn modelId="{4F4C8A31-5E87-4B7C-8B28-3FC60E190D1D}" type="presParOf" srcId="{2D617EB0-FEDD-40F5-AFCF-2DE1B50E2DBE}" destId="{59330BD8-59D1-4FB6-8E5C-C0351C61BF27}" srcOrd="2" destOrd="0" presId="urn:microsoft.com/office/officeart/2018/5/layout/CenteredIconLabelDescriptionList"/>
    <dgm:cxn modelId="{A54FFC7D-E348-4A72-B994-C32E25BB24C5}" type="presParOf" srcId="{2D617EB0-FEDD-40F5-AFCF-2DE1B50E2DBE}" destId="{F486A3A3-81F8-4EF5-9AAA-EBE1BD8C6BC4}" srcOrd="3" destOrd="0" presId="urn:microsoft.com/office/officeart/2018/5/layout/CenteredIconLabelDescriptionList"/>
    <dgm:cxn modelId="{75AF30AD-CF26-4362-A889-FA67232C620C}" type="presParOf" srcId="{2D617EB0-FEDD-40F5-AFCF-2DE1B50E2DBE}" destId="{870CD2EF-76EB-42A0-84E7-160AF62EC658}" srcOrd="4" destOrd="0" presId="urn:microsoft.com/office/officeart/2018/5/layout/CenteredIconLabelDescriptionList"/>
    <dgm:cxn modelId="{810571F6-0C45-4285-838A-72C332005A74}" type="presParOf" srcId="{CBB67633-06FE-4AAA-B328-D7D036BC5F5C}" destId="{308EEBA7-4D6D-4F1F-8417-F101330F6EDD}" srcOrd="1" destOrd="0" presId="urn:microsoft.com/office/officeart/2018/5/layout/CenteredIconLabelDescriptionList"/>
    <dgm:cxn modelId="{62095732-2F1E-4370-BF24-5D81058220F2}" type="presParOf" srcId="{CBB67633-06FE-4AAA-B328-D7D036BC5F5C}" destId="{3F7092F1-953F-483D-88EE-9D5F55138FEF}" srcOrd="2" destOrd="0" presId="urn:microsoft.com/office/officeart/2018/5/layout/CenteredIconLabelDescriptionList"/>
    <dgm:cxn modelId="{F76796EF-7007-4FFC-9CF3-70A9A6B54194}" type="presParOf" srcId="{3F7092F1-953F-483D-88EE-9D5F55138FEF}" destId="{85CEF43C-6DB2-4EC3-BECC-75056292343C}" srcOrd="0" destOrd="0" presId="urn:microsoft.com/office/officeart/2018/5/layout/CenteredIconLabelDescriptionList"/>
    <dgm:cxn modelId="{F586A07C-361A-4C54-B184-08570E1D69A2}" type="presParOf" srcId="{3F7092F1-953F-483D-88EE-9D5F55138FEF}" destId="{E2F063B2-D295-4DD9-B6EC-1357495A4574}" srcOrd="1" destOrd="0" presId="urn:microsoft.com/office/officeart/2018/5/layout/CenteredIconLabelDescriptionList"/>
    <dgm:cxn modelId="{7363253C-A515-42C4-B169-43D0613ADF19}" type="presParOf" srcId="{3F7092F1-953F-483D-88EE-9D5F55138FEF}" destId="{B301FCB1-B654-4071-8E9C-0F7A75B2AE5F}" srcOrd="2" destOrd="0" presId="urn:microsoft.com/office/officeart/2018/5/layout/CenteredIconLabelDescriptionList"/>
    <dgm:cxn modelId="{25A76E78-A4F6-4396-AC15-E69BEA4C453F}" type="presParOf" srcId="{3F7092F1-953F-483D-88EE-9D5F55138FEF}" destId="{052B4808-4E2F-4452-B7B1-143B7662E341}" srcOrd="3" destOrd="0" presId="urn:microsoft.com/office/officeart/2018/5/layout/CenteredIconLabelDescriptionList"/>
    <dgm:cxn modelId="{D320B6AD-B198-4987-9EC7-FDE410D25196}" type="presParOf" srcId="{3F7092F1-953F-483D-88EE-9D5F55138FEF}" destId="{20882048-9D2F-48FF-8B0D-78C769D72232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39C2F7-6448-4061-98F9-ACF688736ED2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DD0A5B-684C-4D72-963B-DD083D31CEC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CA" dirty="0"/>
            <a:t>Target variable: CO</a:t>
          </a:r>
          <a:r>
            <a:rPr lang="en-CA" baseline="-25000" dirty="0"/>
            <a:t>2</a:t>
          </a:r>
          <a:r>
            <a:rPr lang="en-CA" dirty="0"/>
            <a:t> emissions (g/km)</a:t>
          </a:r>
          <a:endParaRPr lang="en-US" dirty="0"/>
        </a:p>
      </dgm:t>
    </dgm:pt>
    <dgm:pt modelId="{BB879CC1-A7D6-4514-BC4D-CF90C95A20A1}" type="parTrans" cxnId="{516E14AD-AB5D-4D03-B6D7-BE91A052B5D5}">
      <dgm:prSet/>
      <dgm:spPr/>
      <dgm:t>
        <a:bodyPr/>
        <a:lstStyle/>
        <a:p>
          <a:endParaRPr lang="en-US"/>
        </a:p>
      </dgm:t>
    </dgm:pt>
    <dgm:pt modelId="{BB2E5AFB-7188-4E07-8E7D-016086BCF7CA}" type="sibTrans" cxnId="{516E14AD-AB5D-4D03-B6D7-BE91A052B5D5}">
      <dgm:prSet/>
      <dgm:spPr/>
      <dgm:t>
        <a:bodyPr/>
        <a:lstStyle/>
        <a:p>
          <a:endParaRPr lang="en-US"/>
        </a:p>
      </dgm:t>
    </dgm:pt>
    <dgm:pt modelId="{65BC6226-FF25-4C75-8DE9-E5B78402CB3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CA"/>
            <a:t>Features:</a:t>
          </a:r>
          <a:endParaRPr lang="en-US"/>
        </a:p>
      </dgm:t>
    </dgm:pt>
    <dgm:pt modelId="{F7C7BC0A-4988-45F1-AD06-D586E50A8063}" type="parTrans" cxnId="{D97F52AE-D31B-4457-AA8D-39106DDB103B}">
      <dgm:prSet/>
      <dgm:spPr/>
      <dgm:t>
        <a:bodyPr/>
        <a:lstStyle/>
        <a:p>
          <a:endParaRPr lang="en-US"/>
        </a:p>
      </dgm:t>
    </dgm:pt>
    <dgm:pt modelId="{D0EB0C95-AD93-4F78-B703-5541E63920E0}" type="sibTrans" cxnId="{D97F52AE-D31B-4457-AA8D-39106DDB103B}">
      <dgm:prSet/>
      <dgm:spPr/>
      <dgm:t>
        <a:bodyPr/>
        <a:lstStyle/>
        <a:p>
          <a:endParaRPr lang="en-US"/>
        </a:p>
      </dgm:t>
    </dgm:pt>
    <dgm:pt modelId="{D36AF38B-AB25-488E-B130-7864E4036BC7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Car year </a:t>
          </a:r>
          <a:endParaRPr lang="en-US"/>
        </a:p>
      </dgm:t>
    </dgm:pt>
    <dgm:pt modelId="{AAB21E83-9A69-4B38-9019-B25FE18BE78A}" type="parTrans" cxnId="{6286EDBC-7A86-4EA7-9FDB-5163B904DCEF}">
      <dgm:prSet/>
      <dgm:spPr/>
      <dgm:t>
        <a:bodyPr/>
        <a:lstStyle/>
        <a:p>
          <a:endParaRPr lang="en-US"/>
        </a:p>
      </dgm:t>
    </dgm:pt>
    <dgm:pt modelId="{F9AE3818-787D-4B71-B590-16B449BEA80E}" type="sibTrans" cxnId="{6286EDBC-7A86-4EA7-9FDB-5163B904DCEF}">
      <dgm:prSet/>
      <dgm:spPr/>
      <dgm:t>
        <a:bodyPr/>
        <a:lstStyle/>
        <a:p>
          <a:endParaRPr lang="en-US"/>
        </a:p>
      </dgm:t>
    </dgm:pt>
    <dgm:pt modelId="{87761D07-B72A-4326-BDF7-735B174F6145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Car make</a:t>
          </a:r>
          <a:endParaRPr lang="en-US" dirty="0"/>
        </a:p>
      </dgm:t>
    </dgm:pt>
    <dgm:pt modelId="{5B17AEF6-29E3-43D7-9D16-894B912A829D}" type="parTrans" cxnId="{B53AC47C-616A-453B-B6B0-00E8CDFEA043}">
      <dgm:prSet/>
      <dgm:spPr/>
      <dgm:t>
        <a:bodyPr/>
        <a:lstStyle/>
        <a:p>
          <a:endParaRPr lang="en-US"/>
        </a:p>
      </dgm:t>
    </dgm:pt>
    <dgm:pt modelId="{1CF747D8-937D-4921-ACC2-2DD56B01A438}" type="sibTrans" cxnId="{B53AC47C-616A-453B-B6B0-00E8CDFEA043}">
      <dgm:prSet/>
      <dgm:spPr/>
      <dgm:t>
        <a:bodyPr/>
        <a:lstStyle/>
        <a:p>
          <a:endParaRPr lang="en-US"/>
        </a:p>
      </dgm:t>
    </dgm:pt>
    <dgm:pt modelId="{8C904BBA-3176-4DF4-B5C0-0FB3D05A0D9C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Vehicle class</a:t>
          </a:r>
          <a:endParaRPr lang="en-US"/>
        </a:p>
      </dgm:t>
    </dgm:pt>
    <dgm:pt modelId="{2A9C74C2-09F2-4D6A-A4F3-C537213F6CD8}" type="parTrans" cxnId="{803FF4CB-4846-4903-8505-29FC7ED3AE4E}">
      <dgm:prSet/>
      <dgm:spPr/>
      <dgm:t>
        <a:bodyPr/>
        <a:lstStyle/>
        <a:p>
          <a:endParaRPr lang="en-US"/>
        </a:p>
      </dgm:t>
    </dgm:pt>
    <dgm:pt modelId="{4CA73006-238C-49B7-97B6-C46A6B078739}" type="sibTrans" cxnId="{803FF4CB-4846-4903-8505-29FC7ED3AE4E}">
      <dgm:prSet/>
      <dgm:spPr/>
      <dgm:t>
        <a:bodyPr/>
        <a:lstStyle/>
        <a:p>
          <a:endParaRPr lang="en-US"/>
        </a:p>
      </dgm:t>
    </dgm:pt>
    <dgm:pt modelId="{E7B2AAD8-A1BA-42DD-8121-926D6AC9C3A3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Engine size (L)</a:t>
          </a:r>
          <a:endParaRPr lang="en-US" dirty="0"/>
        </a:p>
      </dgm:t>
    </dgm:pt>
    <dgm:pt modelId="{910872E0-60E8-4DF5-9A55-825011A7247A}" type="parTrans" cxnId="{6EBFF127-D318-4892-887F-F99AAAB6B712}">
      <dgm:prSet/>
      <dgm:spPr/>
      <dgm:t>
        <a:bodyPr/>
        <a:lstStyle/>
        <a:p>
          <a:endParaRPr lang="en-US"/>
        </a:p>
      </dgm:t>
    </dgm:pt>
    <dgm:pt modelId="{F867D36B-9094-410C-96EF-B53AE4425D4E}" type="sibTrans" cxnId="{6EBFF127-D318-4892-887F-F99AAAB6B712}">
      <dgm:prSet/>
      <dgm:spPr/>
      <dgm:t>
        <a:bodyPr/>
        <a:lstStyle/>
        <a:p>
          <a:endParaRPr lang="en-US"/>
        </a:p>
      </dgm:t>
    </dgm:pt>
    <dgm:pt modelId="{5C7D2E11-8F41-4FEB-83A1-11DC529EA6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Fuel Type</a:t>
          </a:r>
        </a:p>
      </dgm:t>
    </dgm:pt>
    <dgm:pt modelId="{DAA56B02-DEAC-44E7-8AD1-4A59A46DD193}" type="parTrans" cxnId="{63D76B21-E332-4867-B61D-1102F3BFF750}">
      <dgm:prSet/>
      <dgm:spPr/>
      <dgm:t>
        <a:bodyPr/>
        <a:lstStyle/>
        <a:p>
          <a:endParaRPr lang="en-US"/>
        </a:p>
      </dgm:t>
    </dgm:pt>
    <dgm:pt modelId="{54714617-45FF-40E1-9E10-CBF915639952}" type="sibTrans" cxnId="{63D76B21-E332-4867-B61D-1102F3BFF750}">
      <dgm:prSet/>
      <dgm:spPr/>
      <dgm:t>
        <a:bodyPr/>
        <a:lstStyle/>
        <a:p>
          <a:endParaRPr lang="en-US"/>
        </a:p>
      </dgm:t>
    </dgm:pt>
    <dgm:pt modelId="{02B0485B-68CD-4136-B4CE-089EE409E9D0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Transmission</a:t>
          </a:r>
          <a:endParaRPr lang="en-US" dirty="0"/>
        </a:p>
      </dgm:t>
    </dgm:pt>
    <dgm:pt modelId="{B972C997-BFD7-4B7C-A538-ABEF95C7654C}" type="parTrans" cxnId="{1F1FC48F-6721-4220-97DE-14F6D7FA0855}">
      <dgm:prSet/>
      <dgm:spPr/>
      <dgm:t>
        <a:bodyPr/>
        <a:lstStyle/>
        <a:p>
          <a:endParaRPr lang="en-US"/>
        </a:p>
      </dgm:t>
    </dgm:pt>
    <dgm:pt modelId="{E566B75C-9C83-4865-A7E9-6BE44EF305DC}" type="sibTrans" cxnId="{1F1FC48F-6721-4220-97DE-14F6D7FA0855}">
      <dgm:prSet/>
      <dgm:spPr/>
      <dgm:t>
        <a:bodyPr/>
        <a:lstStyle/>
        <a:p>
          <a:endParaRPr lang="en-US"/>
        </a:p>
      </dgm:t>
    </dgm:pt>
    <dgm:pt modelId="{351F1DBE-BCB2-4D60-9392-C279880D98F3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Cylinders</a:t>
          </a:r>
          <a:endParaRPr lang="en-US" dirty="0"/>
        </a:p>
      </dgm:t>
    </dgm:pt>
    <dgm:pt modelId="{B3993DBC-CAC4-462D-A901-B181EAF11259}" type="parTrans" cxnId="{2E1E45D7-FE8F-41D0-B9E0-79011ABF988B}">
      <dgm:prSet/>
      <dgm:spPr/>
      <dgm:t>
        <a:bodyPr/>
        <a:lstStyle/>
        <a:p>
          <a:endParaRPr lang="en-US"/>
        </a:p>
      </dgm:t>
    </dgm:pt>
    <dgm:pt modelId="{BBD5C137-8892-49FB-BED7-DC1596BE1614}" type="sibTrans" cxnId="{2E1E45D7-FE8F-41D0-B9E0-79011ABF988B}">
      <dgm:prSet/>
      <dgm:spPr/>
      <dgm:t>
        <a:bodyPr/>
        <a:lstStyle/>
        <a:p>
          <a:endParaRPr lang="en-US"/>
        </a:p>
      </dgm:t>
    </dgm:pt>
    <dgm:pt modelId="{AE799C90-F18F-4F9B-BED6-BF74C2448C75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Fuel consumption (city/</a:t>
          </a:r>
          <a:r>
            <a:rPr lang="en-CA" dirty="0" err="1"/>
            <a:t>hwy</a:t>
          </a:r>
          <a:r>
            <a:rPr lang="en-CA" dirty="0"/>
            <a:t>/combined)</a:t>
          </a:r>
          <a:endParaRPr lang="en-US" dirty="0"/>
        </a:p>
      </dgm:t>
    </dgm:pt>
    <dgm:pt modelId="{40E89B9E-3630-4797-9804-DF8CDD6950B8}" type="parTrans" cxnId="{4338E675-19D1-4E68-9F62-19B74246880B}">
      <dgm:prSet/>
      <dgm:spPr/>
      <dgm:t>
        <a:bodyPr/>
        <a:lstStyle/>
        <a:p>
          <a:endParaRPr lang="en-US"/>
        </a:p>
      </dgm:t>
    </dgm:pt>
    <dgm:pt modelId="{D26136C9-B9BC-4238-B166-724FF7EDDECD}" type="sibTrans" cxnId="{4338E675-19D1-4E68-9F62-19B74246880B}">
      <dgm:prSet/>
      <dgm:spPr/>
      <dgm:t>
        <a:bodyPr/>
        <a:lstStyle/>
        <a:p>
          <a:endParaRPr lang="en-US"/>
        </a:p>
      </dgm:t>
    </dgm:pt>
    <dgm:pt modelId="{630B3356-626C-4BCD-858B-E0D095D3118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Smog rating</a:t>
          </a:r>
        </a:p>
      </dgm:t>
    </dgm:pt>
    <dgm:pt modelId="{DBE15CD6-D0CF-49FA-81D2-0FB617C608FE}" type="parTrans" cxnId="{36BF5DA0-635C-451A-964D-E80BB2789C2F}">
      <dgm:prSet/>
      <dgm:spPr/>
      <dgm:t>
        <a:bodyPr/>
        <a:lstStyle/>
        <a:p>
          <a:endParaRPr lang="en-CA"/>
        </a:p>
      </dgm:t>
    </dgm:pt>
    <dgm:pt modelId="{1B22C25A-14B3-424C-B996-9127A75BADB9}" type="sibTrans" cxnId="{36BF5DA0-635C-451A-964D-E80BB2789C2F}">
      <dgm:prSet/>
      <dgm:spPr/>
      <dgm:t>
        <a:bodyPr/>
        <a:lstStyle/>
        <a:p>
          <a:endParaRPr lang="en-CA"/>
        </a:p>
      </dgm:t>
    </dgm:pt>
    <dgm:pt modelId="{B1AC301F-060C-4907-BBB8-C143F7DE19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</a:t>
          </a:r>
          <a:r>
            <a:rPr lang="en-US" baseline="-25000" dirty="0"/>
            <a:t>2</a:t>
          </a:r>
          <a:r>
            <a:rPr lang="en-US" dirty="0"/>
            <a:t> rating</a:t>
          </a:r>
        </a:p>
      </dgm:t>
    </dgm:pt>
    <dgm:pt modelId="{DFCADE54-B12F-4338-B08B-925E08D7F288}" type="parTrans" cxnId="{4CD84079-54DE-4413-9061-DF8F26688FC5}">
      <dgm:prSet/>
      <dgm:spPr/>
      <dgm:t>
        <a:bodyPr/>
        <a:lstStyle/>
        <a:p>
          <a:endParaRPr lang="en-CA"/>
        </a:p>
      </dgm:t>
    </dgm:pt>
    <dgm:pt modelId="{1D90C18F-E7D4-4683-81A2-ABC588942ACB}" type="sibTrans" cxnId="{4CD84079-54DE-4413-9061-DF8F26688FC5}">
      <dgm:prSet/>
      <dgm:spPr/>
      <dgm:t>
        <a:bodyPr/>
        <a:lstStyle/>
        <a:p>
          <a:endParaRPr lang="en-CA"/>
        </a:p>
      </dgm:t>
    </dgm:pt>
    <dgm:pt modelId="{F328D28B-B46E-414A-A2FD-97E9F2E0EB4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Car Model</a:t>
          </a:r>
        </a:p>
      </dgm:t>
    </dgm:pt>
    <dgm:pt modelId="{8ADEDE8C-59C3-4E4A-AB43-27A3F54419C6}" type="parTrans" cxnId="{FE9713E4-7F4E-46E1-9CCC-7257704F1A14}">
      <dgm:prSet/>
      <dgm:spPr/>
      <dgm:t>
        <a:bodyPr/>
        <a:lstStyle/>
        <a:p>
          <a:endParaRPr lang="en-CA"/>
        </a:p>
      </dgm:t>
    </dgm:pt>
    <dgm:pt modelId="{32791CFB-3318-4D47-A8B1-51308306B8E8}" type="sibTrans" cxnId="{FE9713E4-7F4E-46E1-9CCC-7257704F1A14}">
      <dgm:prSet/>
      <dgm:spPr/>
      <dgm:t>
        <a:bodyPr/>
        <a:lstStyle/>
        <a:p>
          <a:endParaRPr lang="en-CA"/>
        </a:p>
      </dgm:t>
    </dgm:pt>
    <dgm:pt modelId="{9A4E2A12-DFF4-4D17-8A23-849F55E8C6EE}" type="pres">
      <dgm:prSet presAssocID="{3339C2F7-6448-4061-98F9-ACF688736ED2}" presName="root" presStyleCnt="0">
        <dgm:presLayoutVars>
          <dgm:dir/>
          <dgm:resizeHandles val="exact"/>
        </dgm:presLayoutVars>
      </dgm:prSet>
      <dgm:spPr/>
    </dgm:pt>
    <dgm:pt modelId="{9586FD88-02F2-442B-9EA5-4EEFD44B0CF2}" type="pres">
      <dgm:prSet presAssocID="{F4DD0A5B-684C-4D72-963B-DD083D31CECE}" presName="compNode" presStyleCnt="0"/>
      <dgm:spPr/>
    </dgm:pt>
    <dgm:pt modelId="{EBEF76CD-11F3-4E4C-B7D6-E24CFA5EEC20}" type="pres">
      <dgm:prSet presAssocID="{F4DD0A5B-684C-4D72-963B-DD083D31CEC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torcycle"/>
        </a:ext>
      </dgm:extLst>
    </dgm:pt>
    <dgm:pt modelId="{746491A9-F6C3-4CCB-AA7A-CD8D00292C60}" type="pres">
      <dgm:prSet presAssocID="{F4DD0A5B-684C-4D72-963B-DD083D31CECE}" presName="iconSpace" presStyleCnt="0"/>
      <dgm:spPr/>
    </dgm:pt>
    <dgm:pt modelId="{6CCFA6E0-A02F-4A70-8CF9-6ADEA19A6E00}" type="pres">
      <dgm:prSet presAssocID="{F4DD0A5B-684C-4D72-963B-DD083D31CECE}" presName="parTx" presStyleLbl="revTx" presStyleIdx="0" presStyleCnt="4">
        <dgm:presLayoutVars>
          <dgm:chMax val="0"/>
          <dgm:chPref val="0"/>
        </dgm:presLayoutVars>
      </dgm:prSet>
      <dgm:spPr/>
    </dgm:pt>
    <dgm:pt modelId="{CFE6BC0D-4128-4EF9-8E80-12078D7F699C}" type="pres">
      <dgm:prSet presAssocID="{F4DD0A5B-684C-4D72-963B-DD083D31CECE}" presName="txSpace" presStyleCnt="0"/>
      <dgm:spPr/>
    </dgm:pt>
    <dgm:pt modelId="{B8E0C83B-1EDA-4B89-97F6-93C1639D3BB9}" type="pres">
      <dgm:prSet presAssocID="{F4DD0A5B-684C-4D72-963B-DD083D31CECE}" presName="desTx" presStyleLbl="revTx" presStyleIdx="1" presStyleCnt="4">
        <dgm:presLayoutVars/>
      </dgm:prSet>
      <dgm:spPr/>
    </dgm:pt>
    <dgm:pt modelId="{5B33CF0E-0E4A-45BA-8C63-C72C1B29564A}" type="pres">
      <dgm:prSet presAssocID="{BB2E5AFB-7188-4E07-8E7D-016086BCF7CA}" presName="sibTrans" presStyleCnt="0"/>
      <dgm:spPr/>
    </dgm:pt>
    <dgm:pt modelId="{66813FC8-76BA-48E4-8B10-E0DB9A5A6751}" type="pres">
      <dgm:prSet presAssocID="{65BC6226-FF25-4C75-8DE9-E5B78402CB3F}" presName="compNode" presStyleCnt="0"/>
      <dgm:spPr/>
    </dgm:pt>
    <dgm:pt modelId="{A84200A5-AF15-4401-8EEA-AD10A3FBEA67}" type="pres">
      <dgm:prSet presAssocID="{65BC6226-FF25-4C75-8DE9-E5B78402CB3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ED9ADDFA-8E20-4A07-8BD9-651D6D761CDD}" type="pres">
      <dgm:prSet presAssocID="{65BC6226-FF25-4C75-8DE9-E5B78402CB3F}" presName="iconSpace" presStyleCnt="0"/>
      <dgm:spPr/>
    </dgm:pt>
    <dgm:pt modelId="{F28EB1F6-3762-426A-8BB8-3150C6917A53}" type="pres">
      <dgm:prSet presAssocID="{65BC6226-FF25-4C75-8DE9-E5B78402CB3F}" presName="parTx" presStyleLbl="revTx" presStyleIdx="2" presStyleCnt="4">
        <dgm:presLayoutVars>
          <dgm:chMax val="0"/>
          <dgm:chPref val="0"/>
        </dgm:presLayoutVars>
      </dgm:prSet>
      <dgm:spPr/>
    </dgm:pt>
    <dgm:pt modelId="{210088CE-D7F7-49AA-B6AB-D5D0350AF19D}" type="pres">
      <dgm:prSet presAssocID="{65BC6226-FF25-4C75-8DE9-E5B78402CB3F}" presName="txSpace" presStyleCnt="0"/>
      <dgm:spPr/>
    </dgm:pt>
    <dgm:pt modelId="{B471FEA3-23C0-43E7-A9A6-F861A46FDA36}" type="pres">
      <dgm:prSet presAssocID="{65BC6226-FF25-4C75-8DE9-E5B78402CB3F}" presName="desTx" presStyleLbl="revTx" presStyleIdx="3" presStyleCnt="4">
        <dgm:presLayoutVars/>
      </dgm:prSet>
      <dgm:spPr/>
    </dgm:pt>
  </dgm:ptLst>
  <dgm:cxnLst>
    <dgm:cxn modelId="{CBD7AC01-BC39-4E1F-A709-BCF24C8C81A5}" type="presOf" srcId="{65BC6226-FF25-4C75-8DE9-E5B78402CB3F}" destId="{F28EB1F6-3762-426A-8BB8-3150C6917A53}" srcOrd="0" destOrd="0" presId="urn:microsoft.com/office/officeart/2018/2/layout/IconLabelDescriptionList"/>
    <dgm:cxn modelId="{ACA8CB0F-8C26-46EA-98A8-D3A79298DFDE}" type="presOf" srcId="{8C904BBA-3176-4DF4-B5C0-0FB3D05A0D9C}" destId="{B471FEA3-23C0-43E7-A9A6-F861A46FDA36}" srcOrd="0" destOrd="3" presId="urn:microsoft.com/office/officeart/2018/2/layout/IconLabelDescriptionList"/>
    <dgm:cxn modelId="{63D76B21-E332-4867-B61D-1102F3BFF750}" srcId="{65BC6226-FF25-4C75-8DE9-E5B78402CB3F}" destId="{5C7D2E11-8F41-4FEB-83A1-11DC529EA6DF}" srcOrd="5" destOrd="0" parTransId="{DAA56B02-DEAC-44E7-8AD1-4A59A46DD193}" sibTransId="{54714617-45FF-40E1-9E10-CBF915639952}"/>
    <dgm:cxn modelId="{6EBFF127-D318-4892-887F-F99AAAB6B712}" srcId="{65BC6226-FF25-4C75-8DE9-E5B78402CB3F}" destId="{E7B2AAD8-A1BA-42DD-8121-926D6AC9C3A3}" srcOrd="4" destOrd="0" parTransId="{910872E0-60E8-4DF5-9A55-825011A7247A}" sibTransId="{F867D36B-9094-410C-96EF-B53AE4425D4E}"/>
    <dgm:cxn modelId="{AC74485B-9AAE-4C06-B832-65D8C815C211}" type="presOf" srcId="{5C7D2E11-8F41-4FEB-83A1-11DC529EA6DF}" destId="{B471FEA3-23C0-43E7-A9A6-F861A46FDA36}" srcOrd="0" destOrd="5" presId="urn:microsoft.com/office/officeart/2018/2/layout/IconLabelDescriptionList"/>
    <dgm:cxn modelId="{E6F1E442-6AE6-4741-96CB-CE420192BC0E}" type="presOf" srcId="{630B3356-626C-4BCD-858B-E0D095D31189}" destId="{B471FEA3-23C0-43E7-A9A6-F861A46FDA36}" srcOrd="0" destOrd="9" presId="urn:microsoft.com/office/officeart/2018/2/layout/IconLabelDescriptionList"/>
    <dgm:cxn modelId="{AF123E65-3407-40F8-A542-D4DEC99387AC}" type="presOf" srcId="{3339C2F7-6448-4061-98F9-ACF688736ED2}" destId="{9A4E2A12-DFF4-4D17-8A23-849F55E8C6EE}" srcOrd="0" destOrd="0" presId="urn:microsoft.com/office/officeart/2018/2/layout/IconLabelDescriptionList"/>
    <dgm:cxn modelId="{BBACA969-EAA6-4811-84A0-CA1A9D5F7F06}" type="presOf" srcId="{E7B2AAD8-A1BA-42DD-8121-926D6AC9C3A3}" destId="{B471FEA3-23C0-43E7-A9A6-F861A46FDA36}" srcOrd="0" destOrd="4" presId="urn:microsoft.com/office/officeart/2018/2/layout/IconLabelDescriptionList"/>
    <dgm:cxn modelId="{4338E675-19D1-4E68-9F62-19B74246880B}" srcId="{65BC6226-FF25-4C75-8DE9-E5B78402CB3F}" destId="{AE799C90-F18F-4F9B-BED6-BF74C2448C75}" srcOrd="8" destOrd="0" parTransId="{40E89B9E-3630-4797-9804-DF8CDD6950B8}" sibTransId="{D26136C9-B9BC-4238-B166-724FF7EDDECD}"/>
    <dgm:cxn modelId="{4CD84079-54DE-4413-9061-DF8F26688FC5}" srcId="{65BC6226-FF25-4C75-8DE9-E5B78402CB3F}" destId="{B1AC301F-060C-4907-BBB8-C143F7DE1974}" srcOrd="10" destOrd="0" parTransId="{DFCADE54-B12F-4338-B08B-925E08D7F288}" sibTransId="{1D90C18F-E7D4-4683-81A2-ABC588942ACB}"/>
    <dgm:cxn modelId="{B53AC47C-616A-453B-B6B0-00E8CDFEA043}" srcId="{65BC6226-FF25-4C75-8DE9-E5B78402CB3F}" destId="{87761D07-B72A-4326-BDF7-735B174F6145}" srcOrd="1" destOrd="0" parTransId="{5B17AEF6-29E3-43D7-9D16-894B912A829D}" sibTransId="{1CF747D8-937D-4921-ACC2-2DD56B01A438}"/>
    <dgm:cxn modelId="{1F1FC48F-6721-4220-97DE-14F6D7FA0855}" srcId="{65BC6226-FF25-4C75-8DE9-E5B78402CB3F}" destId="{02B0485B-68CD-4136-B4CE-089EE409E9D0}" srcOrd="6" destOrd="0" parTransId="{B972C997-BFD7-4B7C-A538-ABEF95C7654C}" sibTransId="{E566B75C-9C83-4865-A7E9-6BE44EF305DC}"/>
    <dgm:cxn modelId="{8150C697-BE1C-4674-B9A1-6140A0EB7C3F}" type="presOf" srcId="{351F1DBE-BCB2-4D60-9392-C279880D98F3}" destId="{B471FEA3-23C0-43E7-A9A6-F861A46FDA36}" srcOrd="0" destOrd="7" presId="urn:microsoft.com/office/officeart/2018/2/layout/IconLabelDescriptionList"/>
    <dgm:cxn modelId="{36BF5DA0-635C-451A-964D-E80BB2789C2F}" srcId="{65BC6226-FF25-4C75-8DE9-E5B78402CB3F}" destId="{630B3356-626C-4BCD-858B-E0D095D31189}" srcOrd="9" destOrd="0" parTransId="{DBE15CD6-D0CF-49FA-81D2-0FB617C608FE}" sibTransId="{1B22C25A-14B3-424C-B996-9127A75BADB9}"/>
    <dgm:cxn modelId="{516E14AD-AB5D-4D03-B6D7-BE91A052B5D5}" srcId="{3339C2F7-6448-4061-98F9-ACF688736ED2}" destId="{F4DD0A5B-684C-4D72-963B-DD083D31CECE}" srcOrd="0" destOrd="0" parTransId="{BB879CC1-A7D6-4514-BC4D-CF90C95A20A1}" sibTransId="{BB2E5AFB-7188-4E07-8E7D-016086BCF7CA}"/>
    <dgm:cxn modelId="{D97F52AE-D31B-4457-AA8D-39106DDB103B}" srcId="{3339C2F7-6448-4061-98F9-ACF688736ED2}" destId="{65BC6226-FF25-4C75-8DE9-E5B78402CB3F}" srcOrd="1" destOrd="0" parTransId="{F7C7BC0A-4988-45F1-AD06-D586E50A8063}" sibTransId="{D0EB0C95-AD93-4F78-B703-5541E63920E0}"/>
    <dgm:cxn modelId="{F5E887B2-7604-4C70-96D1-62525487D0BD}" type="presOf" srcId="{F4DD0A5B-684C-4D72-963B-DD083D31CECE}" destId="{6CCFA6E0-A02F-4A70-8CF9-6ADEA19A6E00}" srcOrd="0" destOrd="0" presId="urn:microsoft.com/office/officeart/2018/2/layout/IconLabelDescriptionList"/>
    <dgm:cxn modelId="{2651AEB3-C101-4E3A-B2AE-3B9CF311D919}" type="presOf" srcId="{02B0485B-68CD-4136-B4CE-089EE409E9D0}" destId="{B471FEA3-23C0-43E7-A9A6-F861A46FDA36}" srcOrd="0" destOrd="6" presId="urn:microsoft.com/office/officeart/2018/2/layout/IconLabelDescriptionList"/>
    <dgm:cxn modelId="{EF21F0B5-074A-43CD-B855-847ABE6C5A50}" type="presOf" srcId="{D36AF38B-AB25-488E-B130-7864E4036BC7}" destId="{B471FEA3-23C0-43E7-A9A6-F861A46FDA36}" srcOrd="0" destOrd="0" presId="urn:microsoft.com/office/officeart/2018/2/layout/IconLabelDescriptionList"/>
    <dgm:cxn modelId="{6286EDBC-7A86-4EA7-9FDB-5163B904DCEF}" srcId="{65BC6226-FF25-4C75-8DE9-E5B78402CB3F}" destId="{D36AF38B-AB25-488E-B130-7864E4036BC7}" srcOrd="0" destOrd="0" parTransId="{AAB21E83-9A69-4B38-9019-B25FE18BE78A}" sibTransId="{F9AE3818-787D-4B71-B590-16B449BEA80E}"/>
    <dgm:cxn modelId="{803FF4CB-4846-4903-8505-29FC7ED3AE4E}" srcId="{65BC6226-FF25-4C75-8DE9-E5B78402CB3F}" destId="{8C904BBA-3176-4DF4-B5C0-0FB3D05A0D9C}" srcOrd="3" destOrd="0" parTransId="{2A9C74C2-09F2-4D6A-A4F3-C537213F6CD8}" sibTransId="{4CA73006-238C-49B7-97B6-C46A6B078739}"/>
    <dgm:cxn modelId="{7EDCFCD2-068C-4EA3-A54D-A9260917C12C}" type="presOf" srcId="{AE799C90-F18F-4F9B-BED6-BF74C2448C75}" destId="{B471FEA3-23C0-43E7-A9A6-F861A46FDA36}" srcOrd="0" destOrd="8" presId="urn:microsoft.com/office/officeart/2018/2/layout/IconLabelDescriptionList"/>
    <dgm:cxn modelId="{2E1E45D7-FE8F-41D0-B9E0-79011ABF988B}" srcId="{65BC6226-FF25-4C75-8DE9-E5B78402CB3F}" destId="{351F1DBE-BCB2-4D60-9392-C279880D98F3}" srcOrd="7" destOrd="0" parTransId="{B3993DBC-CAC4-462D-A901-B181EAF11259}" sibTransId="{BBD5C137-8892-49FB-BED7-DC1596BE1614}"/>
    <dgm:cxn modelId="{D642E0DA-8637-454A-85C8-BCA5C3D285A7}" type="presOf" srcId="{B1AC301F-060C-4907-BBB8-C143F7DE1974}" destId="{B471FEA3-23C0-43E7-A9A6-F861A46FDA36}" srcOrd="0" destOrd="10" presId="urn:microsoft.com/office/officeart/2018/2/layout/IconLabelDescriptionList"/>
    <dgm:cxn modelId="{F464CEDB-922F-4B06-970C-1E66BCDC182D}" type="presOf" srcId="{F328D28B-B46E-414A-A2FD-97E9F2E0EB47}" destId="{B471FEA3-23C0-43E7-A9A6-F861A46FDA36}" srcOrd="0" destOrd="2" presId="urn:microsoft.com/office/officeart/2018/2/layout/IconLabelDescriptionList"/>
    <dgm:cxn modelId="{FE9713E4-7F4E-46E1-9CCC-7257704F1A14}" srcId="{65BC6226-FF25-4C75-8DE9-E5B78402CB3F}" destId="{F328D28B-B46E-414A-A2FD-97E9F2E0EB47}" srcOrd="2" destOrd="0" parTransId="{8ADEDE8C-59C3-4E4A-AB43-27A3F54419C6}" sibTransId="{32791CFB-3318-4D47-A8B1-51308306B8E8}"/>
    <dgm:cxn modelId="{91143FE5-E54F-4C75-995D-870E75985550}" type="presOf" srcId="{87761D07-B72A-4326-BDF7-735B174F6145}" destId="{B471FEA3-23C0-43E7-A9A6-F861A46FDA36}" srcOrd="0" destOrd="1" presId="urn:microsoft.com/office/officeart/2018/2/layout/IconLabelDescriptionList"/>
    <dgm:cxn modelId="{BB843943-0622-4666-9E01-91C97615224F}" type="presParOf" srcId="{9A4E2A12-DFF4-4D17-8A23-849F55E8C6EE}" destId="{9586FD88-02F2-442B-9EA5-4EEFD44B0CF2}" srcOrd="0" destOrd="0" presId="urn:microsoft.com/office/officeart/2018/2/layout/IconLabelDescriptionList"/>
    <dgm:cxn modelId="{8A8861A6-AC54-4491-8441-0EA0A5AF42AA}" type="presParOf" srcId="{9586FD88-02F2-442B-9EA5-4EEFD44B0CF2}" destId="{EBEF76CD-11F3-4E4C-B7D6-E24CFA5EEC20}" srcOrd="0" destOrd="0" presId="urn:microsoft.com/office/officeart/2018/2/layout/IconLabelDescriptionList"/>
    <dgm:cxn modelId="{70D96FD3-214F-475C-B80E-CFC833337F85}" type="presParOf" srcId="{9586FD88-02F2-442B-9EA5-4EEFD44B0CF2}" destId="{746491A9-F6C3-4CCB-AA7A-CD8D00292C60}" srcOrd="1" destOrd="0" presId="urn:microsoft.com/office/officeart/2018/2/layout/IconLabelDescriptionList"/>
    <dgm:cxn modelId="{EA72B205-25C3-4CA5-9D42-36A39EE2D7D6}" type="presParOf" srcId="{9586FD88-02F2-442B-9EA5-4EEFD44B0CF2}" destId="{6CCFA6E0-A02F-4A70-8CF9-6ADEA19A6E00}" srcOrd="2" destOrd="0" presId="urn:microsoft.com/office/officeart/2018/2/layout/IconLabelDescriptionList"/>
    <dgm:cxn modelId="{4D5A71BA-00BB-41B0-926C-FB8CEC665862}" type="presParOf" srcId="{9586FD88-02F2-442B-9EA5-4EEFD44B0CF2}" destId="{CFE6BC0D-4128-4EF9-8E80-12078D7F699C}" srcOrd="3" destOrd="0" presId="urn:microsoft.com/office/officeart/2018/2/layout/IconLabelDescriptionList"/>
    <dgm:cxn modelId="{F467AE25-FCD7-467C-9BD8-F088620B882F}" type="presParOf" srcId="{9586FD88-02F2-442B-9EA5-4EEFD44B0CF2}" destId="{B8E0C83B-1EDA-4B89-97F6-93C1639D3BB9}" srcOrd="4" destOrd="0" presId="urn:microsoft.com/office/officeart/2018/2/layout/IconLabelDescriptionList"/>
    <dgm:cxn modelId="{D3EE5066-15E8-43FC-8ADF-48DB8815BAA0}" type="presParOf" srcId="{9A4E2A12-DFF4-4D17-8A23-849F55E8C6EE}" destId="{5B33CF0E-0E4A-45BA-8C63-C72C1B29564A}" srcOrd="1" destOrd="0" presId="urn:microsoft.com/office/officeart/2018/2/layout/IconLabelDescriptionList"/>
    <dgm:cxn modelId="{5EA41DAF-EF65-4B17-B037-5AF64E282B72}" type="presParOf" srcId="{9A4E2A12-DFF4-4D17-8A23-849F55E8C6EE}" destId="{66813FC8-76BA-48E4-8B10-E0DB9A5A6751}" srcOrd="2" destOrd="0" presId="urn:microsoft.com/office/officeart/2018/2/layout/IconLabelDescriptionList"/>
    <dgm:cxn modelId="{B5B3A189-7EE8-49D7-BCDA-71D9EF3E20B1}" type="presParOf" srcId="{66813FC8-76BA-48E4-8B10-E0DB9A5A6751}" destId="{A84200A5-AF15-4401-8EEA-AD10A3FBEA67}" srcOrd="0" destOrd="0" presId="urn:microsoft.com/office/officeart/2018/2/layout/IconLabelDescriptionList"/>
    <dgm:cxn modelId="{3FE32007-C1EB-4A78-A401-A6B2545F5D95}" type="presParOf" srcId="{66813FC8-76BA-48E4-8B10-E0DB9A5A6751}" destId="{ED9ADDFA-8E20-4A07-8BD9-651D6D761CDD}" srcOrd="1" destOrd="0" presId="urn:microsoft.com/office/officeart/2018/2/layout/IconLabelDescriptionList"/>
    <dgm:cxn modelId="{6E999661-564A-4A6C-A0CD-CB096A70043C}" type="presParOf" srcId="{66813FC8-76BA-48E4-8B10-E0DB9A5A6751}" destId="{F28EB1F6-3762-426A-8BB8-3150C6917A53}" srcOrd="2" destOrd="0" presId="urn:microsoft.com/office/officeart/2018/2/layout/IconLabelDescriptionList"/>
    <dgm:cxn modelId="{F4C312CA-3831-41F6-83EC-8D1828F792BC}" type="presParOf" srcId="{66813FC8-76BA-48E4-8B10-E0DB9A5A6751}" destId="{210088CE-D7F7-49AA-B6AB-D5D0350AF19D}" srcOrd="3" destOrd="0" presId="urn:microsoft.com/office/officeart/2018/2/layout/IconLabelDescriptionList"/>
    <dgm:cxn modelId="{5A7F42A6-5B13-4263-90E1-8E6DB5767832}" type="presParOf" srcId="{66813FC8-76BA-48E4-8B10-E0DB9A5A6751}" destId="{B471FEA3-23C0-43E7-A9A6-F861A46FDA36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50E3C1C-BA55-4EC3-93A0-A33D85DF2C4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9D7241-B270-4305-87B0-147BFAE65568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Strong positive correlation between CO</a:t>
          </a:r>
          <a:r>
            <a:rPr lang="en-CA" baseline="-25000" dirty="0"/>
            <a:t>2</a:t>
          </a:r>
          <a:r>
            <a:rPr lang="en-CA" dirty="0"/>
            <a:t> emissions and:</a:t>
          </a:r>
          <a:endParaRPr lang="en-US" dirty="0"/>
        </a:p>
      </dgm:t>
    </dgm:pt>
    <dgm:pt modelId="{43560C17-3A7D-4A0A-9E4B-0DB3BE338008}" type="parTrans" cxnId="{A72702DF-95F8-4F06-AF88-BEF796470315}">
      <dgm:prSet/>
      <dgm:spPr/>
      <dgm:t>
        <a:bodyPr/>
        <a:lstStyle/>
        <a:p>
          <a:endParaRPr lang="en-US"/>
        </a:p>
      </dgm:t>
    </dgm:pt>
    <dgm:pt modelId="{C6C968DA-8E61-41F9-B4E7-57568E2A53D0}" type="sibTrans" cxnId="{A72702DF-95F8-4F06-AF88-BEF796470315}">
      <dgm:prSet/>
      <dgm:spPr/>
      <dgm:t>
        <a:bodyPr/>
        <a:lstStyle/>
        <a:p>
          <a:endParaRPr lang="en-US"/>
        </a:p>
      </dgm:t>
    </dgm:pt>
    <dgm:pt modelId="{290077A7-AB39-45C5-837F-7E96C11692E9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Fuel consumption</a:t>
          </a:r>
          <a:endParaRPr lang="en-US"/>
        </a:p>
      </dgm:t>
    </dgm:pt>
    <dgm:pt modelId="{A6883323-2B08-45DE-BF04-FD5FD1CF6D2B}" type="parTrans" cxnId="{514BD012-9D03-4010-956D-3924F0FD33A2}">
      <dgm:prSet/>
      <dgm:spPr/>
      <dgm:t>
        <a:bodyPr/>
        <a:lstStyle/>
        <a:p>
          <a:endParaRPr lang="en-US"/>
        </a:p>
      </dgm:t>
    </dgm:pt>
    <dgm:pt modelId="{55DECCB6-2629-4611-868E-F4427DE14EE0}" type="sibTrans" cxnId="{514BD012-9D03-4010-956D-3924F0FD33A2}">
      <dgm:prSet/>
      <dgm:spPr/>
      <dgm:t>
        <a:bodyPr/>
        <a:lstStyle/>
        <a:p>
          <a:endParaRPr lang="en-US"/>
        </a:p>
      </dgm:t>
    </dgm:pt>
    <dgm:pt modelId="{2DA63DA9-C110-4EC0-93D2-9FCF71ABF82F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Engine size</a:t>
          </a:r>
        </a:p>
        <a:p>
          <a:pPr>
            <a:lnSpc>
              <a:spcPct val="100000"/>
            </a:lnSpc>
          </a:pPr>
          <a:r>
            <a:rPr lang="en-CA" dirty="0"/>
            <a:t>Cylinders</a:t>
          </a:r>
          <a:endParaRPr lang="en-US" dirty="0"/>
        </a:p>
      </dgm:t>
    </dgm:pt>
    <dgm:pt modelId="{2EE4AC4F-DA27-485A-8400-8918824F5DA5}" type="parTrans" cxnId="{151B3890-3EC3-4D7B-9222-7DD13D300690}">
      <dgm:prSet/>
      <dgm:spPr/>
      <dgm:t>
        <a:bodyPr/>
        <a:lstStyle/>
        <a:p>
          <a:endParaRPr lang="en-US"/>
        </a:p>
      </dgm:t>
    </dgm:pt>
    <dgm:pt modelId="{DF2F6CED-C20F-46B7-BD79-A2F4FFADD38B}" type="sibTrans" cxnId="{151B3890-3EC3-4D7B-9222-7DD13D300690}">
      <dgm:prSet/>
      <dgm:spPr/>
      <dgm:t>
        <a:bodyPr/>
        <a:lstStyle/>
        <a:p>
          <a:endParaRPr lang="en-US"/>
        </a:p>
      </dgm:t>
    </dgm:pt>
    <dgm:pt modelId="{E5F118A8-22C5-47A0-ACF4-C59204D89F1A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Bigger vehicles emit more CO</a:t>
          </a:r>
          <a:r>
            <a:rPr lang="en-CA" baseline="-25000" dirty="0"/>
            <a:t>2</a:t>
          </a:r>
          <a:endParaRPr lang="en-US" baseline="-25000" dirty="0"/>
        </a:p>
      </dgm:t>
    </dgm:pt>
    <dgm:pt modelId="{A6D4D966-3C48-47BC-8BB8-5B49C263795A}" type="parTrans" cxnId="{62898E01-95E7-458F-A900-E2AD4159F46B}">
      <dgm:prSet/>
      <dgm:spPr/>
      <dgm:t>
        <a:bodyPr/>
        <a:lstStyle/>
        <a:p>
          <a:endParaRPr lang="en-US"/>
        </a:p>
      </dgm:t>
    </dgm:pt>
    <dgm:pt modelId="{4BDE041C-635A-4975-BAD6-FD05BE45A4B6}" type="sibTrans" cxnId="{62898E01-95E7-458F-A900-E2AD4159F46B}">
      <dgm:prSet/>
      <dgm:spPr/>
      <dgm:t>
        <a:bodyPr/>
        <a:lstStyle/>
        <a:p>
          <a:endParaRPr lang="en-US"/>
        </a:p>
      </dgm:t>
    </dgm:pt>
    <dgm:pt modelId="{915F5C0F-299E-4BF6-A806-89DD20A8FD0F}" type="pres">
      <dgm:prSet presAssocID="{050E3C1C-BA55-4EC3-93A0-A33D85DF2C4A}" presName="root" presStyleCnt="0">
        <dgm:presLayoutVars>
          <dgm:dir/>
          <dgm:resizeHandles val="exact"/>
        </dgm:presLayoutVars>
      </dgm:prSet>
      <dgm:spPr/>
    </dgm:pt>
    <dgm:pt modelId="{22B6FEDB-8561-4908-9AF5-A48048FC4811}" type="pres">
      <dgm:prSet presAssocID="{1F9D7241-B270-4305-87B0-147BFAE65568}" presName="compNode" presStyleCnt="0"/>
      <dgm:spPr/>
    </dgm:pt>
    <dgm:pt modelId="{757BB258-5D08-4248-944E-AA62E7C6CF04}" type="pres">
      <dgm:prSet presAssocID="{1F9D7241-B270-4305-87B0-147BFAE65568}" presName="bgRect" presStyleLbl="bgShp" presStyleIdx="0" presStyleCnt="2"/>
      <dgm:spPr/>
    </dgm:pt>
    <dgm:pt modelId="{1C49FE18-9C4E-4E80-9A2E-8F98A751577E}" type="pres">
      <dgm:prSet presAssocID="{1F9D7241-B270-4305-87B0-147BFAE6556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57D9ED22-64FF-4979-8092-7311B6E2F002}" type="pres">
      <dgm:prSet presAssocID="{1F9D7241-B270-4305-87B0-147BFAE65568}" presName="spaceRect" presStyleCnt="0"/>
      <dgm:spPr/>
    </dgm:pt>
    <dgm:pt modelId="{5231516A-92B2-422E-BAF7-6341EF0DA92A}" type="pres">
      <dgm:prSet presAssocID="{1F9D7241-B270-4305-87B0-147BFAE65568}" presName="parTx" presStyleLbl="revTx" presStyleIdx="0" presStyleCnt="3">
        <dgm:presLayoutVars>
          <dgm:chMax val="0"/>
          <dgm:chPref val="0"/>
        </dgm:presLayoutVars>
      </dgm:prSet>
      <dgm:spPr/>
    </dgm:pt>
    <dgm:pt modelId="{E9919ED5-AAD3-4645-8729-C031181FD0B2}" type="pres">
      <dgm:prSet presAssocID="{1F9D7241-B270-4305-87B0-147BFAE65568}" presName="desTx" presStyleLbl="revTx" presStyleIdx="1" presStyleCnt="3">
        <dgm:presLayoutVars/>
      </dgm:prSet>
      <dgm:spPr/>
    </dgm:pt>
    <dgm:pt modelId="{C1DBFCAF-DDE8-4781-B540-4539138A6EB1}" type="pres">
      <dgm:prSet presAssocID="{C6C968DA-8E61-41F9-B4E7-57568E2A53D0}" presName="sibTrans" presStyleCnt="0"/>
      <dgm:spPr/>
    </dgm:pt>
    <dgm:pt modelId="{25E64189-4236-4F89-BB37-852C78A8A89E}" type="pres">
      <dgm:prSet presAssocID="{E5F118A8-22C5-47A0-ACF4-C59204D89F1A}" presName="compNode" presStyleCnt="0"/>
      <dgm:spPr/>
    </dgm:pt>
    <dgm:pt modelId="{2E401649-7633-4667-9735-652856CFFC1D}" type="pres">
      <dgm:prSet presAssocID="{E5F118A8-22C5-47A0-ACF4-C59204D89F1A}" presName="bgRect" presStyleLbl="bgShp" presStyleIdx="1" presStyleCnt="2"/>
      <dgm:spPr/>
    </dgm:pt>
    <dgm:pt modelId="{538A0CD7-1139-46BF-A1B6-7058257EEA9E}" type="pres">
      <dgm:prSet presAssocID="{E5F118A8-22C5-47A0-ACF4-C59204D89F1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17F2567E-3E1A-4FE0-8257-35E764E00736}" type="pres">
      <dgm:prSet presAssocID="{E5F118A8-22C5-47A0-ACF4-C59204D89F1A}" presName="spaceRect" presStyleCnt="0"/>
      <dgm:spPr/>
    </dgm:pt>
    <dgm:pt modelId="{610FFF3B-AA22-47D4-A3B2-63C78625A1F0}" type="pres">
      <dgm:prSet presAssocID="{E5F118A8-22C5-47A0-ACF4-C59204D89F1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2898E01-95E7-458F-A900-E2AD4159F46B}" srcId="{050E3C1C-BA55-4EC3-93A0-A33D85DF2C4A}" destId="{E5F118A8-22C5-47A0-ACF4-C59204D89F1A}" srcOrd="1" destOrd="0" parTransId="{A6D4D966-3C48-47BC-8BB8-5B49C263795A}" sibTransId="{4BDE041C-635A-4975-BAD6-FD05BE45A4B6}"/>
    <dgm:cxn modelId="{514BD012-9D03-4010-956D-3924F0FD33A2}" srcId="{1F9D7241-B270-4305-87B0-147BFAE65568}" destId="{290077A7-AB39-45C5-837F-7E96C11692E9}" srcOrd="0" destOrd="0" parTransId="{A6883323-2B08-45DE-BF04-FD5FD1CF6D2B}" sibTransId="{55DECCB6-2629-4611-868E-F4427DE14EE0}"/>
    <dgm:cxn modelId="{69B42E16-A15F-4762-8E62-C052A3FC1FF6}" type="presOf" srcId="{E5F118A8-22C5-47A0-ACF4-C59204D89F1A}" destId="{610FFF3B-AA22-47D4-A3B2-63C78625A1F0}" srcOrd="0" destOrd="0" presId="urn:microsoft.com/office/officeart/2018/2/layout/IconVerticalSolidList"/>
    <dgm:cxn modelId="{28FE4A3B-CC75-4A13-B017-961D3F8F2033}" type="presOf" srcId="{290077A7-AB39-45C5-837F-7E96C11692E9}" destId="{E9919ED5-AAD3-4645-8729-C031181FD0B2}" srcOrd="0" destOrd="0" presId="urn:microsoft.com/office/officeart/2018/2/layout/IconVerticalSolidList"/>
    <dgm:cxn modelId="{C61A087B-3926-4CFA-9C1D-9638D62CE4DA}" type="presOf" srcId="{2DA63DA9-C110-4EC0-93D2-9FCF71ABF82F}" destId="{E9919ED5-AAD3-4645-8729-C031181FD0B2}" srcOrd="0" destOrd="1" presId="urn:microsoft.com/office/officeart/2018/2/layout/IconVerticalSolidList"/>
    <dgm:cxn modelId="{151B3890-3EC3-4D7B-9222-7DD13D300690}" srcId="{1F9D7241-B270-4305-87B0-147BFAE65568}" destId="{2DA63DA9-C110-4EC0-93D2-9FCF71ABF82F}" srcOrd="1" destOrd="0" parTransId="{2EE4AC4F-DA27-485A-8400-8918824F5DA5}" sibTransId="{DF2F6CED-C20F-46B7-BD79-A2F4FFADD38B}"/>
    <dgm:cxn modelId="{026FEE94-24D1-4C9F-B11D-3E58DCBD3298}" type="presOf" srcId="{050E3C1C-BA55-4EC3-93A0-A33D85DF2C4A}" destId="{915F5C0F-299E-4BF6-A806-89DD20A8FD0F}" srcOrd="0" destOrd="0" presId="urn:microsoft.com/office/officeart/2018/2/layout/IconVerticalSolidList"/>
    <dgm:cxn modelId="{433453AA-B24A-44E3-9F3B-B403A5DA4762}" type="presOf" srcId="{1F9D7241-B270-4305-87B0-147BFAE65568}" destId="{5231516A-92B2-422E-BAF7-6341EF0DA92A}" srcOrd="0" destOrd="0" presId="urn:microsoft.com/office/officeart/2018/2/layout/IconVerticalSolidList"/>
    <dgm:cxn modelId="{A72702DF-95F8-4F06-AF88-BEF796470315}" srcId="{050E3C1C-BA55-4EC3-93A0-A33D85DF2C4A}" destId="{1F9D7241-B270-4305-87B0-147BFAE65568}" srcOrd="0" destOrd="0" parTransId="{43560C17-3A7D-4A0A-9E4B-0DB3BE338008}" sibTransId="{C6C968DA-8E61-41F9-B4E7-57568E2A53D0}"/>
    <dgm:cxn modelId="{F6304ED1-9348-4FD5-8D4E-57E7E8B721BB}" type="presParOf" srcId="{915F5C0F-299E-4BF6-A806-89DD20A8FD0F}" destId="{22B6FEDB-8561-4908-9AF5-A48048FC4811}" srcOrd="0" destOrd="0" presId="urn:microsoft.com/office/officeart/2018/2/layout/IconVerticalSolidList"/>
    <dgm:cxn modelId="{52B1C6A6-1FA5-4BB2-A0F2-4622431F6DBF}" type="presParOf" srcId="{22B6FEDB-8561-4908-9AF5-A48048FC4811}" destId="{757BB258-5D08-4248-944E-AA62E7C6CF04}" srcOrd="0" destOrd="0" presId="urn:microsoft.com/office/officeart/2018/2/layout/IconVerticalSolidList"/>
    <dgm:cxn modelId="{3DDBBE8C-0C07-4106-AE5D-669DF85AFC7C}" type="presParOf" srcId="{22B6FEDB-8561-4908-9AF5-A48048FC4811}" destId="{1C49FE18-9C4E-4E80-9A2E-8F98A751577E}" srcOrd="1" destOrd="0" presId="urn:microsoft.com/office/officeart/2018/2/layout/IconVerticalSolidList"/>
    <dgm:cxn modelId="{6579DE17-3BB4-4660-A39A-51C6EDA53589}" type="presParOf" srcId="{22B6FEDB-8561-4908-9AF5-A48048FC4811}" destId="{57D9ED22-64FF-4979-8092-7311B6E2F002}" srcOrd="2" destOrd="0" presId="urn:microsoft.com/office/officeart/2018/2/layout/IconVerticalSolidList"/>
    <dgm:cxn modelId="{0BE1BD06-04AF-4854-A41C-3D7327C8F2EE}" type="presParOf" srcId="{22B6FEDB-8561-4908-9AF5-A48048FC4811}" destId="{5231516A-92B2-422E-BAF7-6341EF0DA92A}" srcOrd="3" destOrd="0" presId="urn:microsoft.com/office/officeart/2018/2/layout/IconVerticalSolidList"/>
    <dgm:cxn modelId="{A657F573-77CC-4716-BF5B-CCBF326D74D6}" type="presParOf" srcId="{22B6FEDB-8561-4908-9AF5-A48048FC4811}" destId="{E9919ED5-AAD3-4645-8729-C031181FD0B2}" srcOrd="4" destOrd="0" presId="urn:microsoft.com/office/officeart/2018/2/layout/IconVerticalSolidList"/>
    <dgm:cxn modelId="{66923D5C-E1C6-408A-BA1E-D8DB666C96B9}" type="presParOf" srcId="{915F5C0F-299E-4BF6-A806-89DD20A8FD0F}" destId="{C1DBFCAF-DDE8-4781-B540-4539138A6EB1}" srcOrd="1" destOrd="0" presId="urn:microsoft.com/office/officeart/2018/2/layout/IconVerticalSolidList"/>
    <dgm:cxn modelId="{9265B58C-53CC-417D-BB25-D885A0C1ED3D}" type="presParOf" srcId="{915F5C0F-299E-4BF6-A806-89DD20A8FD0F}" destId="{25E64189-4236-4F89-BB37-852C78A8A89E}" srcOrd="2" destOrd="0" presId="urn:microsoft.com/office/officeart/2018/2/layout/IconVerticalSolidList"/>
    <dgm:cxn modelId="{73034A4B-A970-43DE-A4CF-9BA4E91645DF}" type="presParOf" srcId="{25E64189-4236-4F89-BB37-852C78A8A89E}" destId="{2E401649-7633-4667-9735-652856CFFC1D}" srcOrd="0" destOrd="0" presId="urn:microsoft.com/office/officeart/2018/2/layout/IconVerticalSolidList"/>
    <dgm:cxn modelId="{8ACF97B3-C3F6-482F-A391-DCF87A74ED03}" type="presParOf" srcId="{25E64189-4236-4F89-BB37-852C78A8A89E}" destId="{538A0CD7-1139-46BF-A1B6-7058257EEA9E}" srcOrd="1" destOrd="0" presId="urn:microsoft.com/office/officeart/2018/2/layout/IconVerticalSolidList"/>
    <dgm:cxn modelId="{39B9E758-065D-48A4-A688-759A54302072}" type="presParOf" srcId="{25E64189-4236-4F89-BB37-852C78A8A89E}" destId="{17F2567E-3E1A-4FE0-8257-35E764E00736}" srcOrd="2" destOrd="0" presId="urn:microsoft.com/office/officeart/2018/2/layout/IconVerticalSolidList"/>
    <dgm:cxn modelId="{B03B9E22-BF3C-4A64-BE18-0AC1DF3845ED}" type="presParOf" srcId="{25E64189-4236-4F89-BB37-852C78A8A89E}" destId="{610FFF3B-AA22-47D4-A3B2-63C78625A1F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1D54665-7E20-4FDF-AC4F-C907C28D5F8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DE350E-6D1D-452C-9417-B21E36B33AB0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Fuel consumption combined (L/100 km)</a:t>
          </a:r>
          <a:endParaRPr lang="en-US"/>
        </a:p>
      </dgm:t>
    </dgm:pt>
    <dgm:pt modelId="{4F42FE9F-A3BA-45DB-B52D-5F92E138DC9F}" type="parTrans" cxnId="{1030A353-A08F-46A8-92F9-F587F3461DF2}">
      <dgm:prSet/>
      <dgm:spPr/>
      <dgm:t>
        <a:bodyPr/>
        <a:lstStyle/>
        <a:p>
          <a:endParaRPr lang="en-US"/>
        </a:p>
      </dgm:t>
    </dgm:pt>
    <dgm:pt modelId="{188D955F-1724-4448-B231-7C5B3AF5C395}" type="sibTrans" cxnId="{1030A353-A08F-46A8-92F9-F587F3461DF2}">
      <dgm:prSet/>
      <dgm:spPr/>
      <dgm:t>
        <a:bodyPr/>
        <a:lstStyle/>
        <a:p>
          <a:endParaRPr lang="en-US"/>
        </a:p>
      </dgm:t>
    </dgm:pt>
    <dgm:pt modelId="{E0F85A04-DAD5-4634-A3FE-6A70558A3DD5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Engine size (L)</a:t>
          </a:r>
          <a:endParaRPr lang="en-US"/>
        </a:p>
      </dgm:t>
    </dgm:pt>
    <dgm:pt modelId="{DF3B23EE-2619-4484-B43D-7F87B4819B3E}" type="parTrans" cxnId="{2530179E-9225-4559-ADDB-E63C3407D5F4}">
      <dgm:prSet/>
      <dgm:spPr/>
      <dgm:t>
        <a:bodyPr/>
        <a:lstStyle/>
        <a:p>
          <a:endParaRPr lang="en-US"/>
        </a:p>
      </dgm:t>
    </dgm:pt>
    <dgm:pt modelId="{D1984708-0428-43A9-A850-E56A8E179C2E}" type="sibTrans" cxnId="{2530179E-9225-4559-ADDB-E63C3407D5F4}">
      <dgm:prSet/>
      <dgm:spPr/>
      <dgm:t>
        <a:bodyPr/>
        <a:lstStyle/>
        <a:p>
          <a:endParaRPr lang="en-US"/>
        </a:p>
      </dgm:t>
    </dgm:pt>
    <dgm:pt modelId="{F74A9AB8-1946-4754-A372-67470602EBC3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Number of cylinders</a:t>
          </a:r>
          <a:endParaRPr lang="en-US"/>
        </a:p>
      </dgm:t>
    </dgm:pt>
    <dgm:pt modelId="{EFD9325F-3A99-4654-B620-AF6C2BB2758E}" type="parTrans" cxnId="{DF1C22B5-F8F0-4A4C-956F-4DCF3755E7C4}">
      <dgm:prSet/>
      <dgm:spPr/>
      <dgm:t>
        <a:bodyPr/>
        <a:lstStyle/>
        <a:p>
          <a:endParaRPr lang="en-US"/>
        </a:p>
      </dgm:t>
    </dgm:pt>
    <dgm:pt modelId="{CED4E323-C737-42B9-8007-1A7946ADECDD}" type="sibTrans" cxnId="{DF1C22B5-F8F0-4A4C-956F-4DCF3755E7C4}">
      <dgm:prSet/>
      <dgm:spPr/>
      <dgm:t>
        <a:bodyPr/>
        <a:lstStyle/>
        <a:p>
          <a:endParaRPr lang="en-US"/>
        </a:p>
      </dgm:t>
    </dgm:pt>
    <dgm:pt modelId="{897B6BD5-AF57-4B28-914F-0B933BC0F62C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Fuel type</a:t>
          </a:r>
          <a:endParaRPr lang="en-US"/>
        </a:p>
      </dgm:t>
    </dgm:pt>
    <dgm:pt modelId="{E1266E12-7508-49EF-BBB4-29EEE877E473}" type="parTrans" cxnId="{F6B6A4EE-DC33-41CD-B9DE-B896BD102E9B}">
      <dgm:prSet/>
      <dgm:spPr/>
      <dgm:t>
        <a:bodyPr/>
        <a:lstStyle/>
        <a:p>
          <a:endParaRPr lang="en-US"/>
        </a:p>
      </dgm:t>
    </dgm:pt>
    <dgm:pt modelId="{05170FFA-E9DE-47F0-B27A-16D339647E0D}" type="sibTrans" cxnId="{F6B6A4EE-DC33-41CD-B9DE-B896BD102E9B}">
      <dgm:prSet/>
      <dgm:spPr/>
      <dgm:t>
        <a:bodyPr/>
        <a:lstStyle/>
        <a:p>
          <a:endParaRPr lang="en-US"/>
        </a:p>
      </dgm:t>
    </dgm:pt>
    <dgm:pt modelId="{3A357BB9-B3C8-4BC8-841D-463A10DB7EC2}" type="pres">
      <dgm:prSet presAssocID="{31D54665-7E20-4FDF-AC4F-C907C28D5F8F}" presName="root" presStyleCnt="0">
        <dgm:presLayoutVars>
          <dgm:dir/>
          <dgm:resizeHandles val="exact"/>
        </dgm:presLayoutVars>
      </dgm:prSet>
      <dgm:spPr/>
    </dgm:pt>
    <dgm:pt modelId="{D29E1266-3DBC-421B-BB48-81756D2A123E}" type="pres">
      <dgm:prSet presAssocID="{40DE350E-6D1D-452C-9417-B21E36B33AB0}" presName="compNode" presStyleCnt="0"/>
      <dgm:spPr/>
    </dgm:pt>
    <dgm:pt modelId="{8E249BCA-64CE-406E-9A42-2CD038BEF4BA}" type="pres">
      <dgm:prSet presAssocID="{40DE350E-6D1D-452C-9417-B21E36B33AB0}" presName="bgRect" presStyleLbl="bgShp" presStyleIdx="0" presStyleCnt="4"/>
      <dgm:spPr/>
    </dgm:pt>
    <dgm:pt modelId="{3CDD7E2F-315D-4AB6-8D98-EF081BAF6F02}" type="pres">
      <dgm:prSet presAssocID="{40DE350E-6D1D-452C-9417-B21E36B33AB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lectric Car"/>
        </a:ext>
      </dgm:extLst>
    </dgm:pt>
    <dgm:pt modelId="{8381967A-02CC-486B-85CF-3D5FD4E4A9A1}" type="pres">
      <dgm:prSet presAssocID="{40DE350E-6D1D-452C-9417-B21E36B33AB0}" presName="spaceRect" presStyleCnt="0"/>
      <dgm:spPr/>
    </dgm:pt>
    <dgm:pt modelId="{F9E5B63D-B1ED-48AB-BACC-2F29887D0EA0}" type="pres">
      <dgm:prSet presAssocID="{40DE350E-6D1D-452C-9417-B21E36B33AB0}" presName="parTx" presStyleLbl="revTx" presStyleIdx="0" presStyleCnt="4">
        <dgm:presLayoutVars>
          <dgm:chMax val="0"/>
          <dgm:chPref val="0"/>
        </dgm:presLayoutVars>
      </dgm:prSet>
      <dgm:spPr/>
    </dgm:pt>
    <dgm:pt modelId="{4BFA11C6-9C6E-4167-9750-255D849DD4C1}" type="pres">
      <dgm:prSet presAssocID="{188D955F-1724-4448-B231-7C5B3AF5C395}" presName="sibTrans" presStyleCnt="0"/>
      <dgm:spPr/>
    </dgm:pt>
    <dgm:pt modelId="{30431965-DF4F-48DD-B272-1338927914E4}" type="pres">
      <dgm:prSet presAssocID="{E0F85A04-DAD5-4634-A3FE-6A70558A3DD5}" presName="compNode" presStyleCnt="0"/>
      <dgm:spPr/>
    </dgm:pt>
    <dgm:pt modelId="{040F8705-BE37-4EB0-8203-B4571DFA7B25}" type="pres">
      <dgm:prSet presAssocID="{E0F85A04-DAD5-4634-A3FE-6A70558A3DD5}" presName="bgRect" presStyleLbl="bgShp" presStyleIdx="1" presStyleCnt="4"/>
      <dgm:spPr/>
    </dgm:pt>
    <dgm:pt modelId="{9359BE4C-4B1F-4F6C-AECC-61D5D15334BB}" type="pres">
      <dgm:prSet presAssocID="{E0F85A04-DAD5-4634-A3FE-6A70558A3DD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1D5551B6-D2C6-471B-AB11-94EA7C6479F5}" type="pres">
      <dgm:prSet presAssocID="{E0F85A04-DAD5-4634-A3FE-6A70558A3DD5}" presName="spaceRect" presStyleCnt="0"/>
      <dgm:spPr/>
    </dgm:pt>
    <dgm:pt modelId="{B1685BA5-3329-4E96-A4DE-0CE8FC784A62}" type="pres">
      <dgm:prSet presAssocID="{E0F85A04-DAD5-4634-A3FE-6A70558A3DD5}" presName="parTx" presStyleLbl="revTx" presStyleIdx="1" presStyleCnt="4">
        <dgm:presLayoutVars>
          <dgm:chMax val="0"/>
          <dgm:chPref val="0"/>
        </dgm:presLayoutVars>
      </dgm:prSet>
      <dgm:spPr/>
    </dgm:pt>
    <dgm:pt modelId="{023DD21F-61CE-4AC4-8158-B62F22F50D60}" type="pres">
      <dgm:prSet presAssocID="{D1984708-0428-43A9-A850-E56A8E179C2E}" presName="sibTrans" presStyleCnt="0"/>
      <dgm:spPr/>
    </dgm:pt>
    <dgm:pt modelId="{CD71A970-86FF-459C-8B83-ABB093C42127}" type="pres">
      <dgm:prSet presAssocID="{F74A9AB8-1946-4754-A372-67470602EBC3}" presName="compNode" presStyleCnt="0"/>
      <dgm:spPr/>
    </dgm:pt>
    <dgm:pt modelId="{E8C7952F-43D8-4DD5-9719-769BC5957A90}" type="pres">
      <dgm:prSet presAssocID="{F74A9AB8-1946-4754-A372-67470602EBC3}" presName="bgRect" presStyleLbl="bgShp" presStyleIdx="2" presStyleCnt="4"/>
      <dgm:spPr/>
    </dgm:pt>
    <dgm:pt modelId="{0D6F71F8-55A4-449B-832A-AA1A64BDB1A2}" type="pres">
      <dgm:prSet presAssocID="{F74A9AB8-1946-4754-A372-67470602EBC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CDD7BB4-90BE-4102-AC62-DB1E64AD4B3D}" type="pres">
      <dgm:prSet presAssocID="{F74A9AB8-1946-4754-A372-67470602EBC3}" presName="spaceRect" presStyleCnt="0"/>
      <dgm:spPr/>
    </dgm:pt>
    <dgm:pt modelId="{692190B5-59BA-42BF-BA9A-9BE8B629DDCB}" type="pres">
      <dgm:prSet presAssocID="{F74A9AB8-1946-4754-A372-67470602EBC3}" presName="parTx" presStyleLbl="revTx" presStyleIdx="2" presStyleCnt="4">
        <dgm:presLayoutVars>
          <dgm:chMax val="0"/>
          <dgm:chPref val="0"/>
        </dgm:presLayoutVars>
      </dgm:prSet>
      <dgm:spPr/>
    </dgm:pt>
    <dgm:pt modelId="{48BC50F5-FDA1-4CC5-A412-FB7B23D9FC27}" type="pres">
      <dgm:prSet presAssocID="{CED4E323-C737-42B9-8007-1A7946ADECDD}" presName="sibTrans" presStyleCnt="0"/>
      <dgm:spPr/>
    </dgm:pt>
    <dgm:pt modelId="{CE8C8714-45DD-441A-A4CA-6EC4BEAF1729}" type="pres">
      <dgm:prSet presAssocID="{897B6BD5-AF57-4B28-914F-0B933BC0F62C}" presName="compNode" presStyleCnt="0"/>
      <dgm:spPr/>
    </dgm:pt>
    <dgm:pt modelId="{3C3FF4D2-9A7F-4CEA-AF31-E37389258947}" type="pres">
      <dgm:prSet presAssocID="{897B6BD5-AF57-4B28-914F-0B933BC0F62C}" presName="bgRect" presStyleLbl="bgShp" presStyleIdx="3" presStyleCnt="4"/>
      <dgm:spPr/>
    </dgm:pt>
    <dgm:pt modelId="{11A41686-A3C6-4BA3-AB97-028869E01961}" type="pres">
      <dgm:prSet presAssocID="{897B6BD5-AF57-4B28-914F-0B933BC0F62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C96C0955-A64E-435D-9711-FDDC708F79EA}" type="pres">
      <dgm:prSet presAssocID="{897B6BD5-AF57-4B28-914F-0B933BC0F62C}" presName="spaceRect" presStyleCnt="0"/>
      <dgm:spPr/>
    </dgm:pt>
    <dgm:pt modelId="{3C3264B1-602D-4362-B039-79A5175F9D4D}" type="pres">
      <dgm:prSet presAssocID="{897B6BD5-AF57-4B28-914F-0B933BC0F62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7867203-DAFE-42F2-9554-D38481C11D1F}" type="presOf" srcId="{897B6BD5-AF57-4B28-914F-0B933BC0F62C}" destId="{3C3264B1-602D-4362-B039-79A5175F9D4D}" srcOrd="0" destOrd="0" presId="urn:microsoft.com/office/officeart/2018/2/layout/IconVerticalSolidList"/>
    <dgm:cxn modelId="{BEF80F45-FEF1-4357-85AA-DAEF19180E82}" type="presOf" srcId="{40DE350E-6D1D-452C-9417-B21E36B33AB0}" destId="{F9E5B63D-B1ED-48AB-BACC-2F29887D0EA0}" srcOrd="0" destOrd="0" presId="urn:microsoft.com/office/officeart/2018/2/layout/IconVerticalSolidList"/>
    <dgm:cxn modelId="{F893EB49-0246-42BD-B5AA-E80A73883BD0}" type="presOf" srcId="{E0F85A04-DAD5-4634-A3FE-6A70558A3DD5}" destId="{B1685BA5-3329-4E96-A4DE-0CE8FC784A62}" srcOrd="0" destOrd="0" presId="urn:microsoft.com/office/officeart/2018/2/layout/IconVerticalSolidList"/>
    <dgm:cxn modelId="{1030A353-A08F-46A8-92F9-F587F3461DF2}" srcId="{31D54665-7E20-4FDF-AC4F-C907C28D5F8F}" destId="{40DE350E-6D1D-452C-9417-B21E36B33AB0}" srcOrd="0" destOrd="0" parTransId="{4F42FE9F-A3BA-45DB-B52D-5F92E138DC9F}" sibTransId="{188D955F-1724-4448-B231-7C5B3AF5C395}"/>
    <dgm:cxn modelId="{0BCC9394-C579-4941-8A4D-BAAADD580A6E}" type="presOf" srcId="{F74A9AB8-1946-4754-A372-67470602EBC3}" destId="{692190B5-59BA-42BF-BA9A-9BE8B629DDCB}" srcOrd="0" destOrd="0" presId="urn:microsoft.com/office/officeart/2018/2/layout/IconVerticalSolidList"/>
    <dgm:cxn modelId="{3DA15897-C5CD-4F10-BED4-6EB32710E166}" type="presOf" srcId="{31D54665-7E20-4FDF-AC4F-C907C28D5F8F}" destId="{3A357BB9-B3C8-4BC8-841D-463A10DB7EC2}" srcOrd="0" destOrd="0" presId="urn:microsoft.com/office/officeart/2018/2/layout/IconVerticalSolidList"/>
    <dgm:cxn modelId="{2530179E-9225-4559-ADDB-E63C3407D5F4}" srcId="{31D54665-7E20-4FDF-AC4F-C907C28D5F8F}" destId="{E0F85A04-DAD5-4634-A3FE-6A70558A3DD5}" srcOrd="1" destOrd="0" parTransId="{DF3B23EE-2619-4484-B43D-7F87B4819B3E}" sibTransId="{D1984708-0428-43A9-A850-E56A8E179C2E}"/>
    <dgm:cxn modelId="{DF1C22B5-F8F0-4A4C-956F-4DCF3755E7C4}" srcId="{31D54665-7E20-4FDF-AC4F-C907C28D5F8F}" destId="{F74A9AB8-1946-4754-A372-67470602EBC3}" srcOrd="2" destOrd="0" parTransId="{EFD9325F-3A99-4654-B620-AF6C2BB2758E}" sibTransId="{CED4E323-C737-42B9-8007-1A7946ADECDD}"/>
    <dgm:cxn modelId="{F6B6A4EE-DC33-41CD-B9DE-B896BD102E9B}" srcId="{31D54665-7E20-4FDF-AC4F-C907C28D5F8F}" destId="{897B6BD5-AF57-4B28-914F-0B933BC0F62C}" srcOrd="3" destOrd="0" parTransId="{E1266E12-7508-49EF-BBB4-29EEE877E473}" sibTransId="{05170FFA-E9DE-47F0-B27A-16D339647E0D}"/>
    <dgm:cxn modelId="{A9D22141-306B-4D23-AAC2-70EF6A7078E0}" type="presParOf" srcId="{3A357BB9-B3C8-4BC8-841D-463A10DB7EC2}" destId="{D29E1266-3DBC-421B-BB48-81756D2A123E}" srcOrd="0" destOrd="0" presId="urn:microsoft.com/office/officeart/2018/2/layout/IconVerticalSolidList"/>
    <dgm:cxn modelId="{8F09F1CC-404E-429F-93ED-912F70BF5379}" type="presParOf" srcId="{D29E1266-3DBC-421B-BB48-81756D2A123E}" destId="{8E249BCA-64CE-406E-9A42-2CD038BEF4BA}" srcOrd="0" destOrd="0" presId="urn:microsoft.com/office/officeart/2018/2/layout/IconVerticalSolidList"/>
    <dgm:cxn modelId="{6F758FEC-8E4A-4774-BE61-32199FF064A4}" type="presParOf" srcId="{D29E1266-3DBC-421B-BB48-81756D2A123E}" destId="{3CDD7E2F-315D-4AB6-8D98-EF081BAF6F02}" srcOrd="1" destOrd="0" presId="urn:microsoft.com/office/officeart/2018/2/layout/IconVerticalSolidList"/>
    <dgm:cxn modelId="{B7F4D8BB-C4D3-45E3-9178-AAB8353EEBF9}" type="presParOf" srcId="{D29E1266-3DBC-421B-BB48-81756D2A123E}" destId="{8381967A-02CC-486B-85CF-3D5FD4E4A9A1}" srcOrd="2" destOrd="0" presId="urn:microsoft.com/office/officeart/2018/2/layout/IconVerticalSolidList"/>
    <dgm:cxn modelId="{7D002155-D667-435D-8ADF-62CB713C9E91}" type="presParOf" srcId="{D29E1266-3DBC-421B-BB48-81756D2A123E}" destId="{F9E5B63D-B1ED-48AB-BACC-2F29887D0EA0}" srcOrd="3" destOrd="0" presId="urn:microsoft.com/office/officeart/2018/2/layout/IconVerticalSolidList"/>
    <dgm:cxn modelId="{C246E58F-2DD3-4D8C-A1D5-F7B1349B49C8}" type="presParOf" srcId="{3A357BB9-B3C8-4BC8-841D-463A10DB7EC2}" destId="{4BFA11C6-9C6E-4167-9750-255D849DD4C1}" srcOrd="1" destOrd="0" presId="urn:microsoft.com/office/officeart/2018/2/layout/IconVerticalSolidList"/>
    <dgm:cxn modelId="{32194042-0E1E-4651-B8E3-B51F28136C2B}" type="presParOf" srcId="{3A357BB9-B3C8-4BC8-841D-463A10DB7EC2}" destId="{30431965-DF4F-48DD-B272-1338927914E4}" srcOrd="2" destOrd="0" presId="urn:microsoft.com/office/officeart/2018/2/layout/IconVerticalSolidList"/>
    <dgm:cxn modelId="{A3119358-7815-4FFD-914B-4FE77AEE48A7}" type="presParOf" srcId="{30431965-DF4F-48DD-B272-1338927914E4}" destId="{040F8705-BE37-4EB0-8203-B4571DFA7B25}" srcOrd="0" destOrd="0" presId="urn:microsoft.com/office/officeart/2018/2/layout/IconVerticalSolidList"/>
    <dgm:cxn modelId="{9F12DBC1-AC95-4238-AD58-E7B4C5FF03FD}" type="presParOf" srcId="{30431965-DF4F-48DD-B272-1338927914E4}" destId="{9359BE4C-4B1F-4F6C-AECC-61D5D15334BB}" srcOrd="1" destOrd="0" presId="urn:microsoft.com/office/officeart/2018/2/layout/IconVerticalSolidList"/>
    <dgm:cxn modelId="{0FD616AD-780E-464B-9AAB-60711B8F4F44}" type="presParOf" srcId="{30431965-DF4F-48DD-B272-1338927914E4}" destId="{1D5551B6-D2C6-471B-AB11-94EA7C6479F5}" srcOrd="2" destOrd="0" presId="urn:microsoft.com/office/officeart/2018/2/layout/IconVerticalSolidList"/>
    <dgm:cxn modelId="{5C25A5EC-129B-441E-9168-D229786EBB29}" type="presParOf" srcId="{30431965-DF4F-48DD-B272-1338927914E4}" destId="{B1685BA5-3329-4E96-A4DE-0CE8FC784A62}" srcOrd="3" destOrd="0" presId="urn:microsoft.com/office/officeart/2018/2/layout/IconVerticalSolidList"/>
    <dgm:cxn modelId="{60CB3B76-50BC-4C2C-9587-81900763A4A1}" type="presParOf" srcId="{3A357BB9-B3C8-4BC8-841D-463A10DB7EC2}" destId="{023DD21F-61CE-4AC4-8158-B62F22F50D60}" srcOrd="3" destOrd="0" presId="urn:microsoft.com/office/officeart/2018/2/layout/IconVerticalSolidList"/>
    <dgm:cxn modelId="{8DFD9E95-5731-47F3-AE09-FAD09ADF9296}" type="presParOf" srcId="{3A357BB9-B3C8-4BC8-841D-463A10DB7EC2}" destId="{CD71A970-86FF-459C-8B83-ABB093C42127}" srcOrd="4" destOrd="0" presId="urn:microsoft.com/office/officeart/2018/2/layout/IconVerticalSolidList"/>
    <dgm:cxn modelId="{55D1FC50-FBA4-474A-9151-7481A8D0EF4C}" type="presParOf" srcId="{CD71A970-86FF-459C-8B83-ABB093C42127}" destId="{E8C7952F-43D8-4DD5-9719-769BC5957A90}" srcOrd="0" destOrd="0" presId="urn:microsoft.com/office/officeart/2018/2/layout/IconVerticalSolidList"/>
    <dgm:cxn modelId="{5174A101-5D9E-40FC-A508-A7701C052AB7}" type="presParOf" srcId="{CD71A970-86FF-459C-8B83-ABB093C42127}" destId="{0D6F71F8-55A4-449B-832A-AA1A64BDB1A2}" srcOrd="1" destOrd="0" presId="urn:microsoft.com/office/officeart/2018/2/layout/IconVerticalSolidList"/>
    <dgm:cxn modelId="{5DF1E8DD-3C0B-48FE-AA7C-A74AF87D7DA6}" type="presParOf" srcId="{CD71A970-86FF-459C-8B83-ABB093C42127}" destId="{ECDD7BB4-90BE-4102-AC62-DB1E64AD4B3D}" srcOrd="2" destOrd="0" presId="urn:microsoft.com/office/officeart/2018/2/layout/IconVerticalSolidList"/>
    <dgm:cxn modelId="{31136DFF-3482-4186-A058-C73D7B9DAC29}" type="presParOf" srcId="{CD71A970-86FF-459C-8B83-ABB093C42127}" destId="{692190B5-59BA-42BF-BA9A-9BE8B629DDCB}" srcOrd="3" destOrd="0" presId="urn:microsoft.com/office/officeart/2018/2/layout/IconVerticalSolidList"/>
    <dgm:cxn modelId="{D65D43A0-B89F-4BBC-A2D6-44BEB9A45464}" type="presParOf" srcId="{3A357BB9-B3C8-4BC8-841D-463A10DB7EC2}" destId="{48BC50F5-FDA1-4CC5-A412-FB7B23D9FC27}" srcOrd="5" destOrd="0" presId="urn:microsoft.com/office/officeart/2018/2/layout/IconVerticalSolidList"/>
    <dgm:cxn modelId="{B5A99B10-3C80-448D-B204-F3D967A39AA5}" type="presParOf" srcId="{3A357BB9-B3C8-4BC8-841D-463A10DB7EC2}" destId="{CE8C8714-45DD-441A-A4CA-6EC4BEAF1729}" srcOrd="6" destOrd="0" presId="urn:microsoft.com/office/officeart/2018/2/layout/IconVerticalSolidList"/>
    <dgm:cxn modelId="{9A03AAD8-B05A-4551-8BB8-6C6B9EB6D34C}" type="presParOf" srcId="{CE8C8714-45DD-441A-A4CA-6EC4BEAF1729}" destId="{3C3FF4D2-9A7F-4CEA-AF31-E37389258947}" srcOrd="0" destOrd="0" presId="urn:microsoft.com/office/officeart/2018/2/layout/IconVerticalSolidList"/>
    <dgm:cxn modelId="{425B349F-F234-4C19-BDCD-0B6825BEEB5A}" type="presParOf" srcId="{CE8C8714-45DD-441A-A4CA-6EC4BEAF1729}" destId="{11A41686-A3C6-4BA3-AB97-028869E01961}" srcOrd="1" destOrd="0" presId="urn:microsoft.com/office/officeart/2018/2/layout/IconVerticalSolidList"/>
    <dgm:cxn modelId="{5A690B78-1167-473A-BCAA-C7722445A630}" type="presParOf" srcId="{CE8C8714-45DD-441A-A4CA-6EC4BEAF1729}" destId="{C96C0955-A64E-435D-9711-FDDC708F79EA}" srcOrd="2" destOrd="0" presId="urn:microsoft.com/office/officeart/2018/2/layout/IconVerticalSolidList"/>
    <dgm:cxn modelId="{A3AEDD5A-185C-4D84-BA0E-3D00090F7B22}" type="presParOf" srcId="{CE8C8714-45DD-441A-A4CA-6EC4BEAF1729}" destId="{3C3264B1-602D-4362-B039-79A5175F9D4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D4277E-E206-4141-9CCA-C07F6E2B2C24}">
      <dsp:nvSpPr>
        <dsp:cNvPr id="0" name=""/>
        <dsp:cNvSpPr/>
      </dsp:nvSpPr>
      <dsp:spPr>
        <a:xfrm>
          <a:off x="1344457" y="304030"/>
          <a:ext cx="1445554" cy="14455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330BD8-59D1-4FB6-8E5C-C0351C61BF27}">
      <dsp:nvSpPr>
        <dsp:cNvPr id="0" name=""/>
        <dsp:cNvSpPr/>
      </dsp:nvSpPr>
      <dsp:spPr>
        <a:xfrm>
          <a:off x="2157" y="1880557"/>
          <a:ext cx="4130156" cy="619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1900" kern="1200" dirty="0"/>
            <a:t>How can we predict CO</a:t>
          </a:r>
          <a:r>
            <a:rPr lang="en-CA" sz="1900" kern="1200" baseline="-25000" dirty="0"/>
            <a:t>2</a:t>
          </a:r>
          <a:r>
            <a:rPr lang="en-CA" sz="1900" kern="1200" dirty="0"/>
            <a:t> emissions of a car?</a:t>
          </a:r>
          <a:endParaRPr lang="en-US" sz="1900" kern="1200" dirty="0"/>
        </a:p>
      </dsp:txBody>
      <dsp:txXfrm>
        <a:off x="2157" y="1880557"/>
        <a:ext cx="4130156" cy="619523"/>
      </dsp:txXfrm>
    </dsp:sp>
    <dsp:sp modelId="{870CD2EF-76EB-42A0-84E7-160AF62EC658}">
      <dsp:nvSpPr>
        <dsp:cNvPr id="0" name=""/>
        <dsp:cNvSpPr/>
      </dsp:nvSpPr>
      <dsp:spPr>
        <a:xfrm>
          <a:off x="2157" y="2560998"/>
          <a:ext cx="4130156" cy="788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CEF43C-6DB2-4EC3-BECC-75056292343C}">
      <dsp:nvSpPr>
        <dsp:cNvPr id="0" name=""/>
        <dsp:cNvSpPr/>
      </dsp:nvSpPr>
      <dsp:spPr>
        <a:xfrm>
          <a:off x="6197391" y="304030"/>
          <a:ext cx="1445554" cy="14455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01FCB1-B654-4071-8E9C-0F7A75B2AE5F}">
      <dsp:nvSpPr>
        <dsp:cNvPr id="0" name=""/>
        <dsp:cNvSpPr/>
      </dsp:nvSpPr>
      <dsp:spPr>
        <a:xfrm>
          <a:off x="4855090" y="1880557"/>
          <a:ext cx="4130156" cy="619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1900" kern="1200"/>
            <a:t>Potential Impact:</a:t>
          </a:r>
          <a:endParaRPr lang="en-US" sz="1900" kern="1200"/>
        </a:p>
      </dsp:txBody>
      <dsp:txXfrm>
        <a:off x="4855090" y="1880557"/>
        <a:ext cx="4130156" cy="619523"/>
      </dsp:txXfrm>
    </dsp:sp>
    <dsp:sp modelId="{20882048-9D2F-48FF-8B0D-78C769D72232}">
      <dsp:nvSpPr>
        <dsp:cNvPr id="0" name=""/>
        <dsp:cNvSpPr/>
      </dsp:nvSpPr>
      <dsp:spPr>
        <a:xfrm>
          <a:off x="4855090" y="2560998"/>
          <a:ext cx="4130156" cy="788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Quantify CO</a:t>
          </a:r>
          <a:r>
            <a:rPr lang="en-CA" sz="1500" kern="1200" baseline="-25000" dirty="0"/>
            <a:t>2</a:t>
          </a:r>
          <a:r>
            <a:rPr lang="en-CA" sz="1500" kern="1200" dirty="0"/>
            <a:t> emissions for a given car</a:t>
          </a:r>
          <a:endParaRPr lang="en-US" sz="1500" kern="1200" dirty="0"/>
        </a:p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Potentially quantify vehicular CO</a:t>
          </a:r>
          <a:r>
            <a:rPr lang="en-CA" sz="1500" kern="1200" baseline="-25000" dirty="0"/>
            <a:t>2</a:t>
          </a:r>
          <a:r>
            <a:rPr lang="en-CA" sz="1500" kern="1200" dirty="0"/>
            <a:t> emissions in a city</a:t>
          </a:r>
          <a:endParaRPr lang="en-US" sz="1500" kern="1200" dirty="0"/>
        </a:p>
      </dsp:txBody>
      <dsp:txXfrm>
        <a:off x="4855090" y="2560998"/>
        <a:ext cx="4130156" cy="7889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EF76CD-11F3-4E4C-B7D6-E24CFA5EEC20}">
      <dsp:nvSpPr>
        <dsp:cNvPr id="0" name=""/>
        <dsp:cNvSpPr/>
      </dsp:nvSpPr>
      <dsp:spPr>
        <a:xfrm>
          <a:off x="7208" y="0"/>
          <a:ext cx="1432342" cy="9430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CFA6E0-A02F-4A70-8CF9-6ADEA19A6E00}">
      <dsp:nvSpPr>
        <dsp:cNvPr id="0" name=""/>
        <dsp:cNvSpPr/>
      </dsp:nvSpPr>
      <dsp:spPr>
        <a:xfrm>
          <a:off x="7208" y="1049972"/>
          <a:ext cx="4092405" cy="404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1700" kern="1200" dirty="0"/>
            <a:t>Target variable: CO</a:t>
          </a:r>
          <a:r>
            <a:rPr lang="en-CA" sz="1700" kern="1200" baseline="-25000" dirty="0"/>
            <a:t>2</a:t>
          </a:r>
          <a:r>
            <a:rPr lang="en-CA" sz="1700" kern="1200" dirty="0"/>
            <a:t> emissions (g/km)</a:t>
          </a:r>
          <a:endParaRPr lang="en-US" sz="1700" kern="1200" dirty="0"/>
        </a:p>
      </dsp:txBody>
      <dsp:txXfrm>
        <a:off x="7208" y="1049972"/>
        <a:ext cx="4092405" cy="404154"/>
      </dsp:txXfrm>
    </dsp:sp>
    <dsp:sp modelId="{B8E0C83B-1EDA-4B89-97F6-93C1639D3BB9}">
      <dsp:nvSpPr>
        <dsp:cNvPr id="0" name=""/>
        <dsp:cNvSpPr/>
      </dsp:nvSpPr>
      <dsp:spPr>
        <a:xfrm>
          <a:off x="7208" y="1503868"/>
          <a:ext cx="4092405" cy="2273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4200A5-AF15-4401-8EEA-AD10A3FBEA67}">
      <dsp:nvSpPr>
        <dsp:cNvPr id="0" name=""/>
        <dsp:cNvSpPr/>
      </dsp:nvSpPr>
      <dsp:spPr>
        <a:xfrm>
          <a:off x="4815785" y="0"/>
          <a:ext cx="1432342" cy="9430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8EB1F6-3762-426A-8BB8-3150C6917A53}">
      <dsp:nvSpPr>
        <dsp:cNvPr id="0" name=""/>
        <dsp:cNvSpPr/>
      </dsp:nvSpPr>
      <dsp:spPr>
        <a:xfrm>
          <a:off x="4815785" y="1049972"/>
          <a:ext cx="4092405" cy="404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1700" kern="1200"/>
            <a:t>Features:</a:t>
          </a:r>
          <a:endParaRPr lang="en-US" sz="1700" kern="1200"/>
        </a:p>
      </dsp:txBody>
      <dsp:txXfrm>
        <a:off x="4815785" y="1049972"/>
        <a:ext cx="4092405" cy="404154"/>
      </dsp:txXfrm>
    </dsp:sp>
    <dsp:sp modelId="{B471FEA3-23C0-43E7-A9A6-F861A46FDA36}">
      <dsp:nvSpPr>
        <dsp:cNvPr id="0" name=""/>
        <dsp:cNvSpPr/>
      </dsp:nvSpPr>
      <dsp:spPr>
        <a:xfrm>
          <a:off x="4815785" y="1503868"/>
          <a:ext cx="4092405" cy="2273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/>
            <a:t>Car year </a:t>
          </a:r>
          <a:endParaRPr lang="en-US" sz="1300" kern="1200"/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 dirty="0"/>
            <a:t>Car make</a:t>
          </a:r>
          <a:endParaRPr lang="en-US" sz="1300" kern="1200" dirty="0"/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Car Model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/>
            <a:t>Vehicle class</a:t>
          </a:r>
          <a:endParaRPr lang="en-US" sz="1300" kern="1200"/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 dirty="0"/>
            <a:t>Engine size (L)</a:t>
          </a:r>
          <a:endParaRPr lang="en-US" sz="1300" kern="1200" dirty="0"/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Fuel Type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 dirty="0"/>
            <a:t>Transmission</a:t>
          </a:r>
          <a:endParaRPr lang="en-US" sz="1300" kern="1200" dirty="0"/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 dirty="0"/>
            <a:t>Cylinders</a:t>
          </a:r>
          <a:endParaRPr lang="en-US" sz="1300" kern="1200" dirty="0"/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 dirty="0"/>
            <a:t>Fuel consumption (city/</a:t>
          </a:r>
          <a:r>
            <a:rPr lang="en-CA" sz="1300" kern="1200" dirty="0" err="1"/>
            <a:t>hwy</a:t>
          </a:r>
          <a:r>
            <a:rPr lang="en-CA" sz="1300" kern="1200" dirty="0"/>
            <a:t>/combined)</a:t>
          </a:r>
          <a:endParaRPr lang="en-US" sz="1300" kern="1200" dirty="0"/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Smog rating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</a:t>
          </a:r>
          <a:r>
            <a:rPr lang="en-US" sz="1300" kern="1200" baseline="-25000" dirty="0"/>
            <a:t>2</a:t>
          </a:r>
          <a:r>
            <a:rPr lang="en-US" sz="1300" kern="1200" dirty="0"/>
            <a:t> rating</a:t>
          </a:r>
        </a:p>
      </dsp:txBody>
      <dsp:txXfrm>
        <a:off x="4815785" y="1503868"/>
        <a:ext cx="4092405" cy="22737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7BB258-5D08-4248-944E-AA62E7C6CF04}">
      <dsp:nvSpPr>
        <dsp:cNvPr id="0" name=""/>
        <dsp:cNvSpPr/>
      </dsp:nvSpPr>
      <dsp:spPr>
        <a:xfrm>
          <a:off x="0" y="681811"/>
          <a:ext cx="11274425" cy="125872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49FE18-9C4E-4E80-9A2E-8F98A751577E}">
      <dsp:nvSpPr>
        <dsp:cNvPr id="0" name=""/>
        <dsp:cNvSpPr/>
      </dsp:nvSpPr>
      <dsp:spPr>
        <a:xfrm>
          <a:off x="380765" y="965025"/>
          <a:ext cx="692300" cy="6923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31516A-92B2-422E-BAF7-6341EF0DA92A}">
      <dsp:nvSpPr>
        <dsp:cNvPr id="0" name=""/>
        <dsp:cNvSpPr/>
      </dsp:nvSpPr>
      <dsp:spPr>
        <a:xfrm>
          <a:off x="1453831" y="681811"/>
          <a:ext cx="5073491" cy="1258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215" tIns="133215" rIns="133215" bIns="13321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/>
            <a:t>Strong positive correlation between CO</a:t>
          </a:r>
          <a:r>
            <a:rPr lang="en-CA" sz="2500" kern="1200" baseline="-25000" dirty="0"/>
            <a:t>2</a:t>
          </a:r>
          <a:r>
            <a:rPr lang="en-CA" sz="2500" kern="1200" dirty="0"/>
            <a:t> emissions and:</a:t>
          </a:r>
          <a:endParaRPr lang="en-US" sz="2500" kern="1200" dirty="0"/>
        </a:p>
      </dsp:txBody>
      <dsp:txXfrm>
        <a:off x="1453831" y="681811"/>
        <a:ext cx="5073491" cy="1258728"/>
      </dsp:txXfrm>
    </dsp:sp>
    <dsp:sp modelId="{E9919ED5-AAD3-4645-8729-C031181FD0B2}">
      <dsp:nvSpPr>
        <dsp:cNvPr id="0" name=""/>
        <dsp:cNvSpPr/>
      </dsp:nvSpPr>
      <dsp:spPr>
        <a:xfrm>
          <a:off x="6527323" y="681811"/>
          <a:ext cx="4747101" cy="1258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215" tIns="133215" rIns="133215" bIns="133215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/>
            <a:t>Fuel consumption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Engine size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Cylinders</a:t>
          </a:r>
          <a:endParaRPr lang="en-US" sz="1700" kern="1200" dirty="0"/>
        </a:p>
      </dsp:txBody>
      <dsp:txXfrm>
        <a:off x="6527323" y="681811"/>
        <a:ext cx="4747101" cy="1258728"/>
      </dsp:txXfrm>
    </dsp:sp>
    <dsp:sp modelId="{2E401649-7633-4667-9735-652856CFFC1D}">
      <dsp:nvSpPr>
        <dsp:cNvPr id="0" name=""/>
        <dsp:cNvSpPr/>
      </dsp:nvSpPr>
      <dsp:spPr>
        <a:xfrm>
          <a:off x="0" y="2255222"/>
          <a:ext cx="11274425" cy="125872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8A0CD7-1139-46BF-A1B6-7058257EEA9E}">
      <dsp:nvSpPr>
        <dsp:cNvPr id="0" name=""/>
        <dsp:cNvSpPr/>
      </dsp:nvSpPr>
      <dsp:spPr>
        <a:xfrm>
          <a:off x="380765" y="2538436"/>
          <a:ext cx="692300" cy="6923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0FFF3B-AA22-47D4-A3B2-63C78625A1F0}">
      <dsp:nvSpPr>
        <dsp:cNvPr id="0" name=""/>
        <dsp:cNvSpPr/>
      </dsp:nvSpPr>
      <dsp:spPr>
        <a:xfrm>
          <a:off x="1453831" y="2255222"/>
          <a:ext cx="9820593" cy="1258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215" tIns="133215" rIns="133215" bIns="13321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/>
            <a:t>Bigger vehicles emit more CO</a:t>
          </a:r>
          <a:r>
            <a:rPr lang="en-CA" sz="2500" kern="1200" baseline="-25000" dirty="0"/>
            <a:t>2</a:t>
          </a:r>
          <a:endParaRPr lang="en-US" sz="2500" kern="1200" baseline="-25000" dirty="0"/>
        </a:p>
      </dsp:txBody>
      <dsp:txXfrm>
        <a:off x="1453831" y="2255222"/>
        <a:ext cx="9820593" cy="12587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49BCA-64CE-406E-9A42-2CD038BEF4BA}">
      <dsp:nvSpPr>
        <dsp:cNvPr id="0" name=""/>
        <dsp:cNvSpPr/>
      </dsp:nvSpPr>
      <dsp:spPr>
        <a:xfrm>
          <a:off x="0" y="1567"/>
          <a:ext cx="8915400" cy="79462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DD7E2F-315D-4AB6-8D98-EF081BAF6F02}">
      <dsp:nvSpPr>
        <dsp:cNvPr id="0" name=""/>
        <dsp:cNvSpPr/>
      </dsp:nvSpPr>
      <dsp:spPr>
        <a:xfrm>
          <a:off x="240375" y="180359"/>
          <a:ext cx="437045" cy="4370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E5B63D-B1ED-48AB-BACC-2F29887D0EA0}">
      <dsp:nvSpPr>
        <dsp:cNvPr id="0" name=""/>
        <dsp:cNvSpPr/>
      </dsp:nvSpPr>
      <dsp:spPr>
        <a:xfrm>
          <a:off x="917796" y="1567"/>
          <a:ext cx="7997603" cy="794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098" tIns="84098" rIns="84098" bIns="8409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Fuel consumption combined (L/100 km)</a:t>
          </a:r>
          <a:endParaRPr lang="en-US" sz="2200" kern="1200"/>
        </a:p>
      </dsp:txBody>
      <dsp:txXfrm>
        <a:off x="917796" y="1567"/>
        <a:ext cx="7997603" cy="794628"/>
      </dsp:txXfrm>
    </dsp:sp>
    <dsp:sp modelId="{040F8705-BE37-4EB0-8203-B4571DFA7B25}">
      <dsp:nvSpPr>
        <dsp:cNvPr id="0" name=""/>
        <dsp:cNvSpPr/>
      </dsp:nvSpPr>
      <dsp:spPr>
        <a:xfrm>
          <a:off x="0" y="994853"/>
          <a:ext cx="8915400" cy="79462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59BE4C-4B1F-4F6C-AECC-61D5D15334BB}">
      <dsp:nvSpPr>
        <dsp:cNvPr id="0" name=""/>
        <dsp:cNvSpPr/>
      </dsp:nvSpPr>
      <dsp:spPr>
        <a:xfrm>
          <a:off x="240375" y="1173645"/>
          <a:ext cx="437045" cy="4370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685BA5-3329-4E96-A4DE-0CE8FC784A62}">
      <dsp:nvSpPr>
        <dsp:cNvPr id="0" name=""/>
        <dsp:cNvSpPr/>
      </dsp:nvSpPr>
      <dsp:spPr>
        <a:xfrm>
          <a:off x="917796" y="994853"/>
          <a:ext cx="7997603" cy="794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098" tIns="84098" rIns="84098" bIns="8409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Engine size (L)</a:t>
          </a:r>
          <a:endParaRPr lang="en-US" sz="2200" kern="1200"/>
        </a:p>
      </dsp:txBody>
      <dsp:txXfrm>
        <a:off x="917796" y="994853"/>
        <a:ext cx="7997603" cy="794628"/>
      </dsp:txXfrm>
    </dsp:sp>
    <dsp:sp modelId="{E8C7952F-43D8-4DD5-9719-769BC5957A90}">
      <dsp:nvSpPr>
        <dsp:cNvPr id="0" name=""/>
        <dsp:cNvSpPr/>
      </dsp:nvSpPr>
      <dsp:spPr>
        <a:xfrm>
          <a:off x="0" y="1988139"/>
          <a:ext cx="8915400" cy="79462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6F71F8-55A4-449B-832A-AA1A64BDB1A2}">
      <dsp:nvSpPr>
        <dsp:cNvPr id="0" name=""/>
        <dsp:cNvSpPr/>
      </dsp:nvSpPr>
      <dsp:spPr>
        <a:xfrm>
          <a:off x="240375" y="2166931"/>
          <a:ext cx="437045" cy="4370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2190B5-59BA-42BF-BA9A-9BE8B629DDCB}">
      <dsp:nvSpPr>
        <dsp:cNvPr id="0" name=""/>
        <dsp:cNvSpPr/>
      </dsp:nvSpPr>
      <dsp:spPr>
        <a:xfrm>
          <a:off x="917796" y="1988139"/>
          <a:ext cx="7997603" cy="794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098" tIns="84098" rIns="84098" bIns="8409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Number of cylinders</a:t>
          </a:r>
          <a:endParaRPr lang="en-US" sz="2200" kern="1200"/>
        </a:p>
      </dsp:txBody>
      <dsp:txXfrm>
        <a:off x="917796" y="1988139"/>
        <a:ext cx="7997603" cy="794628"/>
      </dsp:txXfrm>
    </dsp:sp>
    <dsp:sp modelId="{3C3FF4D2-9A7F-4CEA-AF31-E37389258947}">
      <dsp:nvSpPr>
        <dsp:cNvPr id="0" name=""/>
        <dsp:cNvSpPr/>
      </dsp:nvSpPr>
      <dsp:spPr>
        <a:xfrm>
          <a:off x="0" y="2981425"/>
          <a:ext cx="8915400" cy="79462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A41686-A3C6-4BA3-AB97-028869E01961}">
      <dsp:nvSpPr>
        <dsp:cNvPr id="0" name=""/>
        <dsp:cNvSpPr/>
      </dsp:nvSpPr>
      <dsp:spPr>
        <a:xfrm>
          <a:off x="240375" y="3160216"/>
          <a:ext cx="437045" cy="43704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3264B1-602D-4362-B039-79A5175F9D4D}">
      <dsp:nvSpPr>
        <dsp:cNvPr id="0" name=""/>
        <dsp:cNvSpPr/>
      </dsp:nvSpPr>
      <dsp:spPr>
        <a:xfrm>
          <a:off x="917796" y="2981425"/>
          <a:ext cx="7997603" cy="794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098" tIns="84098" rIns="84098" bIns="8409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Fuel type</a:t>
          </a:r>
          <a:endParaRPr lang="en-US" sz="2200" kern="1200"/>
        </a:p>
      </dsp:txBody>
      <dsp:txXfrm>
        <a:off x="917796" y="2981425"/>
        <a:ext cx="7997603" cy="7946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356377-9302-46B6-8A66-BE7633A97005}" type="datetimeFigureOut">
              <a:rPr lang="en-CA" smtClean="0"/>
              <a:t>2024-01-08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7BB5C-03D9-43A3-AA7A-5B74DC8C33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7437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AEBFC-B2BC-4813-B712-B0F6F5EA7561}" type="datetime1">
              <a:rPr lang="en-CA" smtClean="0"/>
              <a:t>2024-01-08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D6BB133-DCF0-4FE7-9D04-B383048AE4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3407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43DE6-7707-4060-A3F4-C9FAD14B61F7}" type="datetime1">
              <a:rPr lang="en-CA" smtClean="0"/>
              <a:t>2024-01-08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D6BB133-DCF0-4FE7-9D04-B383048AE4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1514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F387-F2F3-45C6-BB25-A52794A1EA92}" type="datetime1">
              <a:rPr lang="en-CA" smtClean="0"/>
              <a:t>2024-01-08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D6BB133-DCF0-4FE7-9D04-B383048AE4E2}" type="slidenum">
              <a:rPr lang="en-CA" smtClean="0"/>
              <a:t>‹#›</a:t>
            </a:fld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3970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DDDE-D60F-455A-91A3-61097C1B79AC}" type="datetime1">
              <a:rPr lang="en-CA" smtClean="0"/>
              <a:t>2024-01-08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6BB133-DCF0-4FE7-9D04-B383048AE4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6165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1D15-97A7-4F57-BFD7-185486E61DA0}" type="datetime1">
              <a:rPr lang="en-CA" smtClean="0"/>
              <a:t>2024-01-08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6BB133-DCF0-4FE7-9D04-B383048AE4E2}" type="slidenum">
              <a:rPr lang="en-CA" smtClean="0"/>
              <a:t>‹#›</a:t>
            </a:fld>
            <a:endParaRPr lang="en-CA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74568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98F8-4F8D-4183-BBC2-7F5E6A508AC1}" type="datetime1">
              <a:rPr lang="en-CA" smtClean="0"/>
              <a:t>2024-01-08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6BB133-DCF0-4FE7-9D04-B383048AE4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72876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567D-CEAF-4235-A683-9A59E8D6EDE1}" type="datetime1">
              <a:rPr lang="en-CA" smtClean="0"/>
              <a:t>2024-01-08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BB133-DCF0-4FE7-9D04-B383048AE4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36890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4F90F-5799-49E4-B752-E45CC615ECFF}" type="datetime1">
              <a:rPr lang="en-CA" smtClean="0"/>
              <a:t>2024-01-08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BB133-DCF0-4FE7-9D04-B383048AE4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1141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D87C6-C527-4E3A-A842-F224BBBFF9E7}" type="datetime1">
              <a:rPr lang="en-CA" smtClean="0"/>
              <a:t>2024-01-08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BB133-DCF0-4FE7-9D04-B383048AE4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5846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968D6-509D-4673-9E80-81CA718A63CD}" type="datetime1">
              <a:rPr lang="en-CA" smtClean="0"/>
              <a:t>2024-01-08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D6BB133-DCF0-4FE7-9D04-B383048AE4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7370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33401-5897-477F-A786-5C5CC6BEA944}" type="datetime1">
              <a:rPr lang="en-CA" smtClean="0"/>
              <a:t>2024-01-08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D6BB133-DCF0-4FE7-9D04-B383048AE4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647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E56E-B83A-43A0-ABF7-7D7318CB7FD1}" type="datetime1">
              <a:rPr lang="en-CA" smtClean="0"/>
              <a:t>2024-01-08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D6BB133-DCF0-4FE7-9D04-B383048AE4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7522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B3EB-5CF7-4201-AEF5-A3AFFBF7B717}" type="datetime1">
              <a:rPr lang="en-CA" smtClean="0"/>
              <a:t>2024-01-08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BB133-DCF0-4FE7-9D04-B383048AE4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9868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1A2A-14B9-4AAE-AD64-854C6B80FE51}" type="datetime1">
              <a:rPr lang="en-CA" smtClean="0"/>
              <a:t>2024-01-08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BB133-DCF0-4FE7-9D04-B383048AE4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455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C768A-C0E6-4CC1-992A-A720AE7BFB25}" type="datetime1">
              <a:rPr lang="en-CA" smtClean="0"/>
              <a:t>2024-01-08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BB133-DCF0-4FE7-9D04-B383048AE4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96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8966-71EE-405A-8571-F40F01D3E4B4}" type="datetime1">
              <a:rPr lang="en-CA" smtClean="0"/>
              <a:t>2024-01-08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6BB133-DCF0-4FE7-9D04-B383048AE4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0890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F07BD-F2F7-4B70-8EC6-7AB38121BA38}" type="datetime1">
              <a:rPr lang="en-CA" smtClean="0"/>
              <a:t>2024-01-08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D6BB133-DCF0-4FE7-9D04-B383048AE4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9540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5FFA5E0-4C70-431D-A19D-18415F6C4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Toy cars lined up in a row on floor">
            <a:extLst>
              <a:ext uri="{FF2B5EF4-FFF2-40B4-BE49-F238E27FC236}">
                <a16:creationId xmlns:a16="http://schemas.microsoft.com/office/drawing/2014/main" id="{60873146-D6B9-6816-E8F5-F817315435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BE55C11-4C41-45E4-A00F-83DEE6BB5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3632297"/>
            <a:ext cx="7527616" cy="2170389"/>
          </a:xfrm>
          <a:custGeom>
            <a:avLst/>
            <a:gdLst>
              <a:gd name="connsiteX0" fmla="*/ 0 w 7527616"/>
              <a:gd name="connsiteY0" fmla="*/ 0 h 2170389"/>
              <a:gd name="connsiteX1" fmla="*/ 85411 w 7527616"/>
              <a:gd name="connsiteY1" fmla="*/ 0 h 2170389"/>
              <a:gd name="connsiteX2" fmla="*/ 926533 w 7527616"/>
              <a:gd name="connsiteY2" fmla="*/ 0 h 2170389"/>
              <a:gd name="connsiteX3" fmla="*/ 1114264 w 7527616"/>
              <a:gd name="connsiteY3" fmla="*/ 0 h 2170389"/>
              <a:gd name="connsiteX4" fmla="*/ 6544376 w 7527616"/>
              <a:gd name="connsiteY4" fmla="*/ 0 h 2170389"/>
              <a:gd name="connsiteX5" fmla="*/ 6610082 w 7527616"/>
              <a:gd name="connsiteY5" fmla="*/ 26276 h 2170389"/>
              <a:gd name="connsiteX6" fmla="*/ 6619468 w 7527616"/>
              <a:gd name="connsiteY6" fmla="*/ 36786 h 2170389"/>
              <a:gd name="connsiteX7" fmla="*/ 7506496 w 7527616"/>
              <a:gd name="connsiteY7" fmla="*/ 1024760 h 2170389"/>
              <a:gd name="connsiteX8" fmla="*/ 7506496 w 7527616"/>
              <a:gd name="connsiteY8" fmla="*/ 1140374 h 2170389"/>
              <a:gd name="connsiteX9" fmla="*/ 6619468 w 7527616"/>
              <a:gd name="connsiteY9" fmla="*/ 2133603 h 2170389"/>
              <a:gd name="connsiteX10" fmla="*/ 6610082 w 7527616"/>
              <a:gd name="connsiteY10" fmla="*/ 2144113 h 2170389"/>
              <a:gd name="connsiteX11" fmla="*/ 6544376 w 7527616"/>
              <a:gd name="connsiteY11" fmla="*/ 2170389 h 2170389"/>
              <a:gd name="connsiteX12" fmla="*/ 1114264 w 7527616"/>
              <a:gd name="connsiteY12" fmla="*/ 2170389 h 2170389"/>
              <a:gd name="connsiteX13" fmla="*/ 926533 w 7527616"/>
              <a:gd name="connsiteY13" fmla="*/ 2170389 h 2170389"/>
              <a:gd name="connsiteX14" fmla="*/ 146150 w 7527616"/>
              <a:gd name="connsiteY14" fmla="*/ 2170389 h 2170389"/>
              <a:gd name="connsiteX15" fmla="*/ 0 w 7527616"/>
              <a:gd name="connsiteY15" fmla="*/ 2170389 h 217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527616" h="2170389">
                <a:moveTo>
                  <a:pt x="0" y="0"/>
                </a:moveTo>
                <a:lnTo>
                  <a:pt x="85411" y="0"/>
                </a:lnTo>
                <a:cubicBezTo>
                  <a:pt x="290008" y="0"/>
                  <a:pt x="562804" y="0"/>
                  <a:pt x="926533" y="0"/>
                </a:cubicBezTo>
                <a:cubicBezTo>
                  <a:pt x="926533" y="0"/>
                  <a:pt x="926533" y="0"/>
                  <a:pt x="1114264" y="0"/>
                </a:cubicBezTo>
                <a:cubicBezTo>
                  <a:pt x="1114264" y="0"/>
                  <a:pt x="1114264" y="0"/>
                  <a:pt x="6544376" y="0"/>
                </a:cubicBezTo>
                <a:cubicBezTo>
                  <a:pt x="6567842" y="0"/>
                  <a:pt x="6591309" y="10510"/>
                  <a:pt x="6610082" y="26276"/>
                </a:cubicBezTo>
                <a:cubicBezTo>
                  <a:pt x="6614775" y="26276"/>
                  <a:pt x="6619468" y="31531"/>
                  <a:pt x="6619468" y="36786"/>
                </a:cubicBezTo>
                <a:cubicBezTo>
                  <a:pt x="6619468" y="36786"/>
                  <a:pt x="6619468" y="36786"/>
                  <a:pt x="7506496" y="1024760"/>
                </a:cubicBezTo>
                <a:cubicBezTo>
                  <a:pt x="7534656" y="1056291"/>
                  <a:pt x="7534656" y="1108843"/>
                  <a:pt x="7506496" y="1140374"/>
                </a:cubicBezTo>
                <a:cubicBezTo>
                  <a:pt x="7506496" y="1140374"/>
                  <a:pt x="7506496" y="1140374"/>
                  <a:pt x="6619468" y="2133603"/>
                </a:cubicBezTo>
                <a:cubicBezTo>
                  <a:pt x="6619468" y="2133603"/>
                  <a:pt x="6614775" y="2138858"/>
                  <a:pt x="6610082" y="2144113"/>
                </a:cubicBezTo>
                <a:cubicBezTo>
                  <a:pt x="6591309" y="2159879"/>
                  <a:pt x="6567842" y="2170389"/>
                  <a:pt x="6544376" y="2170389"/>
                </a:cubicBezTo>
                <a:cubicBezTo>
                  <a:pt x="6544376" y="2170389"/>
                  <a:pt x="6544376" y="2170389"/>
                  <a:pt x="1114264" y="2170389"/>
                </a:cubicBezTo>
                <a:cubicBezTo>
                  <a:pt x="1114264" y="2170389"/>
                  <a:pt x="1114264" y="2170389"/>
                  <a:pt x="926533" y="2170389"/>
                </a:cubicBezTo>
                <a:cubicBezTo>
                  <a:pt x="926533" y="2170389"/>
                  <a:pt x="926533" y="2170389"/>
                  <a:pt x="146150" y="2170389"/>
                </a:cubicBezTo>
                <a:lnTo>
                  <a:pt x="0" y="2170389"/>
                </a:lnTo>
                <a:close/>
              </a:path>
            </a:pathLst>
          </a:custGeom>
          <a:solidFill>
            <a:srgbClr val="2B5359">
              <a:alpha val="87843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50D6CC-BECC-6E51-3298-5686567EB8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3733" y="3889218"/>
            <a:ext cx="5478432" cy="10320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FEFFFF"/>
                </a:solidFill>
              </a:rPr>
              <a:t>CO</a:t>
            </a:r>
            <a:r>
              <a:rPr lang="en-US" sz="2200" baseline="-25000" dirty="0">
                <a:solidFill>
                  <a:srgbClr val="FEFFFF"/>
                </a:solidFill>
              </a:rPr>
              <a:t>2</a:t>
            </a:r>
            <a:r>
              <a:rPr lang="en-US" sz="2200" dirty="0">
                <a:solidFill>
                  <a:srgbClr val="FEFFFF"/>
                </a:solidFill>
              </a:rPr>
              <a:t> Emissions of Different Car Models</a:t>
            </a:r>
            <a:endParaRPr lang="en-CA" sz="2200" dirty="0">
              <a:solidFill>
                <a:srgbClr val="FE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48E8E9-E952-6FB0-A622-B8D611532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3733" y="4944531"/>
            <a:ext cx="5454227" cy="524935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EFFFF"/>
                </a:solidFill>
              </a:rPr>
              <a:t>Zaid Al-Jawadi</a:t>
            </a:r>
          </a:p>
        </p:txBody>
      </p:sp>
    </p:spTree>
    <p:extLst>
      <p:ext uri="{BB962C8B-B14F-4D97-AF65-F5344CB8AC3E}">
        <p14:creationId xmlns:p14="http://schemas.microsoft.com/office/powerpoint/2010/main" val="6874706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86849-75EB-BCD3-E042-E8415F3F1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29EE1-241F-0F5F-0D77-738E1C21CC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7479" y="1839364"/>
            <a:ext cx="2983248" cy="4351338"/>
          </a:xfrm>
        </p:spPr>
        <p:txBody>
          <a:bodyPr/>
          <a:lstStyle/>
          <a:p>
            <a:r>
              <a:rPr lang="en-CA" dirty="0"/>
              <a:t>Median CO</a:t>
            </a:r>
            <a:r>
              <a:rPr lang="en-CA" baseline="-25000" dirty="0"/>
              <a:t>2</a:t>
            </a:r>
            <a:r>
              <a:rPr lang="en-CA" dirty="0"/>
              <a:t> emissions: 268 g/km</a:t>
            </a:r>
          </a:p>
          <a:p>
            <a:r>
              <a:rPr lang="en-CA" dirty="0"/>
              <a:t>Mean CO</a:t>
            </a:r>
            <a:r>
              <a:rPr lang="en-CA" baseline="-25000" dirty="0"/>
              <a:t>2</a:t>
            </a:r>
            <a:r>
              <a:rPr lang="en-CA" dirty="0"/>
              <a:t> emissions: 276 g/km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06286B-353E-7FCE-61D9-52BE27918E3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581C8127-1AE9-BF51-A359-45A9E95BB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728" y="1284339"/>
            <a:ext cx="8319576" cy="5466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661207-9839-355C-BC7E-C84E6BA47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BB133-DCF0-4FE7-9D04-B383048AE4E2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8132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61DFB-7BDC-E3A3-B2EE-3C6ED40C8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FAF0D-784D-3DB5-9B5B-38573A83B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9E68BE2B-6E19-BEEE-AA80-F1B42BC1D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624110"/>
            <a:ext cx="9210675" cy="5959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B44087-E0BB-B57F-C8D0-EFE753049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BB133-DCF0-4FE7-9D04-B383048AE4E2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7316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06EDA-37DC-0A02-C5D8-D8223ECC4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30462-2616-5CDD-7B96-E8E80C89B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All models performed well</a:t>
            </a:r>
          </a:p>
          <a:p>
            <a:r>
              <a:rPr lang="en-CA" dirty="0"/>
              <a:t>Car features that impact CO</a:t>
            </a:r>
            <a:r>
              <a:rPr lang="en-CA" baseline="-25000" dirty="0"/>
              <a:t>2</a:t>
            </a:r>
            <a:r>
              <a:rPr lang="en-CA" dirty="0"/>
              <a:t> emissions:</a:t>
            </a:r>
          </a:p>
          <a:p>
            <a:pPr lvl="1"/>
            <a:r>
              <a:rPr lang="en-CA" dirty="0"/>
              <a:t>Fuel consumption (L/100 km)</a:t>
            </a:r>
          </a:p>
          <a:p>
            <a:pPr lvl="1"/>
            <a:r>
              <a:rPr lang="en-CA" dirty="0"/>
              <a:t>Engine size (L)</a:t>
            </a:r>
          </a:p>
          <a:p>
            <a:pPr lvl="1"/>
            <a:r>
              <a:rPr lang="en-CA" dirty="0"/>
              <a:t>Fuel type</a:t>
            </a:r>
          </a:p>
          <a:p>
            <a:pPr lvl="1"/>
            <a:r>
              <a:rPr lang="en-CA" dirty="0"/>
              <a:t>Number of cylinders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880CF6-D6DD-BBB2-7928-316B5BFC5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BB133-DCF0-4FE7-9D04-B383048AE4E2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7236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FF9CEF5-A50D-4B8B-9852-D76F70378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2363ED-0812-9DC8-03F1-F3DD4480C6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-1524" y="10"/>
            <a:ext cx="12192000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18EAE45-2BA9-B11D-D111-FDF8F78B1B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>
            <a:normAutofit/>
          </a:bodyPr>
          <a:lstStyle/>
          <a:p>
            <a:r>
              <a:rPr lang="en-CA">
                <a:solidFill>
                  <a:schemeClr val="tx1"/>
                </a:solidFill>
              </a:rPr>
              <a:t>Thank you!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E254227-86EE-26ED-8C33-6B17926AAF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0684D86-C9D1-40C3-A9B6-EC935C731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4" name="Freeform 33">
            <a:extLst>
              <a:ext uri="{FF2B5EF4-FFF2-40B4-BE49-F238E27FC236}">
                <a16:creationId xmlns:a16="http://schemas.microsoft.com/office/drawing/2014/main" id="{1EDF7896-F56A-49DA-90F3-F5CE8B98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09268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75CD74B-9CE8-4F20-A3E4-A22A7F036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F84800-E0BB-DE52-6DD7-02422DFAD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CA"/>
              <a:t>Problem Overview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C44665-BECF-4482-A00C-E4BE2A87D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20398C1D-D011-4BA8-AC81-E829677B8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CA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5855FE1-3F6C-9FAF-2D5B-0EDA520862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8210803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C4E6DA-B47E-F548-1BEF-A8F73F040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BB133-DCF0-4FE7-9D04-B383048AE4E2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7448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58642-E4BE-DACC-3265-D7F5C75EE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Dataset and Preprocessing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A2612AE-8BC9-7A02-1B53-3F1A000D90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3556052"/>
              </p:ext>
            </p:extLst>
          </p:nvPr>
        </p:nvGraphicFramePr>
        <p:xfrm>
          <a:off x="2589212" y="2133600"/>
          <a:ext cx="8915400" cy="3777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7D8BB-E0B4-1E12-A063-9A98CB145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BB133-DCF0-4FE7-9D04-B383048AE4E2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8039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D2385-1E22-EAA6-FE37-0F0FA4D1B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Preprocessing and EDA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3AEC8DB-99EE-D021-DC7C-A959098950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961831"/>
              </p:ext>
            </p:extLst>
          </p:nvPr>
        </p:nvGraphicFramePr>
        <p:xfrm>
          <a:off x="458788" y="1949450"/>
          <a:ext cx="11274425" cy="4195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653607-5FDD-BE91-C399-C3E0DAD16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BB133-DCF0-4FE7-9D04-B383048AE4E2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418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04EFB-8876-5360-2FFA-BE488B9D9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Preprocessing and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1F26E-22CF-17EF-B2D0-9AA389D9A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6453711-66E7-957B-7044-9B456580A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825" y="1611879"/>
            <a:ext cx="8134350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1C6DEA-4A3C-71B0-7C3D-B3083D1A8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BB133-DCF0-4FE7-9D04-B383048AE4E2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6453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23366-27CD-7170-28BA-C814242BE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Preprocessing and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CFB67-6315-AB24-6ED9-C294854D1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7A602EA-2021-7C12-2271-761D066FD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825" y="1542871"/>
            <a:ext cx="8134350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8B5389-9EF6-ACC8-4035-091021AB5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BB133-DCF0-4FE7-9D04-B383048AE4E2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6507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83FE3-3913-B6F1-0CE1-D97996D76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Preprocessing and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2EECF-B6D0-B949-9E20-AFA9CC8B1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5AB8767-FA52-C601-36D1-96271DE36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837" y="1432423"/>
            <a:ext cx="6475445" cy="5146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7A711A-596F-34EA-0DFC-DC91AB4E1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BB133-DCF0-4FE7-9D04-B383048AE4E2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4713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3A6B6-DE32-76D2-8175-C9230F426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Features Used for Modeling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6F8776-1A52-9813-3971-43EA4BD2F50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589212" y="2133600"/>
          <a:ext cx="8915400" cy="3777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1CA636-0B32-ADBB-C896-6D7A565E2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BB133-DCF0-4FE7-9D04-B383048AE4E2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7198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9A05A-3FF9-BE08-B02F-4ADBFEBD8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CA" sz="320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A6A9D-8BCB-1107-DC80-BD86DACBC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r>
              <a:rPr lang="en-CA" sz="2400" dirty="0">
                <a:solidFill>
                  <a:schemeClr val="tx1"/>
                </a:solidFill>
              </a:rPr>
              <a:t>Models performed:</a:t>
            </a:r>
          </a:p>
          <a:p>
            <a:pPr lvl="1"/>
            <a:r>
              <a:rPr lang="en-CA" sz="2400" dirty="0">
                <a:solidFill>
                  <a:schemeClr val="tx1"/>
                </a:solidFill>
              </a:rPr>
              <a:t>Linear Regression</a:t>
            </a:r>
          </a:p>
          <a:p>
            <a:pPr lvl="1"/>
            <a:r>
              <a:rPr lang="en-CA" sz="2400" dirty="0">
                <a:solidFill>
                  <a:schemeClr val="tx1"/>
                </a:solidFill>
              </a:rPr>
              <a:t>Ridge Regression</a:t>
            </a:r>
          </a:p>
          <a:p>
            <a:pPr lvl="1"/>
            <a:r>
              <a:rPr lang="en-CA" sz="2400" dirty="0">
                <a:solidFill>
                  <a:schemeClr val="tx1"/>
                </a:solidFill>
              </a:rPr>
              <a:t>Lasso Regression</a:t>
            </a:r>
          </a:p>
          <a:p>
            <a:pPr lvl="1"/>
            <a:r>
              <a:rPr lang="en-CA" sz="2400" dirty="0" err="1">
                <a:solidFill>
                  <a:schemeClr val="tx1"/>
                </a:solidFill>
              </a:rPr>
              <a:t>kNN</a:t>
            </a:r>
            <a:endParaRPr lang="en-CA" sz="2400" dirty="0">
              <a:solidFill>
                <a:schemeClr val="tx1"/>
              </a:solidFill>
            </a:endParaRPr>
          </a:p>
          <a:p>
            <a:pPr lvl="1"/>
            <a:r>
              <a:rPr lang="en-CA" sz="2400" dirty="0">
                <a:solidFill>
                  <a:schemeClr val="tx1"/>
                </a:solidFill>
              </a:rPr>
              <a:t>SVR</a:t>
            </a:r>
          </a:p>
          <a:p>
            <a:pPr lvl="1"/>
            <a:r>
              <a:rPr lang="en-CA" sz="2400" dirty="0">
                <a:solidFill>
                  <a:schemeClr val="tx1"/>
                </a:solidFill>
              </a:rPr>
              <a:t>Random Forest</a:t>
            </a:r>
          </a:p>
        </p:txBody>
      </p:sp>
      <p:pic>
        <p:nvPicPr>
          <p:cNvPr id="5" name="Picture 4" descr="Yellow paper folded as graph">
            <a:extLst>
              <a:ext uri="{FF2B5EF4-FFF2-40B4-BE49-F238E27FC236}">
                <a16:creationId xmlns:a16="http://schemas.microsoft.com/office/drawing/2014/main" id="{5CDFF715-F67C-1A51-356E-2AFED1BCE1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157" r="19469" b="-1"/>
          <a:stretch/>
        </p:blipFill>
        <p:spPr>
          <a:xfrm>
            <a:off x="6091916" y="10"/>
            <a:ext cx="6100084" cy="685799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B24F9-C1CA-6B93-0606-974953F54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BB133-DCF0-4FE7-9D04-B383048AE4E2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608511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1505</TotalTime>
  <Words>214</Words>
  <Application>Microsoft Office PowerPoint</Application>
  <PresentationFormat>Widescreen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Wisp</vt:lpstr>
      <vt:lpstr>CO2 Emissions of Different Car Models</vt:lpstr>
      <vt:lpstr>Problem Overview</vt:lpstr>
      <vt:lpstr>Dataset and Preprocessing </vt:lpstr>
      <vt:lpstr>Preprocessing and EDA</vt:lpstr>
      <vt:lpstr>Preprocessing and EDA</vt:lpstr>
      <vt:lpstr>Preprocessing and EDA</vt:lpstr>
      <vt:lpstr>Preprocessing and EDA</vt:lpstr>
      <vt:lpstr>Features Used for Modeling</vt:lpstr>
      <vt:lpstr>Modeling</vt:lpstr>
      <vt:lpstr>Modeling</vt:lpstr>
      <vt:lpstr>PowerPoint Presentation</vt:lpstr>
      <vt:lpstr>Conclusion and next steps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CO2 Emissions and Fuel Consumption of Different Car Models</dc:title>
  <dc:creator>Zaid Al-Jawadi</dc:creator>
  <cp:lastModifiedBy>Zaid Al-Jawadi</cp:lastModifiedBy>
  <cp:revision>9</cp:revision>
  <dcterms:created xsi:type="dcterms:W3CDTF">2024-01-04T23:30:44Z</dcterms:created>
  <dcterms:modified xsi:type="dcterms:W3CDTF">2024-01-08T11:02:49Z</dcterms:modified>
</cp:coreProperties>
</file>