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B03C04-E554-4DFA-891B-37D99A8A2D8B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23315C84-A8FF-4CE4-91F1-4D0C01105820}">
      <dgm:prSet/>
      <dgm:spPr/>
      <dgm:t>
        <a:bodyPr/>
        <a:lstStyle/>
        <a:p>
          <a:pPr>
            <a:defRPr b="1"/>
          </a:pPr>
          <a:r>
            <a:rPr lang="en-CA"/>
            <a:t>Predict CO2 emissions (g/km) using car features</a:t>
          </a:r>
          <a:endParaRPr lang="en-US"/>
        </a:p>
      </dgm:t>
    </dgm:pt>
    <dgm:pt modelId="{B81C658E-F87A-4783-8B1B-6C02DF3ECBA9}" type="parTrans" cxnId="{C570242F-C90A-43AB-BD7A-514CD0C33A9E}">
      <dgm:prSet/>
      <dgm:spPr/>
      <dgm:t>
        <a:bodyPr/>
        <a:lstStyle/>
        <a:p>
          <a:endParaRPr lang="en-US"/>
        </a:p>
      </dgm:t>
    </dgm:pt>
    <dgm:pt modelId="{9BA20F74-EDA6-49E5-BF4B-CED1778A64F0}" type="sibTrans" cxnId="{C570242F-C90A-43AB-BD7A-514CD0C33A9E}">
      <dgm:prSet/>
      <dgm:spPr/>
      <dgm:t>
        <a:bodyPr/>
        <a:lstStyle/>
        <a:p>
          <a:endParaRPr lang="en-US"/>
        </a:p>
      </dgm:t>
    </dgm:pt>
    <dgm:pt modelId="{F790F1D5-F28C-4744-B736-9174B5AF2291}">
      <dgm:prSet/>
      <dgm:spPr/>
      <dgm:t>
        <a:bodyPr/>
        <a:lstStyle/>
        <a:p>
          <a:pPr>
            <a:defRPr b="1"/>
          </a:pPr>
          <a:r>
            <a:rPr lang="en-CA"/>
            <a:t>Potential Impact:</a:t>
          </a:r>
          <a:endParaRPr lang="en-US"/>
        </a:p>
      </dgm:t>
    </dgm:pt>
    <dgm:pt modelId="{086E8200-A5BA-47CF-81AD-2305482155F7}" type="parTrans" cxnId="{D53A1957-8050-484F-B0C6-34F3AF977CF2}">
      <dgm:prSet/>
      <dgm:spPr/>
      <dgm:t>
        <a:bodyPr/>
        <a:lstStyle/>
        <a:p>
          <a:endParaRPr lang="en-US"/>
        </a:p>
      </dgm:t>
    </dgm:pt>
    <dgm:pt modelId="{B6061B04-D3E5-4A4E-813D-67330234795F}" type="sibTrans" cxnId="{D53A1957-8050-484F-B0C6-34F3AF977CF2}">
      <dgm:prSet/>
      <dgm:spPr/>
      <dgm:t>
        <a:bodyPr/>
        <a:lstStyle/>
        <a:p>
          <a:endParaRPr lang="en-US"/>
        </a:p>
      </dgm:t>
    </dgm:pt>
    <dgm:pt modelId="{7AF544CD-4729-404E-9FD1-270D9F9AE960}">
      <dgm:prSet custT="1"/>
      <dgm:spPr/>
      <dgm:t>
        <a:bodyPr/>
        <a:lstStyle/>
        <a:p>
          <a:r>
            <a:rPr lang="en-CA" sz="1600" dirty="0"/>
            <a:t>Quantify CO2 emissions for a given car</a:t>
          </a:r>
          <a:endParaRPr lang="en-US" sz="1600" dirty="0"/>
        </a:p>
      </dgm:t>
    </dgm:pt>
    <dgm:pt modelId="{A8D55131-ED15-4EBE-859A-8E1C23B58951}" type="parTrans" cxnId="{CA6203E6-0D21-476A-AABB-23DF1D512D16}">
      <dgm:prSet/>
      <dgm:spPr/>
      <dgm:t>
        <a:bodyPr/>
        <a:lstStyle/>
        <a:p>
          <a:endParaRPr lang="en-US"/>
        </a:p>
      </dgm:t>
    </dgm:pt>
    <dgm:pt modelId="{28871394-5B21-48F9-9B22-F75BB67F35FB}" type="sibTrans" cxnId="{CA6203E6-0D21-476A-AABB-23DF1D512D16}">
      <dgm:prSet/>
      <dgm:spPr/>
      <dgm:t>
        <a:bodyPr/>
        <a:lstStyle/>
        <a:p>
          <a:endParaRPr lang="en-US"/>
        </a:p>
      </dgm:t>
    </dgm:pt>
    <dgm:pt modelId="{A045A2D6-379E-4A68-9AC1-573468FD2AAD}">
      <dgm:prSet custT="1"/>
      <dgm:spPr/>
      <dgm:t>
        <a:bodyPr/>
        <a:lstStyle/>
        <a:p>
          <a:r>
            <a:rPr lang="en-CA" sz="1600" dirty="0"/>
            <a:t>Potentially quantify vehicular CO2 emissions in a city</a:t>
          </a:r>
          <a:endParaRPr lang="en-US" sz="1600" dirty="0"/>
        </a:p>
      </dgm:t>
    </dgm:pt>
    <dgm:pt modelId="{43D00F5C-8A4C-411F-A34B-7535C90D7E1A}" type="parTrans" cxnId="{235FEC24-F021-47CA-AD0A-F96FBBC00C06}">
      <dgm:prSet/>
      <dgm:spPr/>
      <dgm:t>
        <a:bodyPr/>
        <a:lstStyle/>
        <a:p>
          <a:endParaRPr lang="en-US"/>
        </a:p>
      </dgm:t>
    </dgm:pt>
    <dgm:pt modelId="{EB8C641A-49A5-41FC-BB7F-96F89BA1B19B}" type="sibTrans" cxnId="{235FEC24-F021-47CA-AD0A-F96FBBC00C06}">
      <dgm:prSet/>
      <dgm:spPr/>
      <dgm:t>
        <a:bodyPr/>
        <a:lstStyle/>
        <a:p>
          <a:endParaRPr lang="en-US"/>
        </a:p>
      </dgm:t>
    </dgm:pt>
    <dgm:pt modelId="{C641977C-F9B7-4A42-AC75-B42BEA55953D}">
      <dgm:prSet/>
      <dgm:spPr/>
      <dgm:t>
        <a:bodyPr/>
        <a:lstStyle/>
        <a:p>
          <a:pPr>
            <a:defRPr b="1"/>
          </a:pPr>
          <a:r>
            <a:rPr lang="en-US" dirty="0"/>
            <a:t>Assess how technology has evolved in reducing CO2 emissions from 1995 – 2023 </a:t>
          </a:r>
        </a:p>
      </dgm:t>
    </dgm:pt>
    <dgm:pt modelId="{96F85B5D-5AAC-4584-A200-04A49ADD2ADD}" type="parTrans" cxnId="{E444DE11-3F31-49E9-8793-8CD99EE1D2CE}">
      <dgm:prSet/>
      <dgm:spPr/>
      <dgm:t>
        <a:bodyPr/>
        <a:lstStyle/>
        <a:p>
          <a:endParaRPr lang="en-CA"/>
        </a:p>
      </dgm:t>
    </dgm:pt>
    <dgm:pt modelId="{8E7779B4-56F7-4A03-BE15-0A7328862425}" type="sibTrans" cxnId="{E444DE11-3F31-49E9-8793-8CD99EE1D2CE}">
      <dgm:prSet/>
      <dgm:spPr/>
      <dgm:t>
        <a:bodyPr/>
        <a:lstStyle/>
        <a:p>
          <a:endParaRPr lang="en-CA"/>
        </a:p>
      </dgm:t>
    </dgm:pt>
    <dgm:pt modelId="{BD2E915B-751A-4EE2-90DE-9B5D4DC74B80}" type="pres">
      <dgm:prSet presAssocID="{91B03C04-E554-4DFA-891B-37D99A8A2D8B}" presName="root" presStyleCnt="0">
        <dgm:presLayoutVars>
          <dgm:dir/>
          <dgm:resizeHandles val="exact"/>
        </dgm:presLayoutVars>
      </dgm:prSet>
      <dgm:spPr/>
    </dgm:pt>
    <dgm:pt modelId="{DAF185F5-A7F8-4976-8162-06F73BA3D917}" type="pres">
      <dgm:prSet presAssocID="{23315C84-A8FF-4CE4-91F1-4D0C01105820}" presName="compNode" presStyleCnt="0"/>
      <dgm:spPr/>
    </dgm:pt>
    <dgm:pt modelId="{6AAF344E-EB46-4E8C-BF94-FF7F36D259A0}" type="pres">
      <dgm:prSet presAssocID="{23315C84-A8FF-4CE4-91F1-4D0C0110582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A3B62DB9-C77D-40B4-A4C0-33F0F9FABC85}" type="pres">
      <dgm:prSet presAssocID="{23315C84-A8FF-4CE4-91F1-4D0C01105820}" presName="iconSpace" presStyleCnt="0"/>
      <dgm:spPr/>
    </dgm:pt>
    <dgm:pt modelId="{8B37341A-712D-400E-A05F-898DEC729CD8}" type="pres">
      <dgm:prSet presAssocID="{23315C84-A8FF-4CE4-91F1-4D0C01105820}" presName="parTx" presStyleLbl="revTx" presStyleIdx="0" presStyleCnt="6">
        <dgm:presLayoutVars>
          <dgm:chMax val="0"/>
          <dgm:chPref val="0"/>
        </dgm:presLayoutVars>
      </dgm:prSet>
      <dgm:spPr/>
    </dgm:pt>
    <dgm:pt modelId="{51F99C0F-F959-417C-BD33-7AC5FC457BBB}" type="pres">
      <dgm:prSet presAssocID="{23315C84-A8FF-4CE4-91F1-4D0C01105820}" presName="txSpace" presStyleCnt="0"/>
      <dgm:spPr/>
    </dgm:pt>
    <dgm:pt modelId="{4BFA2040-F586-4E3C-B5AE-1AD83630CB7F}" type="pres">
      <dgm:prSet presAssocID="{23315C84-A8FF-4CE4-91F1-4D0C01105820}" presName="desTx" presStyleLbl="revTx" presStyleIdx="1" presStyleCnt="6">
        <dgm:presLayoutVars/>
      </dgm:prSet>
      <dgm:spPr/>
    </dgm:pt>
    <dgm:pt modelId="{FAD55FB5-7C33-437B-823B-6F9F1A167FDF}" type="pres">
      <dgm:prSet presAssocID="{9BA20F74-EDA6-49E5-BF4B-CED1778A64F0}" presName="sibTrans" presStyleCnt="0"/>
      <dgm:spPr/>
    </dgm:pt>
    <dgm:pt modelId="{3EB5FF1D-922E-497C-BD92-5C427613C505}" type="pres">
      <dgm:prSet presAssocID="{F790F1D5-F28C-4744-B736-9174B5AF2291}" presName="compNode" presStyleCnt="0"/>
      <dgm:spPr/>
    </dgm:pt>
    <dgm:pt modelId="{9148AE58-0533-41C8-AB27-2FE442883D2D}" type="pres">
      <dgm:prSet presAssocID="{F790F1D5-F28C-4744-B736-9174B5AF229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DCB2DC65-440B-4B57-94A8-6B561A4491D5}" type="pres">
      <dgm:prSet presAssocID="{F790F1D5-F28C-4744-B736-9174B5AF2291}" presName="iconSpace" presStyleCnt="0"/>
      <dgm:spPr/>
    </dgm:pt>
    <dgm:pt modelId="{A188A7C0-4530-44CB-9C27-19B1E1BB803A}" type="pres">
      <dgm:prSet presAssocID="{F790F1D5-F28C-4744-B736-9174B5AF2291}" presName="parTx" presStyleLbl="revTx" presStyleIdx="2" presStyleCnt="6">
        <dgm:presLayoutVars>
          <dgm:chMax val="0"/>
          <dgm:chPref val="0"/>
        </dgm:presLayoutVars>
      </dgm:prSet>
      <dgm:spPr/>
    </dgm:pt>
    <dgm:pt modelId="{6A3A4E9C-A95A-4A40-9A0D-80B428799FC8}" type="pres">
      <dgm:prSet presAssocID="{F790F1D5-F28C-4744-B736-9174B5AF2291}" presName="txSpace" presStyleCnt="0"/>
      <dgm:spPr/>
    </dgm:pt>
    <dgm:pt modelId="{E96015C3-10C9-4F2D-A65A-51F5606ADB89}" type="pres">
      <dgm:prSet presAssocID="{F790F1D5-F28C-4744-B736-9174B5AF2291}" presName="desTx" presStyleLbl="revTx" presStyleIdx="3" presStyleCnt="6">
        <dgm:presLayoutVars/>
      </dgm:prSet>
      <dgm:spPr/>
    </dgm:pt>
    <dgm:pt modelId="{BAB7248A-11DF-437E-B7DE-C659353C8C3E}" type="pres">
      <dgm:prSet presAssocID="{B6061B04-D3E5-4A4E-813D-67330234795F}" presName="sibTrans" presStyleCnt="0"/>
      <dgm:spPr/>
    </dgm:pt>
    <dgm:pt modelId="{D8F71ED9-DC42-4952-91DC-AD64CF28C7A9}" type="pres">
      <dgm:prSet presAssocID="{C641977C-F9B7-4A42-AC75-B42BEA55953D}" presName="compNode" presStyleCnt="0"/>
      <dgm:spPr/>
    </dgm:pt>
    <dgm:pt modelId="{49C870F8-9597-42F2-BCC3-5E431E7630B4}" type="pres">
      <dgm:prSet presAssocID="{C641977C-F9B7-4A42-AC75-B42BEA55953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2851813E-A36A-4251-87D7-B1BB5F246711}" type="pres">
      <dgm:prSet presAssocID="{C641977C-F9B7-4A42-AC75-B42BEA55953D}" presName="iconSpace" presStyleCnt="0"/>
      <dgm:spPr/>
    </dgm:pt>
    <dgm:pt modelId="{FA08EFBB-587D-45AF-8F75-28AC762BCFE2}" type="pres">
      <dgm:prSet presAssocID="{C641977C-F9B7-4A42-AC75-B42BEA55953D}" presName="parTx" presStyleLbl="revTx" presStyleIdx="4" presStyleCnt="6">
        <dgm:presLayoutVars>
          <dgm:chMax val="0"/>
          <dgm:chPref val="0"/>
        </dgm:presLayoutVars>
      </dgm:prSet>
      <dgm:spPr/>
    </dgm:pt>
    <dgm:pt modelId="{C72C5AD0-569C-4617-8BC7-2729B89ACFBB}" type="pres">
      <dgm:prSet presAssocID="{C641977C-F9B7-4A42-AC75-B42BEA55953D}" presName="txSpace" presStyleCnt="0"/>
      <dgm:spPr/>
    </dgm:pt>
    <dgm:pt modelId="{AD761C9A-328A-44F1-9BEC-A12010B60AEC}" type="pres">
      <dgm:prSet presAssocID="{C641977C-F9B7-4A42-AC75-B42BEA55953D}" presName="desTx" presStyleLbl="revTx" presStyleIdx="5" presStyleCnt="6">
        <dgm:presLayoutVars/>
      </dgm:prSet>
      <dgm:spPr/>
    </dgm:pt>
  </dgm:ptLst>
  <dgm:cxnLst>
    <dgm:cxn modelId="{5B6C7F03-681C-4A3F-B4E4-82B9A1C46C58}" type="presOf" srcId="{C641977C-F9B7-4A42-AC75-B42BEA55953D}" destId="{FA08EFBB-587D-45AF-8F75-28AC762BCFE2}" srcOrd="0" destOrd="0" presId="urn:microsoft.com/office/officeart/2018/2/layout/IconLabelDescriptionList"/>
    <dgm:cxn modelId="{E444DE11-3F31-49E9-8793-8CD99EE1D2CE}" srcId="{91B03C04-E554-4DFA-891B-37D99A8A2D8B}" destId="{C641977C-F9B7-4A42-AC75-B42BEA55953D}" srcOrd="2" destOrd="0" parTransId="{96F85B5D-5AAC-4584-A200-04A49ADD2ADD}" sibTransId="{8E7779B4-56F7-4A03-BE15-0A7328862425}"/>
    <dgm:cxn modelId="{235FEC24-F021-47CA-AD0A-F96FBBC00C06}" srcId="{F790F1D5-F28C-4744-B736-9174B5AF2291}" destId="{A045A2D6-379E-4A68-9AC1-573468FD2AAD}" srcOrd="1" destOrd="0" parTransId="{43D00F5C-8A4C-411F-A34B-7535C90D7E1A}" sibTransId="{EB8C641A-49A5-41FC-BB7F-96F89BA1B19B}"/>
    <dgm:cxn modelId="{C570242F-C90A-43AB-BD7A-514CD0C33A9E}" srcId="{91B03C04-E554-4DFA-891B-37D99A8A2D8B}" destId="{23315C84-A8FF-4CE4-91F1-4D0C01105820}" srcOrd="0" destOrd="0" parTransId="{B81C658E-F87A-4783-8B1B-6C02DF3ECBA9}" sibTransId="{9BA20F74-EDA6-49E5-BF4B-CED1778A64F0}"/>
    <dgm:cxn modelId="{9618AA6E-40FF-4444-B7B4-3B1F79A5E7E3}" type="presOf" srcId="{7AF544CD-4729-404E-9FD1-270D9F9AE960}" destId="{E96015C3-10C9-4F2D-A65A-51F5606ADB89}" srcOrd="0" destOrd="0" presId="urn:microsoft.com/office/officeart/2018/2/layout/IconLabelDescriptionList"/>
    <dgm:cxn modelId="{A0E3BF75-592F-4833-9A30-D6CA7AC820A2}" type="presOf" srcId="{A045A2D6-379E-4A68-9AC1-573468FD2AAD}" destId="{E96015C3-10C9-4F2D-A65A-51F5606ADB89}" srcOrd="0" destOrd="1" presId="urn:microsoft.com/office/officeart/2018/2/layout/IconLabelDescriptionList"/>
    <dgm:cxn modelId="{D53A1957-8050-484F-B0C6-34F3AF977CF2}" srcId="{91B03C04-E554-4DFA-891B-37D99A8A2D8B}" destId="{F790F1D5-F28C-4744-B736-9174B5AF2291}" srcOrd="1" destOrd="0" parTransId="{086E8200-A5BA-47CF-81AD-2305482155F7}" sibTransId="{B6061B04-D3E5-4A4E-813D-67330234795F}"/>
    <dgm:cxn modelId="{0F1C158D-7207-4426-B3DA-604B9BE91D06}" type="presOf" srcId="{F790F1D5-F28C-4744-B736-9174B5AF2291}" destId="{A188A7C0-4530-44CB-9C27-19B1E1BB803A}" srcOrd="0" destOrd="0" presId="urn:microsoft.com/office/officeart/2018/2/layout/IconLabelDescriptionList"/>
    <dgm:cxn modelId="{DE61CB93-1D36-4831-8E7C-7D04A21451E5}" type="presOf" srcId="{91B03C04-E554-4DFA-891B-37D99A8A2D8B}" destId="{BD2E915B-751A-4EE2-90DE-9B5D4DC74B80}" srcOrd="0" destOrd="0" presId="urn:microsoft.com/office/officeart/2018/2/layout/IconLabelDescriptionList"/>
    <dgm:cxn modelId="{E6100E9F-2A77-4993-881E-64BC8C1D091C}" type="presOf" srcId="{23315C84-A8FF-4CE4-91F1-4D0C01105820}" destId="{8B37341A-712D-400E-A05F-898DEC729CD8}" srcOrd="0" destOrd="0" presId="urn:microsoft.com/office/officeart/2018/2/layout/IconLabelDescriptionList"/>
    <dgm:cxn modelId="{CA6203E6-0D21-476A-AABB-23DF1D512D16}" srcId="{F790F1D5-F28C-4744-B736-9174B5AF2291}" destId="{7AF544CD-4729-404E-9FD1-270D9F9AE960}" srcOrd="0" destOrd="0" parTransId="{A8D55131-ED15-4EBE-859A-8E1C23B58951}" sibTransId="{28871394-5B21-48F9-9B22-F75BB67F35FB}"/>
    <dgm:cxn modelId="{95414C62-8A30-4D88-8FD1-14F8A42B5AFE}" type="presParOf" srcId="{BD2E915B-751A-4EE2-90DE-9B5D4DC74B80}" destId="{DAF185F5-A7F8-4976-8162-06F73BA3D917}" srcOrd="0" destOrd="0" presId="urn:microsoft.com/office/officeart/2018/2/layout/IconLabelDescriptionList"/>
    <dgm:cxn modelId="{01BF717D-7E0A-4B8E-8120-9EE4F6C50A9E}" type="presParOf" srcId="{DAF185F5-A7F8-4976-8162-06F73BA3D917}" destId="{6AAF344E-EB46-4E8C-BF94-FF7F36D259A0}" srcOrd="0" destOrd="0" presId="urn:microsoft.com/office/officeart/2018/2/layout/IconLabelDescriptionList"/>
    <dgm:cxn modelId="{2C121A30-68FD-4809-A8F6-9112B9F8D0B8}" type="presParOf" srcId="{DAF185F5-A7F8-4976-8162-06F73BA3D917}" destId="{A3B62DB9-C77D-40B4-A4C0-33F0F9FABC85}" srcOrd="1" destOrd="0" presId="urn:microsoft.com/office/officeart/2018/2/layout/IconLabelDescriptionList"/>
    <dgm:cxn modelId="{53A6CEEA-6019-425D-9355-8043637BB093}" type="presParOf" srcId="{DAF185F5-A7F8-4976-8162-06F73BA3D917}" destId="{8B37341A-712D-400E-A05F-898DEC729CD8}" srcOrd="2" destOrd="0" presId="urn:microsoft.com/office/officeart/2018/2/layout/IconLabelDescriptionList"/>
    <dgm:cxn modelId="{58C3B39F-0867-4730-8530-848CE29E4C54}" type="presParOf" srcId="{DAF185F5-A7F8-4976-8162-06F73BA3D917}" destId="{51F99C0F-F959-417C-BD33-7AC5FC457BBB}" srcOrd="3" destOrd="0" presId="urn:microsoft.com/office/officeart/2018/2/layout/IconLabelDescriptionList"/>
    <dgm:cxn modelId="{6748049E-BCD7-48DC-9998-0C5562D44EC8}" type="presParOf" srcId="{DAF185F5-A7F8-4976-8162-06F73BA3D917}" destId="{4BFA2040-F586-4E3C-B5AE-1AD83630CB7F}" srcOrd="4" destOrd="0" presId="urn:microsoft.com/office/officeart/2018/2/layout/IconLabelDescriptionList"/>
    <dgm:cxn modelId="{8CAE12FE-8288-4BE1-93D1-1AEBAA2CA83D}" type="presParOf" srcId="{BD2E915B-751A-4EE2-90DE-9B5D4DC74B80}" destId="{FAD55FB5-7C33-437B-823B-6F9F1A167FDF}" srcOrd="1" destOrd="0" presId="urn:microsoft.com/office/officeart/2018/2/layout/IconLabelDescriptionList"/>
    <dgm:cxn modelId="{77A5A467-64DE-4D77-8ACC-479F7228DE75}" type="presParOf" srcId="{BD2E915B-751A-4EE2-90DE-9B5D4DC74B80}" destId="{3EB5FF1D-922E-497C-BD92-5C427613C505}" srcOrd="2" destOrd="0" presId="urn:microsoft.com/office/officeart/2018/2/layout/IconLabelDescriptionList"/>
    <dgm:cxn modelId="{7715EB81-EB99-46A4-A19E-C8E6FBF47545}" type="presParOf" srcId="{3EB5FF1D-922E-497C-BD92-5C427613C505}" destId="{9148AE58-0533-41C8-AB27-2FE442883D2D}" srcOrd="0" destOrd="0" presId="urn:microsoft.com/office/officeart/2018/2/layout/IconLabelDescriptionList"/>
    <dgm:cxn modelId="{A279A9D0-F0EC-49F2-8393-A69447DB1E74}" type="presParOf" srcId="{3EB5FF1D-922E-497C-BD92-5C427613C505}" destId="{DCB2DC65-440B-4B57-94A8-6B561A4491D5}" srcOrd="1" destOrd="0" presId="urn:microsoft.com/office/officeart/2018/2/layout/IconLabelDescriptionList"/>
    <dgm:cxn modelId="{1F363483-356A-4090-81AC-EB56B113B15B}" type="presParOf" srcId="{3EB5FF1D-922E-497C-BD92-5C427613C505}" destId="{A188A7C0-4530-44CB-9C27-19B1E1BB803A}" srcOrd="2" destOrd="0" presId="urn:microsoft.com/office/officeart/2018/2/layout/IconLabelDescriptionList"/>
    <dgm:cxn modelId="{2F4CAD89-8818-4BAA-A0AD-5A02FFE54A6C}" type="presParOf" srcId="{3EB5FF1D-922E-497C-BD92-5C427613C505}" destId="{6A3A4E9C-A95A-4A40-9A0D-80B428799FC8}" srcOrd="3" destOrd="0" presId="urn:microsoft.com/office/officeart/2018/2/layout/IconLabelDescriptionList"/>
    <dgm:cxn modelId="{2B2C8948-F7E1-49A1-8D7A-117C8C188AF3}" type="presParOf" srcId="{3EB5FF1D-922E-497C-BD92-5C427613C505}" destId="{E96015C3-10C9-4F2D-A65A-51F5606ADB89}" srcOrd="4" destOrd="0" presId="urn:microsoft.com/office/officeart/2018/2/layout/IconLabelDescriptionList"/>
    <dgm:cxn modelId="{195ECB2E-05F8-446A-AC74-59238B6643CB}" type="presParOf" srcId="{BD2E915B-751A-4EE2-90DE-9B5D4DC74B80}" destId="{BAB7248A-11DF-437E-B7DE-C659353C8C3E}" srcOrd="3" destOrd="0" presId="urn:microsoft.com/office/officeart/2018/2/layout/IconLabelDescriptionList"/>
    <dgm:cxn modelId="{4060B931-B93B-4F9A-91F1-1997E3C10E1F}" type="presParOf" srcId="{BD2E915B-751A-4EE2-90DE-9B5D4DC74B80}" destId="{D8F71ED9-DC42-4952-91DC-AD64CF28C7A9}" srcOrd="4" destOrd="0" presId="urn:microsoft.com/office/officeart/2018/2/layout/IconLabelDescriptionList"/>
    <dgm:cxn modelId="{FDEB34A5-5F9D-41D8-AB5B-7A3F2BBEB9B6}" type="presParOf" srcId="{D8F71ED9-DC42-4952-91DC-AD64CF28C7A9}" destId="{49C870F8-9597-42F2-BCC3-5E431E7630B4}" srcOrd="0" destOrd="0" presId="urn:microsoft.com/office/officeart/2018/2/layout/IconLabelDescriptionList"/>
    <dgm:cxn modelId="{55DA50A6-A402-48A5-9553-F4D2333E1C30}" type="presParOf" srcId="{D8F71ED9-DC42-4952-91DC-AD64CF28C7A9}" destId="{2851813E-A36A-4251-87D7-B1BB5F246711}" srcOrd="1" destOrd="0" presId="urn:microsoft.com/office/officeart/2018/2/layout/IconLabelDescriptionList"/>
    <dgm:cxn modelId="{09FDC4BD-19DF-43FC-8F83-3AC0B7A30AA7}" type="presParOf" srcId="{D8F71ED9-DC42-4952-91DC-AD64CF28C7A9}" destId="{FA08EFBB-587D-45AF-8F75-28AC762BCFE2}" srcOrd="2" destOrd="0" presId="urn:microsoft.com/office/officeart/2018/2/layout/IconLabelDescriptionList"/>
    <dgm:cxn modelId="{07CA19F7-9E45-4F13-BF6D-EC2F5BCCDE45}" type="presParOf" srcId="{D8F71ED9-DC42-4952-91DC-AD64CF28C7A9}" destId="{C72C5AD0-569C-4617-8BC7-2729B89ACFBB}" srcOrd="3" destOrd="0" presId="urn:microsoft.com/office/officeart/2018/2/layout/IconLabelDescriptionList"/>
    <dgm:cxn modelId="{653FF73D-5FB9-4F51-ADFB-FF137CAC7E3D}" type="presParOf" srcId="{D8F71ED9-DC42-4952-91DC-AD64CF28C7A9}" destId="{AD761C9A-328A-44F1-9BEC-A12010B60AE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21F484-4E45-4A64-8F3A-1C66A9C266E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63939E4-AC0B-425F-90B9-90C0AFACC886}">
      <dgm:prSet/>
      <dgm:spPr/>
      <dgm:t>
        <a:bodyPr/>
        <a:lstStyle/>
        <a:p>
          <a:r>
            <a:rPr lang="en-CA" dirty="0"/>
            <a:t>Target variable: CO2 emissions (g/km)</a:t>
          </a:r>
          <a:endParaRPr lang="en-US" dirty="0"/>
        </a:p>
      </dgm:t>
    </dgm:pt>
    <dgm:pt modelId="{4722296C-2661-4BF0-B8C2-3E040D1ACDFE}" type="parTrans" cxnId="{C7A30BF1-C723-4D3D-826C-A765EFEB2411}">
      <dgm:prSet/>
      <dgm:spPr/>
      <dgm:t>
        <a:bodyPr/>
        <a:lstStyle/>
        <a:p>
          <a:endParaRPr lang="en-US"/>
        </a:p>
      </dgm:t>
    </dgm:pt>
    <dgm:pt modelId="{89D41F31-A537-4D71-9FBB-D39832927216}" type="sibTrans" cxnId="{C7A30BF1-C723-4D3D-826C-A765EFEB2411}">
      <dgm:prSet/>
      <dgm:spPr/>
      <dgm:t>
        <a:bodyPr/>
        <a:lstStyle/>
        <a:p>
          <a:endParaRPr lang="en-US"/>
        </a:p>
      </dgm:t>
    </dgm:pt>
    <dgm:pt modelId="{2622C5AB-B803-4598-BDC8-D996802A911B}">
      <dgm:prSet/>
      <dgm:spPr/>
      <dgm:t>
        <a:bodyPr/>
        <a:lstStyle/>
        <a:p>
          <a:r>
            <a:rPr lang="en-CA"/>
            <a:t>Features: </a:t>
          </a:r>
          <a:endParaRPr lang="en-US"/>
        </a:p>
      </dgm:t>
    </dgm:pt>
    <dgm:pt modelId="{6F1376C0-6309-4001-A896-B80E5DB6B509}" type="parTrans" cxnId="{4C379992-C48E-4950-B803-043A5DF771BC}">
      <dgm:prSet/>
      <dgm:spPr/>
      <dgm:t>
        <a:bodyPr/>
        <a:lstStyle/>
        <a:p>
          <a:endParaRPr lang="en-US"/>
        </a:p>
      </dgm:t>
    </dgm:pt>
    <dgm:pt modelId="{56398772-E00A-4CC1-8C77-CAA4919A1FFF}" type="sibTrans" cxnId="{4C379992-C48E-4950-B803-043A5DF771BC}">
      <dgm:prSet/>
      <dgm:spPr/>
      <dgm:t>
        <a:bodyPr/>
        <a:lstStyle/>
        <a:p>
          <a:endParaRPr lang="en-US"/>
        </a:p>
      </dgm:t>
    </dgm:pt>
    <dgm:pt modelId="{CA8058CF-266C-4C35-AF18-837F6061E385}">
      <dgm:prSet/>
      <dgm:spPr/>
      <dgm:t>
        <a:bodyPr/>
        <a:lstStyle/>
        <a:p>
          <a:r>
            <a:rPr lang="en-CA"/>
            <a:t>Car year </a:t>
          </a:r>
          <a:endParaRPr lang="en-US"/>
        </a:p>
      </dgm:t>
    </dgm:pt>
    <dgm:pt modelId="{54206197-EC15-4C80-93F3-5C81A602C8F3}" type="parTrans" cxnId="{97837443-0CEB-44B0-8B43-4C6CC25C32D2}">
      <dgm:prSet/>
      <dgm:spPr/>
      <dgm:t>
        <a:bodyPr/>
        <a:lstStyle/>
        <a:p>
          <a:endParaRPr lang="en-US"/>
        </a:p>
      </dgm:t>
    </dgm:pt>
    <dgm:pt modelId="{B21A7C70-BD38-491E-BFAA-2A3ED6B292E5}" type="sibTrans" cxnId="{97837443-0CEB-44B0-8B43-4C6CC25C32D2}">
      <dgm:prSet/>
      <dgm:spPr/>
      <dgm:t>
        <a:bodyPr/>
        <a:lstStyle/>
        <a:p>
          <a:endParaRPr lang="en-US"/>
        </a:p>
      </dgm:t>
    </dgm:pt>
    <dgm:pt modelId="{90A670C1-153A-405B-8FC7-CABEA7F31F80}">
      <dgm:prSet/>
      <dgm:spPr/>
      <dgm:t>
        <a:bodyPr/>
        <a:lstStyle/>
        <a:p>
          <a:r>
            <a:rPr lang="en-CA"/>
            <a:t>Car make</a:t>
          </a:r>
          <a:endParaRPr lang="en-US"/>
        </a:p>
      </dgm:t>
    </dgm:pt>
    <dgm:pt modelId="{32759798-ED15-4AF8-9B94-D28EB634D857}" type="parTrans" cxnId="{C2E9AA74-F8DA-494F-BC24-F5B9EC714619}">
      <dgm:prSet/>
      <dgm:spPr/>
      <dgm:t>
        <a:bodyPr/>
        <a:lstStyle/>
        <a:p>
          <a:endParaRPr lang="en-US"/>
        </a:p>
      </dgm:t>
    </dgm:pt>
    <dgm:pt modelId="{89A23A55-6AE5-4093-8008-26FD87C8439C}" type="sibTrans" cxnId="{C2E9AA74-F8DA-494F-BC24-F5B9EC714619}">
      <dgm:prSet/>
      <dgm:spPr/>
      <dgm:t>
        <a:bodyPr/>
        <a:lstStyle/>
        <a:p>
          <a:endParaRPr lang="en-US"/>
        </a:p>
      </dgm:t>
    </dgm:pt>
    <dgm:pt modelId="{E1BAADDF-BDDE-4C0C-8018-1AAB98EEA743}">
      <dgm:prSet/>
      <dgm:spPr/>
      <dgm:t>
        <a:bodyPr/>
        <a:lstStyle/>
        <a:p>
          <a:r>
            <a:rPr lang="en-CA" dirty="0"/>
            <a:t>Vehicle class</a:t>
          </a:r>
          <a:endParaRPr lang="en-US" dirty="0"/>
        </a:p>
      </dgm:t>
    </dgm:pt>
    <dgm:pt modelId="{DE553973-F725-4575-B033-C5D8CA9A247A}" type="parTrans" cxnId="{70E122EB-50F8-4702-9F35-E8797E65671F}">
      <dgm:prSet/>
      <dgm:spPr/>
      <dgm:t>
        <a:bodyPr/>
        <a:lstStyle/>
        <a:p>
          <a:endParaRPr lang="en-US"/>
        </a:p>
      </dgm:t>
    </dgm:pt>
    <dgm:pt modelId="{4B5ADCBF-6152-4C64-9149-AB6C60CFECE6}" type="sibTrans" cxnId="{70E122EB-50F8-4702-9F35-E8797E65671F}">
      <dgm:prSet/>
      <dgm:spPr/>
      <dgm:t>
        <a:bodyPr/>
        <a:lstStyle/>
        <a:p>
          <a:endParaRPr lang="en-US"/>
        </a:p>
      </dgm:t>
    </dgm:pt>
    <dgm:pt modelId="{FA201DC7-9EE3-44B4-8C66-8AD0D18F02B9}">
      <dgm:prSet/>
      <dgm:spPr/>
      <dgm:t>
        <a:bodyPr/>
        <a:lstStyle/>
        <a:p>
          <a:r>
            <a:rPr lang="en-CA" dirty="0"/>
            <a:t>Engine size</a:t>
          </a:r>
          <a:endParaRPr lang="en-US" dirty="0"/>
        </a:p>
      </dgm:t>
    </dgm:pt>
    <dgm:pt modelId="{59F2C8B2-415F-4FBB-80A5-9A9AAA4DA1F4}" type="parTrans" cxnId="{D29688CB-3E80-49FD-84DF-3824C232C8EB}">
      <dgm:prSet/>
      <dgm:spPr/>
      <dgm:t>
        <a:bodyPr/>
        <a:lstStyle/>
        <a:p>
          <a:endParaRPr lang="en-US"/>
        </a:p>
      </dgm:t>
    </dgm:pt>
    <dgm:pt modelId="{E43A7BAA-E925-48C6-8088-6DD0126BAEFE}" type="sibTrans" cxnId="{D29688CB-3E80-49FD-84DF-3824C232C8EB}">
      <dgm:prSet/>
      <dgm:spPr/>
      <dgm:t>
        <a:bodyPr/>
        <a:lstStyle/>
        <a:p>
          <a:endParaRPr lang="en-US"/>
        </a:p>
      </dgm:t>
    </dgm:pt>
    <dgm:pt modelId="{D3367998-6D54-4FF8-BA30-72DD3BEBC999}">
      <dgm:prSet/>
      <dgm:spPr/>
      <dgm:t>
        <a:bodyPr/>
        <a:lstStyle/>
        <a:p>
          <a:r>
            <a:rPr lang="en-CA" dirty="0"/>
            <a:t>Transmission</a:t>
          </a:r>
          <a:endParaRPr lang="en-US" dirty="0"/>
        </a:p>
      </dgm:t>
    </dgm:pt>
    <dgm:pt modelId="{FC23C68D-7653-45D6-BFAB-9403138B990B}" type="parTrans" cxnId="{52B73539-8695-49FA-8793-D7B6775303D6}">
      <dgm:prSet/>
      <dgm:spPr/>
      <dgm:t>
        <a:bodyPr/>
        <a:lstStyle/>
        <a:p>
          <a:endParaRPr lang="en-US"/>
        </a:p>
      </dgm:t>
    </dgm:pt>
    <dgm:pt modelId="{5CA3D164-8A0E-40AD-A1CB-05A9A7900041}" type="sibTrans" cxnId="{52B73539-8695-49FA-8793-D7B6775303D6}">
      <dgm:prSet/>
      <dgm:spPr/>
      <dgm:t>
        <a:bodyPr/>
        <a:lstStyle/>
        <a:p>
          <a:endParaRPr lang="en-US"/>
        </a:p>
      </dgm:t>
    </dgm:pt>
    <dgm:pt modelId="{E911EB6C-0150-40CB-9940-BE0F9B534F6F}">
      <dgm:prSet/>
      <dgm:spPr/>
      <dgm:t>
        <a:bodyPr/>
        <a:lstStyle/>
        <a:p>
          <a:r>
            <a:rPr lang="en-CA"/>
            <a:t>Cylinders</a:t>
          </a:r>
          <a:endParaRPr lang="en-US"/>
        </a:p>
      </dgm:t>
    </dgm:pt>
    <dgm:pt modelId="{70F953B2-C228-45E1-BE1F-F780360E8E7F}" type="parTrans" cxnId="{ADC980C6-06E1-4CA6-8D74-0CD442302D27}">
      <dgm:prSet/>
      <dgm:spPr/>
      <dgm:t>
        <a:bodyPr/>
        <a:lstStyle/>
        <a:p>
          <a:endParaRPr lang="en-US"/>
        </a:p>
      </dgm:t>
    </dgm:pt>
    <dgm:pt modelId="{65F454D6-FF68-4A5A-9E05-95F8743104C8}" type="sibTrans" cxnId="{ADC980C6-06E1-4CA6-8D74-0CD442302D27}">
      <dgm:prSet/>
      <dgm:spPr/>
      <dgm:t>
        <a:bodyPr/>
        <a:lstStyle/>
        <a:p>
          <a:endParaRPr lang="en-US"/>
        </a:p>
      </dgm:t>
    </dgm:pt>
    <dgm:pt modelId="{530BEF22-5F95-4924-B38F-45BCBCC547CF}">
      <dgm:prSet/>
      <dgm:spPr/>
      <dgm:t>
        <a:bodyPr/>
        <a:lstStyle/>
        <a:p>
          <a:r>
            <a:rPr lang="en-CA"/>
            <a:t>Fuel consumption (city/hwy/combined)</a:t>
          </a:r>
          <a:endParaRPr lang="en-US"/>
        </a:p>
      </dgm:t>
    </dgm:pt>
    <dgm:pt modelId="{557D5FD3-D8D4-4D6B-88BF-365644B39B08}" type="parTrans" cxnId="{5813CEFC-A6A7-4E2A-A661-93658548EF4B}">
      <dgm:prSet/>
      <dgm:spPr/>
      <dgm:t>
        <a:bodyPr/>
        <a:lstStyle/>
        <a:p>
          <a:endParaRPr lang="en-US"/>
        </a:p>
      </dgm:t>
    </dgm:pt>
    <dgm:pt modelId="{51B30B6E-CDC9-4650-BEBF-AC9B504F546E}" type="sibTrans" cxnId="{5813CEFC-A6A7-4E2A-A661-93658548EF4B}">
      <dgm:prSet/>
      <dgm:spPr/>
      <dgm:t>
        <a:bodyPr/>
        <a:lstStyle/>
        <a:p>
          <a:endParaRPr lang="en-US"/>
        </a:p>
      </dgm:t>
    </dgm:pt>
    <dgm:pt modelId="{A02A7617-EA6F-4936-BB4F-4A990EE8D4D1}">
      <dgm:prSet/>
      <dgm:spPr/>
      <dgm:t>
        <a:bodyPr/>
        <a:lstStyle/>
        <a:p>
          <a:r>
            <a:rPr lang="en-US" dirty="0"/>
            <a:t>Fuel Type</a:t>
          </a:r>
        </a:p>
      </dgm:t>
    </dgm:pt>
    <dgm:pt modelId="{1F06E4E0-77DB-4F8A-A1D4-EE319D550EF9}" type="parTrans" cxnId="{BDDFFB41-6113-4257-A6CF-E4C92615E264}">
      <dgm:prSet/>
      <dgm:spPr/>
      <dgm:t>
        <a:bodyPr/>
        <a:lstStyle/>
        <a:p>
          <a:endParaRPr lang="en-CA"/>
        </a:p>
      </dgm:t>
    </dgm:pt>
    <dgm:pt modelId="{03447261-FDE4-4F9E-8C96-44A49E484198}" type="sibTrans" cxnId="{BDDFFB41-6113-4257-A6CF-E4C92615E264}">
      <dgm:prSet/>
      <dgm:spPr/>
      <dgm:t>
        <a:bodyPr/>
        <a:lstStyle/>
        <a:p>
          <a:endParaRPr lang="en-CA"/>
        </a:p>
      </dgm:t>
    </dgm:pt>
    <dgm:pt modelId="{775EE4C1-B1F6-4CDD-AC7F-C91BFD55D4FD}">
      <dgm:prSet/>
      <dgm:spPr/>
      <dgm:t>
        <a:bodyPr/>
        <a:lstStyle/>
        <a:p>
          <a:r>
            <a:rPr lang="en-US" dirty="0"/>
            <a:t>(27k rows, 15 columns)</a:t>
          </a:r>
        </a:p>
      </dgm:t>
    </dgm:pt>
    <dgm:pt modelId="{62BD786E-5D92-4460-8ECB-4873E2C89E35}" type="parTrans" cxnId="{F42FEB51-90F2-4952-866B-42ECDA7D2D47}">
      <dgm:prSet/>
      <dgm:spPr/>
    </dgm:pt>
    <dgm:pt modelId="{050CF65E-2A80-42CB-BB08-3A2B77759142}" type="sibTrans" cxnId="{F42FEB51-90F2-4952-866B-42ECDA7D2D47}">
      <dgm:prSet/>
      <dgm:spPr/>
    </dgm:pt>
    <dgm:pt modelId="{D19FD6DD-79FC-47F4-A9B5-1B4B3E7A4416}" type="pres">
      <dgm:prSet presAssocID="{3221F484-4E45-4A64-8F3A-1C66A9C266E2}" presName="linear" presStyleCnt="0">
        <dgm:presLayoutVars>
          <dgm:dir/>
          <dgm:animLvl val="lvl"/>
          <dgm:resizeHandles val="exact"/>
        </dgm:presLayoutVars>
      </dgm:prSet>
      <dgm:spPr/>
    </dgm:pt>
    <dgm:pt modelId="{B04DDC8E-19A6-4AED-9F18-4B67A5DE1D7C}" type="pres">
      <dgm:prSet presAssocID="{775EE4C1-B1F6-4CDD-AC7F-C91BFD55D4FD}" presName="parentLin" presStyleCnt="0"/>
      <dgm:spPr/>
    </dgm:pt>
    <dgm:pt modelId="{4B43D5E8-B7EF-4EA9-9491-E4DCB5F1C3EC}" type="pres">
      <dgm:prSet presAssocID="{775EE4C1-B1F6-4CDD-AC7F-C91BFD55D4FD}" presName="parentLeftMargin" presStyleLbl="node1" presStyleIdx="0" presStyleCnt="3"/>
      <dgm:spPr/>
    </dgm:pt>
    <dgm:pt modelId="{05704061-1FA6-44E9-991E-C3F61271803A}" type="pres">
      <dgm:prSet presAssocID="{775EE4C1-B1F6-4CDD-AC7F-C91BFD55D4F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9568AA2-284A-49F1-923C-D786CB96D819}" type="pres">
      <dgm:prSet presAssocID="{775EE4C1-B1F6-4CDD-AC7F-C91BFD55D4FD}" presName="negativeSpace" presStyleCnt="0"/>
      <dgm:spPr/>
    </dgm:pt>
    <dgm:pt modelId="{DD1E45F4-B10F-4619-BD67-94B111611B6C}" type="pres">
      <dgm:prSet presAssocID="{775EE4C1-B1F6-4CDD-AC7F-C91BFD55D4FD}" presName="childText" presStyleLbl="conFgAcc1" presStyleIdx="0" presStyleCnt="3">
        <dgm:presLayoutVars>
          <dgm:bulletEnabled val="1"/>
        </dgm:presLayoutVars>
      </dgm:prSet>
      <dgm:spPr/>
    </dgm:pt>
    <dgm:pt modelId="{FC578D3C-DA0F-4E94-A22E-23B60438E715}" type="pres">
      <dgm:prSet presAssocID="{050CF65E-2A80-42CB-BB08-3A2B77759142}" presName="spaceBetweenRectangles" presStyleCnt="0"/>
      <dgm:spPr/>
    </dgm:pt>
    <dgm:pt modelId="{08422C01-0893-4605-99FF-52AF6B1CC87E}" type="pres">
      <dgm:prSet presAssocID="{E63939E4-AC0B-425F-90B9-90C0AFACC886}" presName="parentLin" presStyleCnt="0"/>
      <dgm:spPr/>
    </dgm:pt>
    <dgm:pt modelId="{AAE9B616-B347-4015-9BAF-777C06E9ACCF}" type="pres">
      <dgm:prSet presAssocID="{E63939E4-AC0B-425F-90B9-90C0AFACC886}" presName="parentLeftMargin" presStyleLbl="node1" presStyleIdx="0" presStyleCnt="3"/>
      <dgm:spPr/>
    </dgm:pt>
    <dgm:pt modelId="{B84BAC9D-830A-4C2C-BC3D-339FE26A1E0A}" type="pres">
      <dgm:prSet presAssocID="{E63939E4-AC0B-425F-90B9-90C0AFACC88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7EA5F52-04BA-48B1-93E1-27D0C01E84E3}" type="pres">
      <dgm:prSet presAssocID="{E63939E4-AC0B-425F-90B9-90C0AFACC886}" presName="negativeSpace" presStyleCnt="0"/>
      <dgm:spPr/>
    </dgm:pt>
    <dgm:pt modelId="{162ADAFC-A905-4DE4-BAEC-7057C54AE698}" type="pres">
      <dgm:prSet presAssocID="{E63939E4-AC0B-425F-90B9-90C0AFACC886}" presName="childText" presStyleLbl="conFgAcc1" presStyleIdx="1" presStyleCnt="3">
        <dgm:presLayoutVars>
          <dgm:bulletEnabled val="1"/>
        </dgm:presLayoutVars>
      </dgm:prSet>
      <dgm:spPr/>
    </dgm:pt>
    <dgm:pt modelId="{5C5C2468-BBBE-4B4A-8269-3AB6E0241108}" type="pres">
      <dgm:prSet presAssocID="{89D41F31-A537-4D71-9FBB-D39832927216}" presName="spaceBetweenRectangles" presStyleCnt="0"/>
      <dgm:spPr/>
    </dgm:pt>
    <dgm:pt modelId="{B47DBE44-60E0-4A63-9E26-4732B6B4431F}" type="pres">
      <dgm:prSet presAssocID="{2622C5AB-B803-4598-BDC8-D996802A911B}" presName="parentLin" presStyleCnt="0"/>
      <dgm:spPr/>
    </dgm:pt>
    <dgm:pt modelId="{1DAE59A8-9942-40DE-8978-E4BED444F5F9}" type="pres">
      <dgm:prSet presAssocID="{2622C5AB-B803-4598-BDC8-D996802A911B}" presName="parentLeftMargin" presStyleLbl="node1" presStyleIdx="1" presStyleCnt="3"/>
      <dgm:spPr/>
    </dgm:pt>
    <dgm:pt modelId="{3EFEEF67-F3B1-49BC-9FE7-DFCE2C0AE6E8}" type="pres">
      <dgm:prSet presAssocID="{2622C5AB-B803-4598-BDC8-D996802A911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76DC254-ACA2-4AB8-B5A8-F2DD34E6B148}" type="pres">
      <dgm:prSet presAssocID="{2622C5AB-B803-4598-BDC8-D996802A911B}" presName="negativeSpace" presStyleCnt="0"/>
      <dgm:spPr/>
    </dgm:pt>
    <dgm:pt modelId="{7FA4F50B-5B51-4DD1-8983-72D696046B0E}" type="pres">
      <dgm:prSet presAssocID="{2622C5AB-B803-4598-BDC8-D996802A911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9192C15-CE4E-4D14-8DB7-E2B5741C0A68}" type="presOf" srcId="{FA201DC7-9EE3-44B4-8C66-8AD0D18F02B9}" destId="{7FA4F50B-5B51-4DD1-8983-72D696046B0E}" srcOrd="0" destOrd="3" presId="urn:microsoft.com/office/officeart/2005/8/layout/list1"/>
    <dgm:cxn modelId="{300A2220-EC7A-48A9-BF2D-2A3952A4F173}" type="presOf" srcId="{D3367998-6D54-4FF8-BA30-72DD3BEBC999}" destId="{7FA4F50B-5B51-4DD1-8983-72D696046B0E}" srcOrd="0" destOrd="5" presId="urn:microsoft.com/office/officeart/2005/8/layout/list1"/>
    <dgm:cxn modelId="{C31BF130-51F5-41DC-98E2-31E9AA31677A}" type="presOf" srcId="{3221F484-4E45-4A64-8F3A-1C66A9C266E2}" destId="{D19FD6DD-79FC-47F4-A9B5-1B4B3E7A4416}" srcOrd="0" destOrd="0" presId="urn:microsoft.com/office/officeart/2005/8/layout/list1"/>
    <dgm:cxn modelId="{52B73539-8695-49FA-8793-D7B6775303D6}" srcId="{2622C5AB-B803-4598-BDC8-D996802A911B}" destId="{D3367998-6D54-4FF8-BA30-72DD3BEBC999}" srcOrd="5" destOrd="0" parTransId="{FC23C68D-7653-45D6-BFAB-9403138B990B}" sibTransId="{5CA3D164-8A0E-40AD-A1CB-05A9A7900041}"/>
    <dgm:cxn modelId="{C9B55A39-55D8-459A-B48D-6B94C9266370}" type="presOf" srcId="{CA8058CF-266C-4C35-AF18-837F6061E385}" destId="{7FA4F50B-5B51-4DD1-8983-72D696046B0E}" srcOrd="0" destOrd="0" presId="urn:microsoft.com/office/officeart/2005/8/layout/list1"/>
    <dgm:cxn modelId="{BDDFFB41-6113-4257-A6CF-E4C92615E264}" srcId="{2622C5AB-B803-4598-BDC8-D996802A911B}" destId="{A02A7617-EA6F-4936-BB4F-4A990EE8D4D1}" srcOrd="4" destOrd="0" parTransId="{1F06E4E0-77DB-4F8A-A1D4-EE319D550EF9}" sibTransId="{03447261-FDE4-4F9E-8C96-44A49E484198}"/>
    <dgm:cxn modelId="{70953763-5B87-4262-9779-0EE973A9BFCA}" type="presOf" srcId="{2622C5AB-B803-4598-BDC8-D996802A911B}" destId="{1DAE59A8-9942-40DE-8978-E4BED444F5F9}" srcOrd="0" destOrd="0" presId="urn:microsoft.com/office/officeart/2005/8/layout/list1"/>
    <dgm:cxn modelId="{97837443-0CEB-44B0-8B43-4C6CC25C32D2}" srcId="{2622C5AB-B803-4598-BDC8-D996802A911B}" destId="{CA8058CF-266C-4C35-AF18-837F6061E385}" srcOrd="0" destOrd="0" parTransId="{54206197-EC15-4C80-93F3-5C81A602C8F3}" sibTransId="{B21A7C70-BD38-491E-BFAA-2A3ED6B292E5}"/>
    <dgm:cxn modelId="{48D22E6A-203A-46E1-AE78-3CB6B38A2DC4}" type="presOf" srcId="{775EE4C1-B1F6-4CDD-AC7F-C91BFD55D4FD}" destId="{4B43D5E8-B7EF-4EA9-9491-E4DCB5F1C3EC}" srcOrd="0" destOrd="0" presId="urn:microsoft.com/office/officeart/2005/8/layout/list1"/>
    <dgm:cxn modelId="{A7272D70-1D48-4BF1-8658-119251497C3F}" type="presOf" srcId="{E911EB6C-0150-40CB-9940-BE0F9B534F6F}" destId="{7FA4F50B-5B51-4DD1-8983-72D696046B0E}" srcOrd="0" destOrd="6" presId="urn:microsoft.com/office/officeart/2005/8/layout/list1"/>
    <dgm:cxn modelId="{85FE9B70-2A30-4BE5-AD54-71CEA5C2D235}" type="presOf" srcId="{A02A7617-EA6F-4936-BB4F-4A990EE8D4D1}" destId="{7FA4F50B-5B51-4DD1-8983-72D696046B0E}" srcOrd="0" destOrd="4" presId="urn:microsoft.com/office/officeart/2005/8/layout/list1"/>
    <dgm:cxn modelId="{F42FEB51-90F2-4952-866B-42ECDA7D2D47}" srcId="{3221F484-4E45-4A64-8F3A-1C66A9C266E2}" destId="{775EE4C1-B1F6-4CDD-AC7F-C91BFD55D4FD}" srcOrd="0" destOrd="0" parTransId="{62BD786E-5D92-4460-8ECB-4873E2C89E35}" sibTransId="{050CF65E-2A80-42CB-BB08-3A2B77759142}"/>
    <dgm:cxn modelId="{C2E9AA74-F8DA-494F-BC24-F5B9EC714619}" srcId="{2622C5AB-B803-4598-BDC8-D996802A911B}" destId="{90A670C1-153A-405B-8FC7-CABEA7F31F80}" srcOrd="1" destOrd="0" parTransId="{32759798-ED15-4AF8-9B94-D28EB634D857}" sibTransId="{89A23A55-6AE5-4093-8008-26FD87C8439C}"/>
    <dgm:cxn modelId="{35BF7F90-7234-4C08-8B06-4B577DCDDC45}" type="presOf" srcId="{E63939E4-AC0B-425F-90B9-90C0AFACC886}" destId="{AAE9B616-B347-4015-9BAF-777C06E9ACCF}" srcOrd="0" destOrd="0" presId="urn:microsoft.com/office/officeart/2005/8/layout/list1"/>
    <dgm:cxn modelId="{4C379992-C48E-4950-B803-043A5DF771BC}" srcId="{3221F484-4E45-4A64-8F3A-1C66A9C266E2}" destId="{2622C5AB-B803-4598-BDC8-D996802A911B}" srcOrd="2" destOrd="0" parTransId="{6F1376C0-6309-4001-A896-B80E5DB6B509}" sibTransId="{56398772-E00A-4CC1-8C77-CAA4919A1FFF}"/>
    <dgm:cxn modelId="{3A7A019F-293F-4284-99B7-AD527C0F5303}" type="presOf" srcId="{775EE4C1-B1F6-4CDD-AC7F-C91BFD55D4FD}" destId="{05704061-1FA6-44E9-991E-C3F61271803A}" srcOrd="1" destOrd="0" presId="urn:microsoft.com/office/officeart/2005/8/layout/list1"/>
    <dgm:cxn modelId="{7CF419A5-1BAB-4EB6-8DAF-DDD0333AD270}" type="presOf" srcId="{2622C5AB-B803-4598-BDC8-D996802A911B}" destId="{3EFEEF67-F3B1-49BC-9FE7-DFCE2C0AE6E8}" srcOrd="1" destOrd="0" presId="urn:microsoft.com/office/officeart/2005/8/layout/list1"/>
    <dgm:cxn modelId="{8C3BA9AB-F0B3-419E-9DEF-4720AF050617}" type="presOf" srcId="{E63939E4-AC0B-425F-90B9-90C0AFACC886}" destId="{B84BAC9D-830A-4C2C-BC3D-339FE26A1E0A}" srcOrd="1" destOrd="0" presId="urn:microsoft.com/office/officeart/2005/8/layout/list1"/>
    <dgm:cxn modelId="{98C150B8-28BE-4BE9-B3FD-6FC4792AF41F}" type="presOf" srcId="{90A670C1-153A-405B-8FC7-CABEA7F31F80}" destId="{7FA4F50B-5B51-4DD1-8983-72D696046B0E}" srcOrd="0" destOrd="1" presId="urn:microsoft.com/office/officeart/2005/8/layout/list1"/>
    <dgm:cxn modelId="{90985CBE-F730-47EA-B41F-E763DCDA6E9E}" type="presOf" srcId="{E1BAADDF-BDDE-4C0C-8018-1AAB98EEA743}" destId="{7FA4F50B-5B51-4DD1-8983-72D696046B0E}" srcOrd="0" destOrd="2" presId="urn:microsoft.com/office/officeart/2005/8/layout/list1"/>
    <dgm:cxn modelId="{ADC980C6-06E1-4CA6-8D74-0CD442302D27}" srcId="{2622C5AB-B803-4598-BDC8-D996802A911B}" destId="{E911EB6C-0150-40CB-9940-BE0F9B534F6F}" srcOrd="6" destOrd="0" parTransId="{70F953B2-C228-45E1-BE1F-F780360E8E7F}" sibTransId="{65F454D6-FF68-4A5A-9E05-95F8743104C8}"/>
    <dgm:cxn modelId="{C182B6C7-F9FD-4584-8820-32DFD1BC6EBC}" type="presOf" srcId="{530BEF22-5F95-4924-B38F-45BCBCC547CF}" destId="{7FA4F50B-5B51-4DD1-8983-72D696046B0E}" srcOrd="0" destOrd="7" presId="urn:microsoft.com/office/officeart/2005/8/layout/list1"/>
    <dgm:cxn modelId="{D29688CB-3E80-49FD-84DF-3824C232C8EB}" srcId="{2622C5AB-B803-4598-BDC8-D996802A911B}" destId="{FA201DC7-9EE3-44B4-8C66-8AD0D18F02B9}" srcOrd="3" destOrd="0" parTransId="{59F2C8B2-415F-4FBB-80A5-9A9AAA4DA1F4}" sibTransId="{E43A7BAA-E925-48C6-8088-6DD0126BAEFE}"/>
    <dgm:cxn modelId="{70E122EB-50F8-4702-9F35-E8797E65671F}" srcId="{2622C5AB-B803-4598-BDC8-D996802A911B}" destId="{E1BAADDF-BDDE-4C0C-8018-1AAB98EEA743}" srcOrd="2" destOrd="0" parTransId="{DE553973-F725-4575-B033-C5D8CA9A247A}" sibTransId="{4B5ADCBF-6152-4C64-9149-AB6C60CFECE6}"/>
    <dgm:cxn modelId="{C7A30BF1-C723-4D3D-826C-A765EFEB2411}" srcId="{3221F484-4E45-4A64-8F3A-1C66A9C266E2}" destId="{E63939E4-AC0B-425F-90B9-90C0AFACC886}" srcOrd="1" destOrd="0" parTransId="{4722296C-2661-4BF0-B8C2-3E040D1ACDFE}" sibTransId="{89D41F31-A537-4D71-9FBB-D39832927216}"/>
    <dgm:cxn modelId="{5813CEFC-A6A7-4E2A-A661-93658548EF4B}" srcId="{2622C5AB-B803-4598-BDC8-D996802A911B}" destId="{530BEF22-5F95-4924-B38F-45BCBCC547CF}" srcOrd="7" destOrd="0" parTransId="{557D5FD3-D8D4-4D6B-88BF-365644B39B08}" sibTransId="{51B30B6E-CDC9-4650-BEBF-AC9B504F546E}"/>
    <dgm:cxn modelId="{F4CF725E-40A4-4FA3-9CF1-C79221D49AE8}" type="presParOf" srcId="{D19FD6DD-79FC-47F4-A9B5-1B4B3E7A4416}" destId="{B04DDC8E-19A6-4AED-9F18-4B67A5DE1D7C}" srcOrd="0" destOrd="0" presId="urn:microsoft.com/office/officeart/2005/8/layout/list1"/>
    <dgm:cxn modelId="{ABB43872-BB1C-443F-A735-DC4ECE48C551}" type="presParOf" srcId="{B04DDC8E-19A6-4AED-9F18-4B67A5DE1D7C}" destId="{4B43D5E8-B7EF-4EA9-9491-E4DCB5F1C3EC}" srcOrd="0" destOrd="0" presId="urn:microsoft.com/office/officeart/2005/8/layout/list1"/>
    <dgm:cxn modelId="{D9ED9922-E5CC-4A74-9FC6-B240629A043F}" type="presParOf" srcId="{B04DDC8E-19A6-4AED-9F18-4B67A5DE1D7C}" destId="{05704061-1FA6-44E9-991E-C3F61271803A}" srcOrd="1" destOrd="0" presId="urn:microsoft.com/office/officeart/2005/8/layout/list1"/>
    <dgm:cxn modelId="{E5069A8E-CCB7-43E8-A29A-CD5DE65ED0E9}" type="presParOf" srcId="{D19FD6DD-79FC-47F4-A9B5-1B4B3E7A4416}" destId="{C9568AA2-284A-49F1-923C-D786CB96D819}" srcOrd="1" destOrd="0" presId="urn:microsoft.com/office/officeart/2005/8/layout/list1"/>
    <dgm:cxn modelId="{263BEC50-969D-4AF3-B7FD-806CFA13E3DD}" type="presParOf" srcId="{D19FD6DD-79FC-47F4-A9B5-1B4B3E7A4416}" destId="{DD1E45F4-B10F-4619-BD67-94B111611B6C}" srcOrd="2" destOrd="0" presId="urn:microsoft.com/office/officeart/2005/8/layout/list1"/>
    <dgm:cxn modelId="{636ACEE7-BE71-48EE-AB07-6D2EB1C50686}" type="presParOf" srcId="{D19FD6DD-79FC-47F4-A9B5-1B4B3E7A4416}" destId="{FC578D3C-DA0F-4E94-A22E-23B60438E715}" srcOrd="3" destOrd="0" presId="urn:microsoft.com/office/officeart/2005/8/layout/list1"/>
    <dgm:cxn modelId="{3B33B2AE-7C93-4EBB-BA2E-D5B2D3273F5E}" type="presParOf" srcId="{D19FD6DD-79FC-47F4-A9B5-1B4B3E7A4416}" destId="{08422C01-0893-4605-99FF-52AF6B1CC87E}" srcOrd="4" destOrd="0" presId="urn:microsoft.com/office/officeart/2005/8/layout/list1"/>
    <dgm:cxn modelId="{4C08278D-6FE5-467F-B818-450BB9943BCB}" type="presParOf" srcId="{08422C01-0893-4605-99FF-52AF6B1CC87E}" destId="{AAE9B616-B347-4015-9BAF-777C06E9ACCF}" srcOrd="0" destOrd="0" presId="urn:microsoft.com/office/officeart/2005/8/layout/list1"/>
    <dgm:cxn modelId="{56B8B473-1059-4CA1-B348-7C18076E52EE}" type="presParOf" srcId="{08422C01-0893-4605-99FF-52AF6B1CC87E}" destId="{B84BAC9D-830A-4C2C-BC3D-339FE26A1E0A}" srcOrd="1" destOrd="0" presId="urn:microsoft.com/office/officeart/2005/8/layout/list1"/>
    <dgm:cxn modelId="{DCCBD1D8-BBD3-4A73-B241-AAA382427D92}" type="presParOf" srcId="{D19FD6DD-79FC-47F4-A9B5-1B4B3E7A4416}" destId="{97EA5F52-04BA-48B1-93E1-27D0C01E84E3}" srcOrd="5" destOrd="0" presId="urn:microsoft.com/office/officeart/2005/8/layout/list1"/>
    <dgm:cxn modelId="{20A6393E-33AD-4235-A4A5-AA71FA501A77}" type="presParOf" srcId="{D19FD6DD-79FC-47F4-A9B5-1B4B3E7A4416}" destId="{162ADAFC-A905-4DE4-BAEC-7057C54AE698}" srcOrd="6" destOrd="0" presId="urn:microsoft.com/office/officeart/2005/8/layout/list1"/>
    <dgm:cxn modelId="{B63636CF-CC6A-46B5-9B09-D1A9373CBBBE}" type="presParOf" srcId="{D19FD6DD-79FC-47F4-A9B5-1B4B3E7A4416}" destId="{5C5C2468-BBBE-4B4A-8269-3AB6E0241108}" srcOrd="7" destOrd="0" presId="urn:microsoft.com/office/officeart/2005/8/layout/list1"/>
    <dgm:cxn modelId="{14EC68FB-64B5-4010-BF02-58CBB314F5B9}" type="presParOf" srcId="{D19FD6DD-79FC-47F4-A9B5-1B4B3E7A4416}" destId="{B47DBE44-60E0-4A63-9E26-4732B6B4431F}" srcOrd="8" destOrd="0" presId="urn:microsoft.com/office/officeart/2005/8/layout/list1"/>
    <dgm:cxn modelId="{2952BEDD-F75E-4CBD-979F-D3A61F98D443}" type="presParOf" srcId="{B47DBE44-60E0-4A63-9E26-4732B6B4431F}" destId="{1DAE59A8-9942-40DE-8978-E4BED444F5F9}" srcOrd="0" destOrd="0" presId="urn:microsoft.com/office/officeart/2005/8/layout/list1"/>
    <dgm:cxn modelId="{320AF531-24E0-4B31-A94B-A47E3F884BBF}" type="presParOf" srcId="{B47DBE44-60E0-4A63-9E26-4732B6B4431F}" destId="{3EFEEF67-F3B1-49BC-9FE7-DFCE2C0AE6E8}" srcOrd="1" destOrd="0" presId="urn:microsoft.com/office/officeart/2005/8/layout/list1"/>
    <dgm:cxn modelId="{ED628C21-3652-483E-B1EB-29639961B11F}" type="presParOf" srcId="{D19FD6DD-79FC-47F4-A9B5-1B4B3E7A4416}" destId="{676DC254-ACA2-4AB8-B5A8-F2DD34E6B148}" srcOrd="9" destOrd="0" presId="urn:microsoft.com/office/officeart/2005/8/layout/list1"/>
    <dgm:cxn modelId="{7C6CCE50-5414-414A-9397-496E81789B0F}" type="presParOf" srcId="{D19FD6DD-79FC-47F4-A9B5-1B4B3E7A4416}" destId="{7FA4F50B-5B51-4DD1-8983-72D696046B0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0E3C1C-BA55-4EC3-93A0-A33D85DF2C4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9D7241-B270-4305-87B0-147BFAE65568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Strong positive correlation between CO2 emissions and:</a:t>
          </a:r>
          <a:endParaRPr lang="en-US" dirty="0"/>
        </a:p>
      </dgm:t>
    </dgm:pt>
    <dgm:pt modelId="{43560C17-3A7D-4A0A-9E4B-0DB3BE338008}" type="parTrans" cxnId="{A72702DF-95F8-4F06-AF88-BEF796470315}">
      <dgm:prSet/>
      <dgm:spPr/>
      <dgm:t>
        <a:bodyPr/>
        <a:lstStyle/>
        <a:p>
          <a:endParaRPr lang="en-US"/>
        </a:p>
      </dgm:t>
    </dgm:pt>
    <dgm:pt modelId="{C6C968DA-8E61-41F9-B4E7-57568E2A53D0}" type="sibTrans" cxnId="{A72702DF-95F8-4F06-AF88-BEF796470315}">
      <dgm:prSet/>
      <dgm:spPr/>
      <dgm:t>
        <a:bodyPr/>
        <a:lstStyle/>
        <a:p>
          <a:endParaRPr lang="en-US"/>
        </a:p>
      </dgm:t>
    </dgm:pt>
    <dgm:pt modelId="{290077A7-AB39-45C5-837F-7E96C11692E9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Fuel consumption</a:t>
          </a:r>
          <a:endParaRPr lang="en-US"/>
        </a:p>
      </dgm:t>
    </dgm:pt>
    <dgm:pt modelId="{A6883323-2B08-45DE-BF04-FD5FD1CF6D2B}" type="parTrans" cxnId="{514BD012-9D03-4010-956D-3924F0FD33A2}">
      <dgm:prSet/>
      <dgm:spPr/>
      <dgm:t>
        <a:bodyPr/>
        <a:lstStyle/>
        <a:p>
          <a:endParaRPr lang="en-US"/>
        </a:p>
      </dgm:t>
    </dgm:pt>
    <dgm:pt modelId="{55DECCB6-2629-4611-868E-F4427DE14EE0}" type="sibTrans" cxnId="{514BD012-9D03-4010-956D-3924F0FD33A2}">
      <dgm:prSet/>
      <dgm:spPr/>
      <dgm:t>
        <a:bodyPr/>
        <a:lstStyle/>
        <a:p>
          <a:endParaRPr lang="en-US"/>
        </a:p>
      </dgm:t>
    </dgm:pt>
    <dgm:pt modelId="{BC861200-AA3F-4EDB-88CE-787A58D1C7A0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Cylinders</a:t>
          </a:r>
          <a:endParaRPr lang="en-US"/>
        </a:p>
      </dgm:t>
    </dgm:pt>
    <dgm:pt modelId="{D34A54EE-6CEF-4744-B8E0-3A9CD9A21424}" type="parTrans" cxnId="{F3EFED3A-0F76-43ED-BC05-37A30605DA90}">
      <dgm:prSet/>
      <dgm:spPr/>
      <dgm:t>
        <a:bodyPr/>
        <a:lstStyle/>
        <a:p>
          <a:endParaRPr lang="en-US"/>
        </a:p>
      </dgm:t>
    </dgm:pt>
    <dgm:pt modelId="{33FD5F80-C2C5-4371-AAFC-1C56BC20BEB6}" type="sibTrans" cxnId="{F3EFED3A-0F76-43ED-BC05-37A30605DA90}">
      <dgm:prSet/>
      <dgm:spPr/>
      <dgm:t>
        <a:bodyPr/>
        <a:lstStyle/>
        <a:p>
          <a:endParaRPr lang="en-US"/>
        </a:p>
      </dgm:t>
    </dgm:pt>
    <dgm:pt modelId="{2DA63DA9-C110-4EC0-93D2-9FCF71ABF82F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Engine size</a:t>
          </a:r>
          <a:endParaRPr lang="en-US"/>
        </a:p>
      </dgm:t>
    </dgm:pt>
    <dgm:pt modelId="{2EE4AC4F-DA27-485A-8400-8918824F5DA5}" type="parTrans" cxnId="{151B3890-3EC3-4D7B-9222-7DD13D300690}">
      <dgm:prSet/>
      <dgm:spPr/>
      <dgm:t>
        <a:bodyPr/>
        <a:lstStyle/>
        <a:p>
          <a:endParaRPr lang="en-US"/>
        </a:p>
      </dgm:t>
    </dgm:pt>
    <dgm:pt modelId="{DF2F6CED-C20F-46B7-BD79-A2F4FFADD38B}" type="sibTrans" cxnId="{151B3890-3EC3-4D7B-9222-7DD13D300690}">
      <dgm:prSet/>
      <dgm:spPr/>
      <dgm:t>
        <a:bodyPr/>
        <a:lstStyle/>
        <a:p>
          <a:endParaRPr lang="en-US"/>
        </a:p>
      </dgm:t>
    </dgm:pt>
    <dgm:pt modelId="{E5F118A8-22C5-47A0-ACF4-C59204D89F1A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Bigger vehicles emit more CO2</a:t>
          </a:r>
          <a:endParaRPr lang="en-US"/>
        </a:p>
      </dgm:t>
    </dgm:pt>
    <dgm:pt modelId="{A6D4D966-3C48-47BC-8BB8-5B49C263795A}" type="parTrans" cxnId="{62898E01-95E7-458F-A900-E2AD4159F46B}">
      <dgm:prSet/>
      <dgm:spPr/>
      <dgm:t>
        <a:bodyPr/>
        <a:lstStyle/>
        <a:p>
          <a:endParaRPr lang="en-US"/>
        </a:p>
      </dgm:t>
    </dgm:pt>
    <dgm:pt modelId="{4BDE041C-635A-4975-BAD6-FD05BE45A4B6}" type="sibTrans" cxnId="{62898E01-95E7-458F-A900-E2AD4159F46B}">
      <dgm:prSet/>
      <dgm:spPr/>
      <dgm:t>
        <a:bodyPr/>
        <a:lstStyle/>
        <a:p>
          <a:endParaRPr lang="en-US"/>
        </a:p>
      </dgm:t>
    </dgm:pt>
    <dgm:pt modelId="{9772024F-56E9-469F-8498-42BE2CB99029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No strong correlation between year of car make and CO2 emissions</a:t>
          </a:r>
          <a:endParaRPr lang="en-US" dirty="0"/>
        </a:p>
      </dgm:t>
    </dgm:pt>
    <dgm:pt modelId="{82208660-FAED-43EF-A25F-AE450F44A510}" type="parTrans" cxnId="{16DE38CE-E64C-44ED-9B89-0736EC94C45E}">
      <dgm:prSet/>
      <dgm:spPr/>
      <dgm:t>
        <a:bodyPr/>
        <a:lstStyle/>
        <a:p>
          <a:endParaRPr lang="en-US"/>
        </a:p>
      </dgm:t>
    </dgm:pt>
    <dgm:pt modelId="{D48C32F0-71D7-4010-8541-2FD472513716}" type="sibTrans" cxnId="{16DE38CE-E64C-44ED-9B89-0736EC94C45E}">
      <dgm:prSet/>
      <dgm:spPr/>
      <dgm:t>
        <a:bodyPr/>
        <a:lstStyle/>
        <a:p>
          <a:endParaRPr lang="en-US"/>
        </a:p>
      </dgm:t>
    </dgm:pt>
    <dgm:pt modelId="{30C0D052-C597-4138-996F-F5F7D74ABD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Suggests no drastic change in technology</a:t>
          </a:r>
        </a:p>
      </dgm:t>
    </dgm:pt>
    <dgm:pt modelId="{F4986530-AF8C-4727-8E03-4C564A9E02E7}" type="parTrans" cxnId="{EC7DADE1-A34E-44B3-8D1C-1C6004CEBF65}">
      <dgm:prSet/>
      <dgm:spPr/>
      <dgm:t>
        <a:bodyPr/>
        <a:lstStyle/>
        <a:p>
          <a:endParaRPr lang="en-CA"/>
        </a:p>
      </dgm:t>
    </dgm:pt>
    <dgm:pt modelId="{19F32B2B-DA73-424B-9EBC-BB59720EBD00}" type="sibTrans" cxnId="{EC7DADE1-A34E-44B3-8D1C-1C6004CEBF65}">
      <dgm:prSet/>
      <dgm:spPr/>
      <dgm:t>
        <a:bodyPr/>
        <a:lstStyle/>
        <a:p>
          <a:endParaRPr lang="en-CA"/>
        </a:p>
      </dgm:t>
    </dgm:pt>
    <dgm:pt modelId="{915F5C0F-299E-4BF6-A806-89DD20A8FD0F}" type="pres">
      <dgm:prSet presAssocID="{050E3C1C-BA55-4EC3-93A0-A33D85DF2C4A}" presName="root" presStyleCnt="0">
        <dgm:presLayoutVars>
          <dgm:dir/>
          <dgm:resizeHandles val="exact"/>
        </dgm:presLayoutVars>
      </dgm:prSet>
      <dgm:spPr/>
    </dgm:pt>
    <dgm:pt modelId="{22B6FEDB-8561-4908-9AF5-A48048FC4811}" type="pres">
      <dgm:prSet presAssocID="{1F9D7241-B270-4305-87B0-147BFAE65568}" presName="compNode" presStyleCnt="0"/>
      <dgm:spPr/>
    </dgm:pt>
    <dgm:pt modelId="{757BB258-5D08-4248-944E-AA62E7C6CF04}" type="pres">
      <dgm:prSet presAssocID="{1F9D7241-B270-4305-87B0-147BFAE65568}" presName="bgRect" presStyleLbl="bgShp" presStyleIdx="0" presStyleCnt="3"/>
      <dgm:spPr/>
    </dgm:pt>
    <dgm:pt modelId="{1C49FE18-9C4E-4E80-9A2E-8F98A751577E}" type="pres">
      <dgm:prSet presAssocID="{1F9D7241-B270-4305-87B0-147BFAE6556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57D9ED22-64FF-4979-8092-7311B6E2F002}" type="pres">
      <dgm:prSet presAssocID="{1F9D7241-B270-4305-87B0-147BFAE65568}" presName="spaceRect" presStyleCnt="0"/>
      <dgm:spPr/>
    </dgm:pt>
    <dgm:pt modelId="{5231516A-92B2-422E-BAF7-6341EF0DA92A}" type="pres">
      <dgm:prSet presAssocID="{1F9D7241-B270-4305-87B0-147BFAE65568}" presName="parTx" presStyleLbl="revTx" presStyleIdx="0" presStyleCnt="5">
        <dgm:presLayoutVars>
          <dgm:chMax val="0"/>
          <dgm:chPref val="0"/>
        </dgm:presLayoutVars>
      </dgm:prSet>
      <dgm:spPr/>
    </dgm:pt>
    <dgm:pt modelId="{E9919ED5-AAD3-4645-8729-C031181FD0B2}" type="pres">
      <dgm:prSet presAssocID="{1F9D7241-B270-4305-87B0-147BFAE65568}" presName="desTx" presStyleLbl="revTx" presStyleIdx="1" presStyleCnt="5">
        <dgm:presLayoutVars/>
      </dgm:prSet>
      <dgm:spPr/>
    </dgm:pt>
    <dgm:pt modelId="{C1DBFCAF-DDE8-4781-B540-4539138A6EB1}" type="pres">
      <dgm:prSet presAssocID="{C6C968DA-8E61-41F9-B4E7-57568E2A53D0}" presName="sibTrans" presStyleCnt="0"/>
      <dgm:spPr/>
    </dgm:pt>
    <dgm:pt modelId="{25E64189-4236-4F89-BB37-852C78A8A89E}" type="pres">
      <dgm:prSet presAssocID="{E5F118A8-22C5-47A0-ACF4-C59204D89F1A}" presName="compNode" presStyleCnt="0"/>
      <dgm:spPr/>
    </dgm:pt>
    <dgm:pt modelId="{2E401649-7633-4667-9735-652856CFFC1D}" type="pres">
      <dgm:prSet presAssocID="{E5F118A8-22C5-47A0-ACF4-C59204D89F1A}" presName="bgRect" presStyleLbl="bgShp" presStyleIdx="1" presStyleCnt="3"/>
      <dgm:spPr/>
    </dgm:pt>
    <dgm:pt modelId="{538A0CD7-1139-46BF-A1B6-7058257EEA9E}" type="pres">
      <dgm:prSet presAssocID="{E5F118A8-22C5-47A0-ACF4-C59204D89F1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17F2567E-3E1A-4FE0-8257-35E764E00736}" type="pres">
      <dgm:prSet presAssocID="{E5F118A8-22C5-47A0-ACF4-C59204D89F1A}" presName="spaceRect" presStyleCnt="0"/>
      <dgm:spPr/>
    </dgm:pt>
    <dgm:pt modelId="{610FFF3B-AA22-47D4-A3B2-63C78625A1F0}" type="pres">
      <dgm:prSet presAssocID="{E5F118A8-22C5-47A0-ACF4-C59204D89F1A}" presName="parTx" presStyleLbl="revTx" presStyleIdx="2" presStyleCnt="5">
        <dgm:presLayoutVars>
          <dgm:chMax val="0"/>
          <dgm:chPref val="0"/>
        </dgm:presLayoutVars>
      </dgm:prSet>
      <dgm:spPr/>
    </dgm:pt>
    <dgm:pt modelId="{E696D2C2-BECC-4693-9651-46E2B1FC9754}" type="pres">
      <dgm:prSet presAssocID="{4BDE041C-635A-4975-BAD6-FD05BE45A4B6}" presName="sibTrans" presStyleCnt="0"/>
      <dgm:spPr/>
    </dgm:pt>
    <dgm:pt modelId="{3685831C-629B-4A19-9F6D-66909462A7BB}" type="pres">
      <dgm:prSet presAssocID="{9772024F-56E9-469F-8498-42BE2CB99029}" presName="compNode" presStyleCnt="0"/>
      <dgm:spPr/>
    </dgm:pt>
    <dgm:pt modelId="{99A3F232-7585-483F-AE3A-530318685BB5}" type="pres">
      <dgm:prSet presAssocID="{9772024F-56E9-469F-8498-42BE2CB99029}" presName="bgRect" presStyleLbl="bgShp" presStyleIdx="2" presStyleCnt="3"/>
      <dgm:spPr/>
    </dgm:pt>
    <dgm:pt modelId="{1E4616F9-FAF6-47C8-B29B-995B0C434F0F}" type="pres">
      <dgm:prSet presAssocID="{9772024F-56E9-469F-8498-42BE2CB9902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torcycle"/>
        </a:ext>
      </dgm:extLst>
    </dgm:pt>
    <dgm:pt modelId="{8CB5EDE3-8C2D-4A15-A165-BA4AD3028DB8}" type="pres">
      <dgm:prSet presAssocID="{9772024F-56E9-469F-8498-42BE2CB99029}" presName="spaceRect" presStyleCnt="0"/>
      <dgm:spPr/>
    </dgm:pt>
    <dgm:pt modelId="{97AA51E0-2615-405D-9E99-591AE30840FE}" type="pres">
      <dgm:prSet presAssocID="{9772024F-56E9-469F-8498-42BE2CB99029}" presName="parTx" presStyleLbl="revTx" presStyleIdx="3" presStyleCnt="5">
        <dgm:presLayoutVars>
          <dgm:chMax val="0"/>
          <dgm:chPref val="0"/>
        </dgm:presLayoutVars>
      </dgm:prSet>
      <dgm:spPr/>
    </dgm:pt>
    <dgm:pt modelId="{C171D509-6FC0-47A5-8C04-31A59F493125}" type="pres">
      <dgm:prSet presAssocID="{9772024F-56E9-469F-8498-42BE2CB99029}" presName="desTx" presStyleLbl="revTx" presStyleIdx="4" presStyleCnt="5">
        <dgm:presLayoutVars/>
      </dgm:prSet>
      <dgm:spPr/>
    </dgm:pt>
  </dgm:ptLst>
  <dgm:cxnLst>
    <dgm:cxn modelId="{62898E01-95E7-458F-A900-E2AD4159F46B}" srcId="{050E3C1C-BA55-4EC3-93A0-A33D85DF2C4A}" destId="{E5F118A8-22C5-47A0-ACF4-C59204D89F1A}" srcOrd="1" destOrd="0" parTransId="{A6D4D966-3C48-47BC-8BB8-5B49C263795A}" sibTransId="{4BDE041C-635A-4975-BAD6-FD05BE45A4B6}"/>
    <dgm:cxn modelId="{514BD012-9D03-4010-956D-3924F0FD33A2}" srcId="{1F9D7241-B270-4305-87B0-147BFAE65568}" destId="{290077A7-AB39-45C5-837F-7E96C11692E9}" srcOrd="0" destOrd="0" parTransId="{A6883323-2B08-45DE-BF04-FD5FD1CF6D2B}" sibTransId="{55DECCB6-2629-4611-868E-F4427DE14EE0}"/>
    <dgm:cxn modelId="{69B42E16-A15F-4762-8E62-C052A3FC1FF6}" type="presOf" srcId="{E5F118A8-22C5-47A0-ACF4-C59204D89F1A}" destId="{610FFF3B-AA22-47D4-A3B2-63C78625A1F0}" srcOrd="0" destOrd="0" presId="urn:microsoft.com/office/officeart/2018/2/layout/IconVerticalSolidList"/>
    <dgm:cxn modelId="{85266D2A-FD0E-4F70-BB05-52D675EE56A5}" type="presOf" srcId="{9772024F-56E9-469F-8498-42BE2CB99029}" destId="{97AA51E0-2615-405D-9E99-591AE30840FE}" srcOrd="0" destOrd="0" presId="urn:microsoft.com/office/officeart/2018/2/layout/IconVerticalSolidList"/>
    <dgm:cxn modelId="{F3EFED3A-0F76-43ED-BC05-37A30605DA90}" srcId="{1F9D7241-B270-4305-87B0-147BFAE65568}" destId="{BC861200-AA3F-4EDB-88CE-787A58D1C7A0}" srcOrd="1" destOrd="0" parTransId="{D34A54EE-6CEF-4744-B8E0-3A9CD9A21424}" sibTransId="{33FD5F80-C2C5-4371-AAFC-1C56BC20BEB6}"/>
    <dgm:cxn modelId="{28FE4A3B-CC75-4A13-B017-961D3F8F2033}" type="presOf" srcId="{290077A7-AB39-45C5-837F-7E96C11692E9}" destId="{E9919ED5-AAD3-4645-8729-C031181FD0B2}" srcOrd="0" destOrd="0" presId="urn:microsoft.com/office/officeart/2018/2/layout/IconVerticalSolidList"/>
    <dgm:cxn modelId="{FFD85578-D156-43EF-98F3-3BDB847FAF11}" type="presOf" srcId="{BC861200-AA3F-4EDB-88CE-787A58D1C7A0}" destId="{E9919ED5-AAD3-4645-8729-C031181FD0B2}" srcOrd="0" destOrd="1" presId="urn:microsoft.com/office/officeart/2018/2/layout/IconVerticalSolidList"/>
    <dgm:cxn modelId="{C61A087B-3926-4CFA-9C1D-9638D62CE4DA}" type="presOf" srcId="{2DA63DA9-C110-4EC0-93D2-9FCF71ABF82F}" destId="{E9919ED5-AAD3-4645-8729-C031181FD0B2}" srcOrd="0" destOrd="2" presId="urn:microsoft.com/office/officeart/2018/2/layout/IconVerticalSolidList"/>
    <dgm:cxn modelId="{151B3890-3EC3-4D7B-9222-7DD13D300690}" srcId="{1F9D7241-B270-4305-87B0-147BFAE65568}" destId="{2DA63DA9-C110-4EC0-93D2-9FCF71ABF82F}" srcOrd="2" destOrd="0" parTransId="{2EE4AC4F-DA27-485A-8400-8918824F5DA5}" sibTransId="{DF2F6CED-C20F-46B7-BD79-A2F4FFADD38B}"/>
    <dgm:cxn modelId="{026FEE94-24D1-4C9F-B11D-3E58DCBD3298}" type="presOf" srcId="{050E3C1C-BA55-4EC3-93A0-A33D85DF2C4A}" destId="{915F5C0F-299E-4BF6-A806-89DD20A8FD0F}" srcOrd="0" destOrd="0" presId="urn:microsoft.com/office/officeart/2018/2/layout/IconVerticalSolidList"/>
    <dgm:cxn modelId="{433453AA-B24A-44E3-9F3B-B403A5DA4762}" type="presOf" srcId="{1F9D7241-B270-4305-87B0-147BFAE65568}" destId="{5231516A-92B2-422E-BAF7-6341EF0DA92A}" srcOrd="0" destOrd="0" presId="urn:microsoft.com/office/officeart/2018/2/layout/IconVerticalSolidList"/>
    <dgm:cxn modelId="{1C1C5BC3-2FE7-407B-9C67-E50BC2BDB52D}" type="presOf" srcId="{30C0D052-C597-4138-996F-F5F7D74ABD9A}" destId="{C171D509-6FC0-47A5-8C04-31A59F493125}" srcOrd="0" destOrd="0" presId="urn:microsoft.com/office/officeart/2018/2/layout/IconVerticalSolidList"/>
    <dgm:cxn modelId="{16DE38CE-E64C-44ED-9B89-0736EC94C45E}" srcId="{050E3C1C-BA55-4EC3-93A0-A33D85DF2C4A}" destId="{9772024F-56E9-469F-8498-42BE2CB99029}" srcOrd="2" destOrd="0" parTransId="{82208660-FAED-43EF-A25F-AE450F44A510}" sibTransId="{D48C32F0-71D7-4010-8541-2FD472513716}"/>
    <dgm:cxn modelId="{A72702DF-95F8-4F06-AF88-BEF796470315}" srcId="{050E3C1C-BA55-4EC3-93A0-A33D85DF2C4A}" destId="{1F9D7241-B270-4305-87B0-147BFAE65568}" srcOrd="0" destOrd="0" parTransId="{43560C17-3A7D-4A0A-9E4B-0DB3BE338008}" sibTransId="{C6C968DA-8E61-41F9-B4E7-57568E2A53D0}"/>
    <dgm:cxn modelId="{EC7DADE1-A34E-44B3-8D1C-1C6004CEBF65}" srcId="{9772024F-56E9-469F-8498-42BE2CB99029}" destId="{30C0D052-C597-4138-996F-F5F7D74ABD9A}" srcOrd="0" destOrd="0" parTransId="{F4986530-AF8C-4727-8E03-4C564A9E02E7}" sibTransId="{19F32B2B-DA73-424B-9EBC-BB59720EBD00}"/>
    <dgm:cxn modelId="{F6304ED1-9348-4FD5-8D4E-57E7E8B721BB}" type="presParOf" srcId="{915F5C0F-299E-4BF6-A806-89DD20A8FD0F}" destId="{22B6FEDB-8561-4908-9AF5-A48048FC4811}" srcOrd="0" destOrd="0" presId="urn:microsoft.com/office/officeart/2018/2/layout/IconVerticalSolidList"/>
    <dgm:cxn modelId="{52B1C6A6-1FA5-4BB2-A0F2-4622431F6DBF}" type="presParOf" srcId="{22B6FEDB-8561-4908-9AF5-A48048FC4811}" destId="{757BB258-5D08-4248-944E-AA62E7C6CF04}" srcOrd="0" destOrd="0" presId="urn:microsoft.com/office/officeart/2018/2/layout/IconVerticalSolidList"/>
    <dgm:cxn modelId="{3DDBBE8C-0C07-4106-AE5D-669DF85AFC7C}" type="presParOf" srcId="{22B6FEDB-8561-4908-9AF5-A48048FC4811}" destId="{1C49FE18-9C4E-4E80-9A2E-8F98A751577E}" srcOrd="1" destOrd="0" presId="urn:microsoft.com/office/officeart/2018/2/layout/IconVerticalSolidList"/>
    <dgm:cxn modelId="{6579DE17-3BB4-4660-A39A-51C6EDA53589}" type="presParOf" srcId="{22B6FEDB-8561-4908-9AF5-A48048FC4811}" destId="{57D9ED22-64FF-4979-8092-7311B6E2F002}" srcOrd="2" destOrd="0" presId="urn:microsoft.com/office/officeart/2018/2/layout/IconVerticalSolidList"/>
    <dgm:cxn modelId="{0BE1BD06-04AF-4854-A41C-3D7327C8F2EE}" type="presParOf" srcId="{22B6FEDB-8561-4908-9AF5-A48048FC4811}" destId="{5231516A-92B2-422E-BAF7-6341EF0DA92A}" srcOrd="3" destOrd="0" presId="urn:microsoft.com/office/officeart/2018/2/layout/IconVerticalSolidList"/>
    <dgm:cxn modelId="{A657F573-77CC-4716-BF5B-CCBF326D74D6}" type="presParOf" srcId="{22B6FEDB-8561-4908-9AF5-A48048FC4811}" destId="{E9919ED5-AAD3-4645-8729-C031181FD0B2}" srcOrd="4" destOrd="0" presId="urn:microsoft.com/office/officeart/2018/2/layout/IconVerticalSolidList"/>
    <dgm:cxn modelId="{66923D5C-E1C6-408A-BA1E-D8DB666C96B9}" type="presParOf" srcId="{915F5C0F-299E-4BF6-A806-89DD20A8FD0F}" destId="{C1DBFCAF-DDE8-4781-B540-4539138A6EB1}" srcOrd="1" destOrd="0" presId="urn:microsoft.com/office/officeart/2018/2/layout/IconVerticalSolidList"/>
    <dgm:cxn modelId="{9265B58C-53CC-417D-BB25-D885A0C1ED3D}" type="presParOf" srcId="{915F5C0F-299E-4BF6-A806-89DD20A8FD0F}" destId="{25E64189-4236-4F89-BB37-852C78A8A89E}" srcOrd="2" destOrd="0" presId="urn:microsoft.com/office/officeart/2018/2/layout/IconVerticalSolidList"/>
    <dgm:cxn modelId="{73034A4B-A970-43DE-A4CF-9BA4E91645DF}" type="presParOf" srcId="{25E64189-4236-4F89-BB37-852C78A8A89E}" destId="{2E401649-7633-4667-9735-652856CFFC1D}" srcOrd="0" destOrd="0" presId="urn:microsoft.com/office/officeart/2018/2/layout/IconVerticalSolidList"/>
    <dgm:cxn modelId="{8ACF97B3-C3F6-482F-A391-DCF87A74ED03}" type="presParOf" srcId="{25E64189-4236-4F89-BB37-852C78A8A89E}" destId="{538A0CD7-1139-46BF-A1B6-7058257EEA9E}" srcOrd="1" destOrd="0" presId="urn:microsoft.com/office/officeart/2018/2/layout/IconVerticalSolidList"/>
    <dgm:cxn modelId="{39B9E758-065D-48A4-A688-759A54302072}" type="presParOf" srcId="{25E64189-4236-4F89-BB37-852C78A8A89E}" destId="{17F2567E-3E1A-4FE0-8257-35E764E00736}" srcOrd="2" destOrd="0" presId="urn:microsoft.com/office/officeart/2018/2/layout/IconVerticalSolidList"/>
    <dgm:cxn modelId="{B03B9E22-BF3C-4A64-BE18-0AC1DF3845ED}" type="presParOf" srcId="{25E64189-4236-4F89-BB37-852C78A8A89E}" destId="{610FFF3B-AA22-47D4-A3B2-63C78625A1F0}" srcOrd="3" destOrd="0" presId="urn:microsoft.com/office/officeart/2018/2/layout/IconVerticalSolidList"/>
    <dgm:cxn modelId="{D05E4BE8-0CF8-4E6B-88C4-2E9961FA2E60}" type="presParOf" srcId="{915F5C0F-299E-4BF6-A806-89DD20A8FD0F}" destId="{E696D2C2-BECC-4693-9651-46E2B1FC9754}" srcOrd="3" destOrd="0" presId="urn:microsoft.com/office/officeart/2018/2/layout/IconVerticalSolidList"/>
    <dgm:cxn modelId="{4163E111-C051-401D-8902-B9130ED79B08}" type="presParOf" srcId="{915F5C0F-299E-4BF6-A806-89DD20A8FD0F}" destId="{3685831C-629B-4A19-9F6D-66909462A7BB}" srcOrd="4" destOrd="0" presId="urn:microsoft.com/office/officeart/2018/2/layout/IconVerticalSolidList"/>
    <dgm:cxn modelId="{AA3E0F0B-9E71-4EEA-B798-4BB022DC62BD}" type="presParOf" srcId="{3685831C-629B-4A19-9F6D-66909462A7BB}" destId="{99A3F232-7585-483F-AE3A-530318685BB5}" srcOrd="0" destOrd="0" presId="urn:microsoft.com/office/officeart/2018/2/layout/IconVerticalSolidList"/>
    <dgm:cxn modelId="{368FE03D-B10C-45BF-A4B9-950851754427}" type="presParOf" srcId="{3685831C-629B-4A19-9F6D-66909462A7BB}" destId="{1E4616F9-FAF6-47C8-B29B-995B0C434F0F}" srcOrd="1" destOrd="0" presId="urn:microsoft.com/office/officeart/2018/2/layout/IconVerticalSolidList"/>
    <dgm:cxn modelId="{89198C18-8D03-4838-A2C6-80DEAD2F2907}" type="presParOf" srcId="{3685831C-629B-4A19-9F6D-66909462A7BB}" destId="{8CB5EDE3-8C2D-4A15-A165-BA4AD3028DB8}" srcOrd="2" destOrd="0" presId="urn:microsoft.com/office/officeart/2018/2/layout/IconVerticalSolidList"/>
    <dgm:cxn modelId="{81229E43-66D3-4BB2-9E2D-B9DCB2D5D8A5}" type="presParOf" srcId="{3685831C-629B-4A19-9F6D-66909462A7BB}" destId="{97AA51E0-2615-405D-9E99-591AE30840FE}" srcOrd="3" destOrd="0" presId="urn:microsoft.com/office/officeart/2018/2/layout/IconVerticalSolidList"/>
    <dgm:cxn modelId="{1F129BF1-66BA-47B9-9BEA-F32B8D89E782}" type="presParOf" srcId="{3685831C-629B-4A19-9F6D-66909462A7BB}" destId="{C171D509-6FC0-47A5-8C04-31A59F49312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3F87D3-7B1C-4E04-9AE3-A2742CC36A5B}" type="doc">
      <dgm:prSet loTypeId="urn:microsoft.com/office/officeart/2005/8/layout/hierarchy1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C7533F1-31CA-492E-B500-CD35FFBC1B0A}">
      <dgm:prSet/>
      <dgm:spPr/>
      <dgm:t>
        <a:bodyPr/>
        <a:lstStyle/>
        <a:p>
          <a:r>
            <a:rPr lang="en-CA"/>
            <a:t>Linear Regression</a:t>
          </a:r>
          <a:endParaRPr lang="en-US"/>
        </a:p>
      </dgm:t>
    </dgm:pt>
    <dgm:pt modelId="{E2408B0F-636A-4E95-8861-B4021D9C4A70}" type="parTrans" cxnId="{D17E7A0A-D4A6-43C3-864B-47FF490AF2A7}">
      <dgm:prSet/>
      <dgm:spPr/>
      <dgm:t>
        <a:bodyPr/>
        <a:lstStyle/>
        <a:p>
          <a:endParaRPr lang="en-US"/>
        </a:p>
      </dgm:t>
    </dgm:pt>
    <dgm:pt modelId="{ADC2D5D0-FE5E-4647-937C-3B7F3DE47F7D}" type="sibTrans" cxnId="{D17E7A0A-D4A6-43C3-864B-47FF490AF2A7}">
      <dgm:prSet/>
      <dgm:spPr/>
      <dgm:t>
        <a:bodyPr/>
        <a:lstStyle/>
        <a:p>
          <a:endParaRPr lang="en-US"/>
        </a:p>
      </dgm:t>
    </dgm:pt>
    <dgm:pt modelId="{87E40D66-579C-4504-8106-0047B0DF4109}">
      <dgm:prSet/>
      <dgm:spPr/>
      <dgm:t>
        <a:bodyPr/>
        <a:lstStyle/>
        <a:p>
          <a:r>
            <a:rPr lang="en-CA" dirty="0"/>
            <a:t>Decision tree</a:t>
          </a:r>
          <a:endParaRPr lang="en-US" dirty="0"/>
        </a:p>
      </dgm:t>
    </dgm:pt>
    <dgm:pt modelId="{F8D93876-8021-4387-9A24-4DFA3C3AF785}" type="parTrans" cxnId="{00780759-7B71-4E26-87FE-FE95499FAD9A}">
      <dgm:prSet/>
      <dgm:spPr/>
      <dgm:t>
        <a:bodyPr/>
        <a:lstStyle/>
        <a:p>
          <a:endParaRPr lang="en-US"/>
        </a:p>
      </dgm:t>
    </dgm:pt>
    <dgm:pt modelId="{84594E55-6086-4E46-91C4-9E14C72485E4}" type="sibTrans" cxnId="{00780759-7B71-4E26-87FE-FE95499FAD9A}">
      <dgm:prSet/>
      <dgm:spPr/>
      <dgm:t>
        <a:bodyPr/>
        <a:lstStyle/>
        <a:p>
          <a:endParaRPr lang="en-US"/>
        </a:p>
      </dgm:t>
    </dgm:pt>
    <dgm:pt modelId="{1A52A840-960F-41D0-807B-02C01FCA11F7}">
      <dgm:prSet/>
      <dgm:spPr/>
      <dgm:t>
        <a:bodyPr/>
        <a:lstStyle/>
        <a:p>
          <a:r>
            <a:rPr lang="en-CA"/>
            <a:t>Random forest</a:t>
          </a:r>
          <a:endParaRPr lang="en-US"/>
        </a:p>
      </dgm:t>
    </dgm:pt>
    <dgm:pt modelId="{A98A8510-51E8-4DDB-A637-53964ECEC0B3}" type="parTrans" cxnId="{9A593674-89D5-4E1D-B27D-4C9E74FBF532}">
      <dgm:prSet/>
      <dgm:spPr/>
      <dgm:t>
        <a:bodyPr/>
        <a:lstStyle/>
        <a:p>
          <a:endParaRPr lang="en-US"/>
        </a:p>
      </dgm:t>
    </dgm:pt>
    <dgm:pt modelId="{743030AC-1033-4FDE-8B70-7B08972E37D5}" type="sibTrans" cxnId="{9A593674-89D5-4E1D-B27D-4C9E74FBF532}">
      <dgm:prSet/>
      <dgm:spPr/>
      <dgm:t>
        <a:bodyPr/>
        <a:lstStyle/>
        <a:p>
          <a:endParaRPr lang="en-US"/>
        </a:p>
      </dgm:t>
    </dgm:pt>
    <dgm:pt modelId="{A8D93F97-D01E-4541-8FD7-77B1AE0906A0}">
      <dgm:prSet/>
      <dgm:spPr/>
      <dgm:t>
        <a:bodyPr/>
        <a:lstStyle/>
        <a:p>
          <a:r>
            <a:rPr lang="en-CA"/>
            <a:t>kNN</a:t>
          </a:r>
          <a:endParaRPr lang="en-US"/>
        </a:p>
      </dgm:t>
    </dgm:pt>
    <dgm:pt modelId="{4E8E7525-EC7F-423E-88F6-C48E4D75A181}" type="parTrans" cxnId="{24A8D8A1-92C6-4311-B089-18ED8D516A36}">
      <dgm:prSet/>
      <dgm:spPr/>
      <dgm:t>
        <a:bodyPr/>
        <a:lstStyle/>
        <a:p>
          <a:endParaRPr lang="en-US"/>
        </a:p>
      </dgm:t>
    </dgm:pt>
    <dgm:pt modelId="{9C620256-FC3A-4EB0-BF07-F46C016A1F20}" type="sibTrans" cxnId="{24A8D8A1-92C6-4311-B089-18ED8D516A36}">
      <dgm:prSet/>
      <dgm:spPr/>
      <dgm:t>
        <a:bodyPr/>
        <a:lstStyle/>
        <a:p>
          <a:endParaRPr lang="en-US"/>
        </a:p>
      </dgm:t>
    </dgm:pt>
    <dgm:pt modelId="{1717FDB1-EC13-4F8E-AB9A-7BE48E648C6B}" type="pres">
      <dgm:prSet presAssocID="{CF3F87D3-7B1C-4E04-9AE3-A2742CC36A5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A5A8BE7-EAD3-4DF7-925F-F94681D99007}" type="pres">
      <dgm:prSet presAssocID="{4C7533F1-31CA-492E-B500-CD35FFBC1B0A}" presName="hierRoot1" presStyleCnt="0"/>
      <dgm:spPr/>
    </dgm:pt>
    <dgm:pt modelId="{F883493B-8BD5-475E-A886-919DCED915D9}" type="pres">
      <dgm:prSet presAssocID="{4C7533F1-31CA-492E-B500-CD35FFBC1B0A}" presName="composite" presStyleCnt="0"/>
      <dgm:spPr/>
    </dgm:pt>
    <dgm:pt modelId="{D6AE66DB-A246-4965-92CB-B6E58A43B0F5}" type="pres">
      <dgm:prSet presAssocID="{4C7533F1-31CA-492E-B500-CD35FFBC1B0A}" presName="background" presStyleLbl="node0" presStyleIdx="0" presStyleCnt="4"/>
      <dgm:spPr/>
    </dgm:pt>
    <dgm:pt modelId="{3DF57B0C-157C-4778-8509-D363C1702444}" type="pres">
      <dgm:prSet presAssocID="{4C7533F1-31CA-492E-B500-CD35FFBC1B0A}" presName="text" presStyleLbl="fgAcc0" presStyleIdx="0" presStyleCnt="4">
        <dgm:presLayoutVars>
          <dgm:chPref val="3"/>
        </dgm:presLayoutVars>
      </dgm:prSet>
      <dgm:spPr/>
    </dgm:pt>
    <dgm:pt modelId="{E3D1A726-DE27-4095-9818-BE0B5CC927C4}" type="pres">
      <dgm:prSet presAssocID="{4C7533F1-31CA-492E-B500-CD35FFBC1B0A}" presName="hierChild2" presStyleCnt="0"/>
      <dgm:spPr/>
    </dgm:pt>
    <dgm:pt modelId="{08D7CD90-7F09-47E2-89E2-EF030A01BD49}" type="pres">
      <dgm:prSet presAssocID="{87E40D66-579C-4504-8106-0047B0DF4109}" presName="hierRoot1" presStyleCnt="0"/>
      <dgm:spPr/>
    </dgm:pt>
    <dgm:pt modelId="{41F38942-A280-44C3-8F5D-6BA0EB0958BB}" type="pres">
      <dgm:prSet presAssocID="{87E40D66-579C-4504-8106-0047B0DF4109}" presName="composite" presStyleCnt="0"/>
      <dgm:spPr/>
    </dgm:pt>
    <dgm:pt modelId="{46994AAB-9B9B-4450-8E01-FCA5B87C9523}" type="pres">
      <dgm:prSet presAssocID="{87E40D66-579C-4504-8106-0047B0DF4109}" presName="background" presStyleLbl="node0" presStyleIdx="1" presStyleCnt="4"/>
      <dgm:spPr/>
    </dgm:pt>
    <dgm:pt modelId="{FA880825-B057-483A-9299-87793ADC66BC}" type="pres">
      <dgm:prSet presAssocID="{87E40D66-579C-4504-8106-0047B0DF4109}" presName="text" presStyleLbl="fgAcc0" presStyleIdx="1" presStyleCnt="4">
        <dgm:presLayoutVars>
          <dgm:chPref val="3"/>
        </dgm:presLayoutVars>
      </dgm:prSet>
      <dgm:spPr/>
    </dgm:pt>
    <dgm:pt modelId="{714ED48E-9A46-40D4-817F-04610C4BAD3F}" type="pres">
      <dgm:prSet presAssocID="{87E40D66-579C-4504-8106-0047B0DF4109}" presName="hierChild2" presStyleCnt="0"/>
      <dgm:spPr/>
    </dgm:pt>
    <dgm:pt modelId="{B8C6D16E-11FD-49AE-B08A-48B30390B4E7}" type="pres">
      <dgm:prSet presAssocID="{1A52A840-960F-41D0-807B-02C01FCA11F7}" presName="hierRoot1" presStyleCnt="0"/>
      <dgm:spPr/>
    </dgm:pt>
    <dgm:pt modelId="{DF6DCDBF-4DF4-4976-B03F-9E5239D716DB}" type="pres">
      <dgm:prSet presAssocID="{1A52A840-960F-41D0-807B-02C01FCA11F7}" presName="composite" presStyleCnt="0"/>
      <dgm:spPr/>
    </dgm:pt>
    <dgm:pt modelId="{C877DB8E-B09F-4DDE-AE77-38ED64B6A35E}" type="pres">
      <dgm:prSet presAssocID="{1A52A840-960F-41D0-807B-02C01FCA11F7}" presName="background" presStyleLbl="node0" presStyleIdx="2" presStyleCnt="4"/>
      <dgm:spPr/>
    </dgm:pt>
    <dgm:pt modelId="{F94AD7DD-2BD1-4A97-B63A-20A10B580EFE}" type="pres">
      <dgm:prSet presAssocID="{1A52A840-960F-41D0-807B-02C01FCA11F7}" presName="text" presStyleLbl="fgAcc0" presStyleIdx="2" presStyleCnt="4">
        <dgm:presLayoutVars>
          <dgm:chPref val="3"/>
        </dgm:presLayoutVars>
      </dgm:prSet>
      <dgm:spPr/>
    </dgm:pt>
    <dgm:pt modelId="{DCAF01B1-2BCF-4271-A7A7-FF5520876A7A}" type="pres">
      <dgm:prSet presAssocID="{1A52A840-960F-41D0-807B-02C01FCA11F7}" presName="hierChild2" presStyleCnt="0"/>
      <dgm:spPr/>
    </dgm:pt>
    <dgm:pt modelId="{BB16B771-DA86-468C-85F5-D233F5C667A2}" type="pres">
      <dgm:prSet presAssocID="{A8D93F97-D01E-4541-8FD7-77B1AE0906A0}" presName="hierRoot1" presStyleCnt="0"/>
      <dgm:spPr/>
    </dgm:pt>
    <dgm:pt modelId="{D8719E60-DA12-437F-8085-C9FD1E79DF37}" type="pres">
      <dgm:prSet presAssocID="{A8D93F97-D01E-4541-8FD7-77B1AE0906A0}" presName="composite" presStyleCnt="0"/>
      <dgm:spPr/>
    </dgm:pt>
    <dgm:pt modelId="{C76B46E5-1F76-447E-94D3-36F646235BDF}" type="pres">
      <dgm:prSet presAssocID="{A8D93F97-D01E-4541-8FD7-77B1AE0906A0}" presName="background" presStyleLbl="node0" presStyleIdx="3" presStyleCnt="4"/>
      <dgm:spPr/>
    </dgm:pt>
    <dgm:pt modelId="{5185ABB2-2BEF-4304-96F6-79F95EB0516A}" type="pres">
      <dgm:prSet presAssocID="{A8D93F97-D01E-4541-8FD7-77B1AE0906A0}" presName="text" presStyleLbl="fgAcc0" presStyleIdx="3" presStyleCnt="4">
        <dgm:presLayoutVars>
          <dgm:chPref val="3"/>
        </dgm:presLayoutVars>
      </dgm:prSet>
      <dgm:spPr/>
    </dgm:pt>
    <dgm:pt modelId="{76393755-0981-4949-AEEB-470D005D4885}" type="pres">
      <dgm:prSet presAssocID="{A8D93F97-D01E-4541-8FD7-77B1AE0906A0}" presName="hierChild2" presStyleCnt="0"/>
      <dgm:spPr/>
    </dgm:pt>
  </dgm:ptLst>
  <dgm:cxnLst>
    <dgm:cxn modelId="{B7FE6009-CBC5-4005-842E-B64AB3CDDF8D}" type="presOf" srcId="{87E40D66-579C-4504-8106-0047B0DF4109}" destId="{FA880825-B057-483A-9299-87793ADC66BC}" srcOrd="0" destOrd="0" presId="urn:microsoft.com/office/officeart/2005/8/layout/hierarchy1"/>
    <dgm:cxn modelId="{D17E7A0A-D4A6-43C3-864B-47FF490AF2A7}" srcId="{CF3F87D3-7B1C-4E04-9AE3-A2742CC36A5B}" destId="{4C7533F1-31CA-492E-B500-CD35FFBC1B0A}" srcOrd="0" destOrd="0" parTransId="{E2408B0F-636A-4E95-8861-B4021D9C4A70}" sibTransId="{ADC2D5D0-FE5E-4647-937C-3B7F3DE47F7D}"/>
    <dgm:cxn modelId="{9A593674-89D5-4E1D-B27D-4C9E74FBF532}" srcId="{CF3F87D3-7B1C-4E04-9AE3-A2742CC36A5B}" destId="{1A52A840-960F-41D0-807B-02C01FCA11F7}" srcOrd="2" destOrd="0" parTransId="{A98A8510-51E8-4DDB-A637-53964ECEC0B3}" sibTransId="{743030AC-1033-4FDE-8B70-7B08972E37D5}"/>
    <dgm:cxn modelId="{822D8975-B2F8-4E0D-9482-37F91361BCCE}" type="presOf" srcId="{4C7533F1-31CA-492E-B500-CD35FFBC1B0A}" destId="{3DF57B0C-157C-4778-8509-D363C1702444}" srcOrd="0" destOrd="0" presId="urn:microsoft.com/office/officeart/2005/8/layout/hierarchy1"/>
    <dgm:cxn modelId="{FFE9DC56-89BF-4B19-92F1-AC5A0A9FB2E0}" type="presOf" srcId="{CF3F87D3-7B1C-4E04-9AE3-A2742CC36A5B}" destId="{1717FDB1-EC13-4F8E-AB9A-7BE48E648C6B}" srcOrd="0" destOrd="0" presId="urn:microsoft.com/office/officeart/2005/8/layout/hierarchy1"/>
    <dgm:cxn modelId="{00780759-7B71-4E26-87FE-FE95499FAD9A}" srcId="{CF3F87D3-7B1C-4E04-9AE3-A2742CC36A5B}" destId="{87E40D66-579C-4504-8106-0047B0DF4109}" srcOrd="1" destOrd="0" parTransId="{F8D93876-8021-4387-9A24-4DFA3C3AF785}" sibTransId="{84594E55-6086-4E46-91C4-9E14C72485E4}"/>
    <dgm:cxn modelId="{7D610A7F-1A59-447D-ADD6-A44EACC54DCF}" type="presOf" srcId="{A8D93F97-D01E-4541-8FD7-77B1AE0906A0}" destId="{5185ABB2-2BEF-4304-96F6-79F95EB0516A}" srcOrd="0" destOrd="0" presId="urn:microsoft.com/office/officeart/2005/8/layout/hierarchy1"/>
    <dgm:cxn modelId="{24A8D8A1-92C6-4311-B089-18ED8D516A36}" srcId="{CF3F87D3-7B1C-4E04-9AE3-A2742CC36A5B}" destId="{A8D93F97-D01E-4541-8FD7-77B1AE0906A0}" srcOrd="3" destOrd="0" parTransId="{4E8E7525-EC7F-423E-88F6-C48E4D75A181}" sibTransId="{9C620256-FC3A-4EB0-BF07-F46C016A1F20}"/>
    <dgm:cxn modelId="{1E9624A6-5DC5-4BF1-BC0B-E69AF285F4F4}" type="presOf" srcId="{1A52A840-960F-41D0-807B-02C01FCA11F7}" destId="{F94AD7DD-2BD1-4A97-B63A-20A10B580EFE}" srcOrd="0" destOrd="0" presId="urn:microsoft.com/office/officeart/2005/8/layout/hierarchy1"/>
    <dgm:cxn modelId="{1A8EB53C-4D30-4B08-991A-1B985AD81730}" type="presParOf" srcId="{1717FDB1-EC13-4F8E-AB9A-7BE48E648C6B}" destId="{DA5A8BE7-EAD3-4DF7-925F-F94681D99007}" srcOrd="0" destOrd="0" presId="urn:microsoft.com/office/officeart/2005/8/layout/hierarchy1"/>
    <dgm:cxn modelId="{D7FAA815-9EC6-445F-9640-A38233FEBBC9}" type="presParOf" srcId="{DA5A8BE7-EAD3-4DF7-925F-F94681D99007}" destId="{F883493B-8BD5-475E-A886-919DCED915D9}" srcOrd="0" destOrd="0" presId="urn:microsoft.com/office/officeart/2005/8/layout/hierarchy1"/>
    <dgm:cxn modelId="{94F4F24E-0513-4BDC-ABAF-F7BEEBF28A8F}" type="presParOf" srcId="{F883493B-8BD5-475E-A886-919DCED915D9}" destId="{D6AE66DB-A246-4965-92CB-B6E58A43B0F5}" srcOrd="0" destOrd="0" presId="urn:microsoft.com/office/officeart/2005/8/layout/hierarchy1"/>
    <dgm:cxn modelId="{149E4E25-5617-4695-AA6A-F2EA92EF4CE6}" type="presParOf" srcId="{F883493B-8BD5-475E-A886-919DCED915D9}" destId="{3DF57B0C-157C-4778-8509-D363C1702444}" srcOrd="1" destOrd="0" presId="urn:microsoft.com/office/officeart/2005/8/layout/hierarchy1"/>
    <dgm:cxn modelId="{DB3E4E31-4CE1-4386-AACF-EF959B0A0D1B}" type="presParOf" srcId="{DA5A8BE7-EAD3-4DF7-925F-F94681D99007}" destId="{E3D1A726-DE27-4095-9818-BE0B5CC927C4}" srcOrd="1" destOrd="0" presId="urn:microsoft.com/office/officeart/2005/8/layout/hierarchy1"/>
    <dgm:cxn modelId="{796CBF99-F5CF-451A-A8B6-0B73601C99C7}" type="presParOf" srcId="{1717FDB1-EC13-4F8E-AB9A-7BE48E648C6B}" destId="{08D7CD90-7F09-47E2-89E2-EF030A01BD49}" srcOrd="1" destOrd="0" presId="urn:microsoft.com/office/officeart/2005/8/layout/hierarchy1"/>
    <dgm:cxn modelId="{99C7C2D7-79E8-4FBF-8381-9C3B60C97A84}" type="presParOf" srcId="{08D7CD90-7F09-47E2-89E2-EF030A01BD49}" destId="{41F38942-A280-44C3-8F5D-6BA0EB0958BB}" srcOrd="0" destOrd="0" presId="urn:microsoft.com/office/officeart/2005/8/layout/hierarchy1"/>
    <dgm:cxn modelId="{93571DAE-B684-46EE-B790-E50947566C63}" type="presParOf" srcId="{41F38942-A280-44C3-8F5D-6BA0EB0958BB}" destId="{46994AAB-9B9B-4450-8E01-FCA5B87C9523}" srcOrd="0" destOrd="0" presId="urn:microsoft.com/office/officeart/2005/8/layout/hierarchy1"/>
    <dgm:cxn modelId="{9A31782B-2FE9-4BCA-B316-E99782B23159}" type="presParOf" srcId="{41F38942-A280-44C3-8F5D-6BA0EB0958BB}" destId="{FA880825-B057-483A-9299-87793ADC66BC}" srcOrd="1" destOrd="0" presId="urn:microsoft.com/office/officeart/2005/8/layout/hierarchy1"/>
    <dgm:cxn modelId="{32469057-1510-4473-8A71-AB44A607E3BC}" type="presParOf" srcId="{08D7CD90-7F09-47E2-89E2-EF030A01BD49}" destId="{714ED48E-9A46-40D4-817F-04610C4BAD3F}" srcOrd="1" destOrd="0" presId="urn:microsoft.com/office/officeart/2005/8/layout/hierarchy1"/>
    <dgm:cxn modelId="{055D3BB7-A2E6-4C1F-B73C-EA54DE8D0336}" type="presParOf" srcId="{1717FDB1-EC13-4F8E-AB9A-7BE48E648C6B}" destId="{B8C6D16E-11FD-49AE-B08A-48B30390B4E7}" srcOrd="2" destOrd="0" presId="urn:microsoft.com/office/officeart/2005/8/layout/hierarchy1"/>
    <dgm:cxn modelId="{CBDB3756-9F59-47D1-81D1-76754C7DD660}" type="presParOf" srcId="{B8C6D16E-11FD-49AE-B08A-48B30390B4E7}" destId="{DF6DCDBF-4DF4-4976-B03F-9E5239D716DB}" srcOrd="0" destOrd="0" presId="urn:microsoft.com/office/officeart/2005/8/layout/hierarchy1"/>
    <dgm:cxn modelId="{4B187773-5D1F-4690-9CCF-A7D61219CFFA}" type="presParOf" srcId="{DF6DCDBF-4DF4-4976-B03F-9E5239D716DB}" destId="{C877DB8E-B09F-4DDE-AE77-38ED64B6A35E}" srcOrd="0" destOrd="0" presId="urn:microsoft.com/office/officeart/2005/8/layout/hierarchy1"/>
    <dgm:cxn modelId="{29CEB55B-B051-451C-8A51-E448514F49D6}" type="presParOf" srcId="{DF6DCDBF-4DF4-4976-B03F-9E5239D716DB}" destId="{F94AD7DD-2BD1-4A97-B63A-20A10B580EFE}" srcOrd="1" destOrd="0" presId="urn:microsoft.com/office/officeart/2005/8/layout/hierarchy1"/>
    <dgm:cxn modelId="{38296C07-E54C-468C-977E-9F0D7489F4C6}" type="presParOf" srcId="{B8C6D16E-11FD-49AE-B08A-48B30390B4E7}" destId="{DCAF01B1-2BCF-4271-A7A7-FF5520876A7A}" srcOrd="1" destOrd="0" presId="urn:microsoft.com/office/officeart/2005/8/layout/hierarchy1"/>
    <dgm:cxn modelId="{EB6CC745-93BE-467F-88E7-5F29591143A1}" type="presParOf" srcId="{1717FDB1-EC13-4F8E-AB9A-7BE48E648C6B}" destId="{BB16B771-DA86-468C-85F5-D233F5C667A2}" srcOrd="3" destOrd="0" presId="urn:microsoft.com/office/officeart/2005/8/layout/hierarchy1"/>
    <dgm:cxn modelId="{7B4E8898-BC16-4F7A-A16F-C196276E36BC}" type="presParOf" srcId="{BB16B771-DA86-468C-85F5-D233F5C667A2}" destId="{D8719E60-DA12-437F-8085-C9FD1E79DF37}" srcOrd="0" destOrd="0" presId="urn:microsoft.com/office/officeart/2005/8/layout/hierarchy1"/>
    <dgm:cxn modelId="{AA0CA797-9873-49E5-B701-62180AAD356C}" type="presParOf" srcId="{D8719E60-DA12-437F-8085-C9FD1E79DF37}" destId="{C76B46E5-1F76-447E-94D3-36F646235BDF}" srcOrd="0" destOrd="0" presId="urn:microsoft.com/office/officeart/2005/8/layout/hierarchy1"/>
    <dgm:cxn modelId="{24C137CE-1589-44F5-A59A-FBED4418490A}" type="presParOf" srcId="{D8719E60-DA12-437F-8085-C9FD1E79DF37}" destId="{5185ABB2-2BEF-4304-96F6-79F95EB0516A}" srcOrd="1" destOrd="0" presId="urn:microsoft.com/office/officeart/2005/8/layout/hierarchy1"/>
    <dgm:cxn modelId="{09837C11-19BA-4295-8FE9-EB3556D938E0}" type="presParOf" srcId="{BB16B771-DA86-468C-85F5-D233F5C667A2}" destId="{76393755-0981-4949-AEEB-470D005D488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F3F87D3-7B1C-4E04-9AE3-A2742CC36A5B}" type="doc">
      <dgm:prSet loTypeId="urn:microsoft.com/office/officeart/2005/8/layout/hierarchy1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C7533F1-31CA-492E-B500-CD35FFBC1B0A}">
      <dgm:prSet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CA"/>
            <a:t>Linear Regression</a:t>
          </a:r>
          <a:endParaRPr lang="en-US"/>
        </a:p>
      </dgm:t>
    </dgm:pt>
    <dgm:pt modelId="{E2408B0F-636A-4E95-8861-B4021D9C4A70}" type="parTrans" cxnId="{D17E7A0A-D4A6-43C3-864B-47FF490AF2A7}">
      <dgm:prSet/>
      <dgm:spPr/>
      <dgm:t>
        <a:bodyPr/>
        <a:lstStyle/>
        <a:p>
          <a:endParaRPr lang="en-US"/>
        </a:p>
      </dgm:t>
    </dgm:pt>
    <dgm:pt modelId="{ADC2D5D0-FE5E-4647-937C-3B7F3DE47F7D}" type="sibTrans" cxnId="{D17E7A0A-D4A6-43C3-864B-47FF490AF2A7}">
      <dgm:prSet/>
      <dgm:spPr/>
      <dgm:t>
        <a:bodyPr/>
        <a:lstStyle/>
        <a:p>
          <a:endParaRPr lang="en-US"/>
        </a:p>
      </dgm:t>
    </dgm:pt>
    <dgm:pt modelId="{87E40D66-579C-4504-8106-0047B0DF4109}">
      <dgm:prSet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CA" dirty="0"/>
            <a:t>Decision tree</a:t>
          </a:r>
          <a:endParaRPr lang="en-US" dirty="0"/>
        </a:p>
      </dgm:t>
    </dgm:pt>
    <dgm:pt modelId="{F8D93876-8021-4387-9A24-4DFA3C3AF785}" type="parTrans" cxnId="{00780759-7B71-4E26-87FE-FE95499FAD9A}">
      <dgm:prSet/>
      <dgm:spPr/>
      <dgm:t>
        <a:bodyPr/>
        <a:lstStyle/>
        <a:p>
          <a:endParaRPr lang="en-US"/>
        </a:p>
      </dgm:t>
    </dgm:pt>
    <dgm:pt modelId="{84594E55-6086-4E46-91C4-9E14C72485E4}" type="sibTrans" cxnId="{00780759-7B71-4E26-87FE-FE95499FAD9A}">
      <dgm:prSet/>
      <dgm:spPr/>
      <dgm:t>
        <a:bodyPr/>
        <a:lstStyle/>
        <a:p>
          <a:endParaRPr lang="en-US"/>
        </a:p>
      </dgm:t>
    </dgm:pt>
    <dgm:pt modelId="{1A52A840-960F-41D0-807B-02C01FCA11F7}">
      <dgm:prSet/>
      <dgm:spPr/>
      <dgm:t>
        <a:bodyPr/>
        <a:lstStyle/>
        <a:p>
          <a:r>
            <a:rPr lang="en-CA"/>
            <a:t>Random forest</a:t>
          </a:r>
          <a:endParaRPr lang="en-US"/>
        </a:p>
      </dgm:t>
    </dgm:pt>
    <dgm:pt modelId="{A98A8510-51E8-4DDB-A637-53964ECEC0B3}" type="parTrans" cxnId="{9A593674-89D5-4E1D-B27D-4C9E74FBF532}">
      <dgm:prSet/>
      <dgm:spPr/>
      <dgm:t>
        <a:bodyPr/>
        <a:lstStyle/>
        <a:p>
          <a:endParaRPr lang="en-US"/>
        </a:p>
      </dgm:t>
    </dgm:pt>
    <dgm:pt modelId="{743030AC-1033-4FDE-8B70-7B08972E37D5}" type="sibTrans" cxnId="{9A593674-89D5-4E1D-B27D-4C9E74FBF532}">
      <dgm:prSet/>
      <dgm:spPr/>
      <dgm:t>
        <a:bodyPr/>
        <a:lstStyle/>
        <a:p>
          <a:endParaRPr lang="en-US"/>
        </a:p>
      </dgm:t>
    </dgm:pt>
    <dgm:pt modelId="{A8D93F97-D01E-4541-8FD7-77B1AE0906A0}">
      <dgm:prSet/>
      <dgm:spPr/>
      <dgm:t>
        <a:bodyPr/>
        <a:lstStyle/>
        <a:p>
          <a:r>
            <a:rPr lang="en-CA"/>
            <a:t>kNN</a:t>
          </a:r>
          <a:endParaRPr lang="en-US"/>
        </a:p>
      </dgm:t>
    </dgm:pt>
    <dgm:pt modelId="{4E8E7525-EC7F-423E-88F6-C48E4D75A181}" type="parTrans" cxnId="{24A8D8A1-92C6-4311-B089-18ED8D516A36}">
      <dgm:prSet/>
      <dgm:spPr/>
      <dgm:t>
        <a:bodyPr/>
        <a:lstStyle/>
        <a:p>
          <a:endParaRPr lang="en-US"/>
        </a:p>
      </dgm:t>
    </dgm:pt>
    <dgm:pt modelId="{9C620256-FC3A-4EB0-BF07-F46C016A1F20}" type="sibTrans" cxnId="{24A8D8A1-92C6-4311-B089-18ED8D516A36}">
      <dgm:prSet/>
      <dgm:spPr/>
      <dgm:t>
        <a:bodyPr/>
        <a:lstStyle/>
        <a:p>
          <a:endParaRPr lang="en-US"/>
        </a:p>
      </dgm:t>
    </dgm:pt>
    <dgm:pt modelId="{1717FDB1-EC13-4F8E-AB9A-7BE48E648C6B}" type="pres">
      <dgm:prSet presAssocID="{CF3F87D3-7B1C-4E04-9AE3-A2742CC36A5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A5A8BE7-EAD3-4DF7-925F-F94681D99007}" type="pres">
      <dgm:prSet presAssocID="{4C7533F1-31CA-492E-B500-CD35FFBC1B0A}" presName="hierRoot1" presStyleCnt="0"/>
      <dgm:spPr/>
    </dgm:pt>
    <dgm:pt modelId="{F883493B-8BD5-475E-A886-919DCED915D9}" type="pres">
      <dgm:prSet presAssocID="{4C7533F1-31CA-492E-B500-CD35FFBC1B0A}" presName="composite" presStyleCnt="0"/>
      <dgm:spPr/>
    </dgm:pt>
    <dgm:pt modelId="{D6AE66DB-A246-4965-92CB-B6E58A43B0F5}" type="pres">
      <dgm:prSet presAssocID="{4C7533F1-31CA-492E-B500-CD35FFBC1B0A}" presName="background" presStyleLbl="node0" presStyleIdx="0" presStyleCnt="4"/>
      <dgm:spPr/>
    </dgm:pt>
    <dgm:pt modelId="{3DF57B0C-157C-4778-8509-D363C1702444}" type="pres">
      <dgm:prSet presAssocID="{4C7533F1-31CA-492E-B500-CD35FFBC1B0A}" presName="text" presStyleLbl="fgAcc0" presStyleIdx="0" presStyleCnt="4">
        <dgm:presLayoutVars>
          <dgm:chPref val="3"/>
        </dgm:presLayoutVars>
      </dgm:prSet>
      <dgm:spPr/>
    </dgm:pt>
    <dgm:pt modelId="{E3D1A726-DE27-4095-9818-BE0B5CC927C4}" type="pres">
      <dgm:prSet presAssocID="{4C7533F1-31CA-492E-B500-CD35FFBC1B0A}" presName="hierChild2" presStyleCnt="0"/>
      <dgm:spPr/>
    </dgm:pt>
    <dgm:pt modelId="{08D7CD90-7F09-47E2-89E2-EF030A01BD49}" type="pres">
      <dgm:prSet presAssocID="{87E40D66-579C-4504-8106-0047B0DF4109}" presName="hierRoot1" presStyleCnt="0"/>
      <dgm:spPr/>
    </dgm:pt>
    <dgm:pt modelId="{41F38942-A280-44C3-8F5D-6BA0EB0958BB}" type="pres">
      <dgm:prSet presAssocID="{87E40D66-579C-4504-8106-0047B0DF4109}" presName="composite" presStyleCnt="0"/>
      <dgm:spPr/>
    </dgm:pt>
    <dgm:pt modelId="{46994AAB-9B9B-4450-8E01-FCA5B87C9523}" type="pres">
      <dgm:prSet presAssocID="{87E40D66-579C-4504-8106-0047B0DF4109}" presName="background" presStyleLbl="node0" presStyleIdx="1" presStyleCnt="4"/>
      <dgm:spPr/>
    </dgm:pt>
    <dgm:pt modelId="{FA880825-B057-483A-9299-87793ADC66BC}" type="pres">
      <dgm:prSet presAssocID="{87E40D66-579C-4504-8106-0047B0DF4109}" presName="text" presStyleLbl="fgAcc0" presStyleIdx="1" presStyleCnt="4">
        <dgm:presLayoutVars>
          <dgm:chPref val="3"/>
        </dgm:presLayoutVars>
      </dgm:prSet>
      <dgm:spPr/>
    </dgm:pt>
    <dgm:pt modelId="{714ED48E-9A46-40D4-817F-04610C4BAD3F}" type="pres">
      <dgm:prSet presAssocID="{87E40D66-579C-4504-8106-0047B0DF4109}" presName="hierChild2" presStyleCnt="0"/>
      <dgm:spPr/>
    </dgm:pt>
    <dgm:pt modelId="{B8C6D16E-11FD-49AE-B08A-48B30390B4E7}" type="pres">
      <dgm:prSet presAssocID="{1A52A840-960F-41D0-807B-02C01FCA11F7}" presName="hierRoot1" presStyleCnt="0"/>
      <dgm:spPr/>
    </dgm:pt>
    <dgm:pt modelId="{DF6DCDBF-4DF4-4976-B03F-9E5239D716DB}" type="pres">
      <dgm:prSet presAssocID="{1A52A840-960F-41D0-807B-02C01FCA11F7}" presName="composite" presStyleCnt="0"/>
      <dgm:spPr/>
    </dgm:pt>
    <dgm:pt modelId="{C877DB8E-B09F-4DDE-AE77-38ED64B6A35E}" type="pres">
      <dgm:prSet presAssocID="{1A52A840-960F-41D0-807B-02C01FCA11F7}" presName="background" presStyleLbl="node0" presStyleIdx="2" presStyleCnt="4"/>
      <dgm:spPr/>
    </dgm:pt>
    <dgm:pt modelId="{F94AD7DD-2BD1-4A97-B63A-20A10B580EFE}" type="pres">
      <dgm:prSet presAssocID="{1A52A840-960F-41D0-807B-02C01FCA11F7}" presName="text" presStyleLbl="fgAcc0" presStyleIdx="2" presStyleCnt="4">
        <dgm:presLayoutVars>
          <dgm:chPref val="3"/>
        </dgm:presLayoutVars>
      </dgm:prSet>
      <dgm:spPr/>
    </dgm:pt>
    <dgm:pt modelId="{DCAF01B1-2BCF-4271-A7A7-FF5520876A7A}" type="pres">
      <dgm:prSet presAssocID="{1A52A840-960F-41D0-807B-02C01FCA11F7}" presName="hierChild2" presStyleCnt="0"/>
      <dgm:spPr/>
    </dgm:pt>
    <dgm:pt modelId="{BB16B771-DA86-468C-85F5-D233F5C667A2}" type="pres">
      <dgm:prSet presAssocID="{A8D93F97-D01E-4541-8FD7-77B1AE0906A0}" presName="hierRoot1" presStyleCnt="0"/>
      <dgm:spPr/>
    </dgm:pt>
    <dgm:pt modelId="{D8719E60-DA12-437F-8085-C9FD1E79DF37}" type="pres">
      <dgm:prSet presAssocID="{A8D93F97-D01E-4541-8FD7-77B1AE0906A0}" presName="composite" presStyleCnt="0"/>
      <dgm:spPr/>
    </dgm:pt>
    <dgm:pt modelId="{C76B46E5-1F76-447E-94D3-36F646235BDF}" type="pres">
      <dgm:prSet presAssocID="{A8D93F97-D01E-4541-8FD7-77B1AE0906A0}" presName="background" presStyleLbl="node0" presStyleIdx="3" presStyleCnt="4"/>
      <dgm:spPr/>
    </dgm:pt>
    <dgm:pt modelId="{5185ABB2-2BEF-4304-96F6-79F95EB0516A}" type="pres">
      <dgm:prSet presAssocID="{A8D93F97-D01E-4541-8FD7-77B1AE0906A0}" presName="text" presStyleLbl="fgAcc0" presStyleIdx="3" presStyleCnt="4">
        <dgm:presLayoutVars>
          <dgm:chPref val="3"/>
        </dgm:presLayoutVars>
      </dgm:prSet>
      <dgm:spPr/>
    </dgm:pt>
    <dgm:pt modelId="{76393755-0981-4949-AEEB-470D005D4885}" type="pres">
      <dgm:prSet presAssocID="{A8D93F97-D01E-4541-8FD7-77B1AE0906A0}" presName="hierChild2" presStyleCnt="0"/>
      <dgm:spPr/>
    </dgm:pt>
  </dgm:ptLst>
  <dgm:cxnLst>
    <dgm:cxn modelId="{B7FE6009-CBC5-4005-842E-B64AB3CDDF8D}" type="presOf" srcId="{87E40D66-579C-4504-8106-0047B0DF4109}" destId="{FA880825-B057-483A-9299-87793ADC66BC}" srcOrd="0" destOrd="0" presId="urn:microsoft.com/office/officeart/2005/8/layout/hierarchy1"/>
    <dgm:cxn modelId="{D17E7A0A-D4A6-43C3-864B-47FF490AF2A7}" srcId="{CF3F87D3-7B1C-4E04-9AE3-A2742CC36A5B}" destId="{4C7533F1-31CA-492E-B500-CD35FFBC1B0A}" srcOrd="0" destOrd="0" parTransId="{E2408B0F-636A-4E95-8861-B4021D9C4A70}" sibTransId="{ADC2D5D0-FE5E-4647-937C-3B7F3DE47F7D}"/>
    <dgm:cxn modelId="{9A593674-89D5-4E1D-B27D-4C9E74FBF532}" srcId="{CF3F87D3-7B1C-4E04-9AE3-A2742CC36A5B}" destId="{1A52A840-960F-41D0-807B-02C01FCA11F7}" srcOrd="2" destOrd="0" parTransId="{A98A8510-51E8-4DDB-A637-53964ECEC0B3}" sibTransId="{743030AC-1033-4FDE-8B70-7B08972E37D5}"/>
    <dgm:cxn modelId="{822D8975-B2F8-4E0D-9482-37F91361BCCE}" type="presOf" srcId="{4C7533F1-31CA-492E-B500-CD35FFBC1B0A}" destId="{3DF57B0C-157C-4778-8509-D363C1702444}" srcOrd="0" destOrd="0" presId="urn:microsoft.com/office/officeart/2005/8/layout/hierarchy1"/>
    <dgm:cxn modelId="{FFE9DC56-89BF-4B19-92F1-AC5A0A9FB2E0}" type="presOf" srcId="{CF3F87D3-7B1C-4E04-9AE3-A2742CC36A5B}" destId="{1717FDB1-EC13-4F8E-AB9A-7BE48E648C6B}" srcOrd="0" destOrd="0" presId="urn:microsoft.com/office/officeart/2005/8/layout/hierarchy1"/>
    <dgm:cxn modelId="{00780759-7B71-4E26-87FE-FE95499FAD9A}" srcId="{CF3F87D3-7B1C-4E04-9AE3-A2742CC36A5B}" destId="{87E40D66-579C-4504-8106-0047B0DF4109}" srcOrd="1" destOrd="0" parTransId="{F8D93876-8021-4387-9A24-4DFA3C3AF785}" sibTransId="{84594E55-6086-4E46-91C4-9E14C72485E4}"/>
    <dgm:cxn modelId="{7D610A7F-1A59-447D-ADD6-A44EACC54DCF}" type="presOf" srcId="{A8D93F97-D01E-4541-8FD7-77B1AE0906A0}" destId="{5185ABB2-2BEF-4304-96F6-79F95EB0516A}" srcOrd="0" destOrd="0" presId="urn:microsoft.com/office/officeart/2005/8/layout/hierarchy1"/>
    <dgm:cxn modelId="{24A8D8A1-92C6-4311-B089-18ED8D516A36}" srcId="{CF3F87D3-7B1C-4E04-9AE3-A2742CC36A5B}" destId="{A8D93F97-D01E-4541-8FD7-77B1AE0906A0}" srcOrd="3" destOrd="0" parTransId="{4E8E7525-EC7F-423E-88F6-C48E4D75A181}" sibTransId="{9C620256-FC3A-4EB0-BF07-F46C016A1F20}"/>
    <dgm:cxn modelId="{1E9624A6-5DC5-4BF1-BC0B-E69AF285F4F4}" type="presOf" srcId="{1A52A840-960F-41D0-807B-02C01FCA11F7}" destId="{F94AD7DD-2BD1-4A97-B63A-20A10B580EFE}" srcOrd="0" destOrd="0" presId="urn:microsoft.com/office/officeart/2005/8/layout/hierarchy1"/>
    <dgm:cxn modelId="{1A8EB53C-4D30-4B08-991A-1B985AD81730}" type="presParOf" srcId="{1717FDB1-EC13-4F8E-AB9A-7BE48E648C6B}" destId="{DA5A8BE7-EAD3-4DF7-925F-F94681D99007}" srcOrd="0" destOrd="0" presId="urn:microsoft.com/office/officeart/2005/8/layout/hierarchy1"/>
    <dgm:cxn modelId="{D7FAA815-9EC6-445F-9640-A38233FEBBC9}" type="presParOf" srcId="{DA5A8BE7-EAD3-4DF7-925F-F94681D99007}" destId="{F883493B-8BD5-475E-A886-919DCED915D9}" srcOrd="0" destOrd="0" presId="urn:microsoft.com/office/officeart/2005/8/layout/hierarchy1"/>
    <dgm:cxn modelId="{94F4F24E-0513-4BDC-ABAF-F7BEEBF28A8F}" type="presParOf" srcId="{F883493B-8BD5-475E-A886-919DCED915D9}" destId="{D6AE66DB-A246-4965-92CB-B6E58A43B0F5}" srcOrd="0" destOrd="0" presId="urn:microsoft.com/office/officeart/2005/8/layout/hierarchy1"/>
    <dgm:cxn modelId="{149E4E25-5617-4695-AA6A-F2EA92EF4CE6}" type="presParOf" srcId="{F883493B-8BD5-475E-A886-919DCED915D9}" destId="{3DF57B0C-157C-4778-8509-D363C1702444}" srcOrd="1" destOrd="0" presId="urn:microsoft.com/office/officeart/2005/8/layout/hierarchy1"/>
    <dgm:cxn modelId="{DB3E4E31-4CE1-4386-AACF-EF959B0A0D1B}" type="presParOf" srcId="{DA5A8BE7-EAD3-4DF7-925F-F94681D99007}" destId="{E3D1A726-DE27-4095-9818-BE0B5CC927C4}" srcOrd="1" destOrd="0" presId="urn:microsoft.com/office/officeart/2005/8/layout/hierarchy1"/>
    <dgm:cxn modelId="{796CBF99-F5CF-451A-A8B6-0B73601C99C7}" type="presParOf" srcId="{1717FDB1-EC13-4F8E-AB9A-7BE48E648C6B}" destId="{08D7CD90-7F09-47E2-89E2-EF030A01BD49}" srcOrd="1" destOrd="0" presId="urn:microsoft.com/office/officeart/2005/8/layout/hierarchy1"/>
    <dgm:cxn modelId="{99C7C2D7-79E8-4FBF-8381-9C3B60C97A84}" type="presParOf" srcId="{08D7CD90-7F09-47E2-89E2-EF030A01BD49}" destId="{41F38942-A280-44C3-8F5D-6BA0EB0958BB}" srcOrd="0" destOrd="0" presId="urn:microsoft.com/office/officeart/2005/8/layout/hierarchy1"/>
    <dgm:cxn modelId="{93571DAE-B684-46EE-B790-E50947566C63}" type="presParOf" srcId="{41F38942-A280-44C3-8F5D-6BA0EB0958BB}" destId="{46994AAB-9B9B-4450-8E01-FCA5B87C9523}" srcOrd="0" destOrd="0" presId="urn:microsoft.com/office/officeart/2005/8/layout/hierarchy1"/>
    <dgm:cxn modelId="{9A31782B-2FE9-4BCA-B316-E99782B23159}" type="presParOf" srcId="{41F38942-A280-44C3-8F5D-6BA0EB0958BB}" destId="{FA880825-B057-483A-9299-87793ADC66BC}" srcOrd="1" destOrd="0" presId="urn:microsoft.com/office/officeart/2005/8/layout/hierarchy1"/>
    <dgm:cxn modelId="{32469057-1510-4473-8A71-AB44A607E3BC}" type="presParOf" srcId="{08D7CD90-7F09-47E2-89E2-EF030A01BD49}" destId="{714ED48E-9A46-40D4-817F-04610C4BAD3F}" srcOrd="1" destOrd="0" presId="urn:microsoft.com/office/officeart/2005/8/layout/hierarchy1"/>
    <dgm:cxn modelId="{055D3BB7-A2E6-4C1F-B73C-EA54DE8D0336}" type="presParOf" srcId="{1717FDB1-EC13-4F8E-AB9A-7BE48E648C6B}" destId="{B8C6D16E-11FD-49AE-B08A-48B30390B4E7}" srcOrd="2" destOrd="0" presId="urn:microsoft.com/office/officeart/2005/8/layout/hierarchy1"/>
    <dgm:cxn modelId="{CBDB3756-9F59-47D1-81D1-76754C7DD660}" type="presParOf" srcId="{B8C6D16E-11FD-49AE-B08A-48B30390B4E7}" destId="{DF6DCDBF-4DF4-4976-B03F-9E5239D716DB}" srcOrd="0" destOrd="0" presId="urn:microsoft.com/office/officeart/2005/8/layout/hierarchy1"/>
    <dgm:cxn modelId="{4B187773-5D1F-4690-9CCF-A7D61219CFFA}" type="presParOf" srcId="{DF6DCDBF-4DF4-4976-B03F-9E5239D716DB}" destId="{C877DB8E-B09F-4DDE-AE77-38ED64B6A35E}" srcOrd="0" destOrd="0" presId="urn:microsoft.com/office/officeart/2005/8/layout/hierarchy1"/>
    <dgm:cxn modelId="{29CEB55B-B051-451C-8A51-E448514F49D6}" type="presParOf" srcId="{DF6DCDBF-4DF4-4976-B03F-9E5239D716DB}" destId="{F94AD7DD-2BD1-4A97-B63A-20A10B580EFE}" srcOrd="1" destOrd="0" presId="urn:microsoft.com/office/officeart/2005/8/layout/hierarchy1"/>
    <dgm:cxn modelId="{38296C07-E54C-468C-977E-9F0D7489F4C6}" type="presParOf" srcId="{B8C6D16E-11FD-49AE-B08A-48B30390B4E7}" destId="{DCAF01B1-2BCF-4271-A7A7-FF5520876A7A}" srcOrd="1" destOrd="0" presId="urn:microsoft.com/office/officeart/2005/8/layout/hierarchy1"/>
    <dgm:cxn modelId="{EB6CC745-93BE-467F-88E7-5F29591143A1}" type="presParOf" srcId="{1717FDB1-EC13-4F8E-AB9A-7BE48E648C6B}" destId="{BB16B771-DA86-468C-85F5-D233F5C667A2}" srcOrd="3" destOrd="0" presId="urn:microsoft.com/office/officeart/2005/8/layout/hierarchy1"/>
    <dgm:cxn modelId="{7B4E8898-BC16-4F7A-A16F-C196276E36BC}" type="presParOf" srcId="{BB16B771-DA86-468C-85F5-D233F5C667A2}" destId="{D8719E60-DA12-437F-8085-C9FD1E79DF37}" srcOrd="0" destOrd="0" presId="urn:microsoft.com/office/officeart/2005/8/layout/hierarchy1"/>
    <dgm:cxn modelId="{AA0CA797-9873-49E5-B701-62180AAD356C}" type="presParOf" srcId="{D8719E60-DA12-437F-8085-C9FD1E79DF37}" destId="{C76B46E5-1F76-447E-94D3-36F646235BDF}" srcOrd="0" destOrd="0" presId="urn:microsoft.com/office/officeart/2005/8/layout/hierarchy1"/>
    <dgm:cxn modelId="{24C137CE-1589-44F5-A59A-FBED4418490A}" type="presParOf" srcId="{D8719E60-DA12-437F-8085-C9FD1E79DF37}" destId="{5185ABB2-2BEF-4304-96F6-79F95EB0516A}" srcOrd="1" destOrd="0" presId="urn:microsoft.com/office/officeart/2005/8/layout/hierarchy1"/>
    <dgm:cxn modelId="{09837C11-19BA-4295-8FE9-EB3556D938E0}" type="presParOf" srcId="{BB16B771-DA86-468C-85F5-D233F5C667A2}" destId="{76393755-0981-4949-AEEB-470D005D488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2BAF838-2B83-4B20-B468-2C6736D39610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C4107E2-99A3-4A02-8641-0231050C76D2}">
      <dgm:prSet/>
      <dgm:spPr/>
      <dgm:t>
        <a:bodyPr/>
        <a:lstStyle/>
        <a:p>
          <a:r>
            <a:rPr lang="en-CA" dirty="0"/>
            <a:t>Root mean squared error (RMSE)</a:t>
          </a:r>
          <a:endParaRPr lang="en-US" dirty="0"/>
        </a:p>
      </dgm:t>
    </dgm:pt>
    <dgm:pt modelId="{90160B7F-3FF1-489C-A965-130878678C49}" type="parTrans" cxnId="{BE210549-ED0E-4EDD-921A-4B498110921D}">
      <dgm:prSet/>
      <dgm:spPr/>
      <dgm:t>
        <a:bodyPr/>
        <a:lstStyle/>
        <a:p>
          <a:endParaRPr lang="en-US"/>
        </a:p>
      </dgm:t>
    </dgm:pt>
    <dgm:pt modelId="{D6A4539E-484B-42AD-9BD5-A0A207F1D467}" type="sibTrans" cxnId="{BE210549-ED0E-4EDD-921A-4B498110921D}">
      <dgm:prSet/>
      <dgm:spPr/>
      <dgm:t>
        <a:bodyPr/>
        <a:lstStyle/>
        <a:p>
          <a:endParaRPr lang="en-US"/>
        </a:p>
      </dgm:t>
    </dgm:pt>
    <dgm:pt modelId="{0A2088AB-DF29-4DD5-AA6E-A2414631CB51}">
      <dgm:prSet/>
      <dgm:spPr/>
      <dgm:t>
        <a:bodyPr/>
        <a:lstStyle/>
        <a:p>
          <a:r>
            <a:rPr lang="en-CA" dirty="0"/>
            <a:t>R-squared</a:t>
          </a:r>
          <a:endParaRPr lang="en-US" dirty="0"/>
        </a:p>
      </dgm:t>
    </dgm:pt>
    <dgm:pt modelId="{E7F50AC9-5E5B-48F3-8D73-6774D63A4F7D}" type="parTrans" cxnId="{E917A754-30D3-469C-A52D-A80BA26373DB}">
      <dgm:prSet/>
      <dgm:spPr/>
      <dgm:t>
        <a:bodyPr/>
        <a:lstStyle/>
        <a:p>
          <a:endParaRPr lang="en-US"/>
        </a:p>
      </dgm:t>
    </dgm:pt>
    <dgm:pt modelId="{0353FDD9-D624-429D-A95E-28B4879C6CBE}" type="sibTrans" cxnId="{E917A754-30D3-469C-A52D-A80BA26373DB}">
      <dgm:prSet/>
      <dgm:spPr/>
      <dgm:t>
        <a:bodyPr/>
        <a:lstStyle/>
        <a:p>
          <a:endParaRPr lang="en-US"/>
        </a:p>
      </dgm:t>
    </dgm:pt>
    <dgm:pt modelId="{E9C17A14-64C4-4F43-8D94-DF2C387B75D0}">
      <dgm:prSet/>
      <dgm:spPr/>
      <dgm:t>
        <a:bodyPr/>
        <a:lstStyle/>
        <a:p>
          <a:r>
            <a:rPr lang="en-CA" dirty="0"/>
            <a:t>Percentage mean absolute error (PMAE)</a:t>
          </a:r>
          <a:endParaRPr lang="en-US" dirty="0"/>
        </a:p>
      </dgm:t>
    </dgm:pt>
    <dgm:pt modelId="{2B42984E-24F0-4A7D-A43A-E6A700E3DA3C}" type="parTrans" cxnId="{1CA98829-C046-4289-A972-6137DF7708E8}">
      <dgm:prSet/>
      <dgm:spPr/>
      <dgm:t>
        <a:bodyPr/>
        <a:lstStyle/>
        <a:p>
          <a:endParaRPr lang="en-US"/>
        </a:p>
      </dgm:t>
    </dgm:pt>
    <dgm:pt modelId="{A5231CFE-DC14-4A3E-B45F-C4CE9FB0A2C0}" type="sibTrans" cxnId="{1CA98829-C046-4289-A972-6137DF7708E8}">
      <dgm:prSet/>
      <dgm:spPr/>
      <dgm:t>
        <a:bodyPr/>
        <a:lstStyle/>
        <a:p>
          <a:endParaRPr lang="en-US"/>
        </a:p>
      </dgm:t>
    </dgm:pt>
    <dgm:pt modelId="{2A5A102D-66F9-4ED8-A9CC-48A3BFAA7422}">
      <dgm:prSet/>
      <dgm:spPr/>
      <dgm:t>
        <a:bodyPr/>
        <a:lstStyle/>
        <a:p>
          <a:r>
            <a:rPr lang="en-US" dirty="0"/>
            <a:t>Linear Regression: 0.99</a:t>
          </a:r>
        </a:p>
      </dgm:t>
    </dgm:pt>
    <dgm:pt modelId="{6C6AFC05-1881-4AE8-A7E6-D7CC6FCE035D}" type="parTrans" cxnId="{024FE7B4-786E-47B4-A580-D91991346C4F}">
      <dgm:prSet/>
      <dgm:spPr/>
      <dgm:t>
        <a:bodyPr/>
        <a:lstStyle/>
        <a:p>
          <a:endParaRPr lang="en-CA"/>
        </a:p>
      </dgm:t>
    </dgm:pt>
    <dgm:pt modelId="{EC618075-86E2-46C7-8E1C-F90A70661B48}" type="sibTrans" cxnId="{024FE7B4-786E-47B4-A580-D91991346C4F}">
      <dgm:prSet/>
      <dgm:spPr/>
      <dgm:t>
        <a:bodyPr/>
        <a:lstStyle/>
        <a:p>
          <a:endParaRPr lang="en-CA"/>
        </a:p>
      </dgm:t>
    </dgm:pt>
    <dgm:pt modelId="{9C3CA3F4-8F52-4686-ABAE-43573DD5754D}">
      <dgm:prSet/>
      <dgm:spPr/>
      <dgm:t>
        <a:bodyPr/>
        <a:lstStyle/>
        <a:p>
          <a:r>
            <a:rPr lang="en-US" dirty="0"/>
            <a:t>Decision Tree: 0.99</a:t>
          </a:r>
        </a:p>
      </dgm:t>
    </dgm:pt>
    <dgm:pt modelId="{CA83AC19-34FE-4851-B4E0-1719D1869B37}" type="parTrans" cxnId="{F7AF6E88-068A-4FC2-B81E-32A37A405631}">
      <dgm:prSet/>
      <dgm:spPr/>
      <dgm:t>
        <a:bodyPr/>
        <a:lstStyle/>
        <a:p>
          <a:endParaRPr lang="en-CA"/>
        </a:p>
      </dgm:t>
    </dgm:pt>
    <dgm:pt modelId="{FC287BC1-98DC-4919-9C88-B277FBB8C267}" type="sibTrans" cxnId="{F7AF6E88-068A-4FC2-B81E-32A37A405631}">
      <dgm:prSet/>
      <dgm:spPr/>
      <dgm:t>
        <a:bodyPr/>
        <a:lstStyle/>
        <a:p>
          <a:endParaRPr lang="en-CA"/>
        </a:p>
      </dgm:t>
    </dgm:pt>
    <dgm:pt modelId="{255E7549-584E-453B-841C-9C6C221A3E64}">
      <dgm:prSet/>
      <dgm:spPr/>
      <dgm:t>
        <a:bodyPr/>
        <a:lstStyle/>
        <a:p>
          <a:r>
            <a:rPr lang="en-US" dirty="0"/>
            <a:t>Linear Regression: 23</a:t>
          </a:r>
        </a:p>
      </dgm:t>
    </dgm:pt>
    <dgm:pt modelId="{2FCF88FD-5FA0-493F-AB15-F4BBF9C832DF}" type="parTrans" cxnId="{3CF58220-6362-43E8-9BF4-7A19781387BA}">
      <dgm:prSet/>
      <dgm:spPr/>
    </dgm:pt>
    <dgm:pt modelId="{CDE5EFEB-B7E2-4B03-A8D9-7E2673186008}" type="sibTrans" cxnId="{3CF58220-6362-43E8-9BF4-7A19781387BA}">
      <dgm:prSet/>
      <dgm:spPr/>
    </dgm:pt>
    <dgm:pt modelId="{5BAC1542-443D-4587-B1C6-297CA2511590}">
      <dgm:prSet/>
      <dgm:spPr/>
      <dgm:t>
        <a:bodyPr/>
        <a:lstStyle/>
        <a:p>
          <a:r>
            <a:rPr lang="en-US" dirty="0"/>
            <a:t>Decision Tree: 6</a:t>
          </a:r>
        </a:p>
      </dgm:t>
    </dgm:pt>
    <dgm:pt modelId="{E3D7053B-6DDD-4A79-B750-A8379E0C35D3}" type="parTrans" cxnId="{61498967-C97D-4419-A43D-FFBDCB44A32E}">
      <dgm:prSet/>
      <dgm:spPr/>
    </dgm:pt>
    <dgm:pt modelId="{A469787A-9E51-49F0-966F-3DE705C73ED9}" type="sibTrans" cxnId="{61498967-C97D-4419-A43D-FFBDCB44A32E}">
      <dgm:prSet/>
      <dgm:spPr/>
    </dgm:pt>
    <dgm:pt modelId="{B8CD8584-0321-41A7-86AC-86BE63FB1319}" type="pres">
      <dgm:prSet presAssocID="{22BAF838-2B83-4B20-B468-2C6736D39610}" presName="diagram" presStyleCnt="0">
        <dgm:presLayoutVars>
          <dgm:dir/>
          <dgm:resizeHandles val="exact"/>
        </dgm:presLayoutVars>
      </dgm:prSet>
      <dgm:spPr/>
    </dgm:pt>
    <dgm:pt modelId="{7B7AE940-97F6-4F14-9AEA-8D0C292E2917}" type="pres">
      <dgm:prSet presAssocID="{3C4107E2-99A3-4A02-8641-0231050C76D2}" presName="node" presStyleLbl="node1" presStyleIdx="0" presStyleCnt="3">
        <dgm:presLayoutVars>
          <dgm:bulletEnabled val="1"/>
        </dgm:presLayoutVars>
      </dgm:prSet>
      <dgm:spPr/>
    </dgm:pt>
    <dgm:pt modelId="{D38E7787-3326-419B-8298-97EB30812184}" type="pres">
      <dgm:prSet presAssocID="{D6A4539E-484B-42AD-9BD5-A0A207F1D467}" presName="sibTrans" presStyleCnt="0"/>
      <dgm:spPr/>
    </dgm:pt>
    <dgm:pt modelId="{2E5D27AA-986C-42A2-AF31-9C52408F0A54}" type="pres">
      <dgm:prSet presAssocID="{0A2088AB-DF29-4DD5-AA6E-A2414631CB51}" presName="node" presStyleLbl="node1" presStyleIdx="1" presStyleCnt="3">
        <dgm:presLayoutVars>
          <dgm:bulletEnabled val="1"/>
        </dgm:presLayoutVars>
      </dgm:prSet>
      <dgm:spPr/>
    </dgm:pt>
    <dgm:pt modelId="{ED33EC6D-5769-4D9F-905D-B74396403C9C}" type="pres">
      <dgm:prSet presAssocID="{0353FDD9-D624-429D-A95E-28B4879C6CBE}" presName="sibTrans" presStyleCnt="0"/>
      <dgm:spPr/>
    </dgm:pt>
    <dgm:pt modelId="{5AE4397E-A390-4FFA-BF8F-C8A13152862E}" type="pres">
      <dgm:prSet presAssocID="{E9C17A14-64C4-4F43-8D94-DF2C387B75D0}" presName="node" presStyleLbl="node1" presStyleIdx="2" presStyleCnt="3">
        <dgm:presLayoutVars>
          <dgm:bulletEnabled val="1"/>
        </dgm:presLayoutVars>
      </dgm:prSet>
      <dgm:spPr/>
    </dgm:pt>
  </dgm:ptLst>
  <dgm:cxnLst>
    <dgm:cxn modelId="{3CF58220-6362-43E8-9BF4-7A19781387BA}" srcId="{3C4107E2-99A3-4A02-8641-0231050C76D2}" destId="{255E7549-584E-453B-841C-9C6C221A3E64}" srcOrd="0" destOrd="0" parTransId="{2FCF88FD-5FA0-493F-AB15-F4BBF9C832DF}" sibTransId="{CDE5EFEB-B7E2-4B03-A8D9-7E2673186008}"/>
    <dgm:cxn modelId="{1CA98829-C046-4289-A972-6137DF7708E8}" srcId="{22BAF838-2B83-4B20-B468-2C6736D39610}" destId="{E9C17A14-64C4-4F43-8D94-DF2C387B75D0}" srcOrd="2" destOrd="0" parTransId="{2B42984E-24F0-4A7D-A43A-E6A700E3DA3C}" sibTransId="{A5231CFE-DC14-4A3E-B45F-C4CE9FB0A2C0}"/>
    <dgm:cxn modelId="{8D2C0934-6005-4AB8-B450-C985A566F2BC}" type="presOf" srcId="{5BAC1542-443D-4587-B1C6-297CA2511590}" destId="{7B7AE940-97F6-4F14-9AEA-8D0C292E2917}" srcOrd="0" destOrd="2" presId="urn:microsoft.com/office/officeart/2005/8/layout/default"/>
    <dgm:cxn modelId="{C3082638-CBAF-4BD0-B5E2-60C8429BA110}" type="presOf" srcId="{22BAF838-2B83-4B20-B468-2C6736D39610}" destId="{B8CD8584-0321-41A7-86AC-86BE63FB1319}" srcOrd="0" destOrd="0" presId="urn:microsoft.com/office/officeart/2005/8/layout/default"/>
    <dgm:cxn modelId="{61498967-C97D-4419-A43D-FFBDCB44A32E}" srcId="{3C4107E2-99A3-4A02-8641-0231050C76D2}" destId="{5BAC1542-443D-4587-B1C6-297CA2511590}" srcOrd="1" destOrd="0" parTransId="{E3D7053B-6DDD-4A79-B750-A8379E0C35D3}" sibTransId="{A469787A-9E51-49F0-966F-3DE705C73ED9}"/>
    <dgm:cxn modelId="{BE210549-ED0E-4EDD-921A-4B498110921D}" srcId="{22BAF838-2B83-4B20-B468-2C6736D39610}" destId="{3C4107E2-99A3-4A02-8641-0231050C76D2}" srcOrd="0" destOrd="0" parTransId="{90160B7F-3FF1-489C-A965-130878678C49}" sibTransId="{D6A4539E-484B-42AD-9BD5-A0A207F1D467}"/>
    <dgm:cxn modelId="{E917A754-30D3-469C-A52D-A80BA26373DB}" srcId="{22BAF838-2B83-4B20-B468-2C6736D39610}" destId="{0A2088AB-DF29-4DD5-AA6E-A2414631CB51}" srcOrd="1" destOrd="0" parTransId="{E7F50AC9-5E5B-48F3-8D73-6774D63A4F7D}" sibTransId="{0353FDD9-D624-429D-A95E-28B4879C6CBE}"/>
    <dgm:cxn modelId="{AAAA247A-6FD7-4C8E-9C03-06C81704247B}" type="presOf" srcId="{3C4107E2-99A3-4A02-8641-0231050C76D2}" destId="{7B7AE940-97F6-4F14-9AEA-8D0C292E2917}" srcOrd="0" destOrd="0" presId="urn:microsoft.com/office/officeart/2005/8/layout/default"/>
    <dgm:cxn modelId="{F7AF6E88-068A-4FC2-B81E-32A37A405631}" srcId="{0A2088AB-DF29-4DD5-AA6E-A2414631CB51}" destId="{9C3CA3F4-8F52-4686-ABAE-43573DD5754D}" srcOrd="1" destOrd="0" parTransId="{CA83AC19-34FE-4851-B4E0-1719D1869B37}" sibTransId="{FC287BC1-98DC-4919-9C88-B277FBB8C267}"/>
    <dgm:cxn modelId="{EEB60D99-7DE8-48E3-A908-A7AD7BCEDE41}" type="presOf" srcId="{9C3CA3F4-8F52-4686-ABAE-43573DD5754D}" destId="{2E5D27AA-986C-42A2-AF31-9C52408F0A54}" srcOrd="0" destOrd="2" presId="urn:microsoft.com/office/officeart/2005/8/layout/default"/>
    <dgm:cxn modelId="{024FE7B4-786E-47B4-A580-D91991346C4F}" srcId="{0A2088AB-DF29-4DD5-AA6E-A2414631CB51}" destId="{2A5A102D-66F9-4ED8-A9CC-48A3BFAA7422}" srcOrd="0" destOrd="0" parTransId="{6C6AFC05-1881-4AE8-A7E6-D7CC6FCE035D}" sibTransId="{EC618075-86E2-46C7-8E1C-F90A70661B48}"/>
    <dgm:cxn modelId="{93407CD5-A5EE-4297-917E-52448C1CE05D}" type="presOf" srcId="{255E7549-584E-453B-841C-9C6C221A3E64}" destId="{7B7AE940-97F6-4F14-9AEA-8D0C292E2917}" srcOrd="0" destOrd="1" presId="urn:microsoft.com/office/officeart/2005/8/layout/default"/>
    <dgm:cxn modelId="{B9BE6EE5-FE65-428F-A250-C828932B8FD6}" type="presOf" srcId="{E9C17A14-64C4-4F43-8D94-DF2C387B75D0}" destId="{5AE4397E-A390-4FFA-BF8F-C8A13152862E}" srcOrd="0" destOrd="0" presId="urn:microsoft.com/office/officeart/2005/8/layout/default"/>
    <dgm:cxn modelId="{DA1EEFE5-FB30-4078-83F6-50A7BD83FB40}" type="presOf" srcId="{2A5A102D-66F9-4ED8-A9CC-48A3BFAA7422}" destId="{2E5D27AA-986C-42A2-AF31-9C52408F0A54}" srcOrd="0" destOrd="1" presId="urn:microsoft.com/office/officeart/2005/8/layout/default"/>
    <dgm:cxn modelId="{9265FCF4-448F-4F07-B15C-57952E4D2A81}" type="presOf" srcId="{0A2088AB-DF29-4DD5-AA6E-A2414631CB51}" destId="{2E5D27AA-986C-42A2-AF31-9C52408F0A54}" srcOrd="0" destOrd="0" presId="urn:microsoft.com/office/officeart/2005/8/layout/default"/>
    <dgm:cxn modelId="{B45D2431-6DA1-4926-9063-EFA8DB760595}" type="presParOf" srcId="{B8CD8584-0321-41A7-86AC-86BE63FB1319}" destId="{7B7AE940-97F6-4F14-9AEA-8D0C292E2917}" srcOrd="0" destOrd="0" presId="urn:microsoft.com/office/officeart/2005/8/layout/default"/>
    <dgm:cxn modelId="{F7853F8A-DDF5-4498-B215-D1050FF3F513}" type="presParOf" srcId="{B8CD8584-0321-41A7-86AC-86BE63FB1319}" destId="{D38E7787-3326-419B-8298-97EB30812184}" srcOrd="1" destOrd="0" presId="urn:microsoft.com/office/officeart/2005/8/layout/default"/>
    <dgm:cxn modelId="{517432E9-D637-419D-B8AE-2A433D4001D8}" type="presParOf" srcId="{B8CD8584-0321-41A7-86AC-86BE63FB1319}" destId="{2E5D27AA-986C-42A2-AF31-9C52408F0A54}" srcOrd="2" destOrd="0" presId="urn:microsoft.com/office/officeart/2005/8/layout/default"/>
    <dgm:cxn modelId="{6A7D9F49-89A9-400B-800C-4A04AADCCB7C}" type="presParOf" srcId="{B8CD8584-0321-41A7-86AC-86BE63FB1319}" destId="{ED33EC6D-5769-4D9F-905D-B74396403C9C}" srcOrd="3" destOrd="0" presId="urn:microsoft.com/office/officeart/2005/8/layout/default"/>
    <dgm:cxn modelId="{96AF8FF6-22CE-4328-BCF0-D20F18118CB9}" type="presParOf" srcId="{B8CD8584-0321-41A7-86AC-86BE63FB1319}" destId="{5AE4397E-A390-4FFA-BF8F-C8A13152862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BD2B477-3D15-484B-8954-E28AC10DB6F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57C8EB-12EC-4ED7-9329-F6D07850EAC2}">
      <dgm:prSet/>
      <dgm:spPr/>
      <dgm:t>
        <a:bodyPr/>
        <a:lstStyle/>
        <a:p>
          <a:r>
            <a:rPr lang="en-CA" dirty="0"/>
            <a:t>Apply PCA</a:t>
          </a:r>
          <a:endParaRPr lang="en-US" dirty="0"/>
        </a:p>
      </dgm:t>
    </dgm:pt>
    <dgm:pt modelId="{B8067CB5-F07D-494E-9BE6-DBA6A394DEDE}" type="parTrans" cxnId="{5142412B-4DAD-43F5-99E0-74B47B6CA65A}">
      <dgm:prSet/>
      <dgm:spPr/>
      <dgm:t>
        <a:bodyPr/>
        <a:lstStyle/>
        <a:p>
          <a:endParaRPr lang="en-US"/>
        </a:p>
      </dgm:t>
    </dgm:pt>
    <dgm:pt modelId="{F375B0D6-0775-4C0D-83F9-5674F1E98A7D}" type="sibTrans" cxnId="{5142412B-4DAD-43F5-99E0-74B47B6CA65A}">
      <dgm:prSet/>
      <dgm:spPr/>
      <dgm:t>
        <a:bodyPr/>
        <a:lstStyle/>
        <a:p>
          <a:endParaRPr lang="en-US"/>
        </a:p>
      </dgm:t>
    </dgm:pt>
    <dgm:pt modelId="{7BB6C45B-8E12-4701-99D2-32F7F3D78C1A}">
      <dgm:prSet/>
      <dgm:spPr/>
      <dgm:t>
        <a:bodyPr/>
        <a:lstStyle/>
        <a:p>
          <a:r>
            <a:rPr lang="en-US" dirty="0"/>
            <a:t>Random forest</a:t>
          </a:r>
        </a:p>
      </dgm:t>
    </dgm:pt>
    <dgm:pt modelId="{82353D92-5997-40B9-A819-18F56DACF540}" type="parTrans" cxnId="{65F4B40F-80D7-48B1-A6EA-62B1DF1A6268}">
      <dgm:prSet/>
      <dgm:spPr/>
      <dgm:t>
        <a:bodyPr/>
        <a:lstStyle/>
        <a:p>
          <a:endParaRPr lang="en-US"/>
        </a:p>
      </dgm:t>
    </dgm:pt>
    <dgm:pt modelId="{88F5AFC0-569D-4E1C-80E1-6490EF300113}" type="sibTrans" cxnId="{65F4B40F-80D7-48B1-A6EA-62B1DF1A6268}">
      <dgm:prSet/>
      <dgm:spPr/>
      <dgm:t>
        <a:bodyPr/>
        <a:lstStyle/>
        <a:p>
          <a:endParaRPr lang="en-US"/>
        </a:p>
      </dgm:t>
    </dgm:pt>
    <dgm:pt modelId="{AB21AB48-271A-4163-88C5-F9C6C65B25D4}">
      <dgm:prSet/>
      <dgm:spPr/>
      <dgm:t>
        <a:bodyPr/>
        <a:lstStyle/>
        <a:p>
          <a:r>
            <a:rPr lang="en-CA" dirty="0" err="1"/>
            <a:t>kNN</a:t>
          </a:r>
          <a:endParaRPr lang="en-US" dirty="0"/>
        </a:p>
      </dgm:t>
    </dgm:pt>
    <dgm:pt modelId="{0EE66D26-0A40-4486-8A54-92D64C0338C2}" type="parTrans" cxnId="{2DD02719-0429-444C-BB20-F104BF11A4B6}">
      <dgm:prSet/>
      <dgm:spPr/>
      <dgm:t>
        <a:bodyPr/>
        <a:lstStyle/>
        <a:p>
          <a:endParaRPr lang="en-US"/>
        </a:p>
      </dgm:t>
    </dgm:pt>
    <dgm:pt modelId="{204BD265-A383-4727-B31A-49D8F452D5CC}" type="sibTrans" cxnId="{2DD02719-0429-444C-BB20-F104BF11A4B6}">
      <dgm:prSet/>
      <dgm:spPr/>
      <dgm:t>
        <a:bodyPr/>
        <a:lstStyle/>
        <a:p>
          <a:endParaRPr lang="en-US"/>
        </a:p>
      </dgm:t>
    </dgm:pt>
    <dgm:pt modelId="{87811693-19F3-4070-8ECB-F59516502913}">
      <dgm:prSet/>
      <dgm:spPr/>
      <dgm:t>
        <a:bodyPr/>
        <a:lstStyle/>
        <a:p>
          <a:r>
            <a:rPr lang="en-CA" dirty="0"/>
            <a:t>Neural Networks</a:t>
          </a:r>
          <a:endParaRPr lang="en-US" dirty="0"/>
        </a:p>
      </dgm:t>
    </dgm:pt>
    <dgm:pt modelId="{37BFB72A-F465-4DD7-9B9E-31F2080FBC49}" type="parTrans" cxnId="{BBC696D5-6107-41E4-92C8-552C26EC6815}">
      <dgm:prSet/>
      <dgm:spPr/>
      <dgm:t>
        <a:bodyPr/>
        <a:lstStyle/>
        <a:p>
          <a:endParaRPr lang="en-US"/>
        </a:p>
      </dgm:t>
    </dgm:pt>
    <dgm:pt modelId="{ACA69CD4-F00A-412D-A717-F45731884277}" type="sibTrans" cxnId="{BBC696D5-6107-41E4-92C8-552C26EC6815}">
      <dgm:prSet/>
      <dgm:spPr/>
      <dgm:t>
        <a:bodyPr/>
        <a:lstStyle/>
        <a:p>
          <a:endParaRPr lang="en-US"/>
        </a:p>
      </dgm:t>
    </dgm:pt>
    <dgm:pt modelId="{4708C729-51C8-4D2D-BDB1-E52C33AA4B6D}">
      <dgm:prSet/>
      <dgm:spPr/>
      <dgm:t>
        <a:bodyPr/>
        <a:lstStyle/>
        <a:p>
          <a:r>
            <a:rPr lang="en-US" dirty="0"/>
            <a:t>Finetune linear regression and decision tree</a:t>
          </a:r>
        </a:p>
      </dgm:t>
    </dgm:pt>
    <dgm:pt modelId="{743E2B84-05C8-4E25-B33E-BC0E7882A677}" type="parTrans" cxnId="{0DBD7C43-72CA-4344-A3D6-9DAC1392E24E}">
      <dgm:prSet/>
      <dgm:spPr/>
    </dgm:pt>
    <dgm:pt modelId="{81140E80-286D-41E0-A794-E69CF20733D1}" type="sibTrans" cxnId="{0DBD7C43-72CA-4344-A3D6-9DAC1392E24E}">
      <dgm:prSet/>
      <dgm:spPr/>
    </dgm:pt>
    <dgm:pt modelId="{CC49A1F9-DA44-4F98-BD25-6D1340B3EDC0}" type="pres">
      <dgm:prSet presAssocID="{FBD2B477-3D15-484B-8954-E28AC10DB6F7}" presName="linear" presStyleCnt="0">
        <dgm:presLayoutVars>
          <dgm:animLvl val="lvl"/>
          <dgm:resizeHandles val="exact"/>
        </dgm:presLayoutVars>
      </dgm:prSet>
      <dgm:spPr/>
    </dgm:pt>
    <dgm:pt modelId="{AEB61ED2-896F-4CB6-9347-54E05FAC8629}" type="pres">
      <dgm:prSet presAssocID="{7057C8EB-12EC-4ED7-9329-F6D07850EAC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1D6023D-0A1A-45E1-B39E-C2DAADC7565D}" type="pres">
      <dgm:prSet presAssocID="{F375B0D6-0775-4C0D-83F9-5674F1E98A7D}" presName="spacer" presStyleCnt="0"/>
      <dgm:spPr/>
    </dgm:pt>
    <dgm:pt modelId="{BA9DD914-0AF3-442A-A4C5-2B99E265B09B}" type="pres">
      <dgm:prSet presAssocID="{4708C729-51C8-4D2D-BDB1-E52C33AA4B6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0806A87-0707-408F-9C94-F31FC5F5F72B}" type="pres">
      <dgm:prSet presAssocID="{81140E80-286D-41E0-A794-E69CF20733D1}" presName="spacer" presStyleCnt="0"/>
      <dgm:spPr/>
    </dgm:pt>
    <dgm:pt modelId="{FAC551C8-85FF-43E3-A40F-FE60BC704D49}" type="pres">
      <dgm:prSet presAssocID="{7BB6C45B-8E12-4701-99D2-32F7F3D78C1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D150767-4D28-479C-B405-B98BFB701855}" type="pres">
      <dgm:prSet presAssocID="{88F5AFC0-569D-4E1C-80E1-6490EF300113}" presName="spacer" presStyleCnt="0"/>
      <dgm:spPr/>
    </dgm:pt>
    <dgm:pt modelId="{C1E145C5-A8AE-4AE4-8E98-2438D81AC14D}" type="pres">
      <dgm:prSet presAssocID="{AB21AB48-271A-4163-88C5-F9C6C65B25D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5AE9C11-0973-45F2-B3ED-F57B43B172E4}" type="pres">
      <dgm:prSet presAssocID="{204BD265-A383-4727-B31A-49D8F452D5CC}" presName="spacer" presStyleCnt="0"/>
      <dgm:spPr/>
    </dgm:pt>
    <dgm:pt modelId="{286E2FC7-6C8A-46FC-860E-F2BC4AA37259}" type="pres">
      <dgm:prSet presAssocID="{87811693-19F3-4070-8ECB-F5951650291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5F4B40F-80D7-48B1-A6EA-62B1DF1A6268}" srcId="{FBD2B477-3D15-484B-8954-E28AC10DB6F7}" destId="{7BB6C45B-8E12-4701-99D2-32F7F3D78C1A}" srcOrd="2" destOrd="0" parTransId="{82353D92-5997-40B9-A819-18F56DACF540}" sibTransId="{88F5AFC0-569D-4E1C-80E1-6490EF300113}"/>
    <dgm:cxn modelId="{2DD02719-0429-444C-BB20-F104BF11A4B6}" srcId="{FBD2B477-3D15-484B-8954-E28AC10DB6F7}" destId="{AB21AB48-271A-4163-88C5-F9C6C65B25D4}" srcOrd="3" destOrd="0" parTransId="{0EE66D26-0A40-4486-8A54-92D64C0338C2}" sibTransId="{204BD265-A383-4727-B31A-49D8F452D5CC}"/>
    <dgm:cxn modelId="{2F735023-C0EE-4DAB-8475-129995D280D2}" type="presOf" srcId="{7057C8EB-12EC-4ED7-9329-F6D07850EAC2}" destId="{AEB61ED2-896F-4CB6-9347-54E05FAC8629}" srcOrd="0" destOrd="0" presId="urn:microsoft.com/office/officeart/2005/8/layout/vList2"/>
    <dgm:cxn modelId="{5142412B-4DAD-43F5-99E0-74B47B6CA65A}" srcId="{FBD2B477-3D15-484B-8954-E28AC10DB6F7}" destId="{7057C8EB-12EC-4ED7-9329-F6D07850EAC2}" srcOrd="0" destOrd="0" parTransId="{B8067CB5-F07D-494E-9BE6-DBA6A394DEDE}" sibTransId="{F375B0D6-0775-4C0D-83F9-5674F1E98A7D}"/>
    <dgm:cxn modelId="{80D03A3E-5177-40D9-8D09-C43E5233D713}" type="presOf" srcId="{AB21AB48-271A-4163-88C5-F9C6C65B25D4}" destId="{C1E145C5-A8AE-4AE4-8E98-2438D81AC14D}" srcOrd="0" destOrd="0" presId="urn:microsoft.com/office/officeart/2005/8/layout/vList2"/>
    <dgm:cxn modelId="{0DBD7C43-72CA-4344-A3D6-9DAC1392E24E}" srcId="{FBD2B477-3D15-484B-8954-E28AC10DB6F7}" destId="{4708C729-51C8-4D2D-BDB1-E52C33AA4B6D}" srcOrd="1" destOrd="0" parTransId="{743E2B84-05C8-4E25-B33E-BC0E7882A677}" sibTransId="{81140E80-286D-41E0-A794-E69CF20733D1}"/>
    <dgm:cxn modelId="{4F0AD147-2DB1-4E86-87D9-4BF150D28C11}" type="presOf" srcId="{4708C729-51C8-4D2D-BDB1-E52C33AA4B6D}" destId="{BA9DD914-0AF3-442A-A4C5-2B99E265B09B}" srcOrd="0" destOrd="0" presId="urn:microsoft.com/office/officeart/2005/8/layout/vList2"/>
    <dgm:cxn modelId="{AA130094-5F04-4C76-BE3F-1495ABEFFC66}" type="presOf" srcId="{87811693-19F3-4070-8ECB-F59516502913}" destId="{286E2FC7-6C8A-46FC-860E-F2BC4AA37259}" srcOrd="0" destOrd="0" presId="urn:microsoft.com/office/officeart/2005/8/layout/vList2"/>
    <dgm:cxn modelId="{ED0931C4-BE53-43AF-970A-BECC6BF92971}" type="presOf" srcId="{FBD2B477-3D15-484B-8954-E28AC10DB6F7}" destId="{CC49A1F9-DA44-4F98-BD25-6D1340B3EDC0}" srcOrd="0" destOrd="0" presId="urn:microsoft.com/office/officeart/2005/8/layout/vList2"/>
    <dgm:cxn modelId="{B7181CC7-86D8-43AF-AB4A-5EA877BEF019}" type="presOf" srcId="{7BB6C45B-8E12-4701-99D2-32F7F3D78C1A}" destId="{FAC551C8-85FF-43E3-A40F-FE60BC704D49}" srcOrd="0" destOrd="0" presId="urn:microsoft.com/office/officeart/2005/8/layout/vList2"/>
    <dgm:cxn modelId="{BBC696D5-6107-41E4-92C8-552C26EC6815}" srcId="{FBD2B477-3D15-484B-8954-E28AC10DB6F7}" destId="{87811693-19F3-4070-8ECB-F59516502913}" srcOrd="4" destOrd="0" parTransId="{37BFB72A-F465-4DD7-9B9E-31F2080FBC49}" sibTransId="{ACA69CD4-F00A-412D-A717-F45731884277}"/>
    <dgm:cxn modelId="{36B4F6B0-87A2-49EC-9DC8-BD7D0D3C8E91}" type="presParOf" srcId="{CC49A1F9-DA44-4F98-BD25-6D1340B3EDC0}" destId="{AEB61ED2-896F-4CB6-9347-54E05FAC8629}" srcOrd="0" destOrd="0" presId="urn:microsoft.com/office/officeart/2005/8/layout/vList2"/>
    <dgm:cxn modelId="{2121C4E4-EC9C-47A5-BD19-98A3244FA54A}" type="presParOf" srcId="{CC49A1F9-DA44-4F98-BD25-6D1340B3EDC0}" destId="{D1D6023D-0A1A-45E1-B39E-C2DAADC7565D}" srcOrd="1" destOrd="0" presId="urn:microsoft.com/office/officeart/2005/8/layout/vList2"/>
    <dgm:cxn modelId="{D704002E-6938-4D94-9880-DE8585868F62}" type="presParOf" srcId="{CC49A1F9-DA44-4F98-BD25-6D1340B3EDC0}" destId="{BA9DD914-0AF3-442A-A4C5-2B99E265B09B}" srcOrd="2" destOrd="0" presId="urn:microsoft.com/office/officeart/2005/8/layout/vList2"/>
    <dgm:cxn modelId="{B5306026-7C38-4CF6-A89B-80FB71CD2869}" type="presParOf" srcId="{CC49A1F9-DA44-4F98-BD25-6D1340B3EDC0}" destId="{40806A87-0707-408F-9C94-F31FC5F5F72B}" srcOrd="3" destOrd="0" presId="urn:microsoft.com/office/officeart/2005/8/layout/vList2"/>
    <dgm:cxn modelId="{73CC8680-85C2-4754-A6D9-E1823EDBA50E}" type="presParOf" srcId="{CC49A1F9-DA44-4F98-BD25-6D1340B3EDC0}" destId="{FAC551C8-85FF-43E3-A40F-FE60BC704D49}" srcOrd="4" destOrd="0" presId="urn:microsoft.com/office/officeart/2005/8/layout/vList2"/>
    <dgm:cxn modelId="{C0227AF1-87D7-4836-9835-767161026203}" type="presParOf" srcId="{CC49A1F9-DA44-4F98-BD25-6D1340B3EDC0}" destId="{BD150767-4D28-479C-B405-B98BFB701855}" srcOrd="5" destOrd="0" presId="urn:microsoft.com/office/officeart/2005/8/layout/vList2"/>
    <dgm:cxn modelId="{ABD432F9-732B-46AD-8B0C-5AE9F9E9FE37}" type="presParOf" srcId="{CC49A1F9-DA44-4F98-BD25-6D1340B3EDC0}" destId="{C1E145C5-A8AE-4AE4-8E98-2438D81AC14D}" srcOrd="6" destOrd="0" presId="urn:microsoft.com/office/officeart/2005/8/layout/vList2"/>
    <dgm:cxn modelId="{4B57A5F2-63D1-46D1-9B39-D488068EAB38}" type="presParOf" srcId="{CC49A1F9-DA44-4F98-BD25-6D1340B3EDC0}" destId="{15AE9C11-0973-45F2-B3ED-F57B43B172E4}" srcOrd="7" destOrd="0" presId="urn:microsoft.com/office/officeart/2005/8/layout/vList2"/>
    <dgm:cxn modelId="{7601B806-ADDE-4351-A0D6-B47F886862AB}" type="presParOf" srcId="{CC49A1F9-DA44-4F98-BD25-6D1340B3EDC0}" destId="{286E2FC7-6C8A-46FC-860E-F2BC4AA3725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F344E-EB46-4E8C-BF94-FF7F36D259A0}">
      <dsp:nvSpPr>
        <dsp:cNvPr id="0" name=""/>
        <dsp:cNvSpPr/>
      </dsp:nvSpPr>
      <dsp:spPr>
        <a:xfrm>
          <a:off x="3315" y="718020"/>
          <a:ext cx="1253601" cy="1253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7341A-712D-400E-A05F-898DEC729CD8}">
      <dsp:nvSpPr>
        <dsp:cNvPr id="0" name=""/>
        <dsp:cNvSpPr/>
      </dsp:nvSpPr>
      <dsp:spPr>
        <a:xfrm>
          <a:off x="3315" y="2098849"/>
          <a:ext cx="3581718" cy="587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1400" kern="1200"/>
            <a:t>Predict CO2 emissions (g/km) using car features</a:t>
          </a:r>
          <a:endParaRPr lang="en-US" sz="1400" kern="1200"/>
        </a:p>
      </dsp:txBody>
      <dsp:txXfrm>
        <a:off x="3315" y="2098849"/>
        <a:ext cx="3581718" cy="587625"/>
      </dsp:txXfrm>
    </dsp:sp>
    <dsp:sp modelId="{4BFA2040-F586-4E3C-B5AE-1AD83630CB7F}">
      <dsp:nvSpPr>
        <dsp:cNvPr id="0" name=""/>
        <dsp:cNvSpPr/>
      </dsp:nvSpPr>
      <dsp:spPr>
        <a:xfrm>
          <a:off x="3315" y="2745650"/>
          <a:ext cx="3581718" cy="931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48AE58-0533-41C8-AB27-2FE442883D2D}">
      <dsp:nvSpPr>
        <dsp:cNvPr id="0" name=""/>
        <dsp:cNvSpPr/>
      </dsp:nvSpPr>
      <dsp:spPr>
        <a:xfrm>
          <a:off x="4211834" y="694188"/>
          <a:ext cx="1253601" cy="1253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8A7C0-4530-44CB-9C27-19B1E1BB803A}">
      <dsp:nvSpPr>
        <dsp:cNvPr id="0" name=""/>
        <dsp:cNvSpPr/>
      </dsp:nvSpPr>
      <dsp:spPr>
        <a:xfrm>
          <a:off x="4211834" y="2077066"/>
          <a:ext cx="3581718" cy="587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1400" kern="1200"/>
            <a:t>Potential Impact:</a:t>
          </a:r>
          <a:endParaRPr lang="en-US" sz="1400" kern="1200"/>
        </a:p>
      </dsp:txBody>
      <dsp:txXfrm>
        <a:off x="4211834" y="2077066"/>
        <a:ext cx="3581718" cy="587625"/>
      </dsp:txXfrm>
    </dsp:sp>
    <dsp:sp modelId="{E96015C3-10C9-4F2D-A65A-51F5606ADB89}">
      <dsp:nvSpPr>
        <dsp:cNvPr id="0" name=""/>
        <dsp:cNvSpPr/>
      </dsp:nvSpPr>
      <dsp:spPr>
        <a:xfrm>
          <a:off x="4211834" y="2724821"/>
          <a:ext cx="3581718" cy="975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Quantify CO2 emissions for a given car</a:t>
          </a:r>
          <a:endParaRPr lang="en-US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Potentially quantify vehicular CO2 emissions in a city</a:t>
          </a:r>
          <a:endParaRPr lang="en-US" sz="1600" kern="1200" dirty="0"/>
        </a:p>
      </dsp:txBody>
      <dsp:txXfrm>
        <a:off x="4211834" y="2724821"/>
        <a:ext cx="3581718" cy="975807"/>
      </dsp:txXfrm>
    </dsp:sp>
    <dsp:sp modelId="{49C870F8-9597-42F2-BCC3-5E431E7630B4}">
      <dsp:nvSpPr>
        <dsp:cNvPr id="0" name=""/>
        <dsp:cNvSpPr/>
      </dsp:nvSpPr>
      <dsp:spPr>
        <a:xfrm>
          <a:off x="8420354" y="694188"/>
          <a:ext cx="1253601" cy="12536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8EFBB-587D-45AF-8F75-28AC762BCFE2}">
      <dsp:nvSpPr>
        <dsp:cNvPr id="0" name=""/>
        <dsp:cNvSpPr/>
      </dsp:nvSpPr>
      <dsp:spPr>
        <a:xfrm>
          <a:off x="8420354" y="2077066"/>
          <a:ext cx="3581718" cy="587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Assess how technology has evolved in reducing CO2 emissions from 1995 – 2023 </a:t>
          </a:r>
        </a:p>
      </dsp:txBody>
      <dsp:txXfrm>
        <a:off x="8420354" y="2077066"/>
        <a:ext cx="3581718" cy="587625"/>
      </dsp:txXfrm>
    </dsp:sp>
    <dsp:sp modelId="{AD761C9A-328A-44F1-9BEC-A12010B60AEC}">
      <dsp:nvSpPr>
        <dsp:cNvPr id="0" name=""/>
        <dsp:cNvSpPr/>
      </dsp:nvSpPr>
      <dsp:spPr>
        <a:xfrm>
          <a:off x="8420354" y="2724821"/>
          <a:ext cx="3581718" cy="975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1E45F4-B10F-4619-BD67-94B111611B6C}">
      <dsp:nvSpPr>
        <dsp:cNvPr id="0" name=""/>
        <dsp:cNvSpPr/>
      </dsp:nvSpPr>
      <dsp:spPr>
        <a:xfrm>
          <a:off x="0" y="397858"/>
          <a:ext cx="8734425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704061-1FA6-44E9-991E-C3F61271803A}">
      <dsp:nvSpPr>
        <dsp:cNvPr id="0" name=""/>
        <dsp:cNvSpPr/>
      </dsp:nvSpPr>
      <dsp:spPr>
        <a:xfrm>
          <a:off x="436721" y="58378"/>
          <a:ext cx="6114097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098" tIns="0" rIns="231098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(27k rows, 15 columns)</a:t>
          </a:r>
        </a:p>
      </dsp:txBody>
      <dsp:txXfrm>
        <a:off x="469865" y="91522"/>
        <a:ext cx="6047809" cy="612672"/>
      </dsp:txXfrm>
    </dsp:sp>
    <dsp:sp modelId="{162ADAFC-A905-4DE4-BAEC-7057C54AE698}">
      <dsp:nvSpPr>
        <dsp:cNvPr id="0" name=""/>
        <dsp:cNvSpPr/>
      </dsp:nvSpPr>
      <dsp:spPr>
        <a:xfrm>
          <a:off x="0" y="1441138"/>
          <a:ext cx="8734425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48885"/>
              <a:satOff val="-4777"/>
              <a:lumOff val="50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4BAC9D-830A-4C2C-BC3D-339FE26A1E0A}">
      <dsp:nvSpPr>
        <dsp:cNvPr id="0" name=""/>
        <dsp:cNvSpPr/>
      </dsp:nvSpPr>
      <dsp:spPr>
        <a:xfrm>
          <a:off x="436721" y="1101658"/>
          <a:ext cx="6114097" cy="678960"/>
        </a:xfrm>
        <a:prstGeom prst="roundRect">
          <a:avLst/>
        </a:prstGeom>
        <a:solidFill>
          <a:schemeClr val="accent2">
            <a:hueOff val="-748885"/>
            <a:satOff val="-4777"/>
            <a:lumOff val="50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098" tIns="0" rIns="231098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Target variable: CO2 emissions (g/km)</a:t>
          </a:r>
          <a:endParaRPr lang="en-US" sz="2300" kern="1200" dirty="0"/>
        </a:p>
      </dsp:txBody>
      <dsp:txXfrm>
        <a:off x="469865" y="1134802"/>
        <a:ext cx="6047809" cy="612672"/>
      </dsp:txXfrm>
    </dsp:sp>
    <dsp:sp modelId="{7FA4F50B-5B51-4DD1-8983-72D696046B0E}">
      <dsp:nvSpPr>
        <dsp:cNvPr id="0" name=""/>
        <dsp:cNvSpPr/>
      </dsp:nvSpPr>
      <dsp:spPr>
        <a:xfrm>
          <a:off x="0" y="2484418"/>
          <a:ext cx="8734425" cy="362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97770"/>
              <a:satOff val="-9554"/>
              <a:lumOff val="10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7888" tIns="479044" rIns="677888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300" kern="1200"/>
            <a:t>Car year 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300" kern="1200"/>
            <a:t>Car make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300" kern="1200" dirty="0"/>
            <a:t>Vehicle class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300" kern="1200" dirty="0"/>
            <a:t>Engine size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Fuel Type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300" kern="1200" dirty="0"/>
            <a:t>Transmission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300" kern="1200"/>
            <a:t>Cylinders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300" kern="1200"/>
            <a:t>Fuel consumption (city/hwy/combined)</a:t>
          </a:r>
          <a:endParaRPr lang="en-US" sz="2300" kern="1200"/>
        </a:p>
      </dsp:txBody>
      <dsp:txXfrm>
        <a:off x="0" y="2484418"/>
        <a:ext cx="8734425" cy="3622500"/>
      </dsp:txXfrm>
    </dsp:sp>
    <dsp:sp modelId="{3EFEEF67-F3B1-49BC-9FE7-DFCE2C0AE6E8}">
      <dsp:nvSpPr>
        <dsp:cNvPr id="0" name=""/>
        <dsp:cNvSpPr/>
      </dsp:nvSpPr>
      <dsp:spPr>
        <a:xfrm>
          <a:off x="436721" y="2144939"/>
          <a:ext cx="6114097" cy="678960"/>
        </a:xfrm>
        <a:prstGeom prst="roundRect">
          <a:avLst/>
        </a:prstGeom>
        <a:solidFill>
          <a:schemeClr val="accent2">
            <a:hueOff val="-1497770"/>
            <a:satOff val="-9554"/>
            <a:lumOff val="10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098" tIns="0" rIns="231098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Features: </a:t>
          </a:r>
          <a:endParaRPr lang="en-US" sz="2300" kern="1200"/>
        </a:p>
      </dsp:txBody>
      <dsp:txXfrm>
        <a:off x="469865" y="2178083"/>
        <a:ext cx="6047809" cy="6126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BB258-5D08-4248-944E-AA62E7C6CF04}">
      <dsp:nvSpPr>
        <dsp:cNvPr id="0" name=""/>
        <dsp:cNvSpPr/>
      </dsp:nvSpPr>
      <dsp:spPr>
        <a:xfrm>
          <a:off x="0" y="512"/>
          <a:ext cx="11274425" cy="11984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49FE18-9C4E-4E80-9A2E-8F98A751577E}">
      <dsp:nvSpPr>
        <dsp:cNvPr id="0" name=""/>
        <dsp:cNvSpPr/>
      </dsp:nvSpPr>
      <dsp:spPr>
        <a:xfrm>
          <a:off x="362545" y="270173"/>
          <a:ext cx="659173" cy="6591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1516A-92B2-422E-BAF7-6341EF0DA92A}">
      <dsp:nvSpPr>
        <dsp:cNvPr id="0" name=""/>
        <dsp:cNvSpPr/>
      </dsp:nvSpPr>
      <dsp:spPr>
        <a:xfrm>
          <a:off x="1384263" y="512"/>
          <a:ext cx="5073491" cy="1198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41" tIns="126841" rIns="126841" bIns="12684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Strong positive correlation between CO2 emissions and:</a:t>
          </a:r>
          <a:endParaRPr lang="en-US" sz="2300" kern="1200" dirty="0"/>
        </a:p>
      </dsp:txBody>
      <dsp:txXfrm>
        <a:off x="1384263" y="512"/>
        <a:ext cx="5073491" cy="1198496"/>
      </dsp:txXfrm>
    </dsp:sp>
    <dsp:sp modelId="{E9919ED5-AAD3-4645-8729-C031181FD0B2}">
      <dsp:nvSpPr>
        <dsp:cNvPr id="0" name=""/>
        <dsp:cNvSpPr/>
      </dsp:nvSpPr>
      <dsp:spPr>
        <a:xfrm>
          <a:off x="6457755" y="512"/>
          <a:ext cx="4816669" cy="1198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41" tIns="126841" rIns="126841" bIns="12684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Fuel consumption</a:t>
          </a:r>
          <a:endParaRPr lang="en-US" sz="1600" kern="120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Cylinders</a:t>
          </a:r>
          <a:endParaRPr lang="en-US" sz="1600" kern="120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Engine size</a:t>
          </a:r>
          <a:endParaRPr lang="en-US" sz="1600" kern="1200"/>
        </a:p>
      </dsp:txBody>
      <dsp:txXfrm>
        <a:off x="6457755" y="512"/>
        <a:ext cx="4816669" cy="1198496"/>
      </dsp:txXfrm>
    </dsp:sp>
    <dsp:sp modelId="{2E401649-7633-4667-9735-652856CFFC1D}">
      <dsp:nvSpPr>
        <dsp:cNvPr id="0" name=""/>
        <dsp:cNvSpPr/>
      </dsp:nvSpPr>
      <dsp:spPr>
        <a:xfrm>
          <a:off x="0" y="1498633"/>
          <a:ext cx="11274425" cy="11984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8A0CD7-1139-46BF-A1B6-7058257EEA9E}">
      <dsp:nvSpPr>
        <dsp:cNvPr id="0" name=""/>
        <dsp:cNvSpPr/>
      </dsp:nvSpPr>
      <dsp:spPr>
        <a:xfrm>
          <a:off x="362545" y="1768294"/>
          <a:ext cx="659173" cy="6591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FFF3B-AA22-47D4-A3B2-63C78625A1F0}">
      <dsp:nvSpPr>
        <dsp:cNvPr id="0" name=""/>
        <dsp:cNvSpPr/>
      </dsp:nvSpPr>
      <dsp:spPr>
        <a:xfrm>
          <a:off x="1384263" y="1498633"/>
          <a:ext cx="9890161" cy="1198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41" tIns="126841" rIns="126841" bIns="12684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Bigger vehicles emit more CO2</a:t>
          </a:r>
          <a:endParaRPr lang="en-US" sz="2300" kern="1200"/>
        </a:p>
      </dsp:txBody>
      <dsp:txXfrm>
        <a:off x="1384263" y="1498633"/>
        <a:ext cx="9890161" cy="1198496"/>
      </dsp:txXfrm>
    </dsp:sp>
    <dsp:sp modelId="{99A3F232-7585-483F-AE3A-530318685BB5}">
      <dsp:nvSpPr>
        <dsp:cNvPr id="0" name=""/>
        <dsp:cNvSpPr/>
      </dsp:nvSpPr>
      <dsp:spPr>
        <a:xfrm>
          <a:off x="0" y="2996754"/>
          <a:ext cx="11274425" cy="11984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4616F9-FAF6-47C8-B29B-995B0C434F0F}">
      <dsp:nvSpPr>
        <dsp:cNvPr id="0" name=""/>
        <dsp:cNvSpPr/>
      </dsp:nvSpPr>
      <dsp:spPr>
        <a:xfrm>
          <a:off x="362545" y="3266415"/>
          <a:ext cx="659173" cy="6591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AA51E0-2615-405D-9E99-591AE30840FE}">
      <dsp:nvSpPr>
        <dsp:cNvPr id="0" name=""/>
        <dsp:cNvSpPr/>
      </dsp:nvSpPr>
      <dsp:spPr>
        <a:xfrm>
          <a:off x="1384263" y="2996754"/>
          <a:ext cx="5073491" cy="1198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41" tIns="126841" rIns="126841" bIns="12684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No strong correlation between year of car make and CO2 emissions</a:t>
          </a:r>
          <a:endParaRPr lang="en-US" sz="2300" kern="1200" dirty="0"/>
        </a:p>
      </dsp:txBody>
      <dsp:txXfrm>
        <a:off x="1384263" y="2996754"/>
        <a:ext cx="5073491" cy="1198496"/>
      </dsp:txXfrm>
    </dsp:sp>
    <dsp:sp modelId="{C171D509-6FC0-47A5-8C04-31A59F493125}">
      <dsp:nvSpPr>
        <dsp:cNvPr id="0" name=""/>
        <dsp:cNvSpPr/>
      </dsp:nvSpPr>
      <dsp:spPr>
        <a:xfrm>
          <a:off x="6457755" y="2996754"/>
          <a:ext cx="4816669" cy="1198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41" tIns="126841" rIns="126841" bIns="12684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Suggests no drastic change in technology</a:t>
          </a:r>
        </a:p>
      </dsp:txBody>
      <dsp:txXfrm>
        <a:off x="6457755" y="2996754"/>
        <a:ext cx="4816669" cy="11984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AE66DB-A246-4965-92CB-B6E58A43B0F5}">
      <dsp:nvSpPr>
        <dsp:cNvPr id="0" name=""/>
        <dsp:cNvSpPr/>
      </dsp:nvSpPr>
      <dsp:spPr>
        <a:xfrm>
          <a:off x="3080" y="1016700"/>
          <a:ext cx="2199649" cy="139677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F57B0C-157C-4778-8509-D363C1702444}">
      <dsp:nvSpPr>
        <dsp:cNvPr id="0" name=""/>
        <dsp:cNvSpPr/>
      </dsp:nvSpPr>
      <dsp:spPr>
        <a:xfrm>
          <a:off x="247486" y="1248885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/>
            <a:t>Linear Regression</a:t>
          </a:r>
          <a:endParaRPr lang="en-US" sz="2900" kern="1200"/>
        </a:p>
      </dsp:txBody>
      <dsp:txXfrm>
        <a:off x="288396" y="1289795"/>
        <a:ext cx="2117829" cy="1314957"/>
      </dsp:txXfrm>
    </dsp:sp>
    <dsp:sp modelId="{46994AAB-9B9B-4450-8E01-FCA5B87C9523}">
      <dsp:nvSpPr>
        <dsp:cNvPr id="0" name=""/>
        <dsp:cNvSpPr/>
      </dsp:nvSpPr>
      <dsp:spPr>
        <a:xfrm>
          <a:off x="2691541" y="1016700"/>
          <a:ext cx="2199649" cy="139677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880825-B057-483A-9299-87793ADC66BC}">
      <dsp:nvSpPr>
        <dsp:cNvPr id="0" name=""/>
        <dsp:cNvSpPr/>
      </dsp:nvSpPr>
      <dsp:spPr>
        <a:xfrm>
          <a:off x="2935947" y="1248885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 dirty="0"/>
            <a:t>Decision tree</a:t>
          </a:r>
          <a:endParaRPr lang="en-US" sz="2900" kern="1200" dirty="0"/>
        </a:p>
      </dsp:txBody>
      <dsp:txXfrm>
        <a:off x="2976857" y="1289795"/>
        <a:ext cx="2117829" cy="1314957"/>
      </dsp:txXfrm>
    </dsp:sp>
    <dsp:sp modelId="{C877DB8E-B09F-4DDE-AE77-38ED64B6A35E}">
      <dsp:nvSpPr>
        <dsp:cNvPr id="0" name=""/>
        <dsp:cNvSpPr/>
      </dsp:nvSpPr>
      <dsp:spPr>
        <a:xfrm>
          <a:off x="5380002" y="1016700"/>
          <a:ext cx="2199649" cy="139677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4AD7DD-2BD1-4A97-B63A-20A10B580EFE}">
      <dsp:nvSpPr>
        <dsp:cNvPr id="0" name=""/>
        <dsp:cNvSpPr/>
      </dsp:nvSpPr>
      <dsp:spPr>
        <a:xfrm>
          <a:off x="5624408" y="1248885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/>
            <a:t>Random forest</a:t>
          </a:r>
          <a:endParaRPr lang="en-US" sz="2900" kern="1200"/>
        </a:p>
      </dsp:txBody>
      <dsp:txXfrm>
        <a:off x="5665318" y="1289795"/>
        <a:ext cx="2117829" cy="1314957"/>
      </dsp:txXfrm>
    </dsp:sp>
    <dsp:sp modelId="{C76B46E5-1F76-447E-94D3-36F646235BDF}">
      <dsp:nvSpPr>
        <dsp:cNvPr id="0" name=""/>
        <dsp:cNvSpPr/>
      </dsp:nvSpPr>
      <dsp:spPr>
        <a:xfrm>
          <a:off x="8068463" y="1016700"/>
          <a:ext cx="2199649" cy="139677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85ABB2-2BEF-4304-96F6-79F95EB0516A}">
      <dsp:nvSpPr>
        <dsp:cNvPr id="0" name=""/>
        <dsp:cNvSpPr/>
      </dsp:nvSpPr>
      <dsp:spPr>
        <a:xfrm>
          <a:off x="8312869" y="1248885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/>
            <a:t>kNN</a:t>
          </a:r>
          <a:endParaRPr lang="en-US" sz="2900" kern="1200"/>
        </a:p>
      </dsp:txBody>
      <dsp:txXfrm>
        <a:off x="8353779" y="1289795"/>
        <a:ext cx="2117829" cy="13149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AE66DB-A246-4965-92CB-B6E58A43B0F5}">
      <dsp:nvSpPr>
        <dsp:cNvPr id="0" name=""/>
        <dsp:cNvSpPr/>
      </dsp:nvSpPr>
      <dsp:spPr>
        <a:xfrm>
          <a:off x="3080" y="1016700"/>
          <a:ext cx="2199649" cy="139677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F57B0C-157C-4778-8509-D363C1702444}">
      <dsp:nvSpPr>
        <dsp:cNvPr id="0" name=""/>
        <dsp:cNvSpPr/>
      </dsp:nvSpPr>
      <dsp:spPr>
        <a:xfrm>
          <a:off x="247486" y="1248885"/>
          <a:ext cx="2199649" cy="1396777"/>
        </a:xfrm>
        <a:prstGeom prst="roundRect">
          <a:avLst>
            <a:gd name="adj" fmla="val 10000"/>
          </a:avLst>
        </a:prstGeom>
        <a:solidFill>
          <a:srgbClr val="00B050">
            <a:alpha val="90000"/>
          </a:srgb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/>
            <a:t>Linear Regression</a:t>
          </a:r>
          <a:endParaRPr lang="en-US" sz="2900" kern="1200"/>
        </a:p>
      </dsp:txBody>
      <dsp:txXfrm>
        <a:off x="288396" y="1289795"/>
        <a:ext cx="2117829" cy="1314957"/>
      </dsp:txXfrm>
    </dsp:sp>
    <dsp:sp modelId="{46994AAB-9B9B-4450-8E01-FCA5B87C9523}">
      <dsp:nvSpPr>
        <dsp:cNvPr id="0" name=""/>
        <dsp:cNvSpPr/>
      </dsp:nvSpPr>
      <dsp:spPr>
        <a:xfrm>
          <a:off x="2691541" y="1016700"/>
          <a:ext cx="2199649" cy="139677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880825-B057-483A-9299-87793ADC66BC}">
      <dsp:nvSpPr>
        <dsp:cNvPr id="0" name=""/>
        <dsp:cNvSpPr/>
      </dsp:nvSpPr>
      <dsp:spPr>
        <a:xfrm>
          <a:off x="2935947" y="1248885"/>
          <a:ext cx="2199649" cy="1396777"/>
        </a:xfrm>
        <a:prstGeom prst="roundRect">
          <a:avLst>
            <a:gd name="adj" fmla="val 10000"/>
          </a:avLst>
        </a:prstGeom>
        <a:solidFill>
          <a:srgbClr val="00B050">
            <a:alpha val="90000"/>
          </a:srgb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 dirty="0"/>
            <a:t>Decision tree</a:t>
          </a:r>
          <a:endParaRPr lang="en-US" sz="2900" kern="1200" dirty="0"/>
        </a:p>
      </dsp:txBody>
      <dsp:txXfrm>
        <a:off x="2976857" y="1289795"/>
        <a:ext cx="2117829" cy="1314957"/>
      </dsp:txXfrm>
    </dsp:sp>
    <dsp:sp modelId="{C877DB8E-B09F-4DDE-AE77-38ED64B6A35E}">
      <dsp:nvSpPr>
        <dsp:cNvPr id="0" name=""/>
        <dsp:cNvSpPr/>
      </dsp:nvSpPr>
      <dsp:spPr>
        <a:xfrm>
          <a:off x="5380002" y="1016700"/>
          <a:ext cx="2199649" cy="139677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4AD7DD-2BD1-4A97-B63A-20A10B580EFE}">
      <dsp:nvSpPr>
        <dsp:cNvPr id="0" name=""/>
        <dsp:cNvSpPr/>
      </dsp:nvSpPr>
      <dsp:spPr>
        <a:xfrm>
          <a:off x="5624408" y="1248885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/>
            <a:t>Random forest</a:t>
          </a:r>
          <a:endParaRPr lang="en-US" sz="2900" kern="1200"/>
        </a:p>
      </dsp:txBody>
      <dsp:txXfrm>
        <a:off x="5665318" y="1289795"/>
        <a:ext cx="2117829" cy="1314957"/>
      </dsp:txXfrm>
    </dsp:sp>
    <dsp:sp modelId="{C76B46E5-1F76-447E-94D3-36F646235BDF}">
      <dsp:nvSpPr>
        <dsp:cNvPr id="0" name=""/>
        <dsp:cNvSpPr/>
      </dsp:nvSpPr>
      <dsp:spPr>
        <a:xfrm>
          <a:off x="8068463" y="1016700"/>
          <a:ext cx="2199649" cy="139677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85ABB2-2BEF-4304-96F6-79F95EB0516A}">
      <dsp:nvSpPr>
        <dsp:cNvPr id="0" name=""/>
        <dsp:cNvSpPr/>
      </dsp:nvSpPr>
      <dsp:spPr>
        <a:xfrm>
          <a:off x="8312869" y="1248885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/>
            <a:t>kNN</a:t>
          </a:r>
          <a:endParaRPr lang="en-US" sz="2900" kern="1200"/>
        </a:p>
      </dsp:txBody>
      <dsp:txXfrm>
        <a:off x="8353779" y="1289795"/>
        <a:ext cx="2117829" cy="13149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AE940-97F6-4F14-9AEA-8D0C292E2917}">
      <dsp:nvSpPr>
        <dsp:cNvPr id="0" name=""/>
        <dsp:cNvSpPr/>
      </dsp:nvSpPr>
      <dsp:spPr>
        <a:xfrm>
          <a:off x="0" y="845343"/>
          <a:ext cx="3286125" cy="19716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/>
            <a:t>Root mean squared error (RMSE)</a:t>
          </a:r>
          <a:endParaRPr lang="en-US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Linear Regression: 23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Decision Tree: 6</a:t>
          </a:r>
        </a:p>
      </dsp:txBody>
      <dsp:txXfrm>
        <a:off x="0" y="845343"/>
        <a:ext cx="3286125" cy="1971675"/>
      </dsp:txXfrm>
    </dsp:sp>
    <dsp:sp modelId="{2E5D27AA-986C-42A2-AF31-9C52408F0A54}">
      <dsp:nvSpPr>
        <dsp:cNvPr id="0" name=""/>
        <dsp:cNvSpPr/>
      </dsp:nvSpPr>
      <dsp:spPr>
        <a:xfrm>
          <a:off x="3614737" y="845343"/>
          <a:ext cx="3286125" cy="1971675"/>
        </a:xfrm>
        <a:prstGeom prst="rect">
          <a:avLst/>
        </a:prstGeom>
        <a:solidFill>
          <a:schemeClr val="accent5">
            <a:hueOff val="-736861"/>
            <a:satOff val="301"/>
            <a:lumOff val="-33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/>
            <a:t>R-squared</a:t>
          </a:r>
          <a:endParaRPr lang="en-US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Linear Regression: 0.99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Decision Tree: 0.99</a:t>
          </a:r>
        </a:p>
      </dsp:txBody>
      <dsp:txXfrm>
        <a:off x="3614737" y="845343"/>
        <a:ext cx="3286125" cy="1971675"/>
      </dsp:txXfrm>
    </dsp:sp>
    <dsp:sp modelId="{5AE4397E-A390-4FFA-BF8F-C8A13152862E}">
      <dsp:nvSpPr>
        <dsp:cNvPr id="0" name=""/>
        <dsp:cNvSpPr/>
      </dsp:nvSpPr>
      <dsp:spPr>
        <a:xfrm>
          <a:off x="7229475" y="845343"/>
          <a:ext cx="3286125" cy="1971675"/>
        </a:xfrm>
        <a:prstGeom prst="rect">
          <a:avLst/>
        </a:prstGeom>
        <a:solidFill>
          <a:schemeClr val="accent5">
            <a:hueOff val="-1473723"/>
            <a:satOff val="603"/>
            <a:lumOff val="-66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/>
            <a:t>Percentage mean absolute error (PMAE)</a:t>
          </a:r>
          <a:endParaRPr lang="en-US" sz="2700" kern="1200" dirty="0"/>
        </a:p>
      </dsp:txBody>
      <dsp:txXfrm>
        <a:off x="7229475" y="845343"/>
        <a:ext cx="3286125" cy="197167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B61ED2-896F-4CB6-9347-54E05FAC8629}">
      <dsp:nvSpPr>
        <dsp:cNvPr id="0" name=""/>
        <dsp:cNvSpPr/>
      </dsp:nvSpPr>
      <dsp:spPr>
        <a:xfrm>
          <a:off x="0" y="84834"/>
          <a:ext cx="7003777" cy="10725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/>
            <a:t>Apply PCA</a:t>
          </a:r>
          <a:endParaRPr lang="en-US" sz="2700" kern="1200" dirty="0"/>
        </a:p>
      </dsp:txBody>
      <dsp:txXfrm>
        <a:off x="52359" y="137193"/>
        <a:ext cx="6899059" cy="967861"/>
      </dsp:txXfrm>
    </dsp:sp>
    <dsp:sp modelId="{BA9DD914-0AF3-442A-A4C5-2B99E265B09B}">
      <dsp:nvSpPr>
        <dsp:cNvPr id="0" name=""/>
        <dsp:cNvSpPr/>
      </dsp:nvSpPr>
      <dsp:spPr>
        <a:xfrm>
          <a:off x="0" y="1235173"/>
          <a:ext cx="7003777" cy="1072579"/>
        </a:xfrm>
        <a:prstGeom prst="roundRect">
          <a:avLst/>
        </a:prstGeom>
        <a:solidFill>
          <a:schemeClr val="accent2">
            <a:hueOff val="-374443"/>
            <a:satOff val="-2388"/>
            <a:lumOff val="2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Finetune linear regression and decision tree</a:t>
          </a:r>
        </a:p>
      </dsp:txBody>
      <dsp:txXfrm>
        <a:off x="52359" y="1287532"/>
        <a:ext cx="6899059" cy="967861"/>
      </dsp:txXfrm>
    </dsp:sp>
    <dsp:sp modelId="{FAC551C8-85FF-43E3-A40F-FE60BC704D49}">
      <dsp:nvSpPr>
        <dsp:cNvPr id="0" name=""/>
        <dsp:cNvSpPr/>
      </dsp:nvSpPr>
      <dsp:spPr>
        <a:xfrm>
          <a:off x="0" y="2385512"/>
          <a:ext cx="7003777" cy="1072579"/>
        </a:xfrm>
        <a:prstGeom prst="roundRect">
          <a:avLst/>
        </a:prstGeom>
        <a:solidFill>
          <a:schemeClr val="accent2">
            <a:hueOff val="-748885"/>
            <a:satOff val="-4777"/>
            <a:lumOff val="50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Random forest</a:t>
          </a:r>
        </a:p>
      </dsp:txBody>
      <dsp:txXfrm>
        <a:off x="52359" y="2437871"/>
        <a:ext cx="6899059" cy="967861"/>
      </dsp:txXfrm>
    </dsp:sp>
    <dsp:sp modelId="{C1E145C5-A8AE-4AE4-8E98-2438D81AC14D}">
      <dsp:nvSpPr>
        <dsp:cNvPr id="0" name=""/>
        <dsp:cNvSpPr/>
      </dsp:nvSpPr>
      <dsp:spPr>
        <a:xfrm>
          <a:off x="0" y="3535852"/>
          <a:ext cx="7003777" cy="1072579"/>
        </a:xfrm>
        <a:prstGeom prst="roundRect">
          <a:avLst/>
        </a:prstGeom>
        <a:solidFill>
          <a:schemeClr val="accent2">
            <a:hueOff val="-1123328"/>
            <a:satOff val="-7165"/>
            <a:lumOff val="7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 err="1"/>
            <a:t>kNN</a:t>
          </a:r>
          <a:endParaRPr lang="en-US" sz="2700" kern="1200" dirty="0"/>
        </a:p>
      </dsp:txBody>
      <dsp:txXfrm>
        <a:off x="52359" y="3588211"/>
        <a:ext cx="6899059" cy="967861"/>
      </dsp:txXfrm>
    </dsp:sp>
    <dsp:sp modelId="{286E2FC7-6C8A-46FC-860E-F2BC4AA37259}">
      <dsp:nvSpPr>
        <dsp:cNvPr id="0" name=""/>
        <dsp:cNvSpPr/>
      </dsp:nvSpPr>
      <dsp:spPr>
        <a:xfrm>
          <a:off x="0" y="4686191"/>
          <a:ext cx="7003777" cy="1072579"/>
        </a:xfrm>
        <a:prstGeom prst="roundRect">
          <a:avLst/>
        </a:prstGeom>
        <a:solidFill>
          <a:schemeClr val="accent2">
            <a:hueOff val="-1497770"/>
            <a:satOff val="-9554"/>
            <a:lumOff val="10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/>
            <a:t>Neural Networks</a:t>
          </a:r>
          <a:endParaRPr lang="en-US" sz="2700" kern="1200" dirty="0"/>
        </a:p>
      </dsp:txBody>
      <dsp:txXfrm>
        <a:off x="52359" y="4738550"/>
        <a:ext cx="6899059" cy="967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96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9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5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35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3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3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3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3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3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09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15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70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svg"/><Relationship Id="rId5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8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8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y cars lined up in a row on floor">
            <a:extLst>
              <a:ext uri="{FF2B5EF4-FFF2-40B4-BE49-F238E27FC236}">
                <a16:creationId xmlns:a16="http://schemas.microsoft.com/office/drawing/2014/main" id="{8B541947-433B-B970-C8B8-E5FE17F8AC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430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C3E547-27B2-B7C3-A778-450853CB5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200" dirty="0"/>
              <a:t>CO</a:t>
            </a:r>
            <a:r>
              <a:rPr lang="en-US" sz="5200" baseline="-25000" dirty="0"/>
              <a:t>2</a:t>
            </a:r>
            <a:r>
              <a:rPr lang="en-US" sz="5200" dirty="0"/>
              <a:t> Emissions and Fuel Consumption of Different Car Models</a:t>
            </a:r>
            <a:endParaRPr lang="en-CA" sz="5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439EC-31EC-636E-91FA-5D30DE281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CA" sz="2200" dirty="0"/>
              <a:t>Zaid Al-Jawadi</a:t>
            </a:r>
          </a:p>
        </p:txBody>
      </p:sp>
    </p:spTree>
    <p:extLst>
      <p:ext uri="{BB962C8B-B14F-4D97-AF65-F5344CB8AC3E}">
        <p14:creationId xmlns:p14="http://schemas.microsoft.com/office/powerpoint/2010/main" val="65395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B028756-0FA5-471F-B25F-B44FA1553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19C2C53-C77D-4569-8377-F6307A105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48" y="0"/>
            <a:ext cx="7724071" cy="6858000"/>
            <a:chOff x="4464881" y="0"/>
            <a:chExt cx="7724071" cy="6858000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F91D0B37-4004-4E3A-97FE-EF3C057AA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1E0457E7-51E7-4FFE-B085-40494AC3E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790DD349-A400-78DA-412F-554E149DF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9800" y="744909"/>
            <a:ext cx="5562600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Thank you!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F426F7-55EF-0E15-4DD0-F7EE122A9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9800" y="4074784"/>
            <a:ext cx="5562600" cy="20543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9" name="Graphic 8" descr="Car">
            <a:extLst>
              <a:ext uri="{FF2B5EF4-FFF2-40B4-BE49-F238E27FC236}">
                <a16:creationId xmlns:a16="http://schemas.microsoft.com/office/drawing/2014/main" id="{2B456F79-323A-D275-FADB-2FEED5F727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7742" y="1017640"/>
            <a:ext cx="4817466" cy="481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1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D6847-59DC-0D46-9C7B-D4B64390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CA"/>
              <a:t>Problem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BEA011-0D56-8409-435A-66973354E0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2706598"/>
              </p:ext>
            </p:extLst>
          </p:nvPr>
        </p:nvGraphicFramePr>
        <p:xfrm>
          <a:off x="186612" y="1782147"/>
          <a:ext cx="12005388" cy="43948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8369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3268F-E148-033E-B1CB-1C0D0DBC2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3352799" cy="5577934"/>
          </a:xfrm>
        </p:spPr>
        <p:txBody>
          <a:bodyPr>
            <a:normAutofit/>
          </a:bodyPr>
          <a:lstStyle/>
          <a:p>
            <a:r>
              <a:rPr lang="en-CA" sz="4000" dirty="0"/>
              <a:t>Dataset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815E71-B611-BA17-5E6F-1E537D888D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6153512"/>
              </p:ext>
            </p:extLst>
          </p:nvPr>
        </p:nvGraphicFramePr>
        <p:xfrm>
          <a:off x="3076575" y="135508"/>
          <a:ext cx="8734425" cy="6165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3983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D2385-1E22-EAA6-FE37-0F0FA4D1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/>
              <a:t>Preprocessing and EDA</a:t>
            </a:r>
            <a:endParaRPr lang="en-CA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3AEC8DB-99EE-D021-DC7C-A959098950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8588691"/>
              </p:ext>
            </p:extLst>
          </p:nvPr>
        </p:nvGraphicFramePr>
        <p:xfrm>
          <a:off x="458788" y="1949450"/>
          <a:ext cx="11274425" cy="419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418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AB18-8997-E058-D903-7B49AE04E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C51A32D-690F-4ABF-D24C-768B86237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0534260" cy="416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E764E2D-7FE3-7577-C467-294661B60A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192" y="3894591"/>
            <a:ext cx="4528927" cy="291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943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2B335A1-0110-4D6F-BC0E-DCDCB4320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B05D9A1-5C36-49D4-8D83-8782DE1E1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D2C8D16-C3E9-4377-B192-9F3B9A867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B07454C-9EBB-EA0D-F67B-F8DBAC6F3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391" y="381000"/>
            <a:ext cx="10003218" cy="2057400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Data Modeling Approach</a:t>
            </a:r>
            <a:endParaRPr lang="en-CA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D367F8-B574-A579-F830-8E85689722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803602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47536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7454C-9EBB-EA0D-F67B-F8DBAC6F3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391" y="381000"/>
            <a:ext cx="10003218" cy="2057400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Data Modeling Approach</a:t>
            </a:r>
            <a:endParaRPr lang="en-CA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D367F8-B574-A579-F830-8E85689722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5252348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7167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B335A1-0110-4D6F-BC0E-DCDCB4320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B05D9A1-5C36-49D4-8D83-8782DE1E1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D2C8D16-C3E9-4377-B192-9F3B9A867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817333-EF7B-3625-C5B7-F055B5305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391" y="381000"/>
            <a:ext cx="10003218" cy="2057400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Evaluation Metrics</a:t>
            </a:r>
            <a:endParaRPr lang="en-CA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6BDBCD5D-765F-2BFD-CE3B-F67B917572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3683701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68271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AB7BDB5-BE0D-446B-AA57-16A1D859E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908FD00-E296-493C-89F7-EE7DB15D2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E9000E1-E55C-4724-B0E8-CC588826F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12963C62-F148-0158-4E30-EFEB58C2D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3352799" cy="5577934"/>
          </a:xfrm>
        </p:spPr>
        <p:txBody>
          <a:bodyPr>
            <a:normAutofit/>
          </a:bodyPr>
          <a:lstStyle/>
          <a:p>
            <a:r>
              <a:rPr lang="en-CA" sz="4000"/>
              <a:t>Next Steps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76D197EC-C9A5-C198-9D95-4D47942FC0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3139411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802526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DarkSeedLeftStep">
      <a:dk1>
        <a:srgbClr val="000000"/>
      </a:dk1>
      <a:lt1>
        <a:srgbClr val="FFFFFF"/>
      </a:lt1>
      <a:dk2>
        <a:srgbClr val="311C1F"/>
      </a:dk2>
      <a:lt2>
        <a:srgbClr val="F2F0F3"/>
      </a:lt2>
      <a:accent1>
        <a:srgbClr val="6AB228"/>
      </a:accent1>
      <a:accent2>
        <a:srgbClr val="99A81B"/>
      </a:accent2>
      <a:accent3>
        <a:srgbClr val="C9992E"/>
      </a:accent3>
      <a:accent4>
        <a:srgbClr val="CC4F21"/>
      </a:accent4>
      <a:accent5>
        <a:srgbClr val="DD324B"/>
      </a:accent5>
      <a:accent6>
        <a:srgbClr val="CC2180"/>
      </a:accent6>
      <a:hlink>
        <a:srgbClr val="BF4441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876</TotalTime>
  <Words>206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AvenirNext LT Pro Medium</vt:lpstr>
      <vt:lpstr>Sabon Next LT</vt:lpstr>
      <vt:lpstr>DappledVTI</vt:lpstr>
      <vt:lpstr>CO2 Emissions and Fuel Consumption of Different Car Models</vt:lpstr>
      <vt:lpstr>Problem Overview</vt:lpstr>
      <vt:lpstr>Dataset</vt:lpstr>
      <vt:lpstr>Preprocessing and EDA</vt:lpstr>
      <vt:lpstr>PowerPoint Presentation</vt:lpstr>
      <vt:lpstr>Data Modeling Approach</vt:lpstr>
      <vt:lpstr>Data Modeling Approach</vt:lpstr>
      <vt:lpstr>Evaluation Metrics</vt:lpstr>
      <vt:lpstr>Next Steps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CO2 Emissions and Fuel Consumption of Different Car Models</dc:title>
  <dc:creator>Zaid Al-Jawadi</dc:creator>
  <cp:lastModifiedBy>Zaid Al-Jawadi</cp:lastModifiedBy>
  <cp:revision>11</cp:revision>
  <dcterms:created xsi:type="dcterms:W3CDTF">2023-12-15T03:28:31Z</dcterms:created>
  <dcterms:modified xsi:type="dcterms:W3CDTF">2023-12-15T18:05:10Z</dcterms:modified>
</cp:coreProperties>
</file>