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naukri.com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ackathon 2024"/>
          <p:cNvSpPr txBox="1"/>
          <p:nvPr>
            <p:ph type="ctrTitle"/>
          </p:nvPr>
        </p:nvSpPr>
        <p:spPr>
          <a:xfrm>
            <a:off x="1270000" y="1180285"/>
            <a:ext cx="21844001" cy="3879454"/>
          </a:xfrm>
          <a:prstGeom prst="rect">
            <a:avLst/>
          </a:prstGeom>
        </p:spPr>
        <p:txBody>
          <a:bodyPr/>
          <a:lstStyle/>
          <a:p>
            <a:pPr/>
            <a:r>
              <a:t>Hackathon 2024</a:t>
            </a:r>
          </a:p>
        </p:txBody>
      </p:sp>
      <p:sp>
        <p:nvSpPr>
          <p:cNvPr id="172" name="Deep Kumawat &amp; Zaid Kaladi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Deep Kumawat &amp; Zaid Kaladia</a:t>
            </a:r>
          </a:p>
        </p:txBody>
      </p:sp>
      <p:sp>
        <p:nvSpPr>
          <p:cNvPr id="173" name="Local Job Market Analysis : Design a tool that analyzes the local job market and provides information about job opportunities and trend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defRPr sz="5251"/>
            </a:lvl1pPr>
          </a:lstStyle>
          <a:p>
            <a:pPr/>
            <a:r>
              <a:t>Local Job Market Analysis : Design a tool that analyzes the local job market and provides information about job opportunities and trends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owcasing output of India’s No.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072869">
              <a:defRPr spc="-197" sz="9856"/>
            </a:pPr>
            <a:r>
              <a:t>Showcasing output of India’s No. 1</a:t>
            </a:r>
          </a:p>
          <a:p>
            <a:pPr defTabSz="1072869">
              <a:defRPr spc="-197" sz="9856"/>
            </a:pPr>
            <a:r>
              <a:t>Internship providing platform:</a:t>
            </a:r>
          </a:p>
          <a:p>
            <a:pPr defTabSz="1072869">
              <a:defRPr spc="-197" sz="9856"/>
            </a:pPr>
            <a:r>
              <a:t>Internshala</a:t>
            </a:r>
          </a:p>
        </p:txBody>
      </p:sp>
      <p:sp>
        <p:nvSpPr>
          <p:cNvPr id="234" name="Fact informa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owcasing output of India’s No. 1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072869">
              <a:defRPr spc="-197" sz="9856"/>
            </a:pPr>
            <a:r>
              <a:t>Showcasing output of India’s No. 1</a:t>
            </a:r>
          </a:p>
          <a:p>
            <a:pPr defTabSz="1072869">
              <a:defRPr spc="-197" sz="9856"/>
            </a:pPr>
            <a:r>
              <a:t>Job providing platform:</a:t>
            </a:r>
          </a:p>
          <a:p>
            <a:pPr defTabSz="1072869">
              <a:defRPr spc="-197" sz="9856"/>
            </a:pPr>
            <a:r>
              <a:rPr u="sng">
                <a:hlinkClick r:id="rId2" invalidUrl="" action="" tgtFrame="" tooltip="" history="1" highlightClick="0" endSnd="0"/>
              </a:rPr>
              <a:t>naukri.com</a:t>
            </a:r>
          </a:p>
        </p:txBody>
      </p:sp>
      <p:sp>
        <p:nvSpPr>
          <p:cNvPr id="237" name="Fact informa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kill St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Skill Stack</a:t>
            </a:r>
          </a:p>
        </p:txBody>
      </p:sp>
      <p:sp>
        <p:nvSpPr>
          <p:cNvPr id="240" name="Python(BeautifulSoup, Selenium, httpx, flask)…"/>
          <p:cNvSpPr txBox="1"/>
          <p:nvPr>
            <p:ph type="body" idx="1"/>
          </p:nvPr>
        </p:nvSpPr>
        <p:spPr>
          <a:xfrm>
            <a:off x="1269999" y="2641599"/>
            <a:ext cx="21844001" cy="8432801"/>
          </a:xfrm>
          <a:prstGeom prst="rect">
            <a:avLst/>
          </a:prstGeom>
        </p:spPr>
        <p:txBody>
          <a:bodyPr/>
          <a:lstStyle/>
          <a:p>
            <a:pPr marL="1018645" indent="-1018645">
              <a:buSzPct val="100000"/>
              <a:buAutoNum type="arabicPeriod" startAt="1"/>
            </a:pPr>
            <a:r>
              <a:t>Python(BeautifulSoup, Selenium, httpx, flask)</a:t>
            </a:r>
          </a:p>
          <a:p>
            <a:pPr marL="1018645" indent="-1018645">
              <a:buSzPct val="100000"/>
              <a:buAutoNum type="arabicPeriod" startAt="1"/>
            </a:pPr>
            <a:r>
              <a:t>Express</a:t>
            </a:r>
          </a:p>
          <a:p>
            <a:pPr marL="1018645" indent="-1018645">
              <a:buSzPct val="100000"/>
              <a:buAutoNum type="arabicPeriod" startAt="1"/>
            </a:pPr>
            <a:r>
              <a:t>NodeJs</a:t>
            </a:r>
          </a:p>
          <a:p>
            <a:pPr marL="1018645" indent="-1018645">
              <a:buSzPct val="100000"/>
              <a:buAutoNum type="arabicPeriod" startAt="1"/>
            </a:pPr>
            <a:r>
              <a:t>React</a:t>
            </a:r>
          </a:p>
          <a:p>
            <a:pPr marL="1018645" indent="-1018645">
              <a:buSzPct val="100000"/>
              <a:buAutoNum type="arabicPeriod" startAt="1"/>
            </a:pPr>
            <a:r>
              <a:t>Tailwind</a:t>
            </a:r>
          </a:p>
          <a:p>
            <a:pPr marL="1018645" indent="-1018645">
              <a:buSzPct val="100000"/>
              <a:buAutoNum type="arabicPeriod" startAt="1"/>
            </a:pPr>
            <a:r>
              <a:t>Chartjs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nter Login and personal information…"/>
          <p:cNvSpPr txBox="1"/>
          <p:nvPr/>
        </p:nvSpPr>
        <p:spPr>
          <a:xfrm>
            <a:off x="9597010" y="3187311"/>
            <a:ext cx="15259162" cy="6191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89000" indent="-889000">
              <a:buSzPct val="100000"/>
              <a:buAutoNum type="arabicPeriod" startAt="1"/>
            </a:pPr>
            <a:r>
              <a:t>Enter Login and personal information </a:t>
            </a:r>
          </a:p>
          <a:p>
            <a:pPr marL="889000" indent="-889000">
              <a:buSzPct val="100000"/>
              <a:buAutoNum type="arabicPeriod" startAt="1"/>
            </a:pPr>
            <a:r>
              <a:t>Input Location</a:t>
            </a:r>
          </a:p>
          <a:p>
            <a:pPr marL="889000" indent="-889000">
              <a:buSzPct val="100000"/>
              <a:buAutoNum type="arabicPeriod" startAt="1"/>
            </a:pPr>
            <a:r>
              <a:t>Input the domain to get job or internships in.</a:t>
            </a:r>
          </a:p>
          <a:p>
            <a:pPr marL="889000" indent="-889000">
              <a:buSzPct val="100000"/>
              <a:buAutoNum type="arabicPeriod" startAt="1"/>
            </a:pPr>
            <a:r>
              <a:t>Input all the skills</a:t>
            </a:r>
          </a:p>
          <a:p>
            <a:pPr marL="889000" indent="-889000">
              <a:buSzPct val="100000"/>
              <a:buAutoNum type="arabicPeriod" startAt="1"/>
            </a:pPr>
            <a:r>
              <a:t>Then the platform will recomend relatable job listings </a:t>
            </a:r>
          </a:p>
        </p:txBody>
      </p:sp>
      <p:grpSp>
        <p:nvGrpSpPr>
          <p:cNvPr id="178" name="Group"/>
          <p:cNvGrpSpPr/>
          <p:nvPr/>
        </p:nvGrpSpPr>
        <p:grpSpPr>
          <a:xfrm>
            <a:off x="304146" y="4062308"/>
            <a:ext cx="7928958" cy="4441512"/>
            <a:chOff x="0" y="0"/>
            <a:chExt cx="7928957" cy="4441511"/>
          </a:xfrm>
        </p:grpSpPr>
        <p:sp>
          <p:nvSpPr>
            <p:cNvPr id="176" name="Notebook"/>
            <p:cNvSpPr/>
            <p:nvPr/>
          </p:nvSpPr>
          <p:spPr>
            <a:xfrm>
              <a:off x="0" y="0"/>
              <a:ext cx="7928957" cy="4441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952" y="0"/>
                  </a:moveTo>
                  <a:cubicBezTo>
                    <a:pt x="1421" y="0"/>
                    <a:pt x="1439" y="771"/>
                    <a:pt x="1439" y="1718"/>
                  </a:cubicBezTo>
                  <a:lnTo>
                    <a:pt x="1439" y="19328"/>
                  </a:lnTo>
                  <a:lnTo>
                    <a:pt x="0" y="19328"/>
                  </a:lnTo>
                  <a:cubicBezTo>
                    <a:pt x="0" y="19328"/>
                    <a:pt x="0" y="19890"/>
                    <a:pt x="0" y="20529"/>
                  </a:cubicBezTo>
                  <a:cubicBezTo>
                    <a:pt x="0" y="21600"/>
                    <a:pt x="190" y="21599"/>
                    <a:pt x="896" y="21599"/>
                  </a:cubicBezTo>
                  <a:lnTo>
                    <a:pt x="10332" y="21599"/>
                  </a:lnTo>
                  <a:lnTo>
                    <a:pt x="11268" y="21599"/>
                  </a:lnTo>
                  <a:lnTo>
                    <a:pt x="20704" y="21599"/>
                  </a:lnTo>
                  <a:cubicBezTo>
                    <a:pt x="21367" y="21599"/>
                    <a:pt x="21600" y="21600"/>
                    <a:pt x="21600" y="20529"/>
                  </a:cubicBezTo>
                  <a:cubicBezTo>
                    <a:pt x="21600" y="19890"/>
                    <a:pt x="21600" y="19328"/>
                    <a:pt x="21600" y="19328"/>
                  </a:cubicBezTo>
                  <a:lnTo>
                    <a:pt x="20161" y="19328"/>
                  </a:lnTo>
                  <a:lnTo>
                    <a:pt x="20161" y="1718"/>
                  </a:lnTo>
                  <a:cubicBezTo>
                    <a:pt x="20161" y="771"/>
                    <a:pt x="20196" y="0"/>
                    <a:pt x="19665" y="0"/>
                  </a:cubicBezTo>
                  <a:lnTo>
                    <a:pt x="1952" y="0"/>
                  </a:lnTo>
                  <a:close/>
                  <a:moveTo>
                    <a:pt x="2475" y="1849"/>
                  </a:moveTo>
                  <a:lnTo>
                    <a:pt x="19125" y="1849"/>
                  </a:lnTo>
                  <a:lnTo>
                    <a:pt x="19125" y="19328"/>
                  </a:lnTo>
                  <a:lnTo>
                    <a:pt x="11268" y="19328"/>
                  </a:lnTo>
                  <a:lnTo>
                    <a:pt x="10332" y="19328"/>
                  </a:lnTo>
                  <a:lnTo>
                    <a:pt x="2475" y="19328"/>
                  </a:lnTo>
                  <a:lnTo>
                    <a:pt x="2475" y="184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57200"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</a:p>
          </p:txBody>
        </p:sp>
        <p:pic>
          <p:nvPicPr>
            <p:cNvPr id="17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73297" y="952369"/>
              <a:ext cx="3382363" cy="25367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"/>
          <p:cNvGrpSpPr/>
          <p:nvPr/>
        </p:nvGrpSpPr>
        <p:grpSpPr>
          <a:xfrm>
            <a:off x="229331" y="629875"/>
            <a:ext cx="7831491" cy="4386914"/>
            <a:chOff x="0" y="0"/>
            <a:chExt cx="7831489" cy="4386913"/>
          </a:xfrm>
        </p:grpSpPr>
        <p:sp>
          <p:nvSpPr>
            <p:cNvPr id="180" name="Notebook"/>
            <p:cNvSpPr/>
            <p:nvPr/>
          </p:nvSpPr>
          <p:spPr>
            <a:xfrm>
              <a:off x="0" y="0"/>
              <a:ext cx="7831490" cy="4386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952" y="0"/>
                  </a:moveTo>
                  <a:cubicBezTo>
                    <a:pt x="1421" y="0"/>
                    <a:pt x="1439" y="771"/>
                    <a:pt x="1439" y="1718"/>
                  </a:cubicBezTo>
                  <a:lnTo>
                    <a:pt x="1439" y="19328"/>
                  </a:lnTo>
                  <a:lnTo>
                    <a:pt x="0" y="19328"/>
                  </a:lnTo>
                  <a:cubicBezTo>
                    <a:pt x="0" y="19328"/>
                    <a:pt x="0" y="19890"/>
                    <a:pt x="0" y="20529"/>
                  </a:cubicBezTo>
                  <a:cubicBezTo>
                    <a:pt x="0" y="21600"/>
                    <a:pt x="190" y="21599"/>
                    <a:pt x="896" y="21599"/>
                  </a:cubicBezTo>
                  <a:lnTo>
                    <a:pt x="10332" y="21599"/>
                  </a:lnTo>
                  <a:lnTo>
                    <a:pt x="11268" y="21599"/>
                  </a:lnTo>
                  <a:lnTo>
                    <a:pt x="20704" y="21599"/>
                  </a:lnTo>
                  <a:cubicBezTo>
                    <a:pt x="21367" y="21599"/>
                    <a:pt x="21600" y="21600"/>
                    <a:pt x="21600" y="20529"/>
                  </a:cubicBezTo>
                  <a:cubicBezTo>
                    <a:pt x="21600" y="19890"/>
                    <a:pt x="21600" y="19328"/>
                    <a:pt x="21600" y="19328"/>
                  </a:cubicBezTo>
                  <a:lnTo>
                    <a:pt x="20161" y="19328"/>
                  </a:lnTo>
                  <a:lnTo>
                    <a:pt x="20161" y="1718"/>
                  </a:lnTo>
                  <a:cubicBezTo>
                    <a:pt x="20161" y="771"/>
                    <a:pt x="20196" y="0"/>
                    <a:pt x="19665" y="0"/>
                  </a:cubicBezTo>
                  <a:lnTo>
                    <a:pt x="1952" y="0"/>
                  </a:lnTo>
                  <a:close/>
                  <a:moveTo>
                    <a:pt x="2475" y="1849"/>
                  </a:moveTo>
                  <a:lnTo>
                    <a:pt x="19125" y="1849"/>
                  </a:lnTo>
                  <a:lnTo>
                    <a:pt x="19125" y="19328"/>
                  </a:lnTo>
                  <a:lnTo>
                    <a:pt x="11268" y="19328"/>
                  </a:lnTo>
                  <a:lnTo>
                    <a:pt x="10332" y="19328"/>
                  </a:lnTo>
                  <a:lnTo>
                    <a:pt x="2475" y="19328"/>
                  </a:lnTo>
                  <a:lnTo>
                    <a:pt x="2475" y="184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57200"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</a:p>
          </p:txBody>
        </p:sp>
        <p:pic>
          <p:nvPicPr>
            <p:cNvPr id="18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802787" y="1080498"/>
              <a:ext cx="2225916" cy="22259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5" name="Group"/>
          <p:cNvGrpSpPr/>
          <p:nvPr/>
        </p:nvGrpSpPr>
        <p:grpSpPr>
          <a:xfrm>
            <a:off x="8227521" y="602576"/>
            <a:ext cx="7928958" cy="4441512"/>
            <a:chOff x="0" y="0"/>
            <a:chExt cx="7928957" cy="4441511"/>
          </a:xfrm>
        </p:grpSpPr>
        <p:pic>
          <p:nvPicPr>
            <p:cNvPr id="183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25511" y="579717"/>
              <a:ext cx="5277935" cy="32820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Notebook"/>
            <p:cNvSpPr/>
            <p:nvPr/>
          </p:nvSpPr>
          <p:spPr>
            <a:xfrm>
              <a:off x="0" y="0"/>
              <a:ext cx="7928957" cy="4441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952" y="0"/>
                  </a:moveTo>
                  <a:cubicBezTo>
                    <a:pt x="1421" y="0"/>
                    <a:pt x="1439" y="771"/>
                    <a:pt x="1439" y="1718"/>
                  </a:cubicBezTo>
                  <a:lnTo>
                    <a:pt x="1439" y="19328"/>
                  </a:lnTo>
                  <a:lnTo>
                    <a:pt x="0" y="19328"/>
                  </a:lnTo>
                  <a:cubicBezTo>
                    <a:pt x="0" y="19328"/>
                    <a:pt x="0" y="19890"/>
                    <a:pt x="0" y="20529"/>
                  </a:cubicBezTo>
                  <a:cubicBezTo>
                    <a:pt x="0" y="21600"/>
                    <a:pt x="190" y="21599"/>
                    <a:pt x="896" y="21599"/>
                  </a:cubicBezTo>
                  <a:lnTo>
                    <a:pt x="10332" y="21599"/>
                  </a:lnTo>
                  <a:lnTo>
                    <a:pt x="11268" y="21599"/>
                  </a:lnTo>
                  <a:lnTo>
                    <a:pt x="20704" y="21599"/>
                  </a:lnTo>
                  <a:cubicBezTo>
                    <a:pt x="21367" y="21599"/>
                    <a:pt x="21600" y="21600"/>
                    <a:pt x="21600" y="20529"/>
                  </a:cubicBezTo>
                  <a:cubicBezTo>
                    <a:pt x="21600" y="19890"/>
                    <a:pt x="21600" y="19328"/>
                    <a:pt x="21600" y="19328"/>
                  </a:cubicBezTo>
                  <a:lnTo>
                    <a:pt x="20161" y="19328"/>
                  </a:lnTo>
                  <a:lnTo>
                    <a:pt x="20161" y="1718"/>
                  </a:lnTo>
                  <a:cubicBezTo>
                    <a:pt x="20161" y="771"/>
                    <a:pt x="20196" y="0"/>
                    <a:pt x="19665" y="0"/>
                  </a:cubicBezTo>
                  <a:lnTo>
                    <a:pt x="1952" y="0"/>
                  </a:lnTo>
                  <a:close/>
                  <a:moveTo>
                    <a:pt x="2475" y="1849"/>
                  </a:moveTo>
                  <a:lnTo>
                    <a:pt x="19125" y="1849"/>
                  </a:lnTo>
                  <a:lnTo>
                    <a:pt x="19125" y="19328"/>
                  </a:lnTo>
                  <a:lnTo>
                    <a:pt x="11268" y="19328"/>
                  </a:lnTo>
                  <a:lnTo>
                    <a:pt x="10332" y="19328"/>
                  </a:lnTo>
                  <a:lnTo>
                    <a:pt x="2475" y="19328"/>
                  </a:lnTo>
                  <a:lnTo>
                    <a:pt x="2475" y="184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57200"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16323178" y="602576"/>
            <a:ext cx="7928958" cy="4441512"/>
            <a:chOff x="0" y="0"/>
            <a:chExt cx="7928957" cy="4441511"/>
          </a:xfrm>
        </p:grpSpPr>
        <p:sp>
          <p:nvSpPr>
            <p:cNvPr id="186" name="Notebook"/>
            <p:cNvSpPr/>
            <p:nvPr/>
          </p:nvSpPr>
          <p:spPr>
            <a:xfrm>
              <a:off x="0" y="0"/>
              <a:ext cx="7928957" cy="4441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952" y="0"/>
                  </a:moveTo>
                  <a:cubicBezTo>
                    <a:pt x="1421" y="0"/>
                    <a:pt x="1439" y="771"/>
                    <a:pt x="1439" y="1718"/>
                  </a:cubicBezTo>
                  <a:lnTo>
                    <a:pt x="1439" y="19328"/>
                  </a:lnTo>
                  <a:lnTo>
                    <a:pt x="0" y="19328"/>
                  </a:lnTo>
                  <a:cubicBezTo>
                    <a:pt x="0" y="19328"/>
                    <a:pt x="0" y="19890"/>
                    <a:pt x="0" y="20529"/>
                  </a:cubicBezTo>
                  <a:cubicBezTo>
                    <a:pt x="0" y="21600"/>
                    <a:pt x="190" y="21599"/>
                    <a:pt x="896" y="21599"/>
                  </a:cubicBezTo>
                  <a:lnTo>
                    <a:pt x="10332" y="21599"/>
                  </a:lnTo>
                  <a:lnTo>
                    <a:pt x="11268" y="21599"/>
                  </a:lnTo>
                  <a:lnTo>
                    <a:pt x="20704" y="21599"/>
                  </a:lnTo>
                  <a:cubicBezTo>
                    <a:pt x="21367" y="21599"/>
                    <a:pt x="21600" y="21600"/>
                    <a:pt x="21600" y="20529"/>
                  </a:cubicBezTo>
                  <a:cubicBezTo>
                    <a:pt x="21600" y="19890"/>
                    <a:pt x="21600" y="19328"/>
                    <a:pt x="21600" y="19328"/>
                  </a:cubicBezTo>
                  <a:lnTo>
                    <a:pt x="20161" y="19328"/>
                  </a:lnTo>
                  <a:lnTo>
                    <a:pt x="20161" y="1718"/>
                  </a:lnTo>
                  <a:cubicBezTo>
                    <a:pt x="20161" y="771"/>
                    <a:pt x="20196" y="0"/>
                    <a:pt x="19665" y="0"/>
                  </a:cubicBezTo>
                  <a:lnTo>
                    <a:pt x="1952" y="0"/>
                  </a:lnTo>
                  <a:close/>
                  <a:moveTo>
                    <a:pt x="2475" y="1849"/>
                  </a:moveTo>
                  <a:lnTo>
                    <a:pt x="19125" y="1849"/>
                  </a:lnTo>
                  <a:lnTo>
                    <a:pt x="19125" y="19328"/>
                  </a:lnTo>
                  <a:lnTo>
                    <a:pt x="11268" y="19328"/>
                  </a:lnTo>
                  <a:lnTo>
                    <a:pt x="10332" y="19328"/>
                  </a:lnTo>
                  <a:lnTo>
                    <a:pt x="2475" y="19328"/>
                  </a:lnTo>
                  <a:lnTo>
                    <a:pt x="2475" y="184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57200"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</a:p>
          </p:txBody>
        </p:sp>
        <p:pic>
          <p:nvPicPr>
            <p:cNvPr id="187" name="pasted-movie.png" descr="pasted-movi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273297" y="952369"/>
              <a:ext cx="3382363" cy="25367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1" name="Group"/>
          <p:cNvGrpSpPr/>
          <p:nvPr/>
        </p:nvGrpSpPr>
        <p:grpSpPr>
          <a:xfrm>
            <a:off x="180597" y="7881093"/>
            <a:ext cx="7928959" cy="4441513"/>
            <a:chOff x="0" y="0"/>
            <a:chExt cx="7928957" cy="4441511"/>
          </a:xfrm>
        </p:grpSpPr>
        <p:sp>
          <p:nvSpPr>
            <p:cNvPr id="189" name="Notebook"/>
            <p:cNvSpPr/>
            <p:nvPr/>
          </p:nvSpPr>
          <p:spPr>
            <a:xfrm>
              <a:off x="0" y="0"/>
              <a:ext cx="7928957" cy="4441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952" y="0"/>
                  </a:moveTo>
                  <a:cubicBezTo>
                    <a:pt x="1421" y="0"/>
                    <a:pt x="1439" y="771"/>
                    <a:pt x="1439" y="1718"/>
                  </a:cubicBezTo>
                  <a:lnTo>
                    <a:pt x="1439" y="19328"/>
                  </a:lnTo>
                  <a:lnTo>
                    <a:pt x="0" y="19328"/>
                  </a:lnTo>
                  <a:cubicBezTo>
                    <a:pt x="0" y="19328"/>
                    <a:pt x="0" y="19890"/>
                    <a:pt x="0" y="20529"/>
                  </a:cubicBezTo>
                  <a:cubicBezTo>
                    <a:pt x="0" y="21600"/>
                    <a:pt x="190" y="21599"/>
                    <a:pt x="896" y="21599"/>
                  </a:cubicBezTo>
                  <a:lnTo>
                    <a:pt x="10332" y="21599"/>
                  </a:lnTo>
                  <a:lnTo>
                    <a:pt x="11268" y="21599"/>
                  </a:lnTo>
                  <a:lnTo>
                    <a:pt x="20704" y="21599"/>
                  </a:lnTo>
                  <a:cubicBezTo>
                    <a:pt x="21367" y="21599"/>
                    <a:pt x="21600" y="21600"/>
                    <a:pt x="21600" y="20529"/>
                  </a:cubicBezTo>
                  <a:cubicBezTo>
                    <a:pt x="21600" y="19890"/>
                    <a:pt x="21600" y="19328"/>
                    <a:pt x="21600" y="19328"/>
                  </a:cubicBezTo>
                  <a:lnTo>
                    <a:pt x="20161" y="19328"/>
                  </a:lnTo>
                  <a:lnTo>
                    <a:pt x="20161" y="1718"/>
                  </a:lnTo>
                  <a:cubicBezTo>
                    <a:pt x="20161" y="771"/>
                    <a:pt x="20196" y="0"/>
                    <a:pt x="19665" y="0"/>
                  </a:cubicBezTo>
                  <a:lnTo>
                    <a:pt x="1952" y="0"/>
                  </a:lnTo>
                  <a:close/>
                  <a:moveTo>
                    <a:pt x="2475" y="1849"/>
                  </a:moveTo>
                  <a:lnTo>
                    <a:pt x="19125" y="1849"/>
                  </a:lnTo>
                  <a:lnTo>
                    <a:pt x="19125" y="19328"/>
                  </a:lnTo>
                  <a:lnTo>
                    <a:pt x="11268" y="19328"/>
                  </a:lnTo>
                  <a:lnTo>
                    <a:pt x="10332" y="19328"/>
                  </a:lnTo>
                  <a:lnTo>
                    <a:pt x="2475" y="19328"/>
                  </a:lnTo>
                  <a:lnTo>
                    <a:pt x="2475" y="184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57200"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</a:p>
          </p:txBody>
        </p:sp>
        <p:pic>
          <p:nvPicPr>
            <p:cNvPr id="190" name="pasted-movie.png" descr="pasted-movi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978310" y="733046"/>
              <a:ext cx="3972338" cy="29754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4" name="Group"/>
          <p:cNvGrpSpPr/>
          <p:nvPr/>
        </p:nvGrpSpPr>
        <p:grpSpPr>
          <a:xfrm>
            <a:off x="8227521" y="7881093"/>
            <a:ext cx="7928958" cy="4441513"/>
            <a:chOff x="0" y="0"/>
            <a:chExt cx="7928957" cy="4441511"/>
          </a:xfrm>
        </p:grpSpPr>
        <p:sp>
          <p:nvSpPr>
            <p:cNvPr id="192" name="Notebook"/>
            <p:cNvSpPr/>
            <p:nvPr/>
          </p:nvSpPr>
          <p:spPr>
            <a:xfrm>
              <a:off x="0" y="0"/>
              <a:ext cx="7928957" cy="4441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952" y="0"/>
                  </a:moveTo>
                  <a:cubicBezTo>
                    <a:pt x="1421" y="0"/>
                    <a:pt x="1439" y="771"/>
                    <a:pt x="1439" y="1718"/>
                  </a:cubicBezTo>
                  <a:lnTo>
                    <a:pt x="1439" y="19328"/>
                  </a:lnTo>
                  <a:lnTo>
                    <a:pt x="0" y="19328"/>
                  </a:lnTo>
                  <a:cubicBezTo>
                    <a:pt x="0" y="19328"/>
                    <a:pt x="0" y="19890"/>
                    <a:pt x="0" y="20529"/>
                  </a:cubicBezTo>
                  <a:cubicBezTo>
                    <a:pt x="0" y="21600"/>
                    <a:pt x="190" y="21599"/>
                    <a:pt x="896" y="21599"/>
                  </a:cubicBezTo>
                  <a:lnTo>
                    <a:pt x="10332" y="21599"/>
                  </a:lnTo>
                  <a:lnTo>
                    <a:pt x="11268" y="21599"/>
                  </a:lnTo>
                  <a:lnTo>
                    <a:pt x="20704" y="21599"/>
                  </a:lnTo>
                  <a:cubicBezTo>
                    <a:pt x="21367" y="21599"/>
                    <a:pt x="21600" y="21600"/>
                    <a:pt x="21600" y="20529"/>
                  </a:cubicBezTo>
                  <a:cubicBezTo>
                    <a:pt x="21600" y="19890"/>
                    <a:pt x="21600" y="19328"/>
                    <a:pt x="21600" y="19328"/>
                  </a:cubicBezTo>
                  <a:lnTo>
                    <a:pt x="20161" y="19328"/>
                  </a:lnTo>
                  <a:lnTo>
                    <a:pt x="20161" y="1718"/>
                  </a:lnTo>
                  <a:cubicBezTo>
                    <a:pt x="20161" y="771"/>
                    <a:pt x="20196" y="0"/>
                    <a:pt x="19665" y="0"/>
                  </a:cubicBezTo>
                  <a:lnTo>
                    <a:pt x="1952" y="0"/>
                  </a:lnTo>
                  <a:close/>
                  <a:moveTo>
                    <a:pt x="2475" y="1849"/>
                  </a:moveTo>
                  <a:lnTo>
                    <a:pt x="19125" y="1849"/>
                  </a:lnTo>
                  <a:lnTo>
                    <a:pt x="19125" y="19328"/>
                  </a:lnTo>
                  <a:lnTo>
                    <a:pt x="11268" y="19328"/>
                  </a:lnTo>
                  <a:lnTo>
                    <a:pt x="10332" y="19328"/>
                  </a:lnTo>
                  <a:lnTo>
                    <a:pt x="2475" y="19328"/>
                  </a:lnTo>
                  <a:lnTo>
                    <a:pt x="2475" y="184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57200"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</a:p>
          </p:txBody>
        </p:sp>
        <p:pic>
          <p:nvPicPr>
            <p:cNvPr id="193" name="pasted-movie.png" descr="pasted-movi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750474" y="953480"/>
              <a:ext cx="4428009" cy="25345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5" name="pasted-movie.png" descr="pasted-movi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368509" y="8664341"/>
            <a:ext cx="3838296" cy="2875017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Notebook"/>
          <p:cNvSpPr/>
          <p:nvPr/>
        </p:nvSpPr>
        <p:spPr>
          <a:xfrm>
            <a:off x="16313856" y="7875871"/>
            <a:ext cx="7947603" cy="4451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Two jellyfish against a pink background" descr="Two jellyfish against a pink background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7347" t="0" r="7347" b="0"/>
          <a:stretch>
            <a:fillRect/>
          </a:stretch>
        </p:blipFill>
        <p:spPr>
          <a:xfrm>
            <a:off x="13576668" y="3578400"/>
            <a:ext cx="1809114" cy="2035253"/>
          </a:xfrm>
          <a:prstGeom prst="rect">
            <a:avLst/>
          </a:prstGeom>
        </p:spPr>
      </p:pic>
      <p:sp>
        <p:nvSpPr>
          <p:cNvPr id="199" name="One Stop Platform"/>
          <p:cNvSpPr txBox="1"/>
          <p:nvPr>
            <p:ph type="title"/>
          </p:nvPr>
        </p:nvSpPr>
        <p:spPr>
          <a:xfrm>
            <a:off x="1270000" y="1508341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One Stop Platform</a:t>
            </a:r>
          </a:p>
        </p:txBody>
      </p:sp>
      <p:sp>
        <p:nvSpPr>
          <p:cNvPr id="200" name="One platform where you get access to all the internship and job opportunities."/>
          <p:cNvSpPr txBox="1"/>
          <p:nvPr>
            <p:ph type="body" idx="22"/>
          </p:nvPr>
        </p:nvSpPr>
        <p:spPr>
          <a:xfrm>
            <a:off x="1269999" y="4193591"/>
            <a:ext cx="9652001" cy="42617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3200" tIns="203200" rIns="203200" bIns="203200"/>
          <a:lstStyle>
            <a:lvl1pPr defTabSz="652145">
              <a:lnSpc>
                <a:spcPct val="80000"/>
              </a:lnSpc>
              <a:defRPr spc="-199" sz="6636"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One platform where you get access to all the internship and job opportunities.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11763532" y="2904952"/>
            <a:ext cx="12208976" cy="6839021"/>
            <a:chOff x="0" y="0"/>
            <a:chExt cx="12208974" cy="6839020"/>
          </a:xfrm>
        </p:grpSpPr>
        <p:sp>
          <p:nvSpPr>
            <p:cNvPr id="201" name="Notebook"/>
            <p:cNvSpPr/>
            <p:nvPr/>
          </p:nvSpPr>
          <p:spPr>
            <a:xfrm>
              <a:off x="0" y="0"/>
              <a:ext cx="12208975" cy="6839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952" y="0"/>
                  </a:moveTo>
                  <a:cubicBezTo>
                    <a:pt x="1421" y="0"/>
                    <a:pt x="1439" y="771"/>
                    <a:pt x="1439" y="1718"/>
                  </a:cubicBezTo>
                  <a:lnTo>
                    <a:pt x="1439" y="19328"/>
                  </a:lnTo>
                  <a:lnTo>
                    <a:pt x="0" y="19328"/>
                  </a:lnTo>
                  <a:cubicBezTo>
                    <a:pt x="0" y="19328"/>
                    <a:pt x="0" y="19890"/>
                    <a:pt x="0" y="20529"/>
                  </a:cubicBezTo>
                  <a:cubicBezTo>
                    <a:pt x="0" y="21600"/>
                    <a:pt x="190" y="21599"/>
                    <a:pt x="896" y="21599"/>
                  </a:cubicBezTo>
                  <a:lnTo>
                    <a:pt x="10332" y="21599"/>
                  </a:lnTo>
                  <a:lnTo>
                    <a:pt x="11268" y="21599"/>
                  </a:lnTo>
                  <a:lnTo>
                    <a:pt x="20704" y="21599"/>
                  </a:lnTo>
                  <a:cubicBezTo>
                    <a:pt x="21367" y="21599"/>
                    <a:pt x="21600" y="21600"/>
                    <a:pt x="21600" y="20529"/>
                  </a:cubicBezTo>
                  <a:cubicBezTo>
                    <a:pt x="21600" y="19890"/>
                    <a:pt x="21600" y="19328"/>
                    <a:pt x="21600" y="19328"/>
                  </a:cubicBezTo>
                  <a:lnTo>
                    <a:pt x="20161" y="19328"/>
                  </a:lnTo>
                  <a:lnTo>
                    <a:pt x="20161" y="1718"/>
                  </a:lnTo>
                  <a:cubicBezTo>
                    <a:pt x="20161" y="771"/>
                    <a:pt x="20196" y="0"/>
                    <a:pt x="19665" y="0"/>
                  </a:cubicBezTo>
                  <a:lnTo>
                    <a:pt x="1952" y="0"/>
                  </a:lnTo>
                  <a:close/>
                  <a:moveTo>
                    <a:pt x="2475" y="1849"/>
                  </a:moveTo>
                  <a:lnTo>
                    <a:pt x="19125" y="1849"/>
                  </a:lnTo>
                  <a:lnTo>
                    <a:pt x="19125" y="19328"/>
                  </a:lnTo>
                  <a:lnTo>
                    <a:pt x="11268" y="19328"/>
                  </a:lnTo>
                  <a:lnTo>
                    <a:pt x="10332" y="19328"/>
                  </a:lnTo>
                  <a:lnTo>
                    <a:pt x="2475" y="19328"/>
                  </a:lnTo>
                  <a:lnTo>
                    <a:pt x="2475" y="184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57200"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</a:p>
          </p:txBody>
        </p:sp>
        <p:pic>
          <p:nvPicPr>
            <p:cNvPr id="202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967462" y="1008259"/>
              <a:ext cx="3455566" cy="11759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3" name="pasted-movie.png" descr="pasted-movi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981668" y="923153"/>
              <a:ext cx="2536469" cy="16695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4" name="pasted-movie.png" descr="pasted-movi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85297" y="3804384"/>
              <a:ext cx="3260518" cy="1458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5" name="pasted-movie.png" descr="pasted-movi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175712" y="4053405"/>
              <a:ext cx="2685443" cy="11759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6" name="pasted-movie.png" descr="pasted-movi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291052" y="3866694"/>
              <a:ext cx="2228186" cy="1549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Most Real time in market demand skill"/>
          <p:cNvSpPr txBox="1"/>
          <p:nvPr>
            <p:ph type="title"/>
          </p:nvPr>
        </p:nvSpPr>
        <p:spPr>
          <a:xfrm>
            <a:off x="1269999" y="2937236"/>
            <a:ext cx="9652001" cy="3200203"/>
          </a:xfrm>
          <a:prstGeom prst="rect">
            <a:avLst/>
          </a:prstGeom>
        </p:spPr>
        <p:txBody>
          <a:bodyPr/>
          <a:lstStyle>
            <a:lvl1pPr defTabSz="800735">
              <a:defRPr spc="-244" sz="8148"/>
            </a:lvl1pPr>
          </a:lstStyle>
          <a:p>
            <a:pPr/>
            <a:r>
              <a:t>Most Real time in market demand skill</a:t>
            </a:r>
          </a:p>
        </p:txBody>
      </p:sp>
      <p:sp>
        <p:nvSpPr>
          <p:cNvPr id="210" name="Showcase the most demanding skills in your local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Showcase the most demanding skills in your local</a:t>
            </a:r>
          </a:p>
        </p:txBody>
      </p:sp>
      <p:pic>
        <p:nvPicPr>
          <p:cNvPr id="21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13618" y="4149119"/>
            <a:ext cx="11316909" cy="54177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kill recommendation, that opens the maximum doors of opportunities for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94360">
              <a:defRPr spc="-181" sz="6048"/>
            </a:lvl1pPr>
          </a:lstStyle>
          <a:p>
            <a:pPr/>
            <a:r>
              <a:t>Skill recommendation, that opens the maximum doors of opportunities for you</a:t>
            </a:r>
          </a:p>
        </p:txBody>
      </p:sp>
      <p:pic>
        <p:nvPicPr>
          <p:cNvPr id="21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17661" y="3016249"/>
            <a:ext cx="9715501" cy="768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pecially tailored for each professions"/>
          <p:cNvSpPr txBox="1"/>
          <p:nvPr>
            <p:ph type="title"/>
          </p:nvPr>
        </p:nvSpPr>
        <p:spPr>
          <a:xfrm>
            <a:off x="1270000" y="1088887"/>
            <a:ext cx="9652000" cy="3200202"/>
          </a:xfrm>
          <a:prstGeom prst="rect">
            <a:avLst/>
          </a:prstGeom>
        </p:spPr>
        <p:txBody>
          <a:bodyPr/>
          <a:lstStyle>
            <a:lvl1pPr defTabSz="800735">
              <a:defRPr spc="-244" sz="8148"/>
            </a:lvl1pPr>
          </a:lstStyle>
          <a:p>
            <a:pPr/>
            <a:r>
              <a:t>Specially tailored for each professions</a:t>
            </a:r>
          </a:p>
        </p:txBody>
      </p:sp>
      <p:sp>
        <p:nvSpPr>
          <p:cNvPr id="217" name="Showcase the job and internship opportunities displayed by the core companies of that field"/>
          <p:cNvSpPr txBox="1"/>
          <p:nvPr>
            <p:ph type="body" sz="quarter" idx="1"/>
          </p:nvPr>
        </p:nvSpPr>
        <p:spPr>
          <a:xfrm>
            <a:off x="1269999" y="5897428"/>
            <a:ext cx="9652001" cy="5664201"/>
          </a:xfrm>
          <a:prstGeom prst="rect">
            <a:avLst/>
          </a:prstGeom>
        </p:spPr>
        <p:txBody>
          <a:bodyPr/>
          <a:lstStyle/>
          <a:p>
            <a:pPr/>
            <a:r>
              <a:t>Showcase the job and internship opportunities displayed by the core companies of that field</a:t>
            </a:r>
          </a:p>
        </p:txBody>
      </p:sp>
      <p:pic>
        <p:nvPicPr>
          <p:cNvPr id="218" name="Two jellyfish against a pink background" descr="Two jellyfish against a pink background"/>
          <p:cNvPicPr>
            <a:picLocks noChangeAspect="1"/>
          </p:cNvPicPr>
          <p:nvPr/>
        </p:nvPicPr>
        <p:blipFill>
          <a:blip r:embed="rId2">
            <a:extLst/>
          </a:blip>
          <a:srcRect l="7347" t="0" r="7347" b="0"/>
          <a:stretch>
            <a:fillRect/>
          </a:stretch>
        </p:blipFill>
        <p:spPr>
          <a:xfrm>
            <a:off x="13742545" y="3602097"/>
            <a:ext cx="1809113" cy="203525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5" name="Group"/>
          <p:cNvGrpSpPr/>
          <p:nvPr/>
        </p:nvGrpSpPr>
        <p:grpSpPr>
          <a:xfrm>
            <a:off x="11929410" y="2928649"/>
            <a:ext cx="12208976" cy="6839021"/>
            <a:chOff x="0" y="0"/>
            <a:chExt cx="12208974" cy="6839020"/>
          </a:xfrm>
        </p:grpSpPr>
        <p:sp>
          <p:nvSpPr>
            <p:cNvPr id="219" name="Notebook"/>
            <p:cNvSpPr/>
            <p:nvPr/>
          </p:nvSpPr>
          <p:spPr>
            <a:xfrm>
              <a:off x="0" y="0"/>
              <a:ext cx="12208975" cy="6839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952" y="0"/>
                  </a:moveTo>
                  <a:cubicBezTo>
                    <a:pt x="1421" y="0"/>
                    <a:pt x="1439" y="771"/>
                    <a:pt x="1439" y="1718"/>
                  </a:cubicBezTo>
                  <a:lnTo>
                    <a:pt x="1439" y="19328"/>
                  </a:lnTo>
                  <a:lnTo>
                    <a:pt x="0" y="19328"/>
                  </a:lnTo>
                  <a:cubicBezTo>
                    <a:pt x="0" y="19328"/>
                    <a:pt x="0" y="19890"/>
                    <a:pt x="0" y="20529"/>
                  </a:cubicBezTo>
                  <a:cubicBezTo>
                    <a:pt x="0" y="21600"/>
                    <a:pt x="190" y="21599"/>
                    <a:pt x="896" y="21599"/>
                  </a:cubicBezTo>
                  <a:lnTo>
                    <a:pt x="10332" y="21599"/>
                  </a:lnTo>
                  <a:lnTo>
                    <a:pt x="11268" y="21599"/>
                  </a:lnTo>
                  <a:lnTo>
                    <a:pt x="20704" y="21599"/>
                  </a:lnTo>
                  <a:cubicBezTo>
                    <a:pt x="21367" y="21599"/>
                    <a:pt x="21600" y="21600"/>
                    <a:pt x="21600" y="20529"/>
                  </a:cubicBezTo>
                  <a:cubicBezTo>
                    <a:pt x="21600" y="19890"/>
                    <a:pt x="21600" y="19328"/>
                    <a:pt x="21600" y="19328"/>
                  </a:cubicBezTo>
                  <a:lnTo>
                    <a:pt x="20161" y="19328"/>
                  </a:lnTo>
                  <a:lnTo>
                    <a:pt x="20161" y="1718"/>
                  </a:lnTo>
                  <a:cubicBezTo>
                    <a:pt x="20161" y="771"/>
                    <a:pt x="20196" y="0"/>
                    <a:pt x="19665" y="0"/>
                  </a:cubicBezTo>
                  <a:lnTo>
                    <a:pt x="1952" y="0"/>
                  </a:lnTo>
                  <a:close/>
                  <a:moveTo>
                    <a:pt x="2475" y="1849"/>
                  </a:moveTo>
                  <a:lnTo>
                    <a:pt x="19125" y="1849"/>
                  </a:lnTo>
                  <a:lnTo>
                    <a:pt x="19125" y="19328"/>
                  </a:lnTo>
                  <a:lnTo>
                    <a:pt x="11268" y="19328"/>
                  </a:lnTo>
                  <a:lnTo>
                    <a:pt x="10332" y="19328"/>
                  </a:lnTo>
                  <a:lnTo>
                    <a:pt x="2475" y="19328"/>
                  </a:lnTo>
                  <a:lnTo>
                    <a:pt x="2475" y="184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57200"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Graphik Medium"/>
                  <a:ea typeface="Graphik Medium"/>
                  <a:cs typeface="Graphik Medium"/>
                  <a:sym typeface="Graphik Medium"/>
                </a:defRPr>
              </a:pPr>
            </a:p>
          </p:txBody>
        </p:sp>
        <p:pic>
          <p:nvPicPr>
            <p:cNvPr id="220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967462" y="1008259"/>
              <a:ext cx="3455566" cy="11759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1" name="pasted-movie.png" descr="pasted-movi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981668" y="923153"/>
              <a:ext cx="2536469" cy="16695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2" name="pasted-movie.png" descr="pasted-movi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85297" y="3804384"/>
              <a:ext cx="3260518" cy="14581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3" name="pasted-movie.png" descr="pasted-movi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175712" y="4053406"/>
              <a:ext cx="2685443" cy="11759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4" name="pasted-movie.png" descr="pasted-movi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291052" y="3866694"/>
              <a:ext cx="2228186" cy="1549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ifficulty Fa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Difficulty Faces</a:t>
            </a:r>
          </a:p>
        </p:txBody>
      </p:sp>
      <p:sp>
        <p:nvSpPr>
          <p:cNvPr id="228" name="Skill sorting and matching due to inconsistent data provided by the job portals…"/>
          <p:cNvSpPr txBox="1"/>
          <p:nvPr>
            <p:ph type="body" idx="1"/>
          </p:nvPr>
        </p:nvSpPr>
        <p:spPr>
          <a:xfrm>
            <a:off x="1270000" y="3252405"/>
            <a:ext cx="21844001" cy="8432801"/>
          </a:xfrm>
          <a:prstGeom prst="rect">
            <a:avLst/>
          </a:prstGeom>
        </p:spPr>
        <p:txBody>
          <a:bodyPr/>
          <a:lstStyle/>
          <a:p>
            <a:pPr marL="889000" indent="-889000">
              <a:buClrTx/>
              <a:buAutoNum type="arabicPeriod" startAt="1"/>
            </a:pPr>
            <a:r>
              <a:t>Skill sorting and matching due to inconsistent data provided by the job portals</a:t>
            </a:r>
          </a:p>
          <a:p>
            <a:pPr marL="889000" indent="-889000">
              <a:buClrTx/>
              <a:buAutoNum type="arabicPeriod" startAt="1"/>
            </a:pPr>
            <a:r>
              <a:t>Scraping over 500 jobs for a specific domain for work from home as well as in-office.</a:t>
            </a:r>
          </a:p>
          <a:p>
            <a:pPr marL="889000" indent="-889000">
              <a:buClrTx/>
              <a:buAutoNum type="arabicPeriod" startAt="1"/>
            </a:pPr>
            <a:r>
              <a:t>We tried dozens of request to parse through the on-demand content provider of naukri.com.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Achivement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Achivements</a:t>
            </a:r>
          </a:p>
        </p:txBody>
      </p:sp>
      <p:sp>
        <p:nvSpPr>
          <p:cNvPr id="231" name="Fact informa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