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4F7B76-F109-48D6-AC39-38D5C5A54B3A}">
          <p14:sldIdLst>
            <p14:sldId id="256"/>
            <p14:sldId id="257"/>
            <p14:sldId id="258"/>
            <p14:sldId id="264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5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7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167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7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29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08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8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7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3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1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22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7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80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3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5101-65EC-40E6-90DD-68018C2F71D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E3E1F8-F383-414C-90CC-B10D69EF4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ank-you-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1DF057-BD5F-43BF-976C-C7F336A2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4013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b="1" u="sng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Room-mates Spending Tracking and Payment Settlement</a:t>
            </a:r>
            <a:endParaRPr lang="en-IN" sz="3200" b="1" u="sng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buFont typeface="+mj-lt"/>
              <a:buAutoNum type="romanU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Gujjarlapudi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Joshi Prakash (20BCS091)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Halbar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Sai Kumar (20BCS092)</a:t>
            </a:r>
          </a:p>
          <a:p>
            <a:pPr marL="34290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Harsh Kumar Singh (20BCS095)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6DC8D-2762-42BD-9DF1-815CA721A9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80" y="237403"/>
            <a:ext cx="5731510" cy="36391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675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C150-DC10-4A12-AED7-7A1743FD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5CFD-3C65-41CE-85FD-BA7B41D5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tackle the problems related to group paying’s like how  you should divide your money , how much money will each member will be pay and we help you in such a way that all of your group can pay at the same time and equal amounts without much hassle. Weather you are planning a group trip or paying rent we make it easy.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99BBB-58AA-4374-9F27-DE7E65BB6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31" y="101944"/>
            <a:ext cx="1850937" cy="1828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890EF-9881-404C-8062-8C36F1D9F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31" y="4011561"/>
            <a:ext cx="3474800" cy="24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66FC-49EB-4269-B931-8C7E9F9C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main features…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3488-556B-44F7-8C69-2C2883FA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anyone any amount anytime.</a:t>
            </a:r>
          </a:p>
          <a:p>
            <a:r>
              <a:rPr lang="en-US" dirty="0"/>
              <a:t>Settle up group  related paying’s.</a:t>
            </a:r>
          </a:p>
          <a:p>
            <a:r>
              <a:rPr lang="en-US" dirty="0"/>
              <a:t>View the requests sent to you by your friends and pay them instantly.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2BAA5-7EA7-4C3D-AAFA-47DE0624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38" y="368693"/>
            <a:ext cx="1945917" cy="1802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DBC404-11AC-4C76-BACA-2C652900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7" y="3893574"/>
            <a:ext cx="3805084" cy="26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E04E-32E2-4C0B-9C57-9CFC210A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B5AD-0B3C-4550-BC33-7AEE3EDB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FUNCTIONS</a:t>
            </a:r>
          </a:p>
          <a:p>
            <a:r>
              <a:rPr lang="en-US" dirty="0"/>
              <a:t>Settle up – Helps you pay to anyone any time.</a:t>
            </a:r>
          </a:p>
          <a:p>
            <a:r>
              <a:rPr lang="en-US" dirty="0"/>
              <a:t>Group pay – Helps you pay in groups.</a:t>
            </a:r>
          </a:p>
          <a:p>
            <a:r>
              <a:rPr lang="en-US" dirty="0"/>
              <a:t>Request table – Helps you see the paying requests sent to you.</a:t>
            </a:r>
          </a:p>
          <a:p>
            <a:r>
              <a:rPr lang="en-US" dirty="0"/>
              <a:t>Other functions – Can modify you account details, can send a complain or ask for help, and can decline requests sent to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2D90B-C43F-4D41-81F3-ED72F89FF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14" y="302955"/>
            <a:ext cx="1830588" cy="1506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04E63-4610-4A6A-ABC1-1D914C7C7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52" y="4493341"/>
            <a:ext cx="28575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3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E04E-32E2-4C0B-9C57-9CFC210A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B5AD-0B3C-4550-BC33-7AEE3EDB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ADMINSTRATIVE</a:t>
            </a:r>
          </a:p>
          <a:p>
            <a:r>
              <a:rPr lang="en-US" dirty="0"/>
              <a:t>He can view your message or request sent to him.</a:t>
            </a:r>
          </a:p>
          <a:p>
            <a:r>
              <a:rPr lang="en-US" dirty="0"/>
              <a:t>He can view data of some tables from the data base and if necessary he can modify them.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2D90B-C43F-4D41-81F3-ED72F89FF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14" y="302955"/>
            <a:ext cx="1830588" cy="1506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04E63-4610-4A6A-ABC1-1D914C7C7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2568"/>
            <a:ext cx="28575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2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07E0-5B7C-4B59-AC6F-6DF8540F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Environment and External Interface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1244-BBB2-4C34-9F82-3EF13B6E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– Windows</a:t>
            </a:r>
          </a:p>
          <a:p>
            <a:r>
              <a:rPr lang="en-US" dirty="0"/>
              <a:t>Database – SQL Database</a:t>
            </a:r>
          </a:p>
          <a:p>
            <a:r>
              <a:rPr lang="en-US" dirty="0"/>
              <a:t>Platform – PHP</a:t>
            </a:r>
          </a:p>
          <a:p>
            <a:r>
              <a:rPr lang="en-US" dirty="0"/>
              <a:t>Front-end – HTML/CSS</a:t>
            </a:r>
          </a:p>
          <a:p>
            <a:r>
              <a:rPr lang="en-US" dirty="0"/>
              <a:t>Back-end – SQL</a:t>
            </a:r>
          </a:p>
          <a:p>
            <a:r>
              <a:rPr lang="en-US" dirty="0"/>
              <a:t>Hardware interface – A browser which supports HTML and CSS</a:t>
            </a:r>
          </a:p>
          <a:p>
            <a:r>
              <a:rPr lang="en-US" dirty="0"/>
              <a:t>Communication interface – The application supports all browsers and forms are used for getting information from the users.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18D2C-827D-4C58-9282-70FB3F81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33" y="1537110"/>
            <a:ext cx="3121152" cy="20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8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1D56-C2EE-49CF-AAD8-ECD5BE0A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BC42-A674-4D54-8A60-1B7EAEF5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Attributes are not mentioned to make it simple and understandable…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43DEB5-D3C9-4932-9548-5C6EB24F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31" y="125094"/>
            <a:ext cx="1850937" cy="1828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6BC24-0A91-4E34-B4DE-2CE7B194D7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72697"/>
            <a:ext cx="7452851" cy="34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16381-BB75-4C41-839F-9C3CD8C71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47792">
            <a:off x="1021202" y="1526512"/>
            <a:ext cx="6784237" cy="2603429"/>
          </a:xfrm>
        </p:spPr>
      </p:pic>
    </p:spTree>
    <p:extLst>
      <p:ext uri="{BB962C8B-B14F-4D97-AF65-F5344CB8AC3E}">
        <p14:creationId xmlns:p14="http://schemas.microsoft.com/office/powerpoint/2010/main" val="136341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289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What do we do ?</vt:lpstr>
      <vt:lpstr>Our main features…</vt:lpstr>
      <vt:lpstr>Overall Description</vt:lpstr>
      <vt:lpstr>Overall Description</vt:lpstr>
      <vt:lpstr>Operating Environment and External Interface Requirements</vt:lpstr>
      <vt:lpstr>E-R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Singh</dc:creator>
  <cp:lastModifiedBy>Harsh Singh</cp:lastModifiedBy>
  <cp:revision>7</cp:revision>
  <dcterms:created xsi:type="dcterms:W3CDTF">2021-10-04T13:43:38Z</dcterms:created>
  <dcterms:modified xsi:type="dcterms:W3CDTF">2021-11-16T06:46:02Z</dcterms:modified>
</cp:coreProperties>
</file>