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77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D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2BA50-6C55-40B6-8E5C-669BA2A5E852}" v="179" dt="2023-12-28T22:01:3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r sohail" userId="0e09e2135e3f20da" providerId="LiveId" clId="{91A2BA50-6C55-40B6-8E5C-669BA2A5E852}"/>
    <pc:docChg chg="undo redo custSel addSld delSld modSld sldOrd">
      <pc:chgData name="ahmer sohail" userId="0e09e2135e3f20da" providerId="LiveId" clId="{91A2BA50-6C55-40B6-8E5C-669BA2A5E852}" dt="2023-12-28T22:01:39.846" v="1286"/>
      <pc:docMkLst>
        <pc:docMk/>
      </pc:docMkLst>
      <pc:sldChg chg="del">
        <pc:chgData name="ahmer sohail" userId="0e09e2135e3f20da" providerId="LiveId" clId="{91A2BA50-6C55-40B6-8E5C-669BA2A5E852}" dt="2023-12-28T20:05:21.675" v="8" actId="47"/>
        <pc:sldMkLst>
          <pc:docMk/>
          <pc:sldMk cId="2639619109" sldId="264"/>
        </pc:sldMkLst>
      </pc:sldChg>
      <pc:sldChg chg="addSp delSp modSp new mod ord modTransition setBg chgLayout">
        <pc:chgData name="ahmer sohail" userId="0e09e2135e3f20da" providerId="LiveId" clId="{91A2BA50-6C55-40B6-8E5C-669BA2A5E852}" dt="2023-12-28T22:01:39.846" v="1286"/>
        <pc:sldMkLst>
          <pc:docMk/>
          <pc:sldMk cId="116744310" sldId="277"/>
        </pc:sldMkLst>
        <pc:spChg chg="add mod">
          <ac:chgData name="ahmer sohail" userId="0e09e2135e3f20da" providerId="LiveId" clId="{91A2BA50-6C55-40B6-8E5C-669BA2A5E852}" dt="2023-12-28T20:30:02.832" v="83" actId="1076"/>
          <ac:spMkLst>
            <pc:docMk/>
            <pc:sldMk cId="116744310" sldId="277"/>
            <ac:spMk id="2" creationId="{FB5F2175-986D-0E97-EFE9-B1C274F1DE90}"/>
          </ac:spMkLst>
        </pc:spChg>
        <pc:spChg chg="add mod">
          <ac:chgData name="ahmer sohail" userId="0e09e2135e3f20da" providerId="LiveId" clId="{91A2BA50-6C55-40B6-8E5C-669BA2A5E852}" dt="2023-12-28T20:30:19.731" v="86" actId="1076"/>
          <ac:spMkLst>
            <pc:docMk/>
            <pc:sldMk cId="116744310" sldId="277"/>
            <ac:spMk id="5" creationId="{557CEA99-C9DC-FB13-C43A-2F6D6AE47CD7}"/>
          </ac:spMkLst>
        </pc:spChg>
        <pc:spChg chg="add del mod">
          <ac:chgData name="ahmer sohail" userId="0e09e2135e3f20da" providerId="LiveId" clId="{91A2BA50-6C55-40B6-8E5C-669BA2A5E852}" dt="2023-12-28T20:30:39.166" v="90" actId="1076"/>
          <ac:spMkLst>
            <pc:docMk/>
            <pc:sldMk cId="116744310" sldId="277"/>
            <ac:spMk id="11" creationId="{72170623-5C52-0099-F4E9-624F9EE25751}"/>
          </ac:spMkLst>
        </pc:spChg>
        <pc:spChg chg="add mod">
          <ac:chgData name="ahmer sohail" userId="0e09e2135e3f20da" providerId="LiveId" clId="{91A2BA50-6C55-40B6-8E5C-669BA2A5E852}" dt="2023-12-28T20:33:29.950" v="131" actId="14100"/>
          <ac:spMkLst>
            <pc:docMk/>
            <pc:sldMk cId="116744310" sldId="277"/>
            <ac:spMk id="18" creationId="{9FF9ABE4-D9C1-2379-8CF2-56F2CFDA0E4E}"/>
          </ac:spMkLst>
        </pc:spChg>
        <pc:spChg chg="add mod">
          <ac:chgData name="ahmer sohail" userId="0e09e2135e3f20da" providerId="LiveId" clId="{91A2BA50-6C55-40B6-8E5C-669BA2A5E852}" dt="2023-12-28T20:39:27.976" v="256" actId="14100"/>
          <ac:spMkLst>
            <pc:docMk/>
            <pc:sldMk cId="116744310" sldId="277"/>
            <ac:spMk id="19" creationId="{C4C92AFA-C7E8-B8B3-537C-6459A59A1324}"/>
          </ac:spMkLst>
        </pc:spChg>
        <pc:spChg chg="add del mod">
          <ac:chgData name="ahmer sohail" userId="0e09e2135e3f20da" providerId="LiveId" clId="{91A2BA50-6C55-40B6-8E5C-669BA2A5E852}" dt="2023-12-28T20:32:33.782" v="122"/>
          <ac:spMkLst>
            <pc:docMk/>
            <pc:sldMk cId="116744310" sldId="277"/>
            <ac:spMk id="21" creationId="{DC3B9BF9-37B6-F25A-4922-DFC9307C2A64}"/>
          </ac:spMkLst>
        </pc:spChg>
        <pc:spChg chg="add mod">
          <ac:chgData name="ahmer sohail" userId="0e09e2135e3f20da" providerId="LiveId" clId="{91A2BA50-6C55-40B6-8E5C-669BA2A5E852}" dt="2023-12-28T21:19:03.023" v="873" actId="1076"/>
          <ac:spMkLst>
            <pc:docMk/>
            <pc:sldMk cId="116744310" sldId="277"/>
            <ac:spMk id="22" creationId="{78BB68EA-9AEF-0B66-9102-4F49D3A54E03}"/>
          </ac:spMkLst>
        </pc:spChg>
        <pc:spChg chg="add del mod">
          <ac:chgData name="ahmer sohail" userId="0e09e2135e3f20da" providerId="LiveId" clId="{91A2BA50-6C55-40B6-8E5C-669BA2A5E852}" dt="2023-12-28T21:18:31.623" v="868" actId="207"/>
          <ac:spMkLst>
            <pc:docMk/>
            <pc:sldMk cId="116744310" sldId="277"/>
            <ac:spMk id="27" creationId="{1B341384-8D71-04B6-0B0A-783F73AA536E}"/>
          </ac:spMkLst>
        </pc:spChg>
        <pc:spChg chg="add mod">
          <ac:chgData name="ahmer sohail" userId="0e09e2135e3f20da" providerId="LiveId" clId="{91A2BA50-6C55-40B6-8E5C-669BA2A5E852}" dt="2023-12-28T21:18:42.905" v="870" actId="207"/>
          <ac:spMkLst>
            <pc:docMk/>
            <pc:sldMk cId="116744310" sldId="277"/>
            <ac:spMk id="28" creationId="{D872AD25-A10C-FBF7-C671-9E12573E2C1D}"/>
          </ac:spMkLst>
        </pc:spChg>
        <pc:spChg chg="add mod">
          <ac:chgData name="ahmer sohail" userId="0e09e2135e3f20da" providerId="LiveId" clId="{91A2BA50-6C55-40B6-8E5C-669BA2A5E852}" dt="2023-12-28T21:50:03.250" v="1103" actId="404"/>
          <ac:spMkLst>
            <pc:docMk/>
            <pc:sldMk cId="116744310" sldId="277"/>
            <ac:spMk id="29" creationId="{432AE077-4689-47B8-80DE-5172896FF0CF}"/>
          </ac:spMkLst>
        </pc:spChg>
        <pc:spChg chg="add mod">
          <ac:chgData name="ahmer sohail" userId="0e09e2135e3f20da" providerId="LiveId" clId="{91A2BA50-6C55-40B6-8E5C-669BA2A5E852}" dt="2023-12-28T21:18:39.968" v="869" actId="207"/>
          <ac:spMkLst>
            <pc:docMk/>
            <pc:sldMk cId="116744310" sldId="277"/>
            <ac:spMk id="30" creationId="{C119CF87-6BE7-A2D8-730D-B7F9F6B04C8C}"/>
          </ac:spMkLst>
        </pc:spChg>
        <pc:spChg chg="add mod">
          <ac:chgData name="ahmer sohail" userId="0e09e2135e3f20da" providerId="LiveId" clId="{91A2BA50-6C55-40B6-8E5C-669BA2A5E852}" dt="2023-12-28T21:50:48.134" v="1109" actId="14100"/>
          <ac:spMkLst>
            <pc:docMk/>
            <pc:sldMk cId="116744310" sldId="277"/>
            <ac:spMk id="31" creationId="{1B3B5F71-6D70-F8B7-AAF7-8F1E88721706}"/>
          </ac:spMkLst>
        </pc:spChg>
        <pc:spChg chg="add mod">
          <ac:chgData name="ahmer sohail" userId="0e09e2135e3f20da" providerId="LiveId" clId="{91A2BA50-6C55-40B6-8E5C-669BA2A5E852}" dt="2023-12-28T21:02:08.871" v="720" actId="1038"/>
          <ac:spMkLst>
            <pc:docMk/>
            <pc:sldMk cId="116744310" sldId="277"/>
            <ac:spMk id="50" creationId="{FC445089-603D-C4D8-1202-ED3926777FF0}"/>
          </ac:spMkLst>
        </pc:spChg>
        <pc:spChg chg="add mod">
          <ac:chgData name="ahmer sohail" userId="0e09e2135e3f20da" providerId="LiveId" clId="{91A2BA50-6C55-40B6-8E5C-669BA2A5E852}" dt="2023-12-28T21:11:26.368" v="854" actId="14100"/>
          <ac:spMkLst>
            <pc:docMk/>
            <pc:sldMk cId="116744310" sldId="277"/>
            <ac:spMk id="51" creationId="{FB00079A-1307-1E07-C525-7C1AC5A1FE2C}"/>
          </ac:spMkLst>
        </pc:spChg>
        <pc:spChg chg="add mod">
          <ac:chgData name="ahmer sohail" userId="0e09e2135e3f20da" providerId="LiveId" clId="{91A2BA50-6C55-40B6-8E5C-669BA2A5E852}" dt="2023-12-28T21:01:03.224" v="698" actId="1076"/>
          <ac:spMkLst>
            <pc:docMk/>
            <pc:sldMk cId="116744310" sldId="277"/>
            <ac:spMk id="52" creationId="{7F86E7BD-76D6-5764-15F3-04CFC7B5E877}"/>
          </ac:spMkLst>
        </pc:spChg>
        <pc:spChg chg="add mod">
          <ac:chgData name="ahmer sohail" userId="0e09e2135e3f20da" providerId="LiveId" clId="{91A2BA50-6C55-40B6-8E5C-669BA2A5E852}" dt="2023-12-28T20:48:14.496" v="463" actId="1076"/>
          <ac:spMkLst>
            <pc:docMk/>
            <pc:sldMk cId="116744310" sldId="277"/>
            <ac:spMk id="53" creationId="{311695DD-0C45-BBA1-325B-C0343846C895}"/>
          </ac:spMkLst>
        </pc:spChg>
        <pc:spChg chg="add mod">
          <ac:chgData name="ahmer sohail" userId="0e09e2135e3f20da" providerId="LiveId" clId="{91A2BA50-6C55-40B6-8E5C-669BA2A5E852}" dt="2023-12-28T20:57:06.740" v="654" actId="1076"/>
          <ac:spMkLst>
            <pc:docMk/>
            <pc:sldMk cId="116744310" sldId="277"/>
            <ac:spMk id="54" creationId="{3177E8EF-561E-39AA-D915-D65B8E4941ED}"/>
          </ac:spMkLst>
        </pc:spChg>
        <pc:spChg chg="add mod">
          <ac:chgData name="ahmer sohail" userId="0e09e2135e3f20da" providerId="LiveId" clId="{91A2BA50-6C55-40B6-8E5C-669BA2A5E852}" dt="2023-12-28T20:47:01.091" v="377" actId="20577"/>
          <ac:spMkLst>
            <pc:docMk/>
            <pc:sldMk cId="116744310" sldId="277"/>
            <ac:spMk id="55" creationId="{7214B47E-2D45-9B33-B2CB-3CF0C263DCA7}"/>
          </ac:spMkLst>
        </pc:spChg>
        <pc:spChg chg="add mod">
          <ac:chgData name="ahmer sohail" userId="0e09e2135e3f20da" providerId="LiveId" clId="{91A2BA50-6C55-40B6-8E5C-669BA2A5E852}" dt="2023-12-28T20:56:27.603" v="645" actId="1076"/>
          <ac:spMkLst>
            <pc:docMk/>
            <pc:sldMk cId="116744310" sldId="277"/>
            <ac:spMk id="56" creationId="{CE7CA560-4A21-6BF3-E4F1-CA8A825F49BB}"/>
          </ac:spMkLst>
        </pc:spChg>
        <pc:spChg chg="add mod">
          <ac:chgData name="ahmer sohail" userId="0e09e2135e3f20da" providerId="LiveId" clId="{91A2BA50-6C55-40B6-8E5C-669BA2A5E852}" dt="2023-12-28T20:54:54.787" v="623" actId="1076"/>
          <ac:spMkLst>
            <pc:docMk/>
            <pc:sldMk cId="116744310" sldId="277"/>
            <ac:spMk id="57" creationId="{EA0CDBE3-09AC-9517-3C73-6FC7D5F76788}"/>
          </ac:spMkLst>
        </pc:spChg>
        <pc:spChg chg="add mod">
          <ac:chgData name="ahmer sohail" userId="0e09e2135e3f20da" providerId="LiveId" clId="{91A2BA50-6C55-40B6-8E5C-669BA2A5E852}" dt="2023-12-28T20:47:24.258" v="436" actId="20577"/>
          <ac:spMkLst>
            <pc:docMk/>
            <pc:sldMk cId="116744310" sldId="277"/>
            <ac:spMk id="58" creationId="{57A24524-2B4E-4DAE-8C96-BA60F0DDF70A}"/>
          </ac:spMkLst>
        </pc:spChg>
        <pc:spChg chg="add del mod">
          <ac:chgData name="ahmer sohail" userId="0e09e2135e3f20da" providerId="LiveId" clId="{91A2BA50-6C55-40B6-8E5C-669BA2A5E852}" dt="2023-12-28T20:46:11.313" v="319" actId="478"/>
          <ac:spMkLst>
            <pc:docMk/>
            <pc:sldMk cId="116744310" sldId="277"/>
            <ac:spMk id="59" creationId="{16B4852F-8C39-4C7A-BD7B-C8FD1F6AF978}"/>
          </ac:spMkLst>
        </pc:spChg>
        <pc:spChg chg="add del mod">
          <ac:chgData name="ahmer sohail" userId="0e09e2135e3f20da" providerId="LiveId" clId="{91A2BA50-6C55-40B6-8E5C-669BA2A5E852}" dt="2023-12-28T20:46:10.101" v="318" actId="478"/>
          <ac:spMkLst>
            <pc:docMk/>
            <pc:sldMk cId="116744310" sldId="277"/>
            <ac:spMk id="60" creationId="{8997C244-AE72-DBCA-85E7-414B4CDB64D2}"/>
          </ac:spMkLst>
        </pc:spChg>
        <pc:spChg chg="add del mod">
          <ac:chgData name="ahmer sohail" userId="0e09e2135e3f20da" providerId="LiveId" clId="{91A2BA50-6C55-40B6-8E5C-669BA2A5E852}" dt="2023-12-28T20:46:08.900" v="317" actId="478"/>
          <ac:spMkLst>
            <pc:docMk/>
            <pc:sldMk cId="116744310" sldId="277"/>
            <ac:spMk id="61" creationId="{04AD9DCB-55C2-A617-8232-BA96B2F86DD0}"/>
          </ac:spMkLst>
        </pc:spChg>
        <pc:spChg chg="add mod">
          <ac:chgData name="ahmer sohail" userId="0e09e2135e3f20da" providerId="LiveId" clId="{91A2BA50-6C55-40B6-8E5C-669BA2A5E852}" dt="2023-12-28T20:49:10.640" v="495" actId="1076"/>
          <ac:spMkLst>
            <pc:docMk/>
            <pc:sldMk cId="116744310" sldId="277"/>
            <ac:spMk id="62" creationId="{5F1EA86C-70C9-2253-A531-BCD130CFFEFC}"/>
          </ac:spMkLst>
        </pc:spChg>
        <pc:spChg chg="add mod">
          <ac:chgData name="ahmer sohail" userId="0e09e2135e3f20da" providerId="LiveId" clId="{91A2BA50-6C55-40B6-8E5C-669BA2A5E852}" dt="2023-12-28T20:58:58.716" v="670" actId="1076"/>
          <ac:spMkLst>
            <pc:docMk/>
            <pc:sldMk cId="116744310" sldId="277"/>
            <ac:spMk id="63" creationId="{0E10F7F0-BAE4-9D14-F25D-8595436748B6}"/>
          </ac:spMkLst>
        </pc:spChg>
        <pc:spChg chg="add mod">
          <ac:chgData name="ahmer sohail" userId="0e09e2135e3f20da" providerId="LiveId" clId="{91A2BA50-6C55-40B6-8E5C-669BA2A5E852}" dt="2023-12-28T20:47:51.464" v="457" actId="1076"/>
          <ac:spMkLst>
            <pc:docMk/>
            <pc:sldMk cId="116744310" sldId="277"/>
            <ac:spMk id="64" creationId="{A35D9237-68E9-72AF-6104-9E75A21FD310}"/>
          </ac:spMkLst>
        </pc:spChg>
        <pc:spChg chg="add mod">
          <ac:chgData name="ahmer sohail" userId="0e09e2135e3f20da" providerId="LiveId" clId="{91A2BA50-6C55-40B6-8E5C-669BA2A5E852}" dt="2023-12-28T21:01:06.998" v="699" actId="1076"/>
          <ac:spMkLst>
            <pc:docMk/>
            <pc:sldMk cId="116744310" sldId="277"/>
            <ac:spMk id="65" creationId="{C8441863-1E1A-9EB1-3BA8-6207281CD5BE}"/>
          </ac:spMkLst>
        </pc:spChg>
        <pc:spChg chg="add mod">
          <ac:chgData name="ahmer sohail" userId="0e09e2135e3f20da" providerId="LiveId" clId="{91A2BA50-6C55-40B6-8E5C-669BA2A5E852}" dt="2023-12-28T21:04:15.070" v="750" actId="1037"/>
          <ac:spMkLst>
            <pc:docMk/>
            <pc:sldMk cId="116744310" sldId="277"/>
            <ac:spMk id="66" creationId="{BAD25F70-50F4-B032-4618-F263AD472C12}"/>
          </ac:spMkLst>
        </pc:spChg>
        <pc:spChg chg="add del mod">
          <ac:chgData name="ahmer sohail" userId="0e09e2135e3f20da" providerId="LiveId" clId="{91A2BA50-6C55-40B6-8E5C-669BA2A5E852}" dt="2023-12-28T21:05:58.054" v="763" actId="478"/>
          <ac:spMkLst>
            <pc:docMk/>
            <pc:sldMk cId="116744310" sldId="277"/>
            <ac:spMk id="67" creationId="{6DFA8845-B55C-9765-E782-576B5D91832B}"/>
          </ac:spMkLst>
        </pc:spChg>
        <pc:spChg chg="add mod">
          <ac:chgData name="ahmer sohail" userId="0e09e2135e3f20da" providerId="LiveId" clId="{91A2BA50-6C55-40B6-8E5C-669BA2A5E852}" dt="2023-12-28T20:58:32.814" v="667" actId="14100"/>
          <ac:spMkLst>
            <pc:docMk/>
            <pc:sldMk cId="116744310" sldId="277"/>
            <ac:spMk id="68" creationId="{7F6DDABD-B9C0-3890-27BF-D675D5805C82}"/>
          </ac:spMkLst>
        </pc:spChg>
        <pc:spChg chg="add mod">
          <ac:chgData name="ahmer sohail" userId="0e09e2135e3f20da" providerId="LiveId" clId="{91A2BA50-6C55-40B6-8E5C-669BA2A5E852}" dt="2023-12-28T20:56:46.942" v="649" actId="1076"/>
          <ac:spMkLst>
            <pc:docMk/>
            <pc:sldMk cId="116744310" sldId="277"/>
            <ac:spMk id="69" creationId="{F34121D1-026B-022B-59E7-1A7D84A31158}"/>
          </ac:spMkLst>
        </pc:spChg>
        <pc:spChg chg="add mod">
          <ac:chgData name="ahmer sohail" userId="0e09e2135e3f20da" providerId="LiveId" clId="{91A2BA50-6C55-40B6-8E5C-669BA2A5E852}" dt="2023-12-28T20:49:57.344" v="519" actId="14100"/>
          <ac:spMkLst>
            <pc:docMk/>
            <pc:sldMk cId="116744310" sldId="277"/>
            <ac:spMk id="70" creationId="{D72C72EE-128D-7C4D-C795-CE971BF1E36B}"/>
          </ac:spMkLst>
        </pc:spChg>
        <pc:spChg chg="add mod">
          <ac:chgData name="ahmer sohail" userId="0e09e2135e3f20da" providerId="LiveId" clId="{91A2BA50-6C55-40B6-8E5C-669BA2A5E852}" dt="2023-12-28T20:56:10.420" v="640" actId="1076"/>
          <ac:spMkLst>
            <pc:docMk/>
            <pc:sldMk cId="116744310" sldId="277"/>
            <ac:spMk id="71" creationId="{EA87B22F-F724-1B1E-CD0B-CD104EA009AE}"/>
          </ac:spMkLst>
        </pc:spChg>
        <pc:spChg chg="add mod">
          <ac:chgData name="ahmer sohail" userId="0e09e2135e3f20da" providerId="LiveId" clId="{91A2BA50-6C55-40B6-8E5C-669BA2A5E852}" dt="2023-12-28T20:55:47.831" v="635" actId="1076"/>
          <ac:spMkLst>
            <pc:docMk/>
            <pc:sldMk cId="116744310" sldId="277"/>
            <ac:spMk id="72" creationId="{07EAAE3F-3F36-79F1-DC5D-1B6873F274C8}"/>
          </ac:spMkLst>
        </pc:spChg>
        <pc:spChg chg="add mod">
          <ac:chgData name="ahmer sohail" userId="0e09e2135e3f20da" providerId="LiveId" clId="{91A2BA50-6C55-40B6-8E5C-669BA2A5E852}" dt="2023-12-28T20:51:39.928" v="583" actId="1076"/>
          <ac:spMkLst>
            <pc:docMk/>
            <pc:sldMk cId="116744310" sldId="277"/>
            <ac:spMk id="73" creationId="{C92424EF-FCB1-8218-4B67-53DAD0970A5C}"/>
          </ac:spMkLst>
        </pc:spChg>
        <pc:spChg chg="add mod">
          <ac:chgData name="ahmer sohail" userId="0e09e2135e3f20da" providerId="LiveId" clId="{91A2BA50-6C55-40B6-8E5C-669BA2A5E852}" dt="2023-12-28T21:09:59.207" v="823" actId="1037"/>
          <ac:spMkLst>
            <pc:docMk/>
            <pc:sldMk cId="116744310" sldId="277"/>
            <ac:spMk id="217" creationId="{62AAF382-A963-0023-6B1F-FF8617B7EC14}"/>
          </ac:spMkLst>
        </pc:spChg>
        <pc:spChg chg="add del mod">
          <ac:chgData name="ahmer sohail" userId="0e09e2135e3f20da" providerId="LiveId" clId="{91A2BA50-6C55-40B6-8E5C-669BA2A5E852}" dt="2023-12-28T21:08:19.492" v="785"/>
          <ac:spMkLst>
            <pc:docMk/>
            <pc:sldMk cId="116744310" sldId="277"/>
            <ac:spMk id="218" creationId="{0444B760-6738-5922-A9EA-BF55DEE53617}"/>
          </ac:spMkLst>
        </pc:spChg>
        <pc:spChg chg="add del mod">
          <ac:chgData name="ahmer sohail" userId="0e09e2135e3f20da" providerId="LiveId" clId="{91A2BA50-6C55-40B6-8E5C-669BA2A5E852}" dt="2023-12-28T21:08:19.226" v="784"/>
          <ac:spMkLst>
            <pc:docMk/>
            <pc:sldMk cId="116744310" sldId="277"/>
            <ac:spMk id="219" creationId="{7063B223-8E68-6E8E-6E12-BAAC89F94F0F}"/>
          </ac:spMkLst>
        </pc:spChg>
        <pc:spChg chg="add del mod">
          <ac:chgData name="ahmer sohail" userId="0e09e2135e3f20da" providerId="LiveId" clId="{91A2BA50-6C55-40B6-8E5C-669BA2A5E852}" dt="2023-12-28T21:09:02.297" v="801" actId="21"/>
          <ac:spMkLst>
            <pc:docMk/>
            <pc:sldMk cId="116744310" sldId="277"/>
            <ac:spMk id="220" creationId="{6779C9DC-B512-ABD8-FE84-695F24908657}"/>
          </ac:spMkLst>
        </pc:spChg>
        <pc:spChg chg="add del mod">
          <ac:chgData name="ahmer sohail" userId="0e09e2135e3f20da" providerId="LiveId" clId="{91A2BA50-6C55-40B6-8E5C-669BA2A5E852}" dt="2023-12-28T21:09:23.307" v="804"/>
          <ac:spMkLst>
            <pc:docMk/>
            <pc:sldMk cId="116744310" sldId="277"/>
            <ac:spMk id="225" creationId="{C6DCF783-69B1-DA5B-8D68-CF9D84A9FADB}"/>
          </ac:spMkLst>
        </pc:spChg>
        <pc:spChg chg="add mod">
          <ac:chgData name="ahmer sohail" userId="0e09e2135e3f20da" providerId="LiveId" clId="{91A2BA50-6C55-40B6-8E5C-669BA2A5E852}" dt="2023-12-28T21:59:55.854" v="1252" actId="14100"/>
          <ac:spMkLst>
            <pc:docMk/>
            <pc:sldMk cId="116744310" sldId="277"/>
            <ac:spMk id="226" creationId="{BF4B986B-4B82-3EA6-1EF1-B6BD520A5D3E}"/>
          </ac:spMkLst>
        </pc:spChg>
        <pc:spChg chg="add del mod">
          <ac:chgData name="ahmer sohail" userId="0e09e2135e3f20da" providerId="LiveId" clId="{91A2BA50-6C55-40B6-8E5C-669BA2A5E852}" dt="2023-12-28T21:19:33.016" v="887"/>
          <ac:spMkLst>
            <pc:docMk/>
            <pc:sldMk cId="116744310" sldId="277"/>
            <ac:spMk id="261" creationId="{F9857265-F660-82A3-E0F1-9964D2A490BF}"/>
          </ac:spMkLst>
        </pc:spChg>
        <pc:spChg chg="add del mod">
          <ac:chgData name="ahmer sohail" userId="0e09e2135e3f20da" providerId="LiveId" clId="{91A2BA50-6C55-40B6-8E5C-669BA2A5E852}" dt="2023-12-28T21:19:32.626" v="886"/>
          <ac:spMkLst>
            <pc:docMk/>
            <pc:sldMk cId="116744310" sldId="277"/>
            <ac:spMk id="262" creationId="{D6794F90-2A98-DF52-3559-85182EA37ABB}"/>
          </ac:spMkLst>
        </pc:spChg>
        <pc:spChg chg="add del mod">
          <ac:chgData name="ahmer sohail" userId="0e09e2135e3f20da" providerId="LiveId" clId="{91A2BA50-6C55-40B6-8E5C-669BA2A5E852}" dt="2023-12-28T21:19:32.485" v="885"/>
          <ac:spMkLst>
            <pc:docMk/>
            <pc:sldMk cId="116744310" sldId="277"/>
            <ac:spMk id="263" creationId="{937ADBC9-6514-4951-3CEC-B74DEC30F1A0}"/>
          </ac:spMkLst>
        </pc:spChg>
        <pc:spChg chg="add del mod">
          <ac:chgData name="ahmer sohail" userId="0e09e2135e3f20da" providerId="LiveId" clId="{91A2BA50-6C55-40B6-8E5C-669BA2A5E852}" dt="2023-12-28T21:19:32.360" v="884"/>
          <ac:spMkLst>
            <pc:docMk/>
            <pc:sldMk cId="116744310" sldId="277"/>
            <ac:spMk id="264" creationId="{687333B7-19ED-FB05-279A-57874D98B07C}"/>
          </ac:spMkLst>
        </pc:spChg>
        <pc:spChg chg="add del mod">
          <ac:chgData name="ahmer sohail" userId="0e09e2135e3f20da" providerId="LiveId" clId="{91A2BA50-6C55-40B6-8E5C-669BA2A5E852}" dt="2023-12-28T21:19:32.235" v="883"/>
          <ac:spMkLst>
            <pc:docMk/>
            <pc:sldMk cId="116744310" sldId="277"/>
            <ac:spMk id="265" creationId="{9260D536-31EA-4230-35B3-571114353E24}"/>
          </ac:spMkLst>
        </pc:spChg>
        <pc:spChg chg="add del mod">
          <ac:chgData name="ahmer sohail" userId="0e09e2135e3f20da" providerId="LiveId" clId="{91A2BA50-6C55-40B6-8E5C-669BA2A5E852}" dt="2023-12-28T21:19:32.079" v="882"/>
          <ac:spMkLst>
            <pc:docMk/>
            <pc:sldMk cId="116744310" sldId="277"/>
            <ac:spMk id="266" creationId="{273EC501-42C1-6768-9EA8-4A85F62381A6}"/>
          </ac:spMkLst>
        </pc:spChg>
        <pc:spChg chg="add mod">
          <ac:chgData name="ahmer sohail" userId="0e09e2135e3f20da" providerId="LiveId" clId="{91A2BA50-6C55-40B6-8E5C-669BA2A5E852}" dt="2023-12-28T21:53:43.181" v="1173" actId="20577"/>
          <ac:spMkLst>
            <pc:docMk/>
            <pc:sldMk cId="116744310" sldId="277"/>
            <ac:spMk id="267" creationId="{9EE36CC4-C837-64F6-184A-F3FA93F19106}"/>
          </ac:spMkLst>
        </pc:spChg>
        <pc:spChg chg="add mod">
          <ac:chgData name="ahmer sohail" userId="0e09e2135e3f20da" providerId="LiveId" clId="{91A2BA50-6C55-40B6-8E5C-669BA2A5E852}" dt="2023-12-28T21:54:02.398" v="1190" actId="14100"/>
          <ac:spMkLst>
            <pc:docMk/>
            <pc:sldMk cId="116744310" sldId="277"/>
            <ac:spMk id="268" creationId="{BCC794B6-5326-7BB5-3D17-4C27444D5913}"/>
          </ac:spMkLst>
        </pc:spChg>
        <pc:spChg chg="add mod">
          <ac:chgData name="ahmer sohail" userId="0e09e2135e3f20da" providerId="LiveId" clId="{91A2BA50-6C55-40B6-8E5C-669BA2A5E852}" dt="2023-12-28T21:54:07.932" v="1192" actId="1076"/>
          <ac:spMkLst>
            <pc:docMk/>
            <pc:sldMk cId="116744310" sldId="277"/>
            <ac:spMk id="269" creationId="{C99CABC8-AA94-4DF0-0CBC-6650FCCACACC}"/>
          </ac:spMkLst>
        </pc:spChg>
        <pc:spChg chg="add mod">
          <ac:chgData name="ahmer sohail" userId="0e09e2135e3f20da" providerId="LiveId" clId="{91A2BA50-6C55-40B6-8E5C-669BA2A5E852}" dt="2023-12-28T21:53:55.898" v="1188" actId="14100"/>
          <ac:spMkLst>
            <pc:docMk/>
            <pc:sldMk cId="116744310" sldId="277"/>
            <ac:spMk id="270" creationId="{C7B00C1A-FA31-75F6-EAB3-CE85320E5012}"/>
          </ac:spMkLst>
        </pc:spChg>
        <pc:spChg chg="add mod">
          <ac:chgData name="ahmer sohail" userId="0e09e2135e3f20da" providerId="LiveId" clId="{91A2BA50-6C55-40B6-8E5C-669BA2A5E852}" dt="2023-12-28T21:52:04.764" v="1139" actId="20577"/>
          <ac:spMkLst>
            <pc:docMk/>
            <pc:sldMk cId="116744310" sldId="277"/>
            <ac:spMk id="271" creationId="{B77D7EEA-5AB4-2F4C-5852-FCB96CBA9828}"/>
          </ac:spMkLst>
        </pc:spChg>
        <pc:spChg chg="add mod">
          <ac:chgData name="ahmer sohail" userId="0e09e2135e3f20da" providerId="LiveId" clId="{91A2BA50-6C55-40B6-8E5C-669BA2A5E852}" dt="2023-12-28T21:52:51.677" v="1152" actId="14100"/>
          <ac:spMkLst>
            <pc:docMk/>
            <pc:sldMk cId="116744310" sldId="277"/>
            <ac:spMk id="272" creationId="{79AB04E8-ADD9-E114-A463-D2B5911607D4}"/>
          </ac:spMkLst>
        </pc:spChg>
        <pc:spChg chg="add mod">
          <ac:chgData name="ahmer sohail" userId="0e09e2135e3f20da" providerId="LiveId" clId="{91A2BA50-6C55-40B6-8E5C-669BA2A5E852}" dt="2023-12-28T21:52:14.213" v="1144" actId="14100"/>
          <ac:spMkLst>
            <pc:docMk/>
            <pc:sldMk cId="116744310" sldId="277"/>
            <ac:spMk id="273" creationId="{A70C085A-7317-ACBD-09A7-68C8DA9D57E0}"/>
          </ac:spMkLst>
        </pc:spChg>
        <pc:spChg chg="add mod">
          <ac:chgData name="ahmer sohail" userId="0e09e2135e3f20da" providerId="LiveId" clId="{91A2BA50-6C55-40B6-8E5C-669BA2A5E852}" dt="2023-12-28T21:53:25.141" v="1169" actId="14100"/>
          <ac:spMkLst>
            <pc:docMk/>
            <pc:sldMk cId="116744310" sldId="277"/>
            <ac:spMk id="274" creationId="{9DD624C1-ACCE-C85A-EA98-EC85B1ABEABC}"/>
          </ac:spMkLst>
        </pc:spChg>
        <pc:spChg chg="add mod">
          <ac:chgData name="ahmer sohail" userId="0e09e2135e3f20da" providerId="LiveId" clId="{91A2BA50-6C55-40B6-8E5C-669BA2A5E852}" dt="2023-12-28T21:54:21.235" v="1199" actId="20577"/>
          <ac:spMkLst>
            <pc:docMk/>
            <pc:sldMk cId="116744310" sldId="277"/>
            <ac:spMk id="275" creationId="{C91F81AE-990D-10A2-E13E-070D8466BBE9}"/>
          </ac:spMkLst>
        </pc:spChg>
        <pc:spChg chg="add mod">
          <ac:chgData name="ahmer sohail" userId="0e09e2135e3f20da" providerId="LiveId" clId="{91A2BA50-6C55-40B6-8E5C-669BA2A5E852}" dt="2023-12-28T21:51:56.315" v="1137" actId="20577"/>
          <ac:spMkLst>
            <pc:docMk/>
            <pc:sldMk cId="116744310" sldId="277"/>
            <ac:spMk id="276" creationId="{614C5D85-8A34-2C6B-6F9F-005B1883375E}"/>
          </ac:spMkLst>
        </pc:spChg>
        <pc:spChg chg="add mod">
          <ac:chgData name="ahmer sohail" userId="0e09e2135e3f20da" providerId="LiveId" clId="{91A2BA50-6C55-40B6-8E5C-669BA2A5E852}" dt="2023-12-28T21:54:52.512" v="1209" actId="20577"/>
          <ac:spMkLst>
            <pc:docMk/>
            <pc:sldMk cId="116744310" sldId="277"/>
            <ac:spMk id="277" creationId="{3A83FB50-0336-2DE1-AACD-C170D9FBD134}"/>
          </ac:spMkLst>
        </pc:spChg>
        <pc:spChg chg="add mod">
          <ac:chgData name="ahmer sohail" userId="0e09e2135e3f20da" providerId="LiveId" clId="{91A2BA50-6C55-40B6-8E5C-669BA2A5E852}" dt="2023-12-28T21:54:59.116" v="1214" actId="14100"/>
          <ac:spMkLst>
            <pc:docMk/>
            <pc:sldMk cId="116744310" sldId="277"/>
            <ac:spMk id="278" creationId="{A010B8A7-7D69-EA7B-8AFB-FCB73A69070F}"/>
          </ac:spMkLst>
        </pc:spChg>
        <pc:spChg chg="add mod">
          <ac:chgData name="ahmer sohail" userId="0e09e2135e3f20da" providerId="LiveId" clId="{91A2BA50-6C55-40B6-8E5C-669BA2A5E852}" dt="2023-12-28T21:54:19.406" v="1197" actId="14100"/>
          <ac:spMkLst>
            <pc:docMk/>
            <pc:sldMk cId="116744310" sldId="277"/>
            <ac:spMk id="279" creationId="{90A6569D-DCA4-0253-341E-8E0DBE590416}"/>
          </ac:spMkLst>
        </pc:spChg>
        <pc:spChg chg="add mod">
          <ac:chgData name="ahmer sohail" userId="0e09e2135e3f20da" providerId="LiveId" clId="{91A2BA50-6C55-40B6-8E5C-669BA2A5E852}" dt="2023-12-28T21:55:05.384" v="1220" actId="14100"/>
          <ac:spMkLst>
            <pc:docMk/>
            <pc:sldMk cId="116744310" sldId="277"/>
            <ac:spMk id="280" creationId="{11353E55-7AD1-4119-8710-FE1F8EB5E4AC}"/>
          </ac:spMkLst>
        </pc:spChg>
        <pc:spChg chg="add mod">
          <ac:chgData name="ahmer sohail" userId="0e09e2135e3f20da" providerId="LiveId" clId="{91A2BA50-6C55-40B6-8E5C-669BA2A5E852}" dt="2023-12-28T21:54:30.989" v="1207" actId="14100"/>
          <ac:spMkLst>
            <pc:docMk/>
            <pc:sldMk cId="116744310" sldId="277"/>
            <ac:spMk id="281" creationId="{B1730684-0EA1-EE39-8D2F-1933E69C88A3}"/>
          </ac:spMkLst>
        </pc:spChg>
        <pc:spChg chg="add mod">
          <ac:chgData name="ahmer sohail" userId="0e09e2135e3f20da" providerId="LiveId" clId="{91A2BA50-6C55-40B6-8E5C-669BA2A5E852}" dt="2023-12-28T21:53:19.144" v="1168" actId="20577"/>
          <ac:spMkLst>
            <pc:docMk/>
            <pc:sldMk cId="116744310" sldId="277"/>
            <ac:spMk id="282" creationId="{0AD852A4-1139-E439-834D-66BF5D353E7F}"/>
          </ac:spMkLst>
        </pc:spChg>
        <pc:spChg chg="add mod">
          <ac:chgData name="ahmer sohail" userId="0e09e2135e3f20da" providerId="LiveId" clId="{91A2BA50-6C55-40B6-8E5C-669BA2A5E852}" dt="2023-12-28T21:51:53.896" v="1135" actId="14100"/>
          <ac:spMkLst>
            <pc:docMk/>
            <pc:sldMk cId="116744310" sldId="277"/>
            <ac:spMk id="283" creationId="{911A176F-B092-B32C-CAA7-06CB6584667F}"/>
          </ac:spMkLst>
        </pc:spChg>
        <pc:spChg chg="add mod">
          <ac:chgData name="ahmer sohail" userId="0e09e2135e3f20da" providerId="LiveId" clId="{91A2BA50-6C55-40B6-8E5C-669BA2A5E852}" dt="2023-12-28T21:53:11.656" v="1162" actId="14100"/>
          <ac:spMkLst>
            <pc:docMk/>
            <pc:sldMk cId="116744310" sldId="277"/>
            <ac:spMk id="284" creationId="{9FC0A7B5-82CE-2BF7-D190-A77353064470}"/>
          </ac:spMkLst>
        </pc:spChg>
        <pc:spChg chg="add mod">
          <ac:chgData name="ahmer sohail" userId="0e09e2135e3f20da" providerId="LiveId" clId="{91A2BA50-6C55-40B6-8E5C-669BA2A5E852}" dt="2023-12-28T21:59:22.715" v="1239" actId="14100"/>
          <ac:spMkLst>
            <pc:docMk/>
            <pc:sldMk cId="116744310" sldId="277"/>
            <ac:spMk id="285" creationId="{C3BAD22A-31CD-75DD-19C1-51980652EFA3}"/>
          </ac:spMkLst>
        </pc:spChg>
        <pc:spChg chg="add mod">
          <ac:chgData name="ahmer sohail" userId="0e09e2135e3f20da" providerId="LiveId" clId="{91A2BA50-6C55-40B6-8E5C-669BA2A5E852}" dt="2023-12-28T21:59:41.316" v="1249" actId="14100"/>
          <ac:spMkLst>
            <pc:docMk/>
            <pc:sldMk cId="116744310" sldId="277"/>
            <ac:spMk id="286" creationId="{7D92E695-B6A8-2BCE-F3B2-048950034CAC}"/>
          </ac:spMkLst>
        </pc:spChg>
        <pc:spChg chg="add mod">
          <ac:chgData name="ahmer sohail" userId="0e09e2135e3f20da" providerId="LiveId" clId="{91A2BA50-6C55-40B6-8E5C-669BA2A5E852}" dt="2023-12-28T21:59:13.586" v="1233" actId="20577"/>
          <ac:spMkLst>
            <pc:docMk/>
            <pc:sldMk cId="116744310" sldId="277"/>
            <ac:spMk id="287" creationId="{7BD1A93F-D3C4-F787-743D-39F8E0807620}"/>
          </ac:spMkLst>
        </pc:spChg>
        <pc:spChg chg="add mod">
          <ac:chgData name="ahmer sohail" userId="0e09e2135e3f20da" providerId="LiveId" clId="{91A2BA50-6C55-40B6-8E5C-669BA2A5E852}" dt="2023-12-28T22:00:14.467" v="1263" actId="1076"/>
          <ac:spMkLst>
            <pc:docMk/>
            <pc:sldMk cId="116744310" sldId="277"/>
            <ac:spMk id="288" creationId="{6D032BEB-C273-6C0B-7544-E82B2F1FE95F}"/>
          </ac:spMkLst>
        </pc:spChg>
        <pc:spChg chg="add mod">
          <ac:chgData name="ahmer sohail" userId="0e09e2135e3f20da" providerId="LiveId" clId="{91A2BA50-6C55-40B6-8E5C-669BA2A5E852}" dt="2023-12-28T21:58:49.463" v="1229" actId="1076"/>
          <ac:spMkLst>
            <pc:docMk/>
            <pc:sldMk cId="116744310" sldId="277"/>
            <ac:spMk id="289" creationId="{2B61EF21-9CDE-7B08-A599-795F229238A5}"/>
          </ac:spMkLst>
        </pc:spChg>
        <pc:spChg chg="add mod">
          <ac:chgData name="ahmer sohail" userId="0e09e2135e3f20da" providerId="LiveId" clId="{91A2BA50-6C55-40B6-8E5C-669BA2A5E852}" dt="2023-12-28T21:58:58.267" v="1231" actId="14100"/>
          <ac:spMkLst>
            <pc:docMk/>
            <pc:sldMk cId="116744310" sldId="277"/>
            <ac:spMk id="290" creationId="{8E10F5B3-8EB3-5F47-D884-B4CC341DB7EF}"/>
          </ac:spMkLst>
        </pc:spChg>
        <pc:spChg chg="add mod">
          <ac:chgData name="ahmer sohail" userId="0e09e2135e3f20da" providerId="LiveId" clId="{91A2BA50-6C55-40B6-8E5C-669BA2A5E852}" dt="2023-12-28T21:51:17.842" v="1119" actId="14100"/>
          <ac:spMkLst>
            <pc:docMk/>
            <pc:sldMk cId="116744310" sldId="277"/>
            <ac:spMk id="291" creationId="{714BFE99-1483-C362-13A0-2ADA5406E610}"/>
          </ac:spMkLst>
        </pc:spChg>
        <pc:spChg chg="add mod">
          <ac:chgData name="ahmer sohail" userId="0e09e2135e3f20da" providerId="LiveId" clId="{91A2BA50-6C55-40B6-8E5C-669BA2A5E852}" dt="2023-12-28T21:51:35.684" v="1126" actId="14100"/>
          <ac:spMkLst>
            <pc:docMk/>
            <pc:sldMk cId="116744310" sldId="277"/>
            <ac:spMk id="292" creationId="{ABB95CAC-1EBE-7AA2-057F-D5C0FE65949B}"/>
          </ac:spMkLst>
        </pc:spChg>
        <pc:spChg chg="add mod">
          <ac:chgData name="ahmer sohail" userId="0e09e2135e3f20da" providerId="LiveId" clId="{91A2BA50-6C55-40B6-8E5C-669BA2A5E852}" dt="2023-12-28T21:51:41.781" v="1130" actId="20577"/>
          <ac:spMkLst>
            <pc:docMk/>
            <pc:sldMk cId="116744310" sldId="277"/>
            <ac:spMk id="293" creationId="{34DC9711-6D3E-4077-277C-33EF8111CD4D}"/>
          </ac:spMkLst>
        </pc:spChg>
        <pc:spChg chg="add del mod">
          <ac:chgData name="ahmer sohail" userId="0e09e2135e3f20da" providerId="LiveId" clId="{91A2BA50-6C55-40B6-8E5C-669BA2A5E852}" dt="2023-12-28T21:38:02.420" v="970" actId="22"/>
          <ac:spMkLst>
            <pc:docMk/>
            <pc:sldMk cId="116744310" sldId="277"/>
            <ac:spMk id="295" creationId="{B5CE65C8-9803-BD02-FFC0-A3FC850FD626}"/>
          </ac:spMkLst>
        </pc:spChg>
        <pc:spChg chg="add mod">
          <ac:chgData name="ahmer sohail" userId="0e09e2135e3f20da" providerId="LiveId" clId="{91A2BA50-6C55-40B6-8E5C-669BA2A5E852}" dt="2023-12-28T22:00:55.526" v="1278" actId="14100"/>
          <ac:spMkLst>
            <pc:docMk/>
            <pc:sldMk cId="116744310" sldId="277"/>
            <ac:spMk id="296" creationId="{7C8E35A6-2985-39AD-D6C0-98AA4C5A5299}"/>
          </ac:spMkLst>
        </pc:spChg>
        <pc:spChg chg="add mod">
          <ac:chgData name="ahmer sohail" userId="0e09e2135e3f20da" providerId="LiveId" clId="{91A2BA50-6C55-40B6-8E5C-669BA2A5E852}" dt="2023-12-28T22:01:17.517" v="1285" actId="14100"/>
          <ac:spMkLst>
            <pc:docMk/>
            <pc:sldMk cId="116744310" sldId="277"/>
            <ac:spMk id="297" creationId="{8A0A69F1-2C00-DBE6-681E-84AC195C103A}"/>
          </ac:spMkLst>
        </pc:spChg>
        <pc:spChg chg="add mod">
          <ac:chgData name="ahmer sohail" userId="0e09e2135e3f20da" providerId="LiveId" clId="{91A2BA50-6C55-40B6-8E5C-669BA2A5E852}" dt="2023-12-28T22:00:20.663" v="1265" actId="20577"/>
          <ac:spMkLst>
            <pc:docMk/>
            <pc:sldMk cId="116744310" sldId="277"/>
            <ac:spMk id="298" creationId="{BB095F0C-72C9-30AF-6E17-9F7045E4EDD0}"/>
          </ac:spMkLst>
        </pc:spChg>
        <pc:spChg chg="add mod">
          <ac:chgData name="ahmer sohail" userId="0e09e2135e3f20da" providerId="LiveId" clId="{91A2BA50-6C55-40B6-8E5C-669BA2A5E852}" dt="2023-12-28T22:00:34.095" v="1272" actId="1076"/>
          <ac:spMkLst>
            <pc:docMk/>
            <pc:sldMk cId="116744310" sldId="277"/>
            <ac:spMk id="299" creationId="{F73B0571-7463-6DB4-B5A6-066D0D01C184}"/>
          </ac:spMkLst>
        </pc:spChg>
        <pc:spChg chg="add del mod">
          <ac:chgData name="ahmer sohail" userId="0e09e2135e3f20da" providerId="LiveId" clId="{91A2BA50-6C55-40B6-8E5C-669BA2A5E852}" dt="2023-12-28T21:40:16.473" v="988"/>
          <ac:spMkLst>
            <pc:docMk/>
            <pc:sldMk cId="116744310" sldId="277"/>
            <ac:spMk id="300" creationId="{4A8E7770-DF5A-F294-DC23-44AB5A61C008}"/>
          </ac:spMkLst>
        </pc:spChg>
        <pc:spChg chg="add del mod">
          <ac:chgData name="ahmer sohail" userId="0e09e2135e3f20da" providerId="LiveId" clId="{91A2BA50-6C55-40B6-8E5C-669BA2A5E852}" dt="2023-12-28T21:40:16.207" v="987"/>
          <ac:spMkLst>
            <pc:docMk/>
            <pc:sldMk cId="116744310" sldId="277"/>
            <ac:spMk id="301" creationId="{FDF36BDA-80AE-7661-C90E-C791B799D56D}"/>
          </ac:spMkLst>
        </pc:spChg>
        <pc:spChg chg="add del mod">
          <ac:chgData name="ahmer sohail" userId="0e09e2135e3f20da" providerId="LiveId" clId="{91A2BA50-6C55-40B6-8E5C-669BA2A5E852}" dt="2023-12-28T21:40:15.895" v="986"/>
          <ac:spMkLst>
            <pc:docMk/>
            <pc:sldMk cId="116744310" sldId="277"/>
            <ac:spMk id="302" creationId="{7D5904B3-D0E9-7EA2-A1F6-0E007382E4C9}"/>
          </ac:spMkLst>
        </pc:spChg>
        <pc:cxnChg chg="add del mod">
          <ac:chgData name="ahmer sohail" userId="0e09e2135e3f20da" providerId="LiveId" clId="{91A2BA50-6C55-40B6-8E5C-669BA2A5E852}" dt="2023-12-28T20:28:13.948" v="44" actId="478"/>
          <ac:cxnSpMkLst>
            <pc:docMk/>
            <pc:sldMk cId="116744310" sldId="277"/>
            <ac:cxnSpMk id="4" creationId="{CA1C774D-714F-2272-26FF-1FE479FA93FE}"/>
          </ac:cxnSpMkLst>
        </pc:cxnChg>
        <pc:cxnChg chg="add mod">
          <ac:chgData name="ahmer sohail" userId="0e09e2135e3f20da" providerId="LiveId" clId="{91A2BA50-6C55-40B6-8E5C-669BA2A5E852}" dt="2023-12-28T20:30:15.107" v="85" actId="14100"/>
          <ac:cxnSpMkLst>
            <pc:docMk/>
            <pc:sldMk cId="116744310" sldId="277"/>
            <ac:cxnSpMk id="10" creationId="{0D5DE904-0D2B-2FE7-76C9-BBD68F5FB903}"/>
          </ac:cxnSpMkLst>
        </pc:cxnChg>
        <pc:cxnChg chg="add mod">
          <ac:chgData name="ahmer sohail" userId="0e09e2135e3f20da" providerId="LiveId" clId="{91A2BA50-6C55-40B6-8E5C-669BA2A5E852}" dt="2023-12-28T20:30:33.422" v="89" actId="1076"/>
          <ac:cxnSpMkLst>
            <pc:docMk/>
            <pc:sldMk cId="116744310" sldId="277"/>
            <ac:cxnSpMk id="13" creationId="{948C42D8-EDB6-1112-2CEC-53D43BC4B1E5}"/>
          </ac:cxnSpMkLst>
        </pc:cxnChg>
        <pc:cxnChg chg="add mod">
          <ac:chgData name="ahmer sohail" userId="0e09e2135e3f20da" providerId="LiveId" clId="{91A2BA50-6C55-40B6-8E5C-669BA2A5E852}" dt="2023-12-28T20:31:07.681" v="97" actId="1076"/>
          <ac:cxnSpMkLst>
            <pc:docMk/>
            <pc:sldMk cId="116744310" sldId="277"/>
            <ac:cxnSpMk id="14" creationId="{FD7E3D5D-69B7-26E3-434C-99678D831A7A}"/>
          </ac:cxnSpMkLst>
        </pc:cxnChg>
        <pc:cxnChg chg="add mod">
          <ac:chgData name="ahmer sohail" userId="0e09e2135e3f20da" providerId="LiveId" clId="{91A2BA50-6C55-40B6-8E5C-669BA2A5E852}" dt="2023-12-28T20:31:51.066" v="103" actId="14100"/>
          <ac:cxnSpMkLst>
            <pc:docMk/>
            <pc:sldMk cId="116744310" sldId="277"/>
            <ac:cxnSpMk id="15" creationId="{16250AE9-70CD-91B4-DF95-C86A1C875C48}"/>
          </ac:cxnSpMkLst>
        </pc:cxnChg>
        <pc:cxnChg chg="add mod">
          <ac:chgData name="ahmer sohail" userId="0e09e2135e3f20da" providerId="LiveId" clId="{91A2BA50-6C55-40B6-8E5C-669BA2A5E852}" dt="2023-12-28T20:33:29.950" v="131" actId="14100"/>
          <ac:cxnSpMkLst>
            <pc:docMk/>
            <pc:sldMk cId="116744310" sldId="277"/>
            <ac:cxnSpMk id="23" creationId="{06D98EEB-AA96-B685-93FB-81B7E5A49329}"/>
          </ac:cxnSpMkLst>
        </pc:cxnChg>
        <pc:cxnChg chg="add mod">
          <ac:chgData name="ahmer sohail" userId="0e09e2135e3f20da" providerId="LiveId" clId="{91A2BA50-6C55-40B6-8E5C-669BA2A5E852}" dt="2023-12-28T21:19:03.023" v="873" actId="1076"/>
          <ac:cxnSpMkLst>
            <pc:docMk/>
            <pc:sldMk cId="116744310" sldId="277"/>
            <ac:cxnSpMk id="33" creationId="{59AF0C7F-B3D3-13B3-AD52-D6056CD02050}"/>
          </ac:cxnSpMkLst>
        </pc:cxnChg>
        <pc:cxnChg chg="add mod">
          <ac:chgData name="ahmer sohail" userId="0e09e2135e3f20da" providerId="LiveId" clId="{91A2BA50-6C55-40B6-8E5C-669BA2A5E852}" dt="2023-12-28T21:19:03.023" v="873" actId="1076"/>
          <ac:cxnSpMkLst>
            <pc:docMk/>
            <pc:sldMk cId="116744310" sldId="277"/>
            <ac:cxnSpMk id="34" creationId="{DED8D221-5E1A-E25E-7503-78B704835B01}"/>
          </ac:cxnSpMkLst>
        </pc:cxnChg>
        <pc:cxnChg chg="add mod">
          <ac:chgData name="ahmer sohail" userId="0e09e2135e3f20da" providerId="LiveId" clId="{91A2BA50-6C55-40B6-8E5C-669BA2A5E852}" dt="2023-12-28T21:19:03.023" v="873" actId="1076"/>
          <ac:cxnSpMkLst>
            <pc:docMk/>
            <pc:sldMk cId="116744310" sldId="277"/>
            <ac:cxnSpMk id="37" creationId="{F2D7BD05-3A0A-7F8D-FD67-118AD5CF7257}"/>
          </ac:cxnSpMkLst>
        </pc:cxnChg>
        <pc:cxnChg chg="add mod">
          <ac:chgData name="ahmer sohail" userId="0e09e2135e3f20da" providerId="LiveId" clId="{91A2BA50-6C55-40B6-8E5C-669BA2A5E852}" dt="2023-12-28T21:50:48.134" v="1109" actId="14100"/>
          <ac:cxnSpMkLst>
            <pc:docMk/>
            <pc:sldMk cId="116744310" sldId="277"/>
            <ac:cxnSpMk id="38" creationId="{14B73FE9-1680-E649-9BA7-201B5EF28F1F}"/>
          </ac:cxnSpMkLst>
        </pc:cxnChg>
        <pc:cxnChg chg="add mod">
          <ac:chgData name="ahmer sohail" userId="0e09e2135e3f20da" providerId="LiveId" clId="{91A2BA50-6C55-40B6-8E5C-669BA2A5E852}" dt="2023-12-28T21:19:03.023" v="873" actId="1076"/>
          <ac:cxnSpMkLst>
            <pc:docMk/>
            <pc:sldMk cId="116744310" sldId="277"/>
            <ac:cxnSpMk id="39" creationId="{8071C0DC-C7DC-5F76-3798-57AB04586BC1}"/>
          </ac:cxnSpMkLst>
        </pc:cxnChg>
        <pc:cxnChg chg="add del mod">
          <ac:chgData name="ahmer sohail" userId="0e09e2135e3f20da" providerId="LiveId" clId="{91A2BA50-6C55-40B6-8E5C-669BA2A5E852}" dt="2023-12-28T20:39:25.947" v="254"/>
          <ac:cxnSpMkLst>
            <pc:docMk/>
            <pc:sldMk cId="116744310" sldId="277"/>
            <ac:cxnSpMk id="46" creationId="{9012A4EC-32AF-A002-9B8E-6C54A35ADD72}"/>
          </ac:cxnSpMkLst>
        </pc:cxnChg>
        <pc:cxnChg chg="add del mod">
          <ac:chgData name="ahmer sohail" userId="0e09e2135e3f20da" providerId="LiveId" clId="{91A2BA50-6C55-40B6-8E5C-669BA2A5E852}" dt="2023-12-28T20:39:25.587" v="253"/>
          <ac:cxnSpMkLst>
            <pc:docMk/>
            <pc:sldMk cId="116744310" sldId="277"/>
            <ac:cxnSpMk id="47" creationId="{A7F2FDFB-A38B-4F4F-C085-FB8000FAF178}"/>
          </ac:cxnSpMkLst>
        </pc:cxnChg>
        <pc:cxnChg chg="add del mod">
          <ac:chgData name="ahmer sohail" userId="0e09e2135e3f20da" providerId="LiveId" clId="{91A2BA50-6C55-40B6-8E5C-669BA2A5E852}" dt="2023-12-28T20:39:25.353" v="252"/>
          <ac:cxnSpMkLst>
            <pc:docMk/>
            <pc:sldMk cId="116744310" sldId="277"/>
            <ac:cxnSpMk id="48" creationId="{F67C1BA4-D2FF-5F84-CF42-7C28ED49EEC0}"/>
          </ac:cxnSpMkLst>
        </pc:cxnChg>
        <pc:cxnChg chg="add del mod">
          <ac:chgData name="ahmer sohail" userId="0e09e2135e3f20da" providerId="LiveId" clId="{91A2BA50-6C55-40B6-8E5C-669BA2A5E852}" dt="2023-12-28T20:39:25.181" v="251"/>
          <ac:cxnSpMkLst>
            <pc:docMk/>
            <pc:sldMk cId="116744310" sldId="277"/>
            <ac:cxnSpMk id="49" creationId="{C7B09E42-E1E4-958B-F3C2-9635B19318A2}"/>
          </ac:cxnSpMkLst>
        </pc:cxnChg>
        <pc:cxnChg chg="add mod">
          <ac:chgData name="ahmer sohail" userId="0e09e2135e3f20da" providerId="LiveId" clId="{91A2BA50-6C55-40B6-8E5C-669BA2A5E852}" dt="2023-12-28T20:54:48.090" v="622" actId="14100"/>
          <ac:cxnSpMkLst>
            <pc:docMk/>
            <pc:sldMk cId="116744310" sldId="277"/>
            <ac:cxnSpMk id="76" creationId="{F22C00FB-5912-3469-B7F6-BA0FA20DA6DB}"/>
          </ac:cxnSpMkLst>
        </pc:cxnChg>
        <pc:cxnChg chg="add mod">
          <ac:chgData name="ahmer sohail" userId="0e09e2135e3f20da" providerId="LiveId" clId="{91A2BA50-6C55-40B6-8E5C-669BA2A5E852}" dt="2023-12-28T20:54:39.279" v="619" actId="14100"/>
          <ac:cxnSpMkLst>
            <pc:docMk/>
            <pc:sldMk cId="116744310" sldId="277"/>
            <ac:cxnSpMk id="77" creationId="{BB47177A-0A44-F2EF-D7BA-C44A88B61D34}"/>
          </ac:cxnSpMkLst>
        </pc:cxnChg>
        <pc:cxnChg chg="add mod">
          <ac:chgData name="ahmer sohail" userId="0e09e2135e3f20da" providerId="LiveId" clId="{91A2BA50-6C55-40B6-8E5C-669BA2A5E852}" dt="2023-12-28T20:55:47.831" v="635" actId="1076"/>
          <ac:cxnSpMkLst>
            <pc:docMk/>
            <pc:sldMk cId="116744310" sldId="277"/>
            <ac:cxnSpMk id="78" creationId="{E22C289B-A535-157C-235E-4D80CF4D4E3D}"/>
          </ac:cxnSpMkLst>
        </pc:cxnChg>
        <pc:cxnChg chg="add mod">
          <ac:chgData name="ahmer sohail" userId="0e09e2135e3f20da" providerId="LiveId" clId="{91A2BA50-6C55-40B6-8E5C-669BA2A5E852}" dt="2023-12-28T20:55:47.831" v="635" actId="1076"/>
          <ac:cxnSpMkLst>
            <pc:docMk/>
            <pc:sldMk cId="116744310" sldId="277"/>
            <ac:cxnSpMk id="79" creationId="{1276FEEF-90A5-97CE-C0CD-B133C98297A6}"/>
          </ac:cxnSpMkLst>
        </pc:cxnChg>
        <pc:cxnChg chg="add mod">
          <ac:chgData name="ahmer sohail" userId="0e09e2135e3f20da" providerId="LiveId" clId="{91A2BA50-6C55-40B6-8E5C-669BA2A5E852}" dt="2023-12-28T20:56:27.603" v="645" actId="1076"/>
          <ac:cxnSpMkLst>
            <pc:docMk/>
            <pc:sldMk cId="116744310" sldId="277"/>
            <ac:cxnSpMk id="80" creationId="{FD4FFB5B-5BF1-36AD-CFC3-3F2AC01DD49B}"/>
          </ac:cxnSpMkLst>
        </pc:cxnChg>
        <pc:cxnChg chg="add mod">
          <ac:chgData name="ahmer sohail" userId="0e09e2135e3f20da" providerId="LiveId" clId="{91A2BA50-6C55-40B6-8E5C-669BA2A5E852}" dt="2023-12-28T20:56:10.420" v="640" actId="1076"/>
          <ac:cxnSpMkLst>
            <pc:docMk/>
            <pc:sldMk cId="116744310" sldId="277"/>
            <ac:cxnSpMk id="81" creationId="{7F9402ED-9113-8C95-7A71-A6F8743E69FF}"/>
          </ac:cxnSpMkLst>
        </pc:cxnChg>
        <pc:cxnChg chg="add mod">
          <ac:chgData name="ahmer sohail" userId="0e09e2135e3f20da" providerId="LiveId" clId="{91A2BA50-6C55-40B6-8E5C-669BA2A5E852}" dt="2023-12-28T20:56:46.942" v="649" actId="1076"/>
          <ac:cxnSpMkLst>
            <pc:docMk/>
            <pc:sldMk cId="116744310" sldId="277"/>
            <ac:cxnSpMk id="82" creationId="{24680EC2-15C6-777F-55CB-7ADEBE0060EE}"/>
          </ac:cxnSpMkLst>
        </pc:cxnChg>
        <pc:cxnChg chg="add mod">
          <ac:chgData name="ahmer sohail" userId="0e09e2135e3f20da" providerId="LiveId" clId="{91A2BA50-6C55-40B6-8E5C-669BA2A5E852}" dt="2023-12-28T20:59:21.469" v="674" actId="14100"/>
          <ac:cxnSpMkLst>
            <pc:docMk/>
            <pc:sldMk cId="116744310" sldId="277"/>
            <ac:cxnSpMk id="83" creationId="{ACFD31AC-898F-CEEC-C451-58BFA257B98E}"/>
          </ac:cxnSpMkLst>
        </pc:cxnChg>
        <pc:cxnChg chg="add mod">
          <ac:chgData name="ahmer sohail" userId="0e09e2135e3f20da" providerId="LiveId" clId="{91A2BA50-6C55-40B6-8E5C-669BA2A5E852}" dt="2023-12-28T20:57:06.740" v="654" actId="1076"/>
          <ac:cxnSpMkLst>
            <pc:docMk/>
            <pc:sldMk cId="116744310" sldId="277"/>
            <ac:cxnSpMk id="84" creationId="{851DE240-6935-2DB2-62AF-E3C8CDE14245}"/>
          </ac:cxnSpMkLst>
        </pc:cxnChg>
        <pc:cxnChg chg="add mod">
          <ac:chgData name="ahmer sohail" userId="0e09e2135e3f20da" providerId="LiveId" clId="{91A2BA50-6C55-40B6-8E5C-669BA2A5E852}" dt="2023-12-28T20:59:34.017" v="676" actId="14100"/>
          <ac:cxnSpMkLst>
            <pc:docMk/>
            <pc:sldMk cId="116744310" sldId="277"/>
            <ac:cxnSpMk id="85" creationId="{8E8C1137-FB54-3CD0-8F60-190643E2B206}"/>
          </ac:cxnSpMkLst>
        </pc:cxnChg>
        <pc:cxnChg chg="add del mod">
          <ac:chgData name="ahmer sohail" userId="0e09e2135e3f20da" providerId="LiveId" clId="{91A2BA50-6C55-40B6-8E5C-669BA2A5E852}" dt="2023-12-28T20:54:19.616" v="616" actId="11529"/>
          <ac:cxnSpMkLst>
            <pc:docMk/>
            <pc:sldMk cId="116744310" sldId="277"/>
            <ac:cxnSpMk id="100" creationId="{704EED3B-D95F-EECF-0352-6F9C5DD4D5FC}"/>
          </ac:cxnSpMkLst>
        </pc:cxnChg>
        <pc:cxnChg chg="add mod">
          <ac:chgData name="ahmer sohail" userId="0e09e2135e3f20da" providerId="LiveId" clId="{91A2BA50-6C55-40B6-8E5C-669BA2A5E852}" dt="2023-12-28T20:58:44.829" v="668" actId="208"/>
          <ac:cxnSpMkLst>
            <pc:docMk/>
            <pc:sldMk cId="116744310" sldId="277"/>
            <ac:cxnSpMk id="130" creationId="{178795B8-02E7-810E-E5BA-A7EC05EAD815}"/>
          </ac:cxnSpMkLst>
        </pc:cxnChg>
        <pc:cxnChg chg="add mod">
          <ac:chgData name="ahmer sohail" userId="0e09e2135e3f20da" providerId="LiveId" clId="{91A2BA50-6C55-40B6-8E5C-669BA2A5E852}" dt="2023-12-28T20:58:48.424" v="669" actId="13822"/>
          <ac:cxnSpMkLst>
            <pc:docMk/>
            <pc:sldMk cId="116744310" sldId="277"/>
            <ac:cxnSpMk id="136" creationId="{85B318B5-ADDE-9A52-D540-991F0D137A00}"/>
          </ac:cxnSpMkLst>
        </pc:cxnChg>
        <pc:cxnChg chg="add del">
          <ac:chgData name="ahmer sohail" userId="0e09e2135e3f20da" providerId="LiveId" clId="{91A2BA50-6C55-40B6-8E5C-669BA2A5E852}" dt="2023-12-28T20:59:09.478" v="672" actId="11529"/>
          <ac:cxnSpMkLst>
            <pc:docMk/>
            <pc:sldMk cId="116744310" sldId="277"/>
            <ac:cxnSpMk id="144" creationId="{B529E08B-ED51-1487-ECB4-CF7E15D503DB}"/>
          </ac:cxnSpMkLst>
        </pc:cxnChg>
        <pc:cxnChg chg="add del mod">
          <ac:chgData name="ahmer sohail" userId="0e09e2135e3f20da" providerId="LiveId" clId="{91A2BA50-6C55-40B6-8E5C-669BA2A5E852}" dt="2023-12-28T21:06:01.362" v="765" actId="478"/>
          <ac:cxnSpMkLst>
            <pc:docMk/>
            <pc:sldMk cId="116744310" sldId="277"/>
            <ac:cxnSpMk id="149" creationId="{658C4EC5-5125-03DB-4DC3-8940680B3AEB}"/>
          </ac:cxnSpMkLst>
        </pc:cxnChg>
        <pc:cxnChg chg="add mod">
          <ac:chgData name="ahmer sohail" userId="0e09e2135e3f20da" providerId="LiveId" clId="{91A2BA50-6C55-40B6-8E5C-669BA2A5E852}" dt="2023-12-28T21:00:18.786" v="684" actId="14100"/>
          <ac:cxnSpMkLst>
            <pc:docMk/>
            <pc:sldMk cId="116744310" sldId="277"/>
            <ac:cxnSpMk id="150" creationId="{48D45851-D2C3-7C89-E50E-9444B7DE2496}"/>
          </ac:cxnSpMkLst>
        </pc:cxnChg>
        <pc:cxnChg chg="add mod">
          <ac:chgData name="ahmer sohail" userId="0e09e2135e3f20da" providerId="LiveId" clId="{91A2BA50-6C55-40B6-8E5C-669BA2A5E852}" dt="2023-12-28T20:59:53.246" v="681" actId="14100"/>
          <ac:cxnSpMkLst>
            <pc:docMk/>
            <pc:sldMk cId="116744310" sldId="277"/>
            <ac:cxnSpMk id="151" creationId="{0609BDDB-EB68-CEF6-F7CD-86156133B626}"/>
          </ac:cxnSpMkLst>
        </pc:cxnChg>
        <pc:cxnChg chg="add del mod">
          <ac:chgData name="ahmer sohail" userId="0e09e2135e3f20da" providerId="LiveId" clId="{91A2BA50-6C55-40B6-8E5C-669BA2A5E852}" dt="2023-12-28T21:04:41.631" v="757" actId="478"/>
          <ac:cxnSpMkLst>
            <pc:docMk/>
            <pc:sldMk cId="116744310" sldId="277"/>
            <ac:cxnSpMk id="159" creationId="{C77B3A9E-08FD-A064-13CD-6CC418D22EC5}"/>
          </ac:cxnSpMkLst>
        </pc:cxnChg>
        <pc:cxnChg chg="add mod">
          <ac:chgData name="ahmer sohail" userId="0e09e2135e3f20da" providerId="LiveId" clId="{91A2BA50-6C55-40B6-8E5C-669BA2A5E852}" dt="2023-12-28T21:03:12.021" v="730" actId="14100"/>
          <ac:cxnSpMkLst>
            <pc:docMk/>
            <pc:sldMk cId="116744310" sldId="277"/>
            <ac:cxnSpMk id="160" creationId="{F276084F-62C1-88FE-164E-85651D07709B}"/>
          </ac:cxnSpMkLst>
        </pc:cxnChg>
        <pc:cxnChg chg="add mod">
          <ac:chgData name="ahmer sohail" userId="0e09e2135e3f20da" providerId="LiveId" clId="{91A2BA50-6C55-40B6-8E5C-669BA2A5E852}" dt="2023-12-28T21:11:26.368" v="854" actId="14100"/>
          <ac:cxnSpMkLst>
            <pc:docMk/>
            <pc:sldMk cId="116744310" sldId="277"/>
            <ac:cxnSpMk id="161" creationId="{CC4A45BD-FDE0-DB79-2297-56EBAC9D7488}"/>
          </ac:cxnSpMkLst>
        </pc:cxnChg>
        <pc:cxnChg chg="add mod">
          <ac:chgData name="ahmer sohail" userId="0e09e2135e3f20da" providerId="LiveId" clId="{91A2BA50-6C55-40B6-8E5C-669BA2A5E852}" dt="2023-12-28T21:06:46.224" v="771" actId="14100"/>
          <ac:cxnSpMkLst>
            <pc:docMk/>
            <pc:sldMk cId="116744310" sldId="277"/>
            <ac:cxnSpMk id="162" creationId="{778907AB-F43F-AC08-1A67-8E14ED7A9FDA}"/>
          </ac:cxnSpMkLst>
        </pc:cxnChg>
        <pc:cxnChg chg="add mod">
          <ac:chgData name="ahmer sohail" userId="0e09e2135e3f20da" providerId="LiveId" clId="{91A2BA50-6C55-40B6-8E5C-669BA2A5E852}" dt="2023-12-28T21:11:26.368" v="854" actId="14100"/>
          <ac:cxnSpMkLst>
            <pc:docMk/>
            <pc:sldMk cId="116744310" sldId="277"/>
            <ac:cxnSpMk id="163" creationId="{270EAD7C-6BF0-5D8A-2AA0-962F93734F43}"/>
          </ac:cxnSpMkLst>
        </pc:cxnChg>
        <pc:cxnChg chg="add mod">
          <ac:chgData name="ahmer sohail" userId="0e09e2135e3f20da" providerId="LiveId" clId="{91A2BA50-6C55-40B6-8E5C-669BA2A5E852}" dt="2023-12-28T21:01:06.998" v="699" actId="1076"/>
          <ac:cxnSpMkLst>
            <pc:docMk/>
            <pc:sldMk cId="116744310" sldId="277"/>
            <ac:cxnSpMk id="164" creationId="{80DD53A1-F966-AEEB-6A32-4AED15AA638C}"/>
          </ac:cxnSpMkLst>
        </pc:cxnChg>
        <pc:cxnChg chg="add mod">
          <ac:chgData name="ahmer sohail" userId="0e09e2135e3f20da" providerId="LiveId" clId="{91A2BA50-6C55-40B6-8E5C-669BA2A5E852}" dt="2023-12-28T21:01:03.224" v="698" actId="1076"/>
          <ac:cxnSpMkLst>
            <pc:docMk/>
            <pc:sldMk cId="116744310" sldId="277"/>
            <ac:cxnSpMk id="165" creationId="{C9E570AC-2A0B-3065-A735-C7F4A777DCD7}"/>
          </ac:cxnSpMkLst>
        </pc:cxnChg>
        <pc:cxnChg chg="add del mod">
          <ac:chgData name="ahmer sohail" userId="0e09e2135e3f20da" providerId="LiveId" clId="{91A2BA50-6C55-40B6-8E5C-669BA2A5E852}" dt="2023-12-28T21:06:00.156" v="764" actId="478"/>
          <ac:cxnSpMkLst>
            <pc:docMk/>
            <pc:sldMk cId="116744310" sldId="277"/>
            <ac:cxnSpMk id="182" creationId="{9800861A-F9CD-081C-6B71-8C4B9E00C8FB}"/>
          </ac:cxnSpMkLst>
        </pc:cxnChg>
        <pc:cxnChg chg="add del mod">
          <ac:chgData name="ahmer sohail" userId="0e09e2135e3f20da" providerId="LiveId" clId="{91A2BA50-6C55-40B6-8E5C-669BA2A5E852}" dt="2023-12-28T21:04:40.377" v="756" actId="478"/>
          <ac:cxnSpMkLst>
            <pc:docMk/>
            <pc:sldMk cId="116744310" sldId="277"/>
            <ac:cxnSpMk id="188" creationId="{E47AA142-011E-8016-B2E5-2628BCD4380A}"/>
          </ac:cxnSpMkLst>
        </pc:cxnChg>
        <pc:cxnChg chg="add del mod">
          <ac:chgData name="ahmer sohail" userId="0e09e2135e3f20da" providerId="LiveId" clId="{91A2BA50-6C55-40B6-8E5C-669BA2A5E852}" dt="2023-12-28T21:04:43.245" v="758" actId="478"/>
          <ac:cxnSpMkLst>
            <pc:docMk/>
            <pc:sldMk cId="116744310" sldId="277"/>
            <ac:cxnSpMk id="189" creationId="{552050FB-5609-6AE4-EFE7-157A5E0C68A1}"/>
          </ac:cxnSpMkLst>
        </pc:cxnChg>
        <pc:cxnChg chg="add del mod">
          <ac:chgData name="ahmer sohail" userId="0e09e2135e3f20da" providerId="LiveId" clId="{91A2BA50-6C55-40B6-8E5C-669BA2A5E852}" dt="2023-12-28T21:04:37.806" v="755" actId="478"/>
          <ac:cxnSpMkLst>
            <pc:docMk/>
            <pc:sldMk cId="116744310" sldId="277"/>
            <ac:cxnSpMk id="190" creationId="{E411C08F-B586-BAB3-44F8-0288E29871FD}"/>
          </ac:cxnSpMkLst>
        </pc:cxnChg>
        <pc:cxnChg chg="add mod">
          <ac:chgData name="ahmer sohail" userId="0e09e2135e3f20da" providerId="LiveId" clId="{91A2BA50-6C55-40B6-8E5C-669BA2A5E852}" dt="2023-12-28T21:04:15.070" v="750" actId="1037"/>
          <ac:cxnSpMkLst>
            <pc:docMk/>
            <pc:sldMk cId="116744310" sldId="277"/>
            <ac:cxnSpMk id="191" creationId="{8F935A77-E112-5477-2C9C-E5EA9A3351FC}"/>
          </ac:cxnSpMkLst>
        </pc:cxnChg>
        <pc:cxnChg chg="add mod">
          <ac:chgData name="ahmer sohail" userId="0e09e2135e3f20da" providerId="LiveId" clId="{91A2BA50-6C55-40B6-8E5C-669BA2A5E852}" dt="2023-12-28T21:07:23.747" v="777" actId="14100"/>
          <ac:cxnSpMkLst>
            <pc:docMk/>
            <pc:sldMk cId="116744310" sldId="277"/>
            <ac:cxnSpMk id="192" creationId="{B9888793-3E59-6403-85B2-ECA170AEE995}"/>
          </ac:cxnSpMkLst>
        </pc:cxnChg>
        <pc:cxnChg chg="add mod">
          <ac:chgData name="ahmer sohail" userId="0e09e2135e3f20da" providerId="LiveId" clId="{91A2BA50-6C55-40B6-8E5C-669BA2A5E852}" dt="2023-12-28T21:04:29.020" v="754" actId="14100"/>
          <ac:cxnSpMkLst>
            <pc:docMk/>
            <pc:sldMk cId="116744310" sldId="277"/>
            <ac:cxnSpMk id="199" creationId="{B4008A23-7D7B-0407-33E7-A988A4C1EB8C}"/>
          </ac:cxnSpMkLst>
        </pc:cxnChg>
        <pc:cxnChg chg="add mod">
          <ac:chgData name="ahmer sohail" userId="0e09e2135e3f20da" providerId="LiveId" clId="{91A2BA50-6C55-40B6-8E5C-669BA2A5E852}" dt="2023-12-28T21:06:30.503" v="768" actId="14100"/>
          <ac:cxnSpMkLst>
            <pc:docMk/>
            <pc:sldMk cId="116744310" sldId="277"/>
            <ac:cxnSpMk id="202" creationId="{EBA650DB-A1A3-F669-4B15-D9AC7427201D}"/>
          </ac:cxnSpMkLst>
        </pc:cxnChg>
        <pc:cxnChg chg="add mod">
          <ac:chgData name="ahmer sohail" userId="0e09e2135e3f20da" providerId="LiveId" clId="{91A2BA50-6C55-40B6-8E5C-669BA2A5E852}" dt="2023-12-28T21:09:59.207" v="823" actId="1037"/>
          <ac:cxnSpMkLst>
            <pc:docMk/>
            <pc:sldMk cId="116744310" sldId="277"/>
            <ac:cxnSpMk id="221" creationId="{4F93B46B-D068-9284-0C76-276017F27CDB}"/>
          </ac:cxnSpMkLst>
        </pc:cxnChg>
        <pc:cxnChg chg="add del mod">
          <ac:chgData name="ahmer sohail" userId="0e09e2135e3f20da" providerId="LiveId" clId="{91A2BA50-6C55-40B6-8E5C-669BA2A5E852}" dt="2023-12-28T21:17:47.921" v="865" actId="478"/>
          <ac:cxnSpMkLst>
            <pc:docMk/>
            <pc:sldMk cId="116744310" sldId="277"/>
            <ac:cxnSpMk id="227" creationId="{F6E572C6-1CEE-71AA-F5D5-4578E8CFF25D}"/>
          </ac:cxnSpMkLst>
        </pc:cxnChg>
        <pc:cxnChg chg="add del mod">
          <ac:chgData name="ahmer sohail" userId="0e09e2135e3f20da" providerId="LiveId" clId="{91A2BA50-6C55-40B6-8E5C-669BA2A5E852}" dt="2023-12-28T21:17:46.202" v="864" actId="478"/>
          <ac:cxnSpMkLst>
            <pc:docMk/>
            <pc:sldMk cId="116744310" sldId="277"/>
            <ac:cxnSpMk id="228" creationId="{E4344049-AB98-547B-4158-19223ADE3F3D}"/>
          </ac:cxnSpMkLst>
        </pc:cxnChg>
        <pc:cxnChg chg="add del mod">
          <ac:chgData name="ahmer sohail" userId="0e09e2135e3f20da" providerId="LiveId" clId="{91A2BA50-6C55-40B6-8E5C-669BA2A5E852}" dt="2023-12-28T21:17:44.483" v="863" actId="478"/>
          <ac:cxnSpMkLst>
            <pc:docMk/>
            <pc:sldMk cId="116744310" sldId="277"/>
            <ac:cxnSpMk id="229" creationId="{0BA2EC23-A64F-B56A-430B-CB61A1B0E475}"/>
          </ac:cxnSpMkLst>
        </pc:cxnChg>
        <pc:cxnChg chg="add mod">
          <ac:chgData name="ahmer sohail" userId="0e09e2135e3f20da" providerId="LiveId" clId="{91A2BA50-6C55-40B6-8E5C-669BA2A5E852}" dt="2023-12-28T21:11:51.963" v="857" actId="14100"/>
          <ac:cxnSpMkLst>
            <pc:docMk/>
            <pc:sldMk cId="116744310" sldId="277"/>
            <ac:cxnSpMk id="230" creationId="{19B92F6E-136D-3E16-8AEE-5101A9004910}"/>
          </ac:cxnSpMkLst>
        </pc:cxnChg>
        <pc:cxnChg chg="add mod">
          <ac:chgData name="ahmer sohail" userId="0e09e2135e3f20da" providerId="LiveId" clId="{91A2BA50-6C55-40B6-8E5C-669BA2A5E852}" dt="2023-12-28T21:59:55.854" v="1252" actId="14100"/>
          <ac:cxnSpMkLst>
            <pc:docMk/>
            <pc:sldMk cId="116744310" sldId="277"/>
            <ac:cxnSpMk id="235" creationId="{E572869F-ADF3-29FD-1525-828383279B8F}"/>
          </ac:cxnSpMkLst>
        </pc:cxnChg>
        <pc:cxnChg chg="add mod">
          <ac:chgData name="ahmer sohail" userId="0e09e2135e3f20da" providerId="LiveId" clId="{91A2BA50-6C55-40B6-8E5C-669BA2A5E852}" dt="2023-12-28T21:59:55.854" v="1252" actId="14100"/>
          <ac:cxnSpMkLst>
            <pc:docMk/>
            <pc:sldMk cId="116744310" sldId="277"/>
            <ac:cxnSpMk id="251" creationId="{DA62702D-DE33-99B0-0B26-7CC1AFBC0A1C}"/>
          </ac:cxnSpMkLst>
        </pc:cxnChg>
        <pc:cxnChg chg="add mod">
          <ac:chgData name="ahmer sohail" userId="0e09e2135e3f20da" providerId="LiveId" clId="{91A2BA50-6C55-40B6-8E5C-669BA2A5E852}" dt="2023-12-28T21:54:07.932" v="1192" actId="1076"/>
          <ac:cxnSpMkLst>
            <pc:docMk/>
            <pc:sldMk cId="116744310" sldId="277"/>
            <ac:cxnSpMk id="303" creationId="{1E8C85B9-D14F-209D-8E11-0A4C9929A2A5}"/>
          </ac:cxnSpMkLst>
        </pc:cxnChg>
        <pc:cxnChg chg="add mod">
          <ac:chgData name="ahmer sohail" userId="0e09e2135e3f20da" providerId="LiveId" clId="{91A2BA50-6C55-40B6-8E5C-669BA2A5E852}" dt="2023-12-28T21:53:55.898" v="1188" actId="14100"/>
          <ac:cxnSpMkLst>
            <pc:docMk/>
            <pc:sldMk cId="116744310" sldId="277"/>
            <ac:cxnSpMk id="304" creationId="{77870031-9D87-40FE-9EC3-129E84A219E8}"/>
          </ac:cxnSpMkLst>
        </pc:cxnChg>
        <pc:cxnChg chg="add mod">
          <ac:chgData name="ahmer sohail" userId="0e09e2135e3f20da" providerId="LiveId" clId="{91A2BA50-6C55-40B6-8E5C-669BA2A5E852}" dt="2023-12-28T21:41:01.497" v="1000" actId="14100"/>
          <ac:cxnSpMkLst>
            <pc:docMk/>
            <pc:sldMk cId="116744310" sldId="277"/>
            <ac:cxnSpMk id="305" creationId="{543BD98A-1F1F-16C3-CB54-E6BD938B588B}"/>
          </ac:cxnSpMkLst>
        </pc:cxnChg>
        <pc:cxnChg chg="add mod">
          <ac:chgData name="ahmer sohail" userId="0e09e2135e3f20da" providerId="LiveId" clId="{91A2BA50-6C55-40B6-8E5C-669BA2A5E852}" dt="2023-12-28T21:53:25.141" v="1169" actId="14100"/>
          <ac:cxnSpMkLst>
            <pc:docMk/>
            <pc:sldMk cId="116744310" sldId="277"/>
            <ac:cxnSpMk id="306" creationId="{CF50FAEA-D647-5C23-C3C9-76CCA9008A64}"/>
          </ac:cxnSpMkLst>
        </pc:cxnChg>
        <pc:cxnChg chg="add mod">
          <ac:chgData name="ahmer sohail" userId="0e09e2135e3f20da" providerId="LiveId" clId="{91A2BA50-6C55-40B6-8E5C-669BA2A5E852}" dt="2023-12-28T21:54:02.398" v="1190" actId="14100"/>
          <ac:cxnSpMkLst>
            <pc:docMk/>
            <pc:sldMk cId="116744310" sldId="277"/>
            <ac:cxnSpMk id="317" creationId="{95096F64-B2B5-500B-D734-F91D98AD0421}"/>
          </ac:cxnSpMkLst>
        </pc:cxnChg>
        <pc:cxnChg chg="add mod">
          <ac:chgData name="ahmer sohail" userId="0e09e2135e3f20da" providerId="LiveId" clId="{91A2BA50-6C55-40B6-8E5C-669BA2A5E852}" dt="2023-12-28T21:41:33.849" v="1010" actId="14100"/>
          <ac:cxnSpMkLst>
            <pc:docMk/>
            <pc:sldMk cId="116744310" sldId="277"/>
            <ac:cxnSpMk id="318" creationId="{1EB6404B-E0F3-310A-85DD-A14D4EAFE9AC}"/>
          </ac:cxnSpMkLst>
        </pc:cxnChg>
        <pc:cxnChg chg="add mod">
          <ac:chgData name="ahmer sohail" userId="0e09e2135e3f20da" providerId="LiveId" clId="{91A2BA50-6C55-40B6-8E5C-669BA2A5E852}" dt="2023-12-28T21:55:05.384" v="1220" actId="14100"/>
          <ac:cxnSpMkLst>
            <pc:docMk/>
            <pc:sldMk cId="116744310" sldId="277"/>
            <ac:cxnSpMk id="323" creationId="{50FB326F-A0F4-9BDC-D4BC-03FD7EB72EA7}"/>
          </ac:cxnSpMkLst>
        </pc:cxnChg>
        <pc:cxnChg chg="add mod">
          <ac:chgData name="ahmer sohail" userId="0e09e2135e3f20da" providerId="LiveId" clId="{91A2BA50-6C55-40B6-8E5C-669BA2A5E852}" dt="2023-12-28T21:54:59.116" v="1214" actId="14100"/>
          <ac:cxnSpMkLst>
            <pc:docMk/>
            <pc:sldMk cId="116744310" sldId="277"/>
            <ac:cxnSpMk id="324" creationId="{AD98529C-1A8C-37F7-23D4-7BA8BF468DBB}"/>
          </ac:cxnSpMkLst>
        </pc:cxnChg>
        <pc:cxnChg chg="add mod">
          <ac:chgData name="ahmer sohail" userId="0e09e2135e3f20da" providerId="LiveId" clId="{91A2BA50-6C55-40B6-8E5C-669BA2A5E852}" dt="2023-12-28T21:43:10.655" v="1026" actId="14100"/>
          <ac:cxnSpMkLst>
            <pc:docMk/>
            <pc:sldMk cId="116744310" sldId="277"/>
            <ac:cxnSpMk id="325" creationId="{56B2F707-5BA0-FFE8-8699-7CBD4386A048}"/>
          </ac:cxnSpMkLst>
        </pc:cxnChg>
        <pc:cxnChg chg="add mod">
          <ac:chgData name="ahmer sohail" userId="0e09e2135e3f20da" providerId="LiveId" clId="{91A2BA50-6C55-40B6-8E5C-669BA2A5E852}" dt="2023-12-28T21:54:30.989" v="1207" actId="14100"/>
          <ac:cxnSpMkLst>
            <pc:docMk/>
            <pc:sldMk cId="116744310" sldId="277"/>
            <ac:cxnSpMk id="326" creationId="{4151B78C-AAA3-D3BB-30F5-D57A5D76B13D}"/>
          </ac:cxnSpMkLst>
        </pc:cxnChg>
        <pc:cxnChg chg="add mod">
          <ac:chgData name="ahmer sohail" userId="0e09e2135e3f20da" providerId="LiveId" clId="{91A2BA50-6C55-40B6-8E5C-669BA2A5E852}" dt="2023-12-28T21:54:19.406" v="1197" actId="14100"/>
          <ac:cxnSpMkLst>
            <pc:docMk/>
            <pc:sldMk cId="116744310" sldId="277"/>
            <ac:cxnSpMk id="327" creationId="{DE67B418-4B5C-7CC5-403C-9B3A7C5F9642}"/>
          </ac:cxnSpMkLst>
        </pc:cxnChg>
        <pc:cxnChg chg="add mod">
          <ac:chgData name="ahmer sohail" userId="0e09e2135e3f20da" providerId="LiveId" clId="{91A2BA50-6C55-40B6-8E5C-669BA2A5E852}" dt="2023-12-28T21:42:44.731" v="1020" actId="14100"/>
          <ac:cxnSpMkLst>
            <pc:docMk/>
            <pc:sldMk cId="116744310" sldId="277"/>
            <ac:cxnSpMk id="328" creationId="{DFFE336F-BC3D-70C9-D17F-3379B76E8BA5}"/>
          </ac:cxnSpMkLst>
        </pc:cxnChg>
        <pc:cxnChg chg="add mod">
          <ac:chgData name="ahmer sohail" userId="0e09e2135e3f20da" providerId="LiveId" clId="{91A2BA50-6C55-40B6-8E5C-669BA2A5E852}" dt="2023-12-28T21:53:11.656" v="1162" actId="14100"/>
          <ac:cxnSpMkLst>
            <pc:docMk/>
            <pc:sldMk cId="116744310" sldId="277"/>
            <ac:cxnSpMk id="343" creationId="{E4824C0F-DD22-D553-DCAF-FD0558B917FD}"/>
          </ac:cxnSpMkLst>
        </pc:cxnChg>
        <pc:cxnChg chg="add mod">
          <ac:chgData name="ahmer sohail" userId="0e09e2135e3f20da" providerId="LiveId" clId="{91A2BA50-6C55-40B6-8E5C-669BA2A5E852}" dt="2023-12-28T21:52:51.677" v="1152" actId="14100"/>
          <ac:cxnSpMkLst>
            <pc:docMk/>
            <pc:sldMk cId="116744310" sldId="277"/>
            <ac:cxnSpMk id="344" creationId="{801E708B-D410-C93C-53F2-7FDEB92DB03A}"/>
          </ac:cxnSpMkLst>
        </pc:cxnChg>
        <pc:cxnChg chg="add mod">
          <ac:chgData name="ahmer sohail" userId="0e09e2135e3f20da" providerId="LiveId" clId="{91A2BA50-6C55-40B6-8E5C-669BA2A5E852}" dt="2023-12-28T21:44:41.165" v="1046" actId="14100"/>
          <ac:cxnSpMkLst>
            <pc:docMk/>
            <pc:sldMk cId="116744310" sldId="277"/>
            <ac:cxnSpMk id="345" creationId="{BD5BA824-EFD5-6CB7-78D7-8DC92D0C20A2}"/>
          </ac:cxnSpMkLst>
        </pc:cxnChg>
        <pc:cxnChg chg="add mod">
          <ac:chgData name="ahmer sohail" userId="0e09e2135e3f20da" providerId="LiveId" clId="{91A2BA50-6C55-40B6-8E5C-669BA2A5E852}" dt="2023-12-28T21:52:14.213" v="1144" actId="14100"/>
          <ac:cxnSpMkLst>
            <pc:docMk/>
            <pc:sldMk cId="116744310" sldId="277"/>
            <ac:cxnSpMk id="346" creationId="{18368D59-E42E-B248-7F42-9DD8ADF75FE0}"/>
          </ac:cxnSpMkLst>
        </pc:cxnChg>
        <pc:cxnChg chg="add mod">
          <ac:chgData name="ahmer sohail" userId="0e09e2135e3f20da" providerId="LiveId" clId="{91A2BA50-6C55-40B6-8E5C-669BA2A5E852}" dt="2023-12-28T21:58:58.267" v="1231" actId="14100"/>
          <ac:cxnSpMkLst>
            <pc:docMk/>
            <pc:sldMk cId="116744310" sldId="277"/>
            <ac:cxnSpMk id="347" creationId="{A26E5C18-1081-838C-04F3-EE2E8375B9B1}"/>
          </ac:cxnSpMkLst>
        </pc:cxnChg>
        <pc:cxnChg chg="add mod">
          <ac:chgData name="ahmer sohail" userId="0e09e2135e3f20da" providerId="LiveId" clId="{91A2BA50-6C55-40B6-8E5C-669BA2A5E852}" dt="2023-12-28T21:58:49.463" v="1229" actId="1076"/>
          <ac:cxnSpMkLst>
            <pc:docMk/>
            <pc:sldMk cId="116744310" sldId="277"/>
            <ac:cxnSpMk id="348" creationId="{37C46FDE-A5A1-F39D-B250-93FFB52D1EB1}"/>
          </ac:cxnSpMkLst>
        </pc:cxnChg>
        <pc:cxnChg chg="add mod">
          <ac:chgData name="ahmer sohail" userId="0e09e2135e3f20da" providerId="LiveId" clId="{91A2BA50-6C55-40B6-8E5C-669BA2A5E852}" dt="2023-12-28T21:51:53.896" v="1135" actId="14100"/>
          <ac:cxnSpMkLst>
            <pc:docMk/>
            <pc:sldMk cId="116744310" sldId="277"/>
            <ac:cxnSpMk id="361" creationId="{CD2EC0C6-6BB4-4FAF-C729-B07AD9054FF5}"/>
          </ac:cxnSpMkLst>
        </pc:cxnChg>
        <pc:cxnChg chg="add mod">
          <ac:chgData name="ahmer sohail" userId="0e09e2135e3f20da" providerId="LiveId" clId="{91A2BA50-6C55-40B6-8E5C-669BA2A5E852}" dt="2023-12-28T21:45:16.166" v="1057" actId="14100"/>
          <ac:cxnSpMkLst>
            <pc:docMk/>
            <pc:sldMk cId="116744310" sldId="277"/>
            <ac:cxnSpMk id="364" creationId="{8F847990-0DC4-6A1D-2EED-0B42BC2DEFE2}"/>
          </ac:cxnSpMkLst>
        </pc:cxnChg>
        <pc:cxnChg chg="add del mod">
          <ac:chgData name="ahmer sohail" userId="0e09e2135e3f20da" providerId="LiveId" clId="{91A2BA50-6C55-40B6-8E5C-669BA2A5E852}" dt="2023-12-28T21:53:34.999" v="1170" actId="478"/>
          <ac:cxnSpMkLst>
            <pc:docMk/>
            <pc:sldMk cId="116744310" sldId="277"/>
            <ac:cxnSpMk id="367" creationId="{467BB98C-9907-831A-662C-830D89FD0C72}"/>
          </ac:cxnSpMkLst>
        </pc:cxnChg>
        <pc:cxnChg chg="add mod">
          <ac:chgData name="ahmer sohail" userId="0e09e2135e3f20da" providerId="LiveId" clId="{91A2BA50-6C55-40B6-8E5C-669BA2A5E852}" dt="2023-12-28T21:45:28.235" v="1064" actId="14100"/>
          <ac:cxnSpMkLst>
            <pc:docMk/>
            <pc:sldMk cId="116744310" sldId="277"/>
            <ac:cxnSpMk id="368" creationId="{AE08D8EF-2085-F4CA-984A-5BB54AA00D91}"/>
          </ac:cxnSpMkLst>
        </pc:cxnChg>
        <pc:cxnChg chg="add mod">
          <ac:chgData name="ahmer sohail" userId="0e09e2135e3f20da" providerId="LiveId" clId="{91A2BA50-6C55-40B6-8E5C-669BA2A5E852}" dt="2023-12-28T21:46:25.027" v="1079" actId="14100"/>
          <ac:cxnSpMkLst>
            <pc:docMk/>
            <pc:sldMk cId="116744310" sldId="277"/>
            <ac:cxnSpMk id="369" creationId="{C1A11831-377F-9E28-9F6B-2612EE5D6AA5}"/>
          </ac:cxnSpMkLst>
        </pc:cxnChg>
        <pc:cxnChg chg="add mod">
          <ac:chgData name="ahmer sohail" userId="0e09e2135e3f20da" providerId="LiveId" clId="{91A2BA50-6C55-40B6-8E5C-669BA2A5E852}" dt="2023-12-28T21:51:17.842" v="1119" actId="14100"/>
          <ac:cxnSpMkLst>
            <pc:docMk/>
            <pc:sldMk cId="116744310" sldId="277"/>
            <ac:cxnSpMk id="370" creationId="{61429645-125C-2A18-8673-B49EFDF59008}"/>
          </ac:cxnSpMkLst>
        </pc:cxnChg>
        <pc:cxnChg chg="add mod">
          <ac:chgData name="ahmer sohail" userId="0e09e2135e3f20da" providerId="LiveId" clId="{91A2BA50-6C55-40B6-8E5C-669BA2A5E852}" dt="2023-12-28T21:51:35.684" v="1126" actId="14100"/>
          <ac:cxnSpMkLst>
            <pc:docMk/>
            <pc:sldMk cId="116744310" sldId="277"/>
            <ac:cxnSpMk id="371" creationId="{9B0C0C07-C1D4-2144-A8A4-B2A0636817FB}"/>
          </ac:cxnSpMkLst>
        </pc:cxnChg>
        <pc:cxnChg chg="add mod">
          <ac:chgData name="ahmer sohail" userId="0e09e2135e3f20da" providerId="LiveId" clId="{91A2BA50-6C55-40B6-8E5C-669BA2A5E852}" dt="2023-12-28T21:59:22.715" v="1239" actId="14100"/>
          <ac:cxnSpMkLst>
            <pc:docMk/>
            <pc:sldMk cId="116744310" sldId="277"/>
            <ac:cxnSpMk id="378" creationId="{B4105B3C-B5C4-858E-BA3C-677F10D6A791}"/>
          </ac:cxnSpMkLst>
        </pc:cxnChg>
        <pc:cxnChg chg="add mod">
          <ac:chgData name="ahmer sohail" userId="0e09e2135e3f20da" providerId="LiveId" clId="{91A2BA50-6C55-40B6-8E5C-669BA2A5E852}" dt="2023-12-28T22:00:14.467" v="1263" actId="1076"/>
          <ac:cxnSpMkLst>
            <pc:docMk/>
            <pc:sldMk cId="116744310" sldId="277"/>
            <ac:cxnSpMk id="379" creationId="{ECD535FE-39E5-9854-259C-844417E792E8}"/>
          </ac:cxnSpMkLst>
        </pc:cxnChg>
        <pc:cxnChg chg="add mod">
          <ac:chgData name="ahmer sohail" userId="0e09e2135e3f20da" providerId="LiveId" clId="{91A2BA50-6C55-40B6-8E5C-669BA2A5E852}" dt="2023-12-28T21:59:41.316" v="1249" actId="14100"/>
          <ac:cxnSpMkLst>
            <pc:docMk/>
            <pc:sldMk cId="116744310" sldId="277"/>
            <ac:cxnSpMk id="380" creationId="{0C130782-18CF-723A-7091-6EF2CEEE9BD4}"/>
          </ac:cxnSpMkLst>
        </pc:cxnChg>
        <pc:cxnChg chg="add del mod">
          <ac:chgData name="ahmer sohail" userId="0e09e2135e3f20da" providerId="LiveId" clId="{91A2BA50-6C55-40B6-8E5C-669BA2A5E852}" dt="2023-12-28T21:53:37.198" v="1171" actId="478"/>
          <ac:cxnSpMkLst>
            <pc:docMk/>
            <pc:sldMk cId="116744310" sldId="277"/>
            <ac:cxnSpMk id="389" creationId="{1E6ADE2C-14E2-ECB8-933B-86FA7CA3EB20}"/>
          </ac:cxnSpMkLst>
        </pc:cxnChg>
        <pc:cxnChg chg="add mod">
          <ac:chgData name="ahmer sohail" userId="0e09e2135e3f20da" providerId="LiveId" clId="{91A2BA50-6C55-40B6-8E5C-669BA2A5E852}" dt="2023-12-28T22:01:17.517" v="1285" actId="14100"/>
          <ac:cxnSpMkLst>
            <pc:docMk/>
            <pc:sldMk cId="116744310" sldId="277"/>
            <ac:cxnSpMk id="390" creationId="{A9EEEEAD-E95B-B037-5F7E-72561ECF60C2}"/>
          </ac:cxnSpMkLst>
        </pc:cxnChg>
        <pc:cxnChg chg="add mod">
          <ac:chgData name="ahmer sohail" userId="0e09e2135e3f20da" providerId="LiveId" clId="{91A2BA50-6C55-40B6-8E5C-669BA2A5E852}" dt="2023-12-28T21:47:02.669" v="1091" actId="14100"/>
          <ac:cxnSpMkLst>
            <pc:docMk/>
            <pc:sldMk cId="116744310" sldId="277"/>
            <ac:cxnSpMk id="391" creationId="{13BD8807-3956-E90A-546A-F86C46AF4C36}"/>
          </ac:cxnSpMkLst>
        </pc:cxnChg>
        <pc:cxnChg chg="add mod">
          <ac:chgData name="ahmer sohail" userId="0e09e2135e3f20da" providerId="LiveId" clId="{91A2BA50-6C55-40B6-8E5C-669BA2A5E852}" dt="2023-12-28T22:00:34.095" v="1272" actId="1076"/>
          <ac:cxnSpMkLst>
            <pc:docMk/>
            <pc:sldMk cId="116744310" sldId="277"/>
            <ac:cxnSpMk id="392" creationId="{9D93A843-0156-8DDB-1997-C714C1B64C45}"/>
          </ac:cxnSpMkLst>
        </pc:cxnChg>
        <pc:cxnChg chg="add mod">
          <ac:chgData name="ahmer sohail" userId="0e09e2135e3f20da" providerId="LiveId" clId="{91A2BA50-6C55-40B6-8E5C-669BA2A5E852}" dt="2023-12-28T22:00:55.526" v="1278" actId="14100"/>
          <ac:cxnSpMkLst>
            <pc:docMk/>
            <pc:sldMk cId="116744310" sldId="277"/>
            <ac:cxnSpMk id="393" creationId="{8EE8400D-CF5A-C72D-8F68-06D870DD1A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3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2093&amp;picture=restaurant-at-nigh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D6159-7D95-DDFE-2773-0B03FE0B3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19614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AD06C-C0D1-9406-E988-5694B68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39" y="1503220"/>
            <a:ext cx="6447630" cy="2352764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GROUP PROJECT BY: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ZAID M.KHAN(BAI-23S-032)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ABRAR DAR(BAI-23S-011)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WAJEEHA ZEHRA(BAI-23S-O63)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MARYAM SOHAIL(BAI-23S-003)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5ADAF-B21D-A37D-3AFF-B002688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70" y="4877871"/>
            <a:ext cx="4683299" cy="120814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SUBJECT:DATABASE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TEACHER’S NAME;AQSA UMAR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6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36FB3-C124-18C4-C29F-59D0B5F0426E}"/>
              </a:ext>
            </a:extLst>
          </p:cNvPr>
          <p:cNvSpPr txBox="1"/>
          <p:nvPr/>
        </p:nvSpPr>
        <p:spPr>
          <a:xfrm>
            <a:off x="2322786" y="2782669"/>
            <a:ext cx="788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Now we use multiple queries here:</a:t>
            </a:r>
          </a:p>
        </p:txBody>
      </p:sp>
    </p:spTree>
    <p:extLst>
      <p:ext uri="{BB962C8B-B14F-4D97-AF65-F5344CB8AC3E}">
        <p14:creationId xmlns:p14="http://schemas.microsoft.com/office/powerpoint/2010/main" val="240575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B775D719-F65C-FEFB-204E-820C71768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4" y="157037"/>
            <a:ext cx="6400707" cy="3271963"/>
          </a:xfrm>
          <a:prstGeom prst="rect">
            <a:avLst/>
          </a:prstGeom>
        </p:spPr>
      </p:pic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46EF6041-5E98-9C67-E66D-FD07D79E6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78" y="3568775"/>
            <a:ext cx="6489226" cy="31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5E25684-A5D3-493A-B21E-5B7051B2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" y="112341"/>
            <a:ext cx="6760845" cy="322225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C9E73D-EFA2-6538-E1F8-6B40A6981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7" y="3523401"/>
            <a:ext cx="6509488" cy="32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4CC86C-7F10-B5BD-EBAC-BFD5431F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8" y="249477"/>
            <a:ext cx="6537434" cy="31795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484084-B852-D08E-DFCF-095F2C64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42" y="3520966"/>
            <a:ext cx="6537434" cy="32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2E952FD-6738-6C17-C91D-6192FD03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8" y="154706"/>
            <a:ext cx="6068186" cy="3156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6D83CB-A93C-F42C-D1DE-F98E139D0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46" y="3429000"/>
            <a:ext cx="6428038" cy="33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DC12B47-C5CF-EF30-A228-A661AD6A7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4" y="164671"/>
            <a:ext cx="6141454" cy="318812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011F63-6684-8587-B807-A7A08BC06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74" y="3663739"/>
            <a:ext cx="5767364" cy="30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66E519-932B-FF66-F353-CFCE60645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" y="195438"/>
            <a:ext cx="5342288" cy="299970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7D6F5E-7C78-321F-1A6E-0477C30DB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47" y="3574846"/>
            <a:ext cx="6723429" cy="31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633125-1F21-CCBF-9343-D4804AB6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3" y="110371"/>
            <a:ext cx="6254489" cy="34267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04E98F-7F1A-131D-3052-042C4F8FF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00" y="3606686"/>
            <a:ext cx="5955554" cy="31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55EC1-8C3E-BF69-1CC6-C965A9E2509A}"/>
              </a:ext>
            </a:extLst>
          </p:cNvPr>
          <p:cNvSpPr/>
          <p:nvPr/>
        </p:nvSpPr>
        <p:spPr>
          <a:xfrm>
            <a:off x="558210" y="1365472"/>
            <a:ext cx="10978470" cy="356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78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88081-68D1-908F-0994-E4F5CA44AA47}"/>
              </a:ext>
            </a:extLst>
          </p:cNvPr>
          <p:cNvSpPr txBox="1"/>
          <p:nvPr/>
        </p:nvSpPr>
        <p:spPr>
          <a:xfrm>
            <a:off x="1937801" y="2621823"/>
            <a:ext cx="8316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 database is a structured collection of data that is organized and stored in a way that allows for efficient retrieval, management, and update of that data. It is a systematic and organized way to store, manage, and retrieve information. Databases are used in a wide range of applications, including websites, business applications, scientific research, and more.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00D6C-CB00-118A-59AD-88EE173D695C}"/>
              </a:ext>
            </a:extLst>
          </p:cNvPr>
          <p:cNvSpPr/>
          <p:nvPr/>
        </p:nvSpPr>
        <p:spPr>
          <a:xfrm>
            <a:off x="2626554" y="873064"/>
            <a:ext cx="693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DATABASE?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5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88081-68D1-908F-0994-E4F5CA44AA47}"/>
              </a:ext>
            </a:extLst>
          </p:cNvPr>
          <p:cNvSpPr txBox="1"/>
          <p:nvPr/>
        </p:nvSpPr>
        <p:spPr>
          <a:xfrm>
            <a:off x="260737" y="1423799"/>
            <a:ext cx="93791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Database: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The overall container that holds all the data and database objects.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Table: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structured set of data organized in rows and columns.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Row (Record):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single entry or data record in a table.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Column (Field):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vertical set of data points in a table, representing a particular attribute of the data.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Primary Key: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unique identifier for each record in a table, used to enforce entity integrity.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Foreign Key: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field in a table that refers to the primary key in another table, establishing a link between the two tables.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Index: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data structure that improves the speed of data retrieval operations on a database table.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Query: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request for data or information from a database, typically written in a query language like SQL.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Database Management System (DBMS):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Software that provides an interface for interacting with the database.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00D6C-CB00-118A-59AD-88EE173D695C}"/>
              </a:ext>
            </a:extLst>
          </p:cNvPr>
          <p:cNvSpPr/>
          <p:nvPr/>
        </p:nvSpPr>
        <p:spPr>
          <a:xfrm>
            <a:off x="2552076" y="417443"/>
            <a:ext cx="708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“KEY COMPONENTS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0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FD985-BFDC-7EBD-E303-9327D361B0B6}"/>
              </a:ext>
            </a:extLst>
          </p:cNvPr>
          <p:cNvSpPr txBox="1"/>
          <p:nvPr/>
        </p:nvSpPr>
        <p:spPr>
          <a:xfrm>
            <a:off x="673376" y="612844"/>
            <a:ext cx="83314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10.Normalization: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The process of organizing the data in a database to reduce redundancy and improve data integrity.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11.Denormalization: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The process of optimizing a normalized database for performance by reintroducing redundancy.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12.Transaction: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single unit of work or a sequence of operations that are executed as a single unit.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13.ACID Properties: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set of properties (Atomicity, Consistency, Isolation, Durability) that guarantee database transactions are processed reliably.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14.Schema: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blueprint that defines the structure of the database, including tables, fields, and relationships.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15.Relational Model: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model for representing data as tables with rows and columns, and relationships between tables.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16.SQL (Structured Query Language):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domain-specific language used for managing and manipulating relational databases.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17.Backup and Recovery: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Processes to create copies of data to prevent data loss and procedures to restore data in case of a failure.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18.Views: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Virtual tables that are based on the result of a SELECT query, providing a way to present specific data subsets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3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EFC56-7C4F-BAB5-C05C-FBFE8C394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0DDC2-848A-D381-11C4-9A582065C848}"/>
              </a:ext>
            </a:extLst>
          </p:cNvPr>
          <p:cNvSpPr/>
          <p:nvPr/>
        </p:nvSpPr>
        <p:spPr>
          <a:xfrm>
            <a:off x="477980" y="1122363"/>
            <a:ext cx="5060971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RESTAURANT MANAGEMENT SYSTEM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6218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E00D6C-CB00-118A-59AD-88EE173D695C}"/>
              </a:ext>
            </a:extLst>
          </p:cNvPr>
          <p:cNvSpPr/>
          <p:nvPr/>
        </p:nvSpPr>
        <p:spPr>
          <a:xfrm>
            <a:off x="-625524" y="179381"/>
            <a:ext cx="134430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IS OUR DATABASEO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</a:t>
            </a: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RESTAURANT MANAGEMENT SYSTEM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B006E-E4B1-0D81-81B4-DB351567EF2F}"/>
              </a:ext>
            </a:extLst>
          </p:cNvPr>
          <p:cNvSpPr txBox="1"/>
          <p:nvPr/>
        </p:nvSpPr>
        <p:spPr>
          <a:xfrm>
            <a:off x="609601" y="2544713"/>
            <a:ext cx="3920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employees (  </a:t>
            </a:r>
          </a:p>
          <a:p>
            <a:r>
              <a:rPr lang="en-US" dirty="0" err="1">
                <a:solidFill>
                  <a:schemeClr val="bg1"/>
                </a:solidFill>
              </a:rPr>
              <a:t>employee_id</a:t>
            </a:r>
            <a:r>
              <a:rPr lang="en-US" dirty="0">
                <a:solidFill>
                  <a:schemeClr val="bg1"/>
                </a:solidFill>
              </a:rPr>
              <a:t> INT PRIMARY KEY,</a:t>
            </a:r>
          </a:p>
          <a:p>
            <a:r>
              <a:rPr lang="en-US" dirty="0" err="1">
                <a:solidFill>
                  <a:schemeClr val="bg1"/>
                </a:solidFill>
              </a:rPr>
              <a:t>employee_name</a:t>
            </a:r>
            <a:r>
              <a:rPr lang="en-US" dirty="0">
                <a:solidFill>
                  <a:schemeClr val="bg1"/>
                </a:solidFill>
              </a:rPr>
              <a:t> VARCHAR(255),</a:t>
            </a:r>
          </a:p>
          <a:p>
            <a:r>
              <a:rPr lang="en-US" dirty="0">
                <a:solidFill>
                  <a:schemeClr val="bg1"/>
                </a:solidFill>
              </a:rPr>
              <a:t>position VARCHAR(255),</a:t>
            </a:r>
          </a:p>
          <a:p>
            <a:r>
              <a:rPr lang="en-US" dirty="0">
                <a:solidFill>
                  <a:schemeClr val="bg1"/>
                </a:solidFill>
              </a:rPr>
              <a:t>salary DECIMAL(10, 2));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employees VALUES   </a:t>
            </a:r>
          </a:p>
          <a:p>
            <a:r>
              <a:rPr lang="en-US" dirty="0">
                <a:solidFill>
                  <a:schemeClr val="bg1"/>
                </a:solidFill>
              </a:rPr>
              <a:t>(1, '</a:t>
            </a:r>
            <a:r>
              <a:rPr lang="en-US" dirty="0" err="1">
                <a:solidFill>
                  <a:schemeClr val="bg1"/>
                </a:solidFill>
              </a:rPr>
              <a:t>zaid</a:t>
            </a:r>
            <a:r>
              <a:rPr lang="en-US" dirty="0">
                <a:solidFill>
                  <a:schemeClr val="bg1"/>
                </a:solidFill>
              </a:rPr>
              <a:t>', 'manager', 50000.00),</a:t>
            </a:r>
          </a:p>
          <a:p>
            <a:r>
              <a:rPr lang="en-US" dirty="0">
                <a:solidFill>
                  <a:schemeClr val="bg1"/>
                </a:solidFill>
              </a:rPr>
              <a:t>(2, '</a:t>
            </a:r>
            <a:r>
              <a:rPr lang="en-US" dirty="0" err="1">
                <a:solidFill>
                  <a:schemeClr val="bg1"/>
                </a:solidFill>
              </a:rPr>
              <a:t>maryam</a:t>
            </a:r>
            <a:r>
              <a:rPr lang="en-US" dirty="0">
                <a:solidFill>
                  <a:schemeClr val="bg1"/>
                </a:solidFill>
              </a:rPr>
              <a:t>', 'chef', 45000.00),</a:t>
            </a:r>
          </a:p>
          <a:p>
            <a:r>
              <a:rPr lang="en-US" dirty="0">
                <a:solidFill>
                  <a:schemeClr val="bg1"/>
                </a:solidFill>
              </a:rPr>
              <a:t>(3, '</a:t>
            </a:r>
            <a:r>
              <a:rPr lang="en-US" dirty="0" err="1">
                <a:solidFill>
                  <a:schemeClr val="bg1"/>
                </a:solidFill>
              </a:rPr>
              <a:t>wajeeha</a:t>
            </a:r>
            <a:r>
              <a:rPr lang="en-US" dirty="0">
                <a:solidFill>
                  <a:schemeClr val="bg1"/>
                </a:solidFill>
              </a:rPr>
              <a:t>', 'cook', 35000.00),</a:t>
            </a:r>
          </a:p>
          <a:p>
            <a:r>
              <a:rPr lang="en-US" dirty="0">
                <a:solidFill>
                  <a:schemeClr val="bg1"/>
                </a:solidFill>
              </a:rPr>
              <a:t>(4, '</a:t>
            </a:r>
            <a:r>
              <a:rPr lang="en-US" dirty="0" err="1">
                <a:solidFill>
                  <a:schemeClr val="bg1"/>
                </a:solidFill>
              </a:rPr>
              <a:t>abrar</a:t>
            </a:r>
            <a:r>
              <a:rPr lang="en-US" dirty="0">
                <a:solidFill>
                  <a:schemeClr val="bg1"/>
                </a:solidFill>
              </a:rPr>
              <a:t>', 'chef', 45000.00);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77FB8-763F-5358-31B4-ECBA20C2522A}"/>
              </a:ext>
            </a:extLst>
          </p:cNvPr>
          <p:cNvSpPr>
            <a:spLocks/>
          </p:cNvSpPr>
          <p:nvPr/>
        </p:nvSpPr>
        <p:spPr>
          <a:xfrm>
            <a:off x="536028" y="2438400"/>
            <a:ext cx="4063594" cy="3074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E817E-CF76-EED5-A590-19FF7A321F83}"/>
              </a:ext>
            </a:extLst>
          </p:cNvPr>
          <p:cNvSpPr>
            <a:spLocks/>
          </p:cNvSpPr>
          <p:nvPr/>
        </p:nvSpPr>
        <p:spPr>
          <a:xfrm>
            <a:off x="6994635" y="2438400"/>
            <a:ext cx="4063594" cy="3074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9083D-E678-4E03-6FA8-8A77CF18F8F2}"/>
              </a:ext>
            </a:extLst>
          </p:cNvPr>
          <p:cNvSpPr txBox="1"/>
          <p:nvPr/>
        </p:nvSpPr>
        <p:spPr>
          <a:xfrm>
            <a:off x="4064203" y="1553901"/>
            <a:ext cx="406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RESTAURANT;</a:t>
            </a:r>
          </a:p>
          <a:p>
            <a:r>
              <a:rPr lang="en-US" dirty="0">
                <a:solidFill>
                  <a:schemeClr val="bg1"/>
                </a:solidFill>
              </a:rPr>
              <a:t>USE  RESTAURANT;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595E-A157-EBF2-E3C5-AB743E9FA60F}"/>
              </a:ext>
            </a:extLst>
          </p:cNvPr>
          <p:cNvSpPr txBox="1"/>
          <p:nvPr/>
        </p:nvSpPr>
        <p:spPr>
          <a:xfrm>
            <a:off x="7065579" y="2718776"/>
            <a:ext cx="3921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CREATE TABLE </a:t>
            </a:r>
            <a:r>
              <a:rPr lang="en-US" dirty="0" err="1">
                <a:solidFill>
                  <a:schemeClr val="bg1"/>
                </a:solidFill>
              </a:rPr>
              <a:t>menu_items</a:t>
            </a:r>
            <a:r>
              <a:rPr lang="en-US" dirty="0">
                <a:solidFill>
                  <a:schemeClr val="bg1"/>
                </a:solidFill>
              </a:rPr>
              <a:t> (    </a:t>
            </a:r>
            <a:r>
              <a:rPr lang="en-US" dirty="0" err="1">
                <a:solidFill>
                  <a:schemeClr val="bg1"/>
                </a:solidFill>
              </a:rPr>
              <a:t>item_id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item_name</a:t>
            </a:r>
            <a:r>
              <a:rPr lang="en-US" dirty="0">
                <a:solidFill>
                  <a:schemeClr val="bg1"/>
                </a:solidFill>
              </a:rPr>
              <a:t> VARCHAR(255),  </a:t>
            </a:r>
          </a:p>
          <a:p>
            <a:r>
              <a:rPr lang="en-US" dirty="0">
                <a:solidFill>
                  <a:schemeClr val="bg1"/>
                </a:solidFill>
              </a:rPr>
              <a:t>price DECIMAL(8, 2));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menu_items</a:t>
            </a:r>
            <a:r>
              <a:rPr lang="en-US" dirty="0">
                <a:solidFill>
                  <a:schemeClr val="bg1"/>
                </a:solidFill>
              </a:rPr>
              <a:t> VALUES   </a:t>
            </a:r>
          </a:p>
          <a:p>
            <a:r>
              <a:rPr lang="en-US" dirty="0">
                <a:solidFill>
                  <a:schemeClr val="bg1"/>
                </a:solidFill>
              </a:rPr>
              <a:t> (1, 'chicken biryani', 100.99),   </a:t>
            </a:r>
          </a:p>
          <a:p>
            <a:r>
              <a:rPr lang="en-US" dirty="0">
                <a:solidFill>
                  <a:schemeClr val="bg1"/>
                </a:solidFill>
              </a:rPr>
              <a:t> (2, 'Chicken Alfredo', 35.99),   </a:t>
            </a:r>
          </a:p>
          <a:p>
            <a:r>
              <a:rPr lang="en-US" dirty="0">
                <a:solidFill>
                  <a:schemeClr val="bg1"/>
                </a:solidFill>
              </a:rPr>
              <a:t>(3, 'pasta', 55.99),</a:t>
            </a:r>
          </a:p>
          <a:p>
            <a:r>
              <a:rPr lang="en-US" dirty="0">
                <a:solidFill>
                  <a:schemeClr val="bg1"/>
                </a:solidFill>
              </a:rPr>
              <a:t>(4, 'chicken </a:t>
            </a:r>
            <a:r>
              <a:rPr lang="en-US" dirty="0" err="1">
                <a:solidFill>
                  <a:schemeClr val="bg1"/>
                </a:solidFill>
              </a:rPr>
              <a:t>chowmeim</a:t>
            </a:r>
            <a:r>
              <a:rPr lang="en-US" dirty="0">
                <a:solidFill>
                  <a:schemeClr val="bg1"/>
                </a:solidFill>
              </a:rPr>
              <a:t>', 65.99);</a:t>
            </a:r>
          </a:p>
        </p:txBody>
      </p:sp>
    </p:spTree>
    <p:extLst>
      <p:ext uri="{BB962C8B-B14F-4D97-AF65-F5344CB8AC3E}">
        <p14:creationId xmlns:p14="http://schemas.microsoft.com/office/powerpoint/2010/main" val="26048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7B135-1415-0466-5245-6D1DA31CAC57}"/>
              </a:ext>
            </a:extLst>
          </p:cNvPr>
          <p:cNvSpPr txBox="1"/>
          <p:nvPr/>
        </p:nvSpPr>
        <p:spPr>
          <a:xfrm>
            <a:off x="378372" y="388883"/>
            <a:ext cx="43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ED400-B031-B80D-A306-7495802BB850}"/>
              </a:ext>
            </a:extLst>
          </p:cNvPr>
          <p:cNvSpPr/>
          <p:nvPr/>
        </p:nvSpPr>
        <p:spPr>
          <a:xfrm>
            <a:off x="84082" y="170794"/>
            <a:ext cx="5554717" cy="2971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DE80E-383E-999E-7E6C-3BD0708FDF01}"/>
              </a:ext>
            </a:extLst>
          </p:cNvPr>
          <p:cNvSpPr/>
          <p:nvPr/>
        </p:nvSpPr>
        <p:spPr>
          <a:xfrm>
            <a:off x="84082" y="3226678"/>
            <a:ext cx="5554717" cy="35524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EE784-8402-753D-5F29-44EA085D11F5}"/>
              </a:ext>
            </a:extLst>
          </p:cNvPr>
          <p:cNvSpPr/>
          <p:nvPr/>
        </p:nvSpPr>
        <p:spPr>
          <a:xfrm>
            <a:off x="6390290" y="3825767"/>
            <a:ext cx="5554717" cy="29534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D1A59-65A9-538E-C377-4509E14ECC59}"/>
              </a:ext>
            </a:extLst>
          </p:cNvPr>
          <p:cNvSpPr/>
          <p:nvPr/>
        </p:nvSpPr>
        <p:spPr>
          <a:xfrm>
            <a:off x="6390290" y="170794"/>
            <a:ext cx="5554717" cy="3258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A2B6F-0DFA-C0E3-3634-EEC452A6BFCF}"/>
              </a:ext>
            </a:extLst>
          </p:cNvPr>
          <p:cNvSpPr txBox="1"/>
          <p:nvPr/>
        </p:nvSpPr>
        <p:spPr>
          <a:xfrm>
            <a:off x="378372" y="472966"/>
            <a:ext cx="4897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CREATE TABLE customers (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customer_name</a:t>
            </a:r>
            <a:r>
              <a:rPr lang="en-US" dirty="0">
                <a:solidFill>
                  <a:schemeClr val="bg1"/>
                </a:solidFill>
              </a:rPr>
              <a:t> VARCHAR(255),    </a:t>
            </a:r>
            <a:r>
              <a:rPr lang="en-US" dirty="0" err="1">
                <a:solidFill>
                  <a:schemeClr val="bg1"/>
                </a:solidFill>
              </a:rPr>
              <a:t>phone_number</a:t>
            </a:r>
            <a:r>
              <a:rPr lang="en-US" dirty="0">
                <a:solidFill>
                  <a:schemeClr val="bg1"/>
                </a:solidFill>
              </a:rPr>
              <a:t> VARCHAR(15));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customers VALUES </a:t>
            </a:r>
          </a:p>
          <a:p>
            <a:r>
              <a:rPr lang="en-US" dirty="0">
                <a:solidFill>
                  <a:schemeClr val="bg1"/>
                </a:solidFill>
              </a:rPr>
              <a:t>(1, '</a:t>
            </a:r>
            <a:r>
              <a:rPr lang="en-US" dirty="0" err="1">
                <a:solidFill>
                  <a:schemeClr val="bg1"/>
                </a:solidFill>
              </a:rPr>
              <a:t>wasay</a:t>
            </a:r>
            <a:r>
              <a:rPr lang="en-US" dirty="0">
                <a:solidFill>
                  <a:schemeClr val="bg1"/>
                </a:solidFill>
              </a:rPr>
              <a:t>', '+1234567890'),   </a:t>
            </a:r>
          </a:p>
          <a:p>
            <a:r>
              <a:rPr lang="en-US" dirty="0">
                <a:solidFill>
                  <a:schemeClr val="bg1"/>
                </a:solidFill>
              </a:rPr>
              <a:t>(2, '</a:t>
            </a:r>
            <a:r>
              <a:rPr lang="en-US" dirty="0" err="1">
                <a:solidFill>
                  <a:schemeClr val="bg1"/>
                </a:solidFill>
              </a:rPr>
              <a:t>zohan</a:t>
            </a:r>
            <a:r>
              <a:rPr lang="en-US" dirty="0">
                <a:solidFill>
                  <a:schemeClr val="bg1"/>
                </a:solidFill>
              </a:rPr>
              <a:t>', '+9876543210’),</a:t>
            </a:r>
          </a:p>
          <a:p>
            <a:r>
              <a:rPr lang="en-US" dirty="0">
                <a:solidFill>
                  <a:schemeClr val="bg1"/>
                </a:solidFill>
              </a:rPr>
              <a:t>(3, '</a:t>
            </a:r>
            <a:r>
              <a:rPr lang="en-US" dirty="0" err="1">
                <a:solidFill>
                  <a:schemeClr val="bg1"/>
                </a:solidFill>
              </a:rPr>
              <a:t>meer</a:t>
            </a:r>
            <a:r>
              <a:rPr lang="en-US" dirty="0">
                <a:solidFill>
                  <a:schemeClr val="bg1"/>
                </a:solidFill>
              </a:rPr>
              <a:t>', '+9876443210’),</a:t>
            </a:r>
          </a:p>
          <a:p>
            <a:r>
              <a:rPr lang="en-US" dirty="0">
                <a:solidFill>
                  <a:schemeClr val="bg1"/>
                </a:solidFill>
              </a:rPr>
              <a:t> (4, '</a:t>
            </a:r>
            <a:r>
              <a:rPr lang="en-US" dirty="0" err="1">
                <a:solidFill>
                  <a:schemeClr val="bg1"/>
                </a:solidFill>
              </a:rPr>
              <a:t>balaaj</a:t>
            </a:r>
            <a:r>
              <a:rPr lang="en-US" dirty="0">
                <a:solidFill>
                  <a:schemeClr val="bg1"/>
                </a:solidFill>
              </a:rPr>
              <a:t>', '+9856543210');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4AFA1-40A0-DD92-FE75-74FA298C89C7}"/>
              </a:ext>
            </a:extLst>
          </p:cNvPr>
          <p:cNvSpPr txBox="1"/>
          <p:nvPr/>
        </p:nvSpPr>
        <p:spPr>
          <a:xfrm>
            <a:off x="6632028" y="289679"/>
            <a:ext cx="54758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orders (   </a:t>
            </a:r>
          </a:p>
          <a:p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 INT PRIMARY KEY, </a:t>
            </a:r>
          </a:p>
          <a:p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 INT, </a:t>
            </a:r>
            <a:r>
              <a:rPr lang="en-US" dirty="0" err="1">
                <a:solidFill>
                  <a:schemeClr val="bg1"/>
                </a:solidFill>
              </a:rPr>
              <a:t>order_date</a:t>
            </a:r>
            <a:r>
              <a:rPr lang="en-US" dirty="0">
                <a:solidFill>
                  <a:schemeClr val="bg1"/>
                </a:solidFill>
              </a:rPr>
              <a:t> DATE,  </a:t>
            </a:r>
          </a:p>
          <a:p>
            <a:r>
              <a:rPr lang="en-US" dirty="0" err="1">
                <a:solidFill>
                  <a:schemeClr val="bg1"/>
                </a:solidFill>
              </a:rPr>
              <a:t>total_amount</a:t>
            </a:r>
            <a:r>
              <a:rPr lang="en-US" dirty="0">
                <a:solidFill>
                  <a:schemeClr val="bg1"/>
                </a:solidFill>
              </a:rPr>
              <a:t> DECIMAL(10, 2), </a:t>
            </a:r>
          </a:p>
          <a:p>
            <a:r>
              <a:rPr lang="en-US" dirty="0">
                <a:solidFill>
                  <a:schemeClr val="bg1"/>
                </a:solidFill>
              </a:rPr>
              <a:t>FOREIGN KEY (</a:t>
            </a:r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) REFERENCES customers(</a:t>
            </a:r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orders VALUES  </a:t>
            </a:r>
          </a:p>
          <a:p>
            <a:r>
              <a:rPr lang="en-US" dirty="0">
                <a:solidFill>
                  <a:schemeClr val="bg1"/>
                </a:solidFill>
              </a:rPr>
              <a:t>(11, 1, '2023-01-01', 28.99),</a:t>
            </a:r>
          </a:p>
          <a:p>
            <a:r>
              <a:rPr lang="en-US" dirty="0">
                <a:solidFill>
                  <a:schemeClr val="bg1"/>
                </a:solidFill>
              </a:rPr>
              <a:t>(22, 2, '2023-02-15', 42.50),</a:t>
            </a:r>
          </a:p>
          <a:p>
            <a:r>
              <a:rPr lang="en-US" dirty="0">
                <a:solidFill>
                  <a:schemeClr val="bg1"/>
                </a:solidFill>
              </a:rPr>
              <a:t>(33, 3, '2023-02-15', 42.50),</a:t>
            </a:r>
          </a:p>
          <a:p>
            <a:r>
              <a:rPr lang="en-US" dirty="0">
                <a:solidFill>
                  <a:schemeClr val="bg1"/>
                </a:solidFill>
              </a:rPr>
              <a:t>(44, 4, '2023-02-15', 42.50);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BB444-CEA4-AFA8-5BDC-17F1C4B27426}"/>
              </a:ext>
            </a:extLst>
          </p:cNvPr>
          <p:cNvSpPr txBox="1"/>
          <p:nvPr/>
        </p:nvSpPr>
        <p:spPr>
          <a:xfrm>
            <a:off x="152400" y="3302416"/>
            <a:ext cx="6747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CREATE TABLE </a:t>
            </a:r>
            <a:r>
              <a:rPr lang="en-US" dirty="0" err="1">
                <a:solidFill>
                  <a:schemeClr val="bg1"/>
                </a:solidFill>
              </a:rPr>
              <a:t>order_items</a:t>
            </a:r>
            <a:r>
              <a:rPr lang="en-US" dirty="0">
                <a:solidFill>
                  <a:schemeClr val="bg1"/>
                </a:solidFill>
              </a:rPr>
              <a:t> (   </a:t>
            </a:r>
          </a:p>
          <a:p>
            <a:r>
              <a:rPr lang="en-US" dirty="0" err="1">
                <a:solidFill>
                  <a:schemeClr val="bg1"/>
                </a:solidFill>
              </a:rPr>
              <a:t>order_item_id</a:t>
            </a:r>
            <a:r>
              <a:rPr lang="en-US" dirty="0">
                <a:solidFill>
                  <a:schemeClr val="bg1"/>
                </a:solidFill>
              </a:rPr>
              <a:t> INT PRIMARY KEY,  </a:t>
            </a:r>
          </a:p>
          <a:p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 INT,    </a:t>
            </a:r>
            <a:r>
              <a:rPr lang="en-US" dirty="0" err="1">
                <a:solidFill>
                  <a:schemeClr val="bg1"/>
                </a:solidFill>
              </a:rPr>
              <a:t>item_id</a:t>
            </a:r>
            <a:r>
              <a:rPr lang="en-US" dirty="0">
                <a:solidFill>
                  <a:schemeClr val="bg1"/>
                </a:solidFill>
              </a:rPr>
              <a:t> INT,    quantity INT, </a:t>
            </a:r>
          </a:p>
          <a:p>
            <a:r>
              <a:rPr lang="en-US" dirty="0">
                <a:solidFill>
                  <a:schemeClr val="bg1"/>
                </a:solidFill>
              </a:rPr>
              <a:t>FOREIGN KEY 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 REFERENCES</a:t>
            </a:r>
          </a:p>
          <a:p>
            <a:r>
              <a:rPr lang="en-US" dirty="0">
                <a:solidFill>
                  <a:schemeClr val="bg1"/>
                </a:solidFill>
              </a:rPr>
              <a:t> orders(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),  </a:t>
            </a:r>
          </a:p>
          <a:p>
            <a:r>
              <a:rPr lang="en-US" dirty="0">
                <a:solidFill>
                  <a:schemeClr val="bg1"/>
                </a:solidFill>
              </a:rPr>
              <a:t>FOREIGN KEY (</a:t>
            </a:r>
            <a:r>
              <a:rPr lang="en-US" dirty="0" err="1">
                <a:solidFill>
                  <a:schemeClr val="bg1"/>
                </a:solidFill>
              </a:rPr>
              <a:t>item_id</a:t>
            </a:r>
            <a:r>
              <a:rPr lang="en-US" dirty="0">
                <a:solidFill>
                  <a:schemeClr val="bg1"/>
                </a:solidFill>
              </a:rPr>
              <a:t>) REFERENCES</a:t>
            </a:r>
          </a:p>
          <a:p>
            <a:r>
              <a:rPr lang="en-US" dirty="0" err="1">
                <a:solidFill>
                  <a:schemeClr val="bg1"/>
                </a:solidFill>
              </a:rPr>
              <a:t>menu_items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item_id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order_items</a:t>
            </a:r>
            <a:r>
              <a:rPr lang="en-US" dirty="0">
                <a:solidFill>
                  <a:schemeClr val="bg1"/>
                </a:solidFill>
              </a:rPr>
              <a:t> VALUES   </a:t>
            </a:r>
          </a:p>
          <a:p>
            <a:r>
              <a:rPr lang="en-US" dirty="0">
                <a:solidFill>
                  <a:schemeClr val="bg1"/>
                </a:solidFill>
              </a:rPr>
              <a:t> (101, 11, 1, 2),</a:t>
            </a:r>
          </a:p>
          <a:p>
            <a:r>
              <a:rPr lang="en-US" dirty="0">
                <a:solidFill>
                  <a:schemeClr val="bg1"/>
                </a:solidFill>
              </a:rPr>
              <a:t> (102, 22, 2, 5), </a:t>
            </a:r>
          </a:p>
          <a:p>
            <a:r>
              <a:rPr lang="en-US" dirty="0">
                <a:solidFill>
                  <a:schemeClr val="bg1"/>
                </a:solidFill>
              </a:rPr>
              <a:t> (103, 33, 3, 2), </a:t>
            </a:r>
          </a:p>
          <a:p>
            <a:r>
              <a:rPr lang="en-US" dirty="0">
                <a:solidFill>
                  <a:schemeClr val="bg1"/>
                </a:solidFill>
              </a:rPr>
              <a:t> (104, 44, 4, 9);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DA823-C0EF-18F1-9D63-40BAFD33F08D}"/>
              </a:ext>
            </a:extLst>
          </p:cNvPr>
          <p:cNvSpPr txBox="1"/>
          <p:nvPr/>
        </p:nvSpPr>
        <p:spPr>
          <a:xfrm>
            <a:off x="6900041" y="4101883"/>
            <a:ext cx="3909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CREATE TABLE tables (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table_id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table_number</a:t>
            </a:r>
            <a:r>
              <a:rPr lang="en-US" dirty="0">
                <a:solidFill>
                  <a:schemeClr val="bg1"/>
                </a:solidFill>
              </a:rPr>
              <a:t> INT,   </a:t>
            </a:r>
          </a:p>
          <a:p>
            <a:r>
              <a:rPr lang="en-US" dirty="0">
                <a:solidFill>
                  <a:schemeClr val="bg1"/>
                </a:solidFill>
              </a:rPr>
              <a:t> capacity INT);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tables VALUES  </a:t>
            </a:r>
          </a:p>
          <a:p>
            <a:r>
              <a:rPr lang="en-US" dirty="0">
                <a:solidFill>
                  <a:schemeClr val="bg1"/>
                </a:solidFill>
              </a:rPr>
              <a:t> (111, 121, 4),</a:t>
            </a:r>
          </a:p>
          <a:p>
            <a:r>
              <a:rPr lang="en-US" dirty="0">
                <a:solidFill>
                  <a:schemeClr val="bg1"/>
                </a:solidFill>
              </a:rPr>
              <a:t>(222, 131, 6),</a:t>
            </a:r>
          </a:p>
          <a:p>
            <a:r>
              <a:rPr lang="en-US" dirty="0">
                <a:solidFill>
                  <a:schemeClr val="bg1"/>
                </a:solidFill>
              </a:rPr>
              <a:t>(333, 141, 6),</a:t>
            </a:r>
          </a:p>
          <a:p>
            <a:r>
              <a:rPr lang="en-US" dirty="0">
                <a:solidFill>
                  <a:schemeClr val="bg1"/>
                </a:solidFill>
              </a:rPr>
              <a:t>(444, 151, 6);</a:t>
            </a:r>
          </a:p>
        </p:txBody>
      </p:sp>
    </p:spTree>
    <p:extLst>
      <p:ext uri="{BB962C8B-B14F-4D97-AF65-F5344CB8AC3E}">
        <p14:creationId xmlns:p14="http://schemas.microsoft.com/office/powerpoint/2010/main" val="10259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7B135-1415-0466-5245-6D1DA31CAC57}"/>
              </a:ext>
            </a:extLst>
          </p:cNvPr>
          <p:cNvSpPr txBox="1"/>
          <p:nvPr/>
        </p:nvSpPr>
        <p:spPr>
          <a:xfrm>
            <a:off x="378372" y="388883"/>
            <a:ext cx="43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ED400-B031-B80D-A306-7495802BB850}"/>
              </a:ext>
            </a:extLst>
          </p:cNvPr>
          <p:cNvSpPr/>
          <p:nvPr/>
        </p:nvSpPr>
        <p:spPr>
          <a:xfrm>
            <a:off x="84082" y="170793"/>
            <a:ext cx="5554717" cy="35288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DE80E-383E-999E-7E6C-3BD0708FDF01}"/>
              </a:ext>
            </a:extLst>
          </p:cNvPr>
          <p:cNvSpPr/>
          <p:nvPr/>
        </p:nvSpPr>
        <p:spPr>
          <a:xfrm>
            <a:off x="84082" y="3825767"/>
            <a:ext cx="5554717" cy="29534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EE784-8402-753D-5F29-44EA085D11F5}"/>
              </a:ext>
            </a:extLst>
          </p:cNvPr>
          <p:cNvSpPr/>
          <p:nvPr/>
        </p:nvSpPr>
        <p:spPr>
          <a:xfrm>
            <a:off x="5859518" y="3825767"/>
            <a:ext cx="6085490" cy="29534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D1A59-65A9-538E-C377-4509E14ECC59}"/>
              </a:ext>
            </a:extLst>
          </p:cNvPr>
          <p:cNvSpPr/>
          <p:nvPr/>
        </p:nvSpPr>
        <p:spPr>
          <a:xfrm>
            <a:off x="5717628" y="170793"/>
            <a:ext cx="6306206" cy="35288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768C0-499F-930A-66B5-6F5471CDC084}"/>
              </a:ext>
            </a:extLst>
          </p:cNvPr>
          <p:cNvSpPr txBox="1"/>
          <p:nvPr/>
        </p:nvSpPr>
        <p:spPr>
          <a:xfrm>
            <a:off x="378371" y="388883"/>
            <a:ext cx="5186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CREATE TABLE reservations (    </a:t>
            </a:r>
            <a:r>
              <a:rPr lang="en-US" dirty="0" err="1">
                <a:solidFill>
                  <a:schemeClr val="bg1"/>
                </a:solidFill>
              </a:rPr>
              <a:t>reservation_id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 INT,    </a:t>
            </a:r>
            <a:r>
              <a:rPr lang="en-US" dirty="0" err="1">
                <a:solidFill>
                  <a:schemeClr val="bg1"/>
                </a:solidFill>
              </a:rPr>
              <a:t>table_id</a:t>
            </a:r>
            <a:r>
              <a:rPr lang="en-US" dirty="0">
                <a:solidFill>
                  <a:schemeClr val="bg1"/>
                </a:solidFill>
              </a:rPr>
              <a:t> INT,    </a:t>
            </a:r>
            <a:r>
              <a:rPr lang="en-US" dirty="0" err="1">
                <a:solidFill>
                  <a:schemeClr val="bg1"/>
                </a:solidFill>
              </a:rPr>
              <a:t>reservation_date</a:t>
            </a:r>
            <a:r>
              <a:rPr lang="en-US" dirty="0">
                <a:solidFill>
                  <a:schemeClr val="bg1"/>
                </a:solidFill>
              </a:rPr>
              <a:t> DATE,    </a:t>
            </a:r>
            <a:r>
              <a:rPr lang="en-US" dirty="0" err="1">
                <a:solidFill>
                  <a:schemeClr val="bg1"/>
                </a:solidFill>
              </a:rPr>
              <a:t>num_of_guests</a:t>
            </a:r>
            <a:r>
              <a:rPr lang="en-US" dirty="0">
                <a:solidFill>
                  <a:schemeClr val="bg1"/>
                </a:solidFill>
              </a:rPr>
              <a:t> INT,    FOREIGN KEY (</a:t>
            </a:r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) REFERENCES customers(</a:t>
            </a:r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),    FOREIGN KEY (</a:t>
            </a:r>
            <a:r>
              <a:rPr lang="en-US" dirty="0" err="1">
                <a:solidFill>
                  <a:schemeClr val="bg1"/>
                </a:solidFill>
              </a:rPr>
              <a:t>table_id</a:t>
            </a:r>
            <a:r>
              <a:rPr lang="en-US" dirty="0">
                <a:solidFill>
                  <a:schemeClr val="bg1"/>
                </a:solidFill>
              </a:rPr>
              <a:t>) REFERENCES tables(</a:t>
            </a:r>
            <a:r>
              <a:rPr lang="en-US" dirty="0" err="1">
                <a:solidFill>
                  <a:schemeClr val="bg1"/>
                </a:solidFill>
              </a:rPr>
              <a:t>table_id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reservations VALUES    (666, 1, 111, '2023-01-15', 3),    (777, 2, 222, '2023-02-28', 5),	(888, 3, 333, '2023-02-27', 6),(999, 4, 444, '2023-02-21', 7);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0798F-D847-1172-5FA4-91EF86E7DD7B}"/>
              </a:ext>
            </a:extLst>
          </p:cNvPr>
          <p:cNvSpPr txBox="1"/>
          <p:nvPr/>
        </p:nvSpPr>
        <p:spPr>
          <a:xfrm>
            <a:off x="5717629" y="289679"/>
            <a:ext cx="6390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CREATE TABLE payments (    </a:t>
            </a:r>
            <a:r>
              <a:rPr lang="en-US" dirty="0" err="1">
                <a:solidFill>
                  <a:schemeClr val="bg1"/>
                </a:solidFill>
              </a:rPr>
              <a:t>payment_id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 INT,    </a:t>
            </a:r>
            <a:r>
              <a:rPr lang="en-US" dirty="0" err="1">
                <a:solidFill>
                  <a:schemeClr val="bg1"/>
                </a:solidFill>
              </a:rPr>
              <a:t>payment_date</a:t>
            </a:r>
            <a:r>
              <a:rPr lang="en-US" dirty="0">
                <a:solidFill>
                  <a:schemeClr val="bg1"/>
                </a:solidFill>
              </a:rPr>
              <a:t> DATE,    </a:t>
            </a:r>
            <a:r>
              <a:rPr lang="en-US" dirty="0" err="1">
                <a:solidFill>
                  <a:schemeClr val="bg1"/>
                </a:solidFill>
              </a:rPr>
              <a:t>amount_paid</a:t>
            </a:r>
            <a:r>
              <a:rPr lang="en-US" dirty="0">
                <a:solidFill>
                  <a:schemeClr val="bg1"/>
                </a:solidFill>
              </a:rPr>
              <a:t> DECIMAL(10, 2),    FOREIGN KEY 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 REFERENCES orders(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));INSERT INTO payments VALUES    (54, 11, '2023-01-23', 28.99),    (55, 22, '2023-02-10', 42.50),	(56, 33, '2023-02-25', 42.50),	(57, 44, '2023-02-28', 42.50);CREATE TABLE ingredients (    </a:t>
            </a:r>
            <a:r>
              <a:rPr lang="en-US" dirty="0" err="1">
                <a:solidFill>
                  <a:schemeClr val="bg1"/>
                </a:solidFill>
              </a:rPr>
              <a:t>ingredient_id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ingredient_name</a:t>
            </a:r>
            <a:r>
              <a:rPr lang="en-US" dirty="0">
                <a:solidFill>
                  <a:schemeClr val="bg1"/>
                </a:solidFill>
              </a:rPr>
              <a:t> VARCHAR(255),    </a:t>
            </a:r>
            <a:r>
              <a:rPr lang="en-US" dirty="0" err="1">
                <a:solidFill>
                  <a:schemeClr val="bg1"/>
                </a:solidFill>
              </a:rPr>
              <a:t>quantity_in_stock</a:t>
            </a:r>
            <a:r>
              <a:rPr lang="en-US" dirty="0">
                <a:solidFill>
                  <a:schemeClr val="bg1"/>
                </a:solidFill>
              </a:rPr>
              <a:t> INT); 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ingredients VALUES    (1111, 'Tomatoes', 100),(2222, 'Chicken Breast', 50),</a:t>
            </a:r>
          </a:p>
          <a:p>
            <a:r>
              <a:rPr lang="en-US" dirty="0">
                <a:solidFill>
                  <a:schemeClr val="bg1"/>
                </a:solidFill>
              </a:rPr>
              <a:t>(3333, 'garlic', 50),(4444, 'onion', 50);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D3B52-046D-53DC-13C3-68791AA4E1A4}"/>
              </a:ext>
            </a:extLst>
          </p:cNvPr>
          <p:cNvSpPr txBox="1"/>
          <p:nvPr/>
        </p:nvSpPr>
        <p:spPr>
          <a:xfrm>
            <a:off x="378371" y="4109545"/>
            <a:ext cx="5186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dishes (    </a:t>
            </a:r>
            <a:r>
              <a:rPr lang="en-US" dirty="0" err="1">
                <a:solidFill>
                  <a:schemeClr val="bg1"/>
                </a:solidFill>
              </a:rPr>
              <a:t>dish_id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dish_name</a:t>
            </a:r>
            <a:r>
              <a:rPr lang="en-US" dirty="0">
                <a:solidFill>
                  <a:schemeClr val="bg1"/>
                </a:solidFill>
              </a:rPr>
              <a:t> VARCHAR(255),    price DECIMAL(8, 2),    </a:t>
            </a:r>
            <a:r>
              <a:rPr lang="en-US" dirty="0" err="1">
                <a:solidFill>
                  <a:schemeClr val="bg1"/>
                </a:solidFill>
              </a:rPr>
              <a:t>chef_id</a:t>
            </a:r>
            <a:r>
              <a:rPr lang="en-US" dirty="0">
                <a:solidFill>
                  <a:schemeClr val="bg1"/>
                </a:solidFill>
              </a:rPr>
              <a:t> INT,    FOREIGN KEY (</a:t>
            </a:r>
            <a:r>
              <a:rPr lang="en-US" dirty="0" err="1">
                <a:solidFill>
                  <a:schemeClr val="bg1"/>
                </a:solidFill>
              </a:rPr>
              <a:t>chef_id</a:t>
            </a:r>
            <a:r>
              <a:rPr lang="en-US" dirty="0">
                <a:solidFill>
                  <a:schemeClr val="bg1"/>
                </a:solidFill>
              </a:rPr>
              <a:t>) REFERENCES employees(</a:t>
            </a:r>
            <a:r>
              <a:rPr lang="en-US" dirty="0" err="1">
                <a:solidFill>
                  <a:schemeClr val="bg1"/>
                </a:solidFill>
              </a:rPr>
              <a:t>employee_id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dishes VALUES    (454, 'Margherita Pizza', 15.99, 1),    (456, 'Grilled Salmon', 18.99, 1),    (457, 'Grilled onion', 16.99, 1),    (458, 'Grilled chicken', 20.99, 1);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2CC5-2210-0574-25E3-10B11182C6CB}"/>
              </a:ext>
            </a:extLst>
          </p:cNvPr>
          <p:cNvSpPr txBox="1"/>
          <p:nvPr/>
        </p:nvSpPr>
        <p:spPr>
          <a:xfrm>
            <a:off x="6096000" y="4025462"/>
            <a:ext cx="4981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chef_specials</a:t>
            </a:r>
            <a:r>
              <a:rPr lang="en-US" dirty="0">
                <a:solidFill>
                  <a:schemeClr val="bg1"/>
                </a:solidFill>
              </a:rPr>
              <a:t> (    </a:t>
            </a:r>
            <a:r>
              <a:rPr lang="en-US" dirty="0" err="1">
                <a:solidFill>
                  <a:schemeClr val="bg1"/>
                </a:solidFill>
              </a:rPr>
              <a:t>chef_special_id</a:t>
            </a:r>
            <a:r>
              <a:rPr lang="en-US" dirty="0">
                <a:solidFill>
                  <a:schemeClr val="bg1"/>
                </a:solidFill>
              </a:rPr>
              <a:t> INT PRIMARY KEY,    </a:t>
            </a:r>
            <a:r>
              <a:rPr lang="en-US" dirty="0" err="1">
                <a:solidFill>
                  <a:schemeClr val="bg1"/>
                </a:solidFill>
              </a:rPr>
              <a:t>dish_id</a:t>
            </a:r>
            <a:r>
              <a:rPr lang="en-US" dirty="0">
                <a:solidFill>
                  <a:schemeClr val="bg1"/>
                </a:solidFill>
              </a:rPr>
              <a:t> INT,    </a:t>
            </a:r>
            <a:r>
              <a:rPr lang="en-US" dirty="0" err="1">
                <a:solidFill>
                  <a:schemeClr val="bg1"/>
                </a:solidFill>
              </a:rPr>
              <a:t>special_date</a:t>
            </a:r>
            <a:r>
              <a:rPr lang="en-US" dirty="0">
                <a:solidFill>
                  <a:schemeClr val="bg1"/>
                </a:solidFill>
              </a:rPr>
              <a:t> DATE,    FOREIGN KEY (</a:t>
            </a:r>
            <a:r>
              <a:rPr lang="en-US" dirty="0" err="1">
                <a:solidFill>
                  <a:schemeClr val="bg1"/>
                </a:solidFill>
              </a:rPr>
              <a:t>dish_id</a:t>
            </a:r>
            <a:r>
              <a:rPr lang="en-US" dirty="0">
                <a:solidFill>
                  <a:schemeClr val="bg1"/>
                </a:solidFill>
              </a:rPr>
              <a:t>) REFERENCES dishes(</a:t>
            </a:r>
            <a:r>
              <a:rPr lang="en-US" dirty="0" err="1">
                <a:solidFill>
                  <a:schemeClr val="bg1"/>
                </a:solidFill>
              </a:rPr>
              <a:t>dish_id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chef_specials</a:t>
            </a:r>
            <a:r>
              <a:rPr lang="en-US" dirty="0">
                <a:solidFill>
                  <a:schemeClr val="bg1"/>
                </a:solidFill>
              </a:rPr>
              <a:t> VALUES    (344, 454, '2023-01-10'),    (345, 456, '2023-02-25'),(346, 457, '2023-02-25’),</a:t>
            </a:r>
          </a:p>
          <a:p>
            <a:r>
              <a:rPr lang="en-US" dirty="0">
                <a:solidFill>
                  <a:schemeClr val="bg1"/>
                </a:solidFill>
              </a:rPr>
              <a:t>(347, 458, '2023-02-25');</a:t>
            </a:r>
          </a:p>
        </p:txBody>
      </p:sp>
    </p:spTree>
    <p:extLst>
      <p:ext uri="{BB962C8B-B14F-4D97-AF65-F5344CB8AC3E}">
        <p14:creationId xmlns:p14="http://schemas.microsoft.com/office/powerpoint/2010/main" val="336842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5F2175-986D-0E97-EFE9-B1C274F1DE90}"/>
              </a:ext>
            </a:extLst>
          </p:cNvPr>
          <p:cNvSpPr/>
          <p:nvPr/>
        </p:nvSpPr>
        <p:spPr>
          <a:xfrm>
            <a:off x="7029450" y="123825"/>
            <a:ext cx="2524125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RESTURAURANT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57CEA99-C9DC-FB13-C43A-2F6D6AE47CD7}"/>
              </a:ext>
            </a:extLst>
          </p:cNvPr>
          <p:cNvSpPr/>
          <p:nvPr/>
        </p:nvSpPr>
        <p:spPr>
          <a:xfrm>
            <a:off x="7778354" y="1047750"/>
            <a:ext cx="1026313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5DE904-0D2B-2FE7-76C9-BBD68F5FB90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291511" y="695325"/>
            <a:ext cx="2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70623-5C52-0099-F4E9-624F9EE25751}"/>
              </a:ext>
            </a:extLst>
          </p:cNvPr>
          <p:cNvSpPr/>
          <p:nvPr/>
        </p:nvSpPr>
        <p:spPr>
          <a:xfrm>
            <a:off x="7562843" y="2066925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C42D8-EDB6-1112-2CEC-53D43BC4B1E5}"/>
              </a:ext>
            </a:extLst>
          </p:cNvPr>
          <p:cNvCxnSpPr>
            <a:cxnSpLocks/>
          </p:cNvCxnSpPr>
          <p:nvPr/>
        </p:nvCxnSpPr>
        <p:spPr>
          <a:xfrm flipH="1">
            <a:off x="8291507" y="1704975"/>
            <a:ext cx="2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3D5D-69B7-26E3-434C-99678D831A7A}"/>
              </a:ext>
            </a:extLst>
          </p:cNvPr>
          <p:cNvCxnSpPr>
            <a:cxnSpLocks/>
          </p:cNvCxnSpPr>
          <p:nvPr/>
        </p:nvCxnSpPr>
        <p:spPr>
          <a:xfrm>
            <a:off x="9020170" y="2438400"/>
            <a:ext cx="400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50AE9-70CD-91B4-DF95-C86A1C875C48}"/>
              </a:ext>
            </a:extLst>
          </p:cNvPr>
          <p:cNvCxnSpPr>
            <a:cxnSpLocks/>
          </p:cNvCxnSpPr>
          <p:nvPr/>
        </p:nvCxnSpPr>
        <p:spPr>
          <a:xfrm flipV="1">
            <a:off x="9020170" y="1809750"/>
            <a:ext cx="400048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9FF9ABE4-D9C1-2379-8CF2-56F2CFDA0E4E}"/>
              </a:ext>
            </a:extLst>
          </p:cNvPr>
          <p:cNvSpPr/>
          <p:nvPr/>
        </p:nvSpPr>
        <p:spPr>
          <a:xfrm>
            <a:off x="9420217" y="1438275"/>
            <a:ext cx="1247781" cy="6286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BOOKS</a:t>
            </a:r>
            <a:endParaRPr lang="en-US" sz="12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C4C92AFA-C7E8-B8B3-537C-6459A59A1324}"/>
              </a:ext>
            </a:extLst>
          </p:cNvPr>
          <p:cNvSpPr/>
          <p:nvPr/>
        </p:nvSpPr>
        <p:spPr>
          <a:xfrm>
            <a:off x="9410692" y="2152650"/>
            <a:ext cx="1247781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TELLS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B68EA-9AEF-0B66-9102-4F49D3A54E03}"/>
              </a:ext>
            </a:extLst>
          </p:cNvPr>
          <p:cNvSpPr/>
          <p:nvPr/>
        </p:nvSpPr>
        <p:spPr>
          <a:xfrm>
            <a:off x="9160065" y="779264"/>
            <a:ext cx="1749034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98EEB-AA96-B685-93FB-81B7E5A4932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0044107" y="1152525"/>
            <a:ext cx="1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341384-8D71-04B6-0B0A-783F73AA536E}"/>
              </a:ext>
            </a:extLst>
          </p:cNvPr>
          <p:cNvSpPr/>
          <p:nvPr/>
        </p:nvSpPr>
        <p:spPr>
          <a:xfrm>
            <a:off x="9816108" y="71438"/>
            <a:ext cx="723898" cy="37147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R_ID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72AD25-A10C-FBF7-C671-9E12573E2C1D}"/>
              </a:ext>
            </a:extLst>
          </p:cNvPr>
          <p:cNvSpPr/>
          <p:nvPr/>
        </p:nvSpPr>
        <p:spPr>
          <a:xfrm>
            <a:off x="11363323" y="166688"/>
            <a:ext cx="723898" cy="37147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N_CUST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2AE077-4689-47B8-80DE-5172896FF0CF}"/>
              </a:ext>
            </a:extLst>
          </p:cNvPr>
          <p:cNvSpPr/>
          <p:nvPr/>
        </p:nvSpPr>
        <p:spPr>
          <a:xfrm>
            <a:off x="11363323" y="647700"/>
            <a:ext cx="723898" cy="37147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T_id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19CF87-6BE7-A2D8-730D-B7F9F6B04C8C}"/>
              </a:ext>
            </a:extLst>
          </p:cNvPr>
          <p:cNvSpPr/>
          <p:nvPr/>
        </p:nvSpPr>
        <p:spPr>
          <a:xfrm>
            <a:off x="10621815" y="26194"/>
            <a:ext cx="723898" cy="37147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I_ID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3B5F71-6D70-F8B7-AAF7-8F1E88721706}"/>
              </a:ext>
            </a:extLst>
          </p:cNvPr>
          <p:cNvSpPr/>
          <p:nvPr/>
        </p:nvSpPr>
        <p:spPr>
          <a:xfrm>
            <a:off x="11183539" y="1262062"/>
            <a:ext cx="1008459" cy="3952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C_id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AF0C7F-B3D3-13B3-AD52-D6056CD02050}"/>
              </a:ext>
            </a:extLst>
          </p:cNvPr>
          <p:cNvCxnSpPr>
            <a:cxnSpLocks/>
            <a:stCxn id="22" idx="0"/>
            <a:endCxn id="27" idx="4"/>
          </p:cNvCxnSpPr>
          <p:nvPr/>
        </p:nvCxnSpPr>
        <p:spPr>
          <a:xfrm flipV="1">
            <a:off x="10034582" y="442913"/>
            <a:ext cx="143475" cy="33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D8D221-5E1A-E25E-7503-78B704835B01}"/>
              </a:ext>
            </a:extLst>
          </p:cNvPr>
          <p:cNvCxnSpPr>
            <a:cxnSpLocks/>
            <a:stCxn id="22" idx="3"/>
            <a:endCxn id="28" idx="3"/>
          </p:cNvCxnSpPr>
          <p:nvPr/>
        </p:nvCxnSpPr>
        <p:spPr>
          <a:xfrm flipV="1">
            <a:off x="10909099" y="483762"/>
            <a:ext cx="560236" cy="481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D7BD05-3A0A-7F8D-FD67-118AD5CF7257}"/>
              </a:ext>
            </a:extLst>
          </p:cNvPr>
          <p:cNvCxnSpPr>
            <a:cxnSpLocks/>
            <a:stCxn id="22" idx="0"/>
            <a:endCxn id="30" idx="4"/>
          </p:cNvCxnSpPr>
          <p:nvPr/>
        </p:nvCxnSpPr>
        <p:spPr>
          <a:xfrm flipV="1">
            <a:off x="10034582" y="397669"/>
            <a:ext cx="949182" cy="3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B73FE9-1680-E649-9BA7-201B5EF28F1F}"/>
              </a:ext>
            </a:extLst>
          </p:cNvPr>
          <p:cNvCxnSpPr>
            <a:cxnSpLocks/>
            <a:stCxn id="22" idx="3"/>
            <a:endCxn id="31" idx="2"/>
          </p:cNvCxnSpPr>
          <p:nvPr/>
        </p:nvCxnSpPr>
        <p:spPr>
          <a:xfrm>
            <a:off x="10909099" y="965002"/>
            <a:ext cx="274440" cy="494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71C0DC-C7DC-5F76-3798-57AB04586BC1}"/>
              </a:ext>
            </a:extLst>
          </p:cNvPr>
          <p:cNvCxnSpPr>
            <a:cxnSpLocks/>
            <a:stCxn id="22" idx="3"/>
            <a:endCxn id="29" idx="3"/>
          </p:cNvCxnSpPr>
          <p:nvPr/>
        </p:nvCxnSpPr>
        <p:spPr>
          <a:xfrm flipV="1">
            <a:off x="10909099" y="964774"/>
            <a:ext cx="560236" cy="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C445089-603D-C4D8-1202-ED3926777FF0}"/>
              </a:ext>
            </a:extLst>
          </p:cNvPr>
          <p:cNvSpPr/>
          <p:nvPr/>
        </p:nvSpPr>
        <p:spPr>
          <a:xfrm>
            <a:off x="10436420" y="3551039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00079A-1307-1E07-C525-7C1AC5A1FE2C}"/>
              </a:ext>
            </a:extLst>
          </p:cNvPr>
          <p:cNvSpPr/>
          <p:nvPr/>
        </p:nvSpPr>
        <p:spPr>
          <a:xfrm>
            <a:off x="10438503" y="5212557"/>
            <a:ext cx="1457327" cy="428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DISHES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86E7BD-76D6-5764-15F3-04CFC7B5E877}"/>
              </a:ext>
            </a:extLst>
          </p:cNvPr>
          <p:cNvSpPr/>
          <p:nvPr/>
        </p:nvSpPr>
        <p:spPr>
          <a:xfrm>
            <a:off x="7173806" y="5233988"/>
            <a:ext cx="1581145" cy="330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695DD-0C45-BBA1-325B-C0343846C895}"/>
              </a:ext>
            </a:extLst>
          </p:cNvPr>
          <p:cNvSpPr/>
          <p:nvPr/>
        </p:nvSpPr>
        <p:spPr>
          <a:xfrm>
            <a:off x="5746843" y="3567113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77E8EF-561E-39AA-D915-D65B8E4941ED}"/>
              </a:ext>
            </a:extLst>
          </p:cNvPr>
          <p:cNvSpPr/>
          <p:nvPr/>
        </p:nvSpPr>
        <p:spPr>
          <a:xfrm>
            <a:off x="1814520" y="5142310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ITEM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4B47E-2D45-9B33-B2CB-3CF0C263DCA7}"/>
              </a:ext>
            </a:extLst>
          </p:cNvPr>
          <p:cNvSpPr/>
          <p:nvPr/>
        </p:nvSpPr>
        <p:spPr>
          <a:xfrm>
            <a:off x="4629148" y="5200649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7CA560-4A21-6BF3-E4F1-CA8A825F49BB}"/>
              </a:ext>
            </a:extLst>
          </p:cNvPr>
          <p:cNvSpPr/>
          <p:nvPr/>
        </p:nvSpPr>
        <p:spPr>
          <a:xfrm>
            <a:off x="1826137" y="3338509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0CDBE3-09AC-9517-3C73-6FC7D5F76788}"/>
              </a:ext>
            </a:extLst>
          </p:cNvPr>
          <p:cNvSpPr/>
          <p:nvPr/>
        </p:nvSpPr>
        <p:spPr>
          <a:xfrm>
            <a:off x="1826137" y="1724025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A24524-2B4E-4DAE-8C96-BA60F0DDF70A}"/>
              </a:ext>
            </a:extLst>
          </p:cNvPr>
          <p:cNvSpPr/>
          <p:nvPr/>
        </p:nvSpPr>
        <p:spPr>
          <a:xfrm>
            <a:off x="2447936" y="200024"/>
            <a:ext cx="1457327" cy="371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CASHIER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5F1EA86C-70C9-2253-A531-BCD130CFFEFC}"/>
              </a:ext>
            </a:extLst>
          </p:cNvPr>
          <p:cNvSpPr/>
          <p:nvPr/>
        </p:nvSpPr>
        <p:spPr>
          <a:xfrm>
            <a:off x="7964379" y="3400426"/>
            <a:ext cx="1784153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0E10F7F0-BAE4-9D14-F25D-8595436748B6}"/>
              </a:ext>
            </a:extLst>
          </p:cNvPr>
          <p:cNvSpPr/>
          <p:nvPr/>
        </p:nvSpPr>
        <p:spPr>
          <a:xfrm>
            <a:off x="3340155" y="3869530"/>
            <a:ext cx="1570715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 ORDER TO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A35D9237-68E9-72AF-6104-9E75A21FD310}"/>
              </a:ext>
            </a:extLst>
          </p:cNvPr>
          <p:cNvSpPr/>
          <p:nvPr/>
        </p:nvSpPr>
        <p:spPr>
          <a:xfrm>
            <a:off x="10473036" y="4282082"/>
            <a:ext cx="1388262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C8441863-1E1A-9EB1-3BA8-6207281CD5BE}"/>
              </a:ext>
            </a:extLst>
          </p:cNvPr>
          <p:cNvSpPr/>
          <p:nvPr/>
        </p:nvSpPr>
        <p:spPr>
          <a:xfrm>
            <a:off x="9089374" y="5066110"/>
            <a:ext cx="1026313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BAD25F70-50F4-B032-4618-F263AD472C12}"/>
              </a:ext>
            </a:extLst>
          </p:cNvPr>
          <p:cNvSpPr/>
          <p:nvPr/>
        </p:nvSpPr>
        <p:spPr>
          <a:xfrm>
            <a:off x="7353300" y="4157662"/>
            <a:ext cx="1227531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7F6DDABD-B9C0-3890-27BF-D675D5805C82}"/>
              </a:ext>
            </a:extLst>
          </p:cNvPr>
          <p:cNvSpPr/>
          <p:nvPr/>
        </p:nvSpPr>
        <p:spPr>
          <a:xfrm>
            <a:off x="3695700" y="5945983"/>
            <a:ext cx="1373987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GIVES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F34121D1-026B-022B-59E7-1A7D84A31158}"/>
              </a:ext>
            </a:extLst>
          </p:cNvPr>
          <p:cNvSpPr/>
          <p:nvPr/>
        </p:nvSpPr>
        <p:spPr>
          <a:xfrm>
            <a:off x="1865427" y="4124325"/>
            <a:ext cx="1378742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GIVES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D72C72EE-128D-7C4D-C795-CE971BF1E36B}"/>
              </a:ext>
            </a:extLst>
          </p:cNvPr>
          <p:cNvSpPr/>
          <p:nvPr/>
        </p:nvSpPr>
        <p:spPr>
          <a:xfrm>
            <a:off x="4854179" y="4362450"/>
            <a:ext cx="1241821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EA87B22F-F724-1B1E-CD0B-CD104EA009AE}"/>
              </a:ext>
            </a:extLst>
          </p:cNvPr>
          <p:cNvSpPr/>
          <p:nvPr/>
        </p:nvSpPr>
        <p:spPr>
          <a:xfrm>
            <a:off x="2041642" y="2409823"/>
            <a:ext cx="1026313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07EAAE3F-3F36-79F1-DC5D-1B6873F274C8}"/>
              </a:ext>
            </a:extLst>
          </p:cNvPr>
          <p:cNvSpPr/>
          <p:nvPr/>
        </p:nvSpPr>
        <p:spPr>
          <a:xfrm>
            <a:off x="1974975" y="781050"/>
            <a:ext cx="1159649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PAID TO</a:t>
            </a: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C92424EF-FCB1-8218-4B67-53DAD0970A5C}"/>
              </a:ext>
            </a:extLst>
          </p:cNvPr>
          <p:cNvSpPr/>
          <p:nvPr/>
        </p:nvSpPr>
        <p:spPr>
          <a:xfrm>
            <a:off x="5069687" y="64294"/>
            <a:ext cx="1026313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22C00FB-5912-3469-B7F6-BA0FA20DA6DB}"/>
              </a:ext>
            </a:extLst>
          </p:cNvPr>
          <p:cNvCxnSpPr>
            <a:cxnSpLocks/>
            <a:stCxn id="73" idx="3"/>
            <a:endCxn id="2" idx="1"/>
          </p:cNvCxnSpPr>
          <p:nvPr/>
        </p:nvCxnSpPr>
        <p:spPr>
          <a:xfrm>
            <a:off x="6096000" y="397669"/>
            <a:ext cx="933450" cy="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47177A-0A44-F2EF-D7BA-C44A88B61D34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3905263" y="385762"/>
            <a:ext cx="1164424" cy="1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2C289B-A535-157C-235E-4D80CF4D4E3D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2554800" y="611981"/>
            <a:ext cx="0" cy="1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76FEEF-90A5-97CE-C0CD-B133C98297A6}"/>
              </a:ext>
            </a:extLst>
          </p:cNvPr>
          <p:cNvCxnSpPr>
            <a:cxnSpLocks/>
            <a:stCxn id="57" idx="0"/>
            <a:endCxn id="72" idx="2"/>
          </p:cNvCxnSpPr>
          <p:nvPr/>
        </p:nvCxnSpPr>
        <p:spPr>
          <a:xfrm flipH="1" flipV="1">
            <a:off x="2554800" y="1447800"/>
            <a:ext cx="1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4FFB5B-5BF1-36AD-CFC3-3F2AC01DD49B}"/>
              </a:ext>
            </a:extLst>
          </p:cNvPr>
          <p:cNvCxnSpPr>
            <a:cxnSpLocks/>
            <a:stCxn id="56" idx="0"/>
            <a:endCxn id="71" idx="2"/>
          </p:cNvCxnSpPr>
          <p:nvPr/>
        </p:nvCxnSpPr>
        <p:spPr>
          <a:xfrm flipH="1" flipV="1">
            <a:off x="2554799" y="3076573"/>
            <a:ext cx="2" cy="26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9402ED-9113-8C95-7A71-A6F8743E69FF}"/>
              </a:ext>
            </a:extLst>
          </p:cNvPr>
          <p:cNvCxnSpPr>
            <a:cxnSpLocks/>
            <a:stCxn id="71" idx="0"/>
            <a:endCxn id="57" idx="2"/>
          </p:cNvCxnSpPr>
          <p:nvPr/>
        </p:nvCxnSpPr>
        <p:spPr>
          <a:xfrm flipV="1">
            <a:off x="2554799" y="2095500"/>
            <a:ext cx="2" cy="31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680EC2-15C6-777F-55CB-7ADEBE0060EE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2554798" y="3709984"/>
            <a:ext cx="3" cy="4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CFD31AC-898F-CEEC-C451-58BFA257B98E}"/>
              </a:ext>
            </a:extLst>
          </p:cNvPr>
          <p:cNvCxnSpPr>
            <a:cxnSpLocks/>
            <a:stCxn id="56" idx="3"/>
            <a:endCxn id="63" idx="0"/>
          </p:cNvCxnSpPr>
          <p:nvPr/>
        </p:nvCxnSpPr>
        <p:spPr>
          <a:xfrm>
            <a:off x="3283464" y="3524247"/>
            <a:ext cx="842049" cy="34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1DE240-6935-2DB2-62AF-E3C8CDE14245}"/>
              </a:ext>
            </a:extLst>
          </p:cNvPr>
          <p:cNvCxnSpPr>
            <a:cxnSpLocks/>
            <a:stCxn id="54" idx="0"/>
            <a:endCxn id="69" idx="2"/>
          </p:cNvCxnSpPr>
          <p:nvPr/>
        </p:nvCxnSpPr>
        <p:spPr>
          <a:xfrm flipV="1">
            <a:off x="2543184" y="4791075"/>
            <a:ext cx="11614" cy="35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8C1137-FB54-3CD0-8F60-190643E2B206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4125513" y="4536280"/>
            <a:ext cx="1232299" cy="6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78795B8-02E7-810E-E5BA-A7EC05EAD815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3271847" y="5328048"/>
            <a:ext cx="423853" cy="951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5B318B5-ADDE-9A52-D540-991F0D137A00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 flipH="1" flipV="1">
            <a:off x="4629147" y="5386386"/>
            <a:ext cx="440539" cy="892971"/>
          </a:xfrm>
          <a:prstGeom prst="bentConnector5">
            <a:avLst>
              <a:gd name="adj1" fmla="val -51891"/>
              <a:gd name="adj2" fmla="val 41733"/>
              <a:gd name="adj3" fmla="val 151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8D45851-D2C3-7C89-E50E-9444B7DE2496}"/>
              </a:ext>
            </a:extLst>
          </p:cNvPr>
          <p:cNvCxnSpPr>
            <a:cxnSpLocks/>
            <a:stCxn id="70" idx="0"/>
            <a:endCxn id="53" idx="2"/>
          </p:cNvCxnSpPr>
          <p:nvPr/>
        </p:nvCxnSpPr>
        <p:spPr>
          <a:xfrm flipV="1">
            <a:off x="5475090" y="3938588"/>
            <a:ext cx="1000417" cy="42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09BDDB-EB68-CEF6-F7CD-86156133B626}"/>
              </a:ext>
            </a:extLst>
          </p:cNvPr>
          <p:cNvCxnSpPr>
            <a:cxnSpLocks/>
            <a:stCxn id="55" idx="0"/>
            <a:endCxn id="70" idx="2"/>
          </p:cNvCxnSpPr>
          <p:nvPr/>
        </p:nvCxnSpPr>
        <p:spPr>
          <a:xfrm flipV="1">
            <a:off x="5357812" y="5029200"/>
            <a:ext cx="117278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276084F-62C1-88FE-164E-85651D07709B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 flipV="1">
            <a:off x="7204170" y="3733801"/>
            <a:ext cx="760209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C4A45BD-FDE0-DB79-2297-56EBAC9D7488}"/>
              </a:ext>
            </a:extLst>
          </p:cNvPr>
          <p:cNvCxnSpPr>
            <a:cxnSpLocks/>
            <a:stCxn id="64" idx="2"/>
            <a:endCxn id="51" idx="0"/>
          </p:cNvCxnSpPr>
          <p:nvPr/>
        </p:nvCxnSpPr>
        <p:spPr>
          <a:xfrm>
            <a:off x="11167167" y="4948832"/>
            <a:ext cx="0" cy="26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78907AB-F43F-AC08-1A67-8E14ED7A9FDA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>
            <a:off x="11165084" y="3922514"/>
            <a:ext cx="2083" cy="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0EAD7C-6BF0-5D8A-2AA0-962F93734F43}"/>
              </a:ext>
            </a:extLst>
          </p:cNvPr>
          <p:cNvCxnSpPr>
            <a:cxnSpLocks/>
            <a:stCxn id="65" idx="3"/>
            <a:endCxn id="51" idx="1"/>
          </p:cNvCxnSpPr>
          <p:nvPr/>
        </p:nvCxnSpPr>
        <p:spPr>
          <a:xfrm>
            <a:off x="10115687" y="5399485"/>
            <a:ext cx="322816" cy="2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0DD53A1-F966-AEEB-6A32-4AED15AA638C}"/>
              </a:ext>
            </a:extLst>
          </p:cNvPr>
          <p:cNvCxnSpPr>
            <a:cxnSpLocks/>
            <a:stCxn id="52" idx="3"/>
            <a:endCxn id="65" idx="1"/>
          </p:cNvCxnSpPr>
          <p:nvPr/>
        </p:nvCxnSpPr>
        <p:spPr>
          <a:xfrm>
            <a:off x="8754951" y="5399485"/>
            <a:ext cx="334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9E570AC-2A0B-3065-A735-C7F4A777DCD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6086475" y="5386387"/>
            <a:ext cx="1087331" cy="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F935A77-E112-5477-2C9C-E5EA9A3351FC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flipV="1">
            <a:off x="7964379" y="4824412"/>
            <a:ext cx="2687" cy="40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9888793-3E59-6403-85B2-ECA170AEE995}"/>
              </a:ext>
            </a:extLst>
          </p:cNvPr>
          <p:cNvCxnSpPr>
            <a:cxnSpLocks/>
            <a:stCxn id="62" idx="3"/>
            <a:endCxn id="50" idx="1"/>
          </p:cNvCxnSpPr>
          <p:nvPr/>
        </p:nvCxnSpPr>
        <p:spPr>
          <a:xfrm>
            <a:off x="9748532" y="3733801"/>
            <a:ext cx="687888" cy="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B4008A23-7D7B-0407-33E7-A988A4C1EB8C}"/>
              </a:ext>
            </a:extLst>
          </p:cNvPr>
          <p:cNvCxnSpPr>
            <a:cxnSpLocks/>
            <a:stCxn id="66" idx="1"/>
            <a:endCxn id="53" idx="2"/>
          </p:cNvCxnSpPr>
          <p:nvPr/>
        </p:nvCxnSpPr>
        <p:spPr>
          <a:xfrm rot="10800000">
            <a:off x="6475508" y="3938589"/>
            <a:ext cx="877793" cy="5524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BA650DB-A1A3-F669-4B15-D9AC7427201D}"/>
              </a:ext>
            </a:extLst>
          </p:cNvPr>
          <p:cNvCxnSpPr>
            <a:cxnSpLocks/>
            <a:stCxn id="19" idx="3"/>
            <a:endCxn id="50" idx="0"/>
          </p:cNvCxnSpPr>
          <p:nvPr/>
        </p:nvCxnSpPr>
        <p:spPr>
          <a:xfrm>
            <a:off x="10658473" y="2438400"/>
            <a:ext cx="506611" cy="1112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Diamond 216">
            <a:extLst>
              <a:ext uri="{FF2B5EF4-FFF2-40B4-BE49-F238E27FC236}">
                <a16:creationId xmlns:a16="http://schemas.microsoft.com/office/drawing/2014/main" id="{62AAF382-A963-0023-6B1F-FF8617B7EC14}"/>
              </a:ext>
            </a:extLst>
          </p:cNvPr>
          <p:cNvSpPr/>
          <p:nvPr/>
        </p:nvSpPr>
        <p:spPr>
          <a:xfrm>
            <a:off x="10479884" y="5905500"/>
            <a:ext cx="1388262" cy="6667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4F93B46B-D068-9284-0C76-276017F27CDB}"/>
              </a:ext>
            </a:extLst>
          </p:cNvPr>
          <p:cNvCxnSpPr>
            <a:cxnSpLocks/>
            <a:stCxn id="50" idx="3"/>
            <a:endCxn id="217" idx="3"/>
          </p:cNvCxnSpPr>
          <p:nvPr/>
        </p:nvCxnSpPr>
        <p:spPr>
          <a:xfrm flipH="1">
            <a:off x="11868146" y="3736777"/>
            <a:ext cx="25601" cy="2502098"/>
          </a:xfrm>
          <a:prstGeom prst="bentConnector3">
            <a:avLst>
              <a:gd name="adj1" fmla="val -8929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Diamond 225">
            <a:extLst>
              <a:ext uri="{FF2B5EF4-FFF2-40B4-BE49-F238E27FC236}">
                <a16:creationId xmlns:a16="http://schemas.microsoft.com/office/drawing/2014/main" id="{BF4B986B-4B82-3EA6-1EF1-B6BD520A5D3E}"/>
              </a:ext>
            </a:extLst>
          </p:cNvPr>
          <p:cNvSpPr/>
          <p:nvPr/>
        </p:nvSpPr>
        <p:spPr>
          <a:xfrm>
            <a:off x="8214260" y="6115644"/>
            <a:ext cx="1532484" cy="52566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 TO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9B92F6E-136D-3E16-8AEE-5101A9004910}"/>
              </a:ext>
            </a:extLst>
          </p:cNvPr>
          <p:cNvCxnSpPr>
            <a:cxnSpLocks/>
            <a:stCxn id="217" idx="0"/>
            <a:endCxn id="51" idx="2"/>
          </p:cNvCxnSpPr>
          <p:nvPr/>
        </p:nvCxnSpPr>
        <p:spPr>
          <a:xfrm flipH="1" flipV="1">
            <a:off x="11167167" y="5641181"/>
            <a:ext cx="6848" cy="2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E572869F-ADF3-29FD-1525-828383279B8F}"/>
              </a:ext>
            </a:extLst>
          </p:cNvPr>
          <p:cNvCxnSpPr>
            <a:cxnSpLocks/>
            <a:endCxn id="226" idx="3"/>
          </p:cNvCxnSpPr>
          <p:nvPr/>
        </p:nvCxnSpPr>
        <p:spPr>
          <a:xfrm rot="5400000">
            <a:off x="9741243" y="5646682"/>
            <a:ext cx="737294" cy="7262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DA62702D-DE33-99B0-0B26-7CC1AFBC0A1C}"/>
              </a:ext>
            </a:extLst>
          </p:cNvPr>
          <p:cNvCxnSpPr>
            <a:cxnSpLocks/>
            <a:stCxn id="226" idx="1"/>
            <a:endCxn id="55" idx="2"/>
          </p:cNvCxnSpPr>
          <p:nvPr/>
        </p:nvCxnSpPr>
        <p:spPr>
          <a:xfrm rot="10800000">
            <a:off x="5357812" y="5572125"/>
            <a:ext cx="2856448" cy="8063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9EE36CC4-C837-64F6-184A-F3FA93F19106}"/>
              </a:ext>
            </a:extLst>
          </p:cNvPr>
          <p:cNvSpPr/>
          <p:nvPr/>
        </p:nvSpPr>
        <p:spPr>
          <a:xfrm>
            <a:off x="1121396" y="1145148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BCC794B6-5326-7BB5-3D17-4C27444D5913}"/>
              </a:ext>
            </a:extLst>
          </p:cNvPr>
          <p:cNvSpPr/>
          <p:nvPr/>
        </p:nvSpPr>
        <p:spPr>
          <a:xfrm>
            <a:off x="1090621" y="2304148"/>
            <a:ext cx="1026313" cy="41802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O_id</a:t>
            </a:r>
            <a:endParaRPr lang="en-US" dirty="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C99CABC8-AA94-4DF0-0CBC-6650FCCACACC}"/>
              </a:ext>
            </a:extLst>
          </p:cNvPr>
          <p:cNvSpPr/>
          <p:nvPr/>
        </p:nvSpPr>
        <p:spPr>
          <a:xfrm>
            <a:off x="59522" y="1362564"/>
            <a:ext cx="1151065" cy="38235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7B00C1A-FA31-75F6-EAB3-CE85320E5012}"/>
              </a:ext>
            </a:extLst>
          </p:cNvPr>
          <p:cNvSpPr/>
          <p:nvPr/>
        </p:nvSpPr>
        <p:spPr>
          <a:xfrm>
            <a:off x="136173" y="1904115"/>
            <a:ext cx="1347590" cy="37147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amout</a:t>
            </a:r>
            <a:endParaRPr lang="en-US" dirty="0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77D7EEA-5AB4-2F4C-5852-FCB96CBA9828}"/>
              </a:ext>
            </a:extLst>
          </p:cNvPr>
          <p:cNvSpPr/>
          <p:nvPr/>
        </p:nvSpPr>
        <p:spPr>
          <a:xfrm>
            <a:off x="6647719" y="2990852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9AB04E8-ADD9-E114-A463-D2B5911607D4}"/>
              </a:ext>
            </a:extLst>
          </p:cNvPr>
          <p:cNvSpPr/>
          <p:nvPr/>
        </p:nvSpPr>
        <p:spPr>
          <a:xfrm>
            <a:off x="4554052" y="2914651"/>
            <a:ext cx="951614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It_id</a:t>
            </a:r>
            <a:endParaRPr lang="en-US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A70C085A-7317-ACBD-09A7-68C8DA9D57E0}"/>
              </a:ext>
            </a:extLst>
          </p:cNvPr>
          <p:cNvSpPr/>
          <p:nvPr/>
        </p:nvSpPr>
        <p:spPr>
          <a:xfrm>
            <a:off x="5591324" y="2803509"/>
            <a:ext cx="951614" cy="37546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0_id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9DD624C1-ACCE-C85A-EA98-EC85B1ABEABC}"/>
              </a:ext>
            </a:extLst>
          </p:cNvPr>
          <p:cNvSpPr/>
          <p:nvPr/>
        </p:nvSpPr>
        <p:spPr>
          <a:xfrm>
            <a:off x="3941886" y="765648"/>
            <a:ext cx="1184038" cy="44879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C91F81AE-990D-10A2-E13E-070D8466BBE9}"/>
              </a:ext>
            </a:extLst>
          </p:cNvPr>
          <p:cNvSpPr/>
          <p:nvPr/>
        </p:nvSpPr>
        <p:spPr>
          <a:xfrm>
            <a:off x="674323" y="3419467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614C5D85-8A34-2C6B-6F9F-005B1883375E}"/>
              </a:ext>
            </a:extLst>
          </p:cNvPr>
          <p:cNvSpPr/>
          <p:nvPr/>
        </p:nvSpPr>
        <p:spPr>
          <a:xfrm>
            <a:off x="6667501" y="2428875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3A83FB50-0336-2DE1-AACD-C170D9FBD134}"/>
              </a:ext>
            </a:extLst>
          </p:cNvPr>
          <p:cNvSpPr/>
          <p:nvPr/>
        </p:nvSpPr>
        <p:spPr>
          <a:xfrm>
            <a:off x="767806" y="5184226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010B8A7-7D69-EA7B-8AFB-FCB73A69070F}"/>
              </a:ext>
            </a:extLst>
          </p:cNvPr>
          <p:cNvSpPr/>
          <p:nvPr/>
        </p:nvSpPr>
        <p:spPr>
          <a:xfrm>
            <a:off x="438517" y="5832872"/>
            <a:ext cx="1252043" cy="41671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90A6569D-DCA4-0253-341E-8E0DBE590416}"/>
              </a:ext>
            </a:extLst>
          </p:cNvPr>
          <p:cNvSpPr/>
          <p:nvPr/>
        </p:nvSpPr>
        <p:spPr>
          <a:xfrm>
            <a:off x="438517" y="2916654"/>
            <a:ext cx="1148155" cy="3494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1353E55-7AD1-4119-8710-FE1F8EB5E4AC}"/>
              </a:ext>
            </a:extLst>
          </p:cNvPr>
          <p:cNvSpPr/>
          <p:nvPr/>
        </p:nvSpPr>
        <p:spPr>
          <a:xfrm>
            <a:off x="1900109" y="5897166"/>
            <a:ext cx="1066927" cy="41076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1730684-0EA1-EE39-8D2F-1933E69C88A3}"/>
              </a:ext>
            </a:extLst>
          </p:cNvPr>
          <p:cNvSpPr/>
          <p:nvPr/>
        </p:nvSpPr>
        <p:spPr>
          <a:xfrm>
            <a:off x="420999" y="4005876"/>
            <a:ext cx="1148155" cy="31707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P_no</a:t>
            </a:r>
            <a:endParaRPr lang="en-US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0AD852A4-1139-E439-834D-66BF5D353E7F}"/>
              </a:ext>
            </a:extLst>
          </p:cNvPr>
          <p:cNvSpPr/>
          <p:nvPr/>
        </p:nvSpPr>
        <p:spPr>
          <a:xfrm>
            <a:off x="3478419" y="1114502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911A176F-B092-B32C-CAA7-06CB6584667F}"/>
              </a:ext>
            </a:extLst>
          </p:cNvPr>
          <p:cNvSpPr/>
          <p:nvPr/>
        </p:nvSpPr>
        <p:spPr>
          <a:xfrm>
            <a:off x="6180989" y="2038351"/>
            <a:ext cx="1210410" cy="28099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FC0A7B5-82CE-2BF7-D190-A77353064470}"/>
              </a:ext>
            </a:extLst>
          </p:cNvPr>
          <p:cNvSpPr/>
          <p:nvPr/>
        </p:nvSpPr>
        <p:spPr>
          <a:xfrm>
            <a:off x="4095717" y="3388518"/>
            <a:ext cx="1495607" cy="43815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C3BAD22A-31CD-75DD-19C1-51980652EFA3}"/>
              </a:ext>
            </a:extLst>
          </p:cNvPr>
          <p:cNvSpPr/>
          <p:nvPr/>
        </p:nvSpPr>
        <p:spPr>
          <a:xfrm>
            <a:off x="6272359" y="5732860"/>
            <a:ext cx="986575" cy="45362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O_id</a:t>
            </a:r>
            <a:endParaRPr lang="en-US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7D92E695-B6A8-2BCE-F3B2-048950034CAC}"/>
              </a:ext>
            </a:extLst>
          </p:cNvPr>
          <p:cNvSpPr/>
          <p:nvPr/>
        </p:nvSpPr>
        <p:spPr>
          <a:xfrm>
            <a:off x="7381790" y="5838823"/>
            <a:ext cx="1265406" cy="40005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O_i_id</a:t>
            </a:r>
            <a:endParaRPr lang="en-US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7BD1A93F-D3C4-F787-743D-39F8E0807620}"/>
              </a:ext>
            </a:extLst>
          </p:cNvPr>
          <p:cNvSpPr/>
          <p:nvPr/>
        </p:nvSpPr>
        <p:spPr>
          <a:xfrm>
            <a:off x="6144083" y="4857750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6D032BEB-C273-6C0B-7544-E82B2F1FE95F}"/>
              </a:ext>
            </a:extLst>
          </p:cNvPr>
          <p:cNvSpPr/>
          <p:nvPr/>
        </p:nvSpPr>
        <p:spPr>
          <a:xfrm>
            <a:off x="6180989" y="4572155"/>
            <a:ext cx="1507802" cy="27187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B61EF21-9CDE-7B08-A599-795F229238A5}"/>
              </a:ext>
            </a:extLst>
          </p:cNvPr>
          <p:cNvSpPr/>
          <p:nvPr/>
        </p:nvSpPr>
        <p:spPr>
          <a:xfrm>
            <a:off x="2589331" y="4700885"/>
            <a:ext cx="1095669" cy="41850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8E10F5B3-8EB3-5F47-D884-B4CC341DB7EF}"/>
              </a:ext>
            </a:extLst>
          </p:cNvPr>
          <p:cNvSpPr/>
          <p:nvPr/>
        </p:nvSpPr>
        <p:spPr>
          <a:xfrm>
            <a:off x="3784143" y="4745534"/>
            <a:ext cx="717326" cy="24229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14BFE99-1483-C362-13A0-2ADA5406E610}"/>
              </a:ext>
            </a:extLst>
          </p:cNvPr>
          <p:cNvSpPr/>
          <p:nvPr/>
        </p:nvSpPr>
        <p:spPr>
          <a:xfrm>
            <a:off x="10983764" y="1897489"/>
            <a:ext cx="1072063" cy="40511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C_id</a:t>
            </a:r>
            <a:endParaRPr lang="en-US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ABB95CAC-1EBE-7AA2-057F-D5C0FE65949B}"/>
              </a:ext>
            </a:extLst>
          </p:cNvPr>
          <p:cNvSpPr/>
          <p:nvPr/>
        </p:nvSpPr>
        <p:spPr>
          <a:xfrm>
            <a:off x="11211648" y="2409823"/>
            <a:ext cx="980352" cy="4167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D_id</a:t>
            </a:r>
            <a:endParaRPr lang="en-US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4DC9711-6D3E-4077-277C-33EF8111CD4D}"/>
              </a:ext>
            </a:extLst>
          </p:cNvPr>
          <p:cNvSpPr/>
          <p:nvPr/>
        </p:nvSpPr>
        <p:spPr>
          <a:xfrm>
            <a:off x="11345713" y="2856304"/>
            <a:ext cx="723898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endParaRPr lang="en-US" dirty="0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7C8E35A6-2985-39AD-D6C0-98AA4C5A5299}"/>
              </a:ext>
            </a:extLst>
          </p:cNvPr>
          <p:cNvSpPr/>
          <p:nvPr/>
        </p:nvSpPr>
        <p:spPr>
          <a:xfrm>
            <a:off x="9601755" y="4782296"/>
            <a:ext cx="1056718" cy="34409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A0A69F1-2C00-DBE6-681E-84AC195C103A}"/>
              </a:ext>
            </a:extLst>
          </p:cNvPr>
          <p:cNvSpPr/>
          <p:nvPr/>
        </p:nvSpPr>
        <p:spPr>
          <a:xfrm>
            <a:off x="9258898" y="5820220"/>
            <a:ext cx="1026313" cy="32280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C_id</a:t>
            </a:r>
            <a:endParaRPr lang="en-US" dirty="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B095F0C-72C9-30AF-6E17-9F7045E4EDD0}"/>
              </a:ext>
            </a:extLst>
          </p:cNvPr>
          <p:cNvSpPr/>
          <p:nvPr/>
        </p:nvSpPr>
        <p:spPr>
          <a:xfrm>
            <a:off x="8763899" y="4577357"/>
            <a:ext cx="723898" cy="37147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F73B0571-7463-6DB4-B5A6-066D0D01C184}"/>
              </a:ext>
            </a:extLst>
          </p:cNvPr>
          <p:cNvSpPr/>
          <p:nvPr/>
        </p:nvSpPr>
        <p:spPr>
          <a:xfrm>
            <a:off x="9354603" y="4129089"/>
            <a:ext cx="1137319" cy="4970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E8C85B9-D14F-209D-8E11-0A4C9929A2A5}"/>
              </a:ext>
            </a:extLst>
          </p:cNvPr>
          <p:cNvCxnSpPr>
            <a:cxnSpLocks/>
            <a:stCxn id="57" idx="1"/>
            <a:endCxn id="269" idx="6"/>
          </p:cNvCxnSpPr>
          <p:nvPr/>
        </p:nvCxnSpPr>
        <p:spPr>
          <a:xfrm flipH="1" flipV="1">
            <a:off x="1210587" y="1553743"/>
            <a:ext cx="615550" cy="35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7870031-9D87-40FE-9EC3-129E84A219E8}"/>
              </a:ext>
            </a:extLst>
          </p:cNvPr>
          <p:cNvCxnSpPr>
            <a:cxnSpLocks/>
            <a:stCxn id="57" idx="1"/>
            <a:endCxn id="270" idx="6"/>
          </p:cNvCxnSpPr>
          <p:nvPr/>
        </p:nvCxnSpPr>
        <p:spPr>
          <a:xfrm flipH="1">
            <a:off x="1483763" y="1909763"/>
            <a:ext cx="342374" cy="18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543BD98A-1F1F-16C3-CB54-E6BD938B588B}"/>
              </a:ext>
            </a:extLst>
          </p:cNvPr>
          <p:cNvCxnSpPr>
            <a:cxnSpLocks/>
            <a:stCxn id="58" idx="2"/>
            <a:endCxn id="282" idx="0"/>
          </p:cNvCxnSpPr>
          <p:nvPr/>
        </p:nvCxnSpPr>
        <p:spPr>
          <a:xfrm>
            <a:off x="3176600" y="571499"/>
            <a:ext cx="663768" cy="54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F50FAEA-D647-5C23-C3C9-76CCA9008A64}"/>
              </a:ext>
            </a:extLst>
          </p:cNvPr>
          <p:cNvCxnSpPr>
            <a:cxnSpLocks/>
            <a:stCxn id="58" idx="2"/>
            <a:endCxn id="274" idx="0"/>
          </p:cNvCxnSpPr>
          <p:nvPr/>
        </p:nvCxnSpPr>
        <p:spPr>
          <a:xfrm>
            <a:off x="3176600" y="571499"/>
            <a:ext cx="1357305" cy="1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95096F64-B2B5-500B-D734-F91D98AD0421}"/>
              </a:ext>
            </a:extLst>
          </p:cNvPr>
          <p:cNvCxnSpPr>
            <a:cxnSpLocks/>
            <a:stCxn id="57" idx="1"/>
            <a:endCxn id="268" idx="0"/>
          </p:cNvCxnSpPr>
          <p:nvPr/>
        </p:nvCxnSpPr>
        <p:spPr>
          <a:xfrm flipH="1">
            <a:off x="1603778" y="1909763"/>
            <a:ext cx="222359" cy="39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1EB6404B-E0F3-310A-85DD-A14D4EAFE9AC}"/>
              </a:ext>
            </a:extLst>
          </p:cNvPr>
          <p:cNvCxnSpPr>
            <a:cxnSpLocks/>
            <a:stCxn id="57" idx="1"/>
            <a:endCxn id="267" idx="5"/>
          </p:cNvCxnSpPr>
          <p:nvPr/>
        </p:nvCxnSpPr>
        <p:spPr>
          <a:xfrm flipH="1" flipV="1">
            <a:off x="1739282" y="1445962"/>
            <a:ext cx="86855" cy="46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0FB326F-A0F4-9BDC-D4BC-03FD7EB72EA7}"/>
              </a:ext>
            </a:extLst>
          </p:cNvPr>
          <p:cNvCxnSpPr>
            <a:cxnSpLocks/>
            <a:stCxn id="54" idx="2"/>
            <a:endCxn id="280" idx="0"/>
          </p:cNvCxnSpPr>
          <p:nvPr/>
        </p:nvCxnSpPr>
        <p:spPr>
          <a:xfrm flipH="1">
            <a:off x="2433573" y="5513785"/>
            <a:ext cx="109611" cy="38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D98529C-1A8C-37F7-23D4-7BA8BF468DBB}"/>
              </a:ext>
            </a:extLst>
          </p:cNvPr>
          <p:cNvCxnSpPr>
            <a:cxnSpLocks/>
            <a:stCxn id="54" idx="2"/>
            <a:endCxn id="278" idx="7"/>
          </p:cNvCxnSpPr>
          <p:nvPr/>
        </p:nvCxnSpPr>
        <p:spPr>
          <a:xfrm flipH="1">
            <a:off x="1507203" y="5513785"/>
            <a:ext cx="1035981" cy="38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56B2F707-5BA0-FFE8-8699-7CBD4386A048}"/>
              </a:ext>
            </a:extLst>
          </p:cNvPr>
          <p:cNvCxnSpPr>
            <a:cxnSpLocks/>
            <a:stCxn id="54" idx="1"/>
            <a:endCxn id="277" idx="6"/>
          </p:cNvCxnSpPr>
          <p:nvPr/>
        </p:nvCxnSpPr>
        <p:spPr>
          <a:xfrm flipH="1">
            <a:off x="1491704" y="5328048"/>
            <a:ext cx="322816" cy="3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4151B78C-AAA3-D3BB-30F5-D57A5D76B13D}"/>
              </a:ext>
            </a:extLst>
          </p:cNvPr>
          <p:cNvCxnSpPr>
            <a:cxnSpLocks/>
            <a:stCxn id="56" idx="1"/>
            <a:endCxn id="281" idx="6"/>
          </p:cNvCxnSpPr>
          <p:nvPr/>
        </p:nvCxnSpPr>
        <p:spPr>
          <a:xfrm flipH="1">
            <a:off x="1569154" y="3524247"/>
            <a:ext cx="256983" cy="6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DE67B418-4B5C-7CC5-403C-9B3A7C5F9642}"/>
              </a:ext>
            </a:extLst>
          </p:cNvPr>
          <p:cNvCxnSpPr>
            <a:cxnSpLocks/>
            <a:stCxn id="56" idx="1"/>
            <a:endCxn id="279" idx="6"/>
          </p:cNvCxnSpPr>
          <p:nvPr/>
        </p:nvCxnSpPr>
        <p:spPr>
          <a:xfrm flipH="1" flipV="1">
            <a:off x="1586672" y="3091388"/>
            <a:ext cx="239465" cy="43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DFFE336F-BC3D-70C9-D17F-3379B76E8BA5}"/>
              </a:ext>
            </a:extLst>
          </p:cNvPr>
          <p:cNvCxnSpPr>
            <a:cxnSpLocks/>
            <a:stCxn id="56" idx="1"/>
            <a:endCxn id="275" idx="6"/>
          </p:cNvCxnSpPr>
          <p:nvPr/>
        </p:nvCxnSpPr>
        <p:spPr>
          <a:xfrm flipH="1">
            <a:off x="1398221" y="3524247"/>
            <a:ext cx="427916" cy="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4824C0F-DD22-D553-DCAF-FD0558B917FD}"/>
              </a:ext>
            </a:extLst>
          </p:cNvPr>
          <p:cNvCxnSpPr>
            <a:cxnSpLocks/>
            <a:stCxn id="53" idx="0"/>
            <a:endCxn id="284" idx="6"/>
          </p:cNvCxnSpPr>
          <p:nvPr/>
        </p:nvCxnSpPr>
        <p:spPr>
          <a:xfrm flipH="1">
            <a:off x="5591324" y="3567113"/>
            <a:ext cx="884183" cy="4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801E708B-D410-C93C-53F2-7FDEB92DB03A}"/>
              </a:ext>
            </a:extLst>
          </p:cNvPr>
          <p:cNvCxnSpPr>
            <a:cxnSpLocks/>
            <a:stCxn id="53" idx="0"/>
            <a:endCxn id="272" idx="5"/>
          </p:cNvCxnSpPr>
          <p:nvPr/>
        </p:nvCxnSpPr>
        <p:spPr>
          <a:xfrm flipH="1" flipV="1">
            <a:off x="5366305" y="3215465"/>
            <a:ext cx="1109202" cy="35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D5BA824-EFD5-6CB7-78D7-8DC92D0C20A2}"/>
              </a:ext>
            </a:extLst>
          </p:cNvPr>
          <p:cNvCxnSpPr>
            <a:cxnSpLocks/>
            <a:stCxn id="53" idx="0"/>
            <a:endCxn id="271" idx="4"/>
          </p:cNvCxnSpPr>
          <p:nvPr/>
        </p:nvCxnSpPr>
        <p:spPr>
          <a:xfrm flipV="1">
            <a:off x="6475507" y="3343277"/>
            <a:ext cx="534161" cy="2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18368D59-E42E-B248-7F42-9DD8ADF75FE0}"/>
              </a:ext>
            </a:extLst>
          </p:cNvPr>
          <p:cNvCxnSpPr>
            <a:cxnSpLocks/>
            <a:stCxn id="53" idx="0"/>
            <a:endCxn id="273" idx="4"/>
          </p:cNvCxnSpPr>
          <p:nvPr/>
        </p:nvCxnSpPr>
        <p:spPr>
          <a:xfrm flipH="1" flipV="1">
            <a:off x="6067131" y="3178970"/>
            <a:ext cx="408376" cy="38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26E5C18-1081-838C-04F3-EE2E8375B9B1}"/>
              </a:ext>
            </a:extLst>
          </p:cNvPr>
          <p:cNvCxnSpPr>
            <a:cxnSpLocks/>
            <a:stCxn id="55" idx="1"/>
            <a:endCxn id="290" idx="6"/>
          </p:cNvCxnSpPr>
          <p:nvPr/>
        </p:nvCxnSpPr>
        <p:spPr>
          <a:xfrm flipH="1" flipV="1">
            <a:off x="4501469" y="4866680"/>
            <a:ext cx="127679" cy="51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37C46FDE-A5A1-F39D-B250-93FFB52D1EB1}"/>
              </a:ext>
            </a:extLst>
          </p:cNvPr>
          <p:cNvCxnSpPr>
            <a:cxnSpLocks/>
            <a:stCxn id="55" idx="1"/>
            <a:endCxn id="289" idx="6"/>
          </p:cNvCxnSpPr>
          <p:nvPr/>
        </p:nvCxnSpPr>
        <p:spPr>
          <a:xfrm flipH="1" flipV="1">
            <a:off x="3685000" y="4910139"/>
            <a:ext cx="944148" cy="47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CD2EC0C6-6BB4-4FAF-C729-B07AD9054FF5}"/>
              </a:ext>
            </a:extLst>
          </p:cNvPr>
          <p:cNvCxnSpPr>
            <a:cxnSpLocks/>
            <a:stCxn id="11" idx="1"/>
            <a:endCxn id="283" idx="6"/>
          </p:cNvCxnSpPr>
          <p:nvPr/>
        </p:nvCxnSpPr>
        <p:spPr>
          <a:xfrm flipH="1" flipV="1">
            <a:off x="7391399" y="2178846"/>
            <a:ext cx="171444" cy="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8F847990-0DC4-6A1D-2EED-0B42BC2DEFE2}"/>
              </a:ext>
            </a:extLst>
          </p:cNvPr>
          <p:cNvCxnSpPr>
            <a:cxnSpLocks/>
            <a:stCxn id="11" idx="1"/>
            <a:endCxn id="276" idx="6"/>
          </p:cNvCxnSpPr>
          <p:nvPr/>
        </p:nvCxnSpPr>
        <p:spPr>
          <a:xfrm flipH="1">
            <a:off x="7391399" y="2252663"/>
            <a:ext cx="171444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AE08D8EF-2085-F4CA-984A-5BB54AA00D91}"/>
              </a:ext>
            </a:extLst>
          </p:cNvPr>
          <p:cNvCxnSpPr>
            <a:cxnSpLocks/>
            <a:stCxn id="50" idx="0"/>
            <a:endCxn id="293" idx="4"/>
          </p:cNvCxnSpPr>
          <p:nvPr/>
        </p:nvCxnSpPr>
        <p:spPr>
          <a:xfrm flipV="1">
            <a:off x="11165084" y="3208729"/>
            <a:ext cx="542578" cy="34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1A11831-377F-9E28-9F6B-2612EE5D6AA5}"/>
              </a:ext>
            </a:extLst>
          </p:cNvPr>
          <p:cNvCxnSpPr>
            <a:cxnSpLocks/>
            <a:stCxn id="52" idx="0"/>
            <a:endCxn id="287" idx="5"/>
          </p:cNvCxnSpPr>
          <p:nvPr/>
        </p:nvCxnSpPr>
        <p:spPr>
          <a:xfrm flipH="1" flipV="1">
            <a:off x="6761969" y="5158564"/>
            <a:ext cx="1202410" cy="7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1429645-125C-2A18-8673-B49EFDF59008}"/>
              </a:ext>
            </a:extLst>
          </p:cNvPr>
          <p:cNvCxnSpPr>
            <a:cxnSpLocks/>
            <a:stCxn id="50" idx="0"/>
            <a:endCxn id="291" idx="2"/>
          </p:cNvCxnSpPr>
          <p:nvPr/>
        </p:nvCxnSpPr>
        <p:spPr>
          <a:xfrm flipH="1" flipV="1">
            <a:off x="10983764" y="2100044"/>
            <a:ext cx="181320" cy="145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9B0C0C07-C1D4-2144-A8A4-B2A0636817FB}"/>
              </a:ext>
            </a:extLst>
          </p:cNvPr>
          <p:cNvCxnSpPr>
            <a:cxnSpLocks/>
            <a:stCxn id="50" idx="0"/>
            <a:endCxn id="292" idx="2"/>
          </p:cNvCxnSpPr>
          <p:nvPr/>
        </p:nvCxnSpPr>
        <p:spPr>
          <a:xfrm flipV="1">
            <a:off x="11165084" y="2618184"/>
            <a:ext cx="46564" cy="93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4105B3C-B5C4-858E-BA3C-677F10D6A791}"/>
              </a:ext>
            </a:extLst>
          </p:cNvPr>
          <p:cNvCxnSpPr>
            <a:cxnSpLocks/>
            <a:stCxn id="52" idx="1"/>
            <a:endCxn id="285" idx="0"/>
          </p:cNvCxnSpPr>
          <p:nvPr/>
        </p:nvCxnSpPr>
        <p:spPr>
          <a:xfrm flipH="1">
            <a:off x="6765647" y="5399485"/>
            <a:ext cx="408159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ECD535FE-39E5-9854-259C-844417E792E8}"/>
              </a:ext>
            </a:extLst>
          </p:cNvPr>
          <p:cNvCxnSpPr>
            <a:cxnSpLocks/>
            <a:stCxn id="52" idx="0"/>
            <a:endCxn id="288" idx="5"/>
          </p:cNvCxnSpPr>
          <p:nvPr/>
        </p:nvCxnSpPr>
        <p:spPr>
          <a:xfrm flipH="1" flipV="1">
            <a:off x="7467979" y="4804217"/>
            <a:ext cx="496400" cy="42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0C130782-18CF-723A-7091-6EF2CEEE9BD4}"/>
              </a:ext>
            </a:extLst>
          </p:cNvPr>
          <p:cNvCxnSpPr>
            <a:cxnSpLocks/>
            <a:stCxn id="52" idx="2"/>
            <a:endCxn id="286" idx="0"/>
          </p:cNvCxnSpPr>
          <p:nvPr/>
        </p:nvCxnSpPr>
        <p:spPr>
          <a:xfrm>
            <a:off x="7964379" y="5564982"/>
            <a:ext cx="50114" cy="27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A9EEEEAD-E95B-B037-5F7E-72561ECF60C2}"/>
              </a:ext>
            </a:extLst>
          </p:cNvPr>
          <p:cNvCxnSpPr>
            <a:cxnSpLocks/>
            <a:stCxn id="51" idx="2"/>
            <a:endCxn id="297" idx="7"/>
          </p:cNvCxnSpPr>
          <p:nvPr/>
        </p:nvCxnSpPr>
        <p:spPr>
          <a:xfrm flipH="1">
            <a:off x="10134911" y="5641181"/>
            <a:ext cx="1032256" cy="2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13BD8807-3956-E90A-546A-F86C46AF4C36}"/>
              </a:ext>
            </a:extLst>
          </p:cNvPr>
          <p:cNvCxnSpPr>
            <a:cxnSpLocks/>
            <a:stCxn id="51" idx="1"/>
            <a:endCxn id="298" idx="5"/>
          </p:cNvCxnSpPr>
          <p:nvPr/>
        </p:nvCxnSpPr>
        <p:spPr>
          <a:xfrm flipH="1" flipV="1">
            <a:off x="9381785" y="4894431"/>
            <a:ext cx="1056718" cy="53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9D93A843-0156-8DDB-1997-C714C1B64C45}"/>
              </a:ext>
            </a:extLst>
          </p:cNvPr>
          <p:cNvCxnSpPr>
            <a:cxnSpLocks/>
            <a:stCxn id="51" idx="0"/>
            <a:endCxn id="299" idx="6"/>
          </p:cNvCxnSpPr>
          <p:nvPr/>
        </p:nvCxnSpPr>
        <p:spPr>
          <a:xfrm flipH="1" flipV="1">
            <a:off x="10491922" y="4377632"/>
            <a:ext cx="675245" cy="8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8EE8400D-CF5A-C72D-8F68-06D870DD1A57}"/>
              </a:ext>
            </a:extLst>
          </p:cNvPr>
          <p:cNvCxnSpPr>
            <a:cxnSpLocks/>
            <a:stCxn id="51" idx="0"/>
            <a:endCxn id="296" idx="6"/>
          </p:cNvCxnSpPr>
          <p:nvPr/>
        </p:nvCxnSpPr>
        <p:spPr>
          <a:xfrm flipH="1" flipV="1">
            <a:off x="10658473" y="4954342"/>
            <a:ext cx="508694" cy="2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1463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Söhne</vt:lpstr>
      <vt:lpstr>AccentBoxVTI</vt:lpstr>
      <vt:lpstr>GROUP PROJECT BY:  ZAID M.KHAN(BAI-23S-032) ABRAR DAR(BAI-23S-011) WAJEEHA ZEHRA(BAI-23S-O63) MARYAM SOHAIL(BAI-23S-003)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BY:  ZAID M.KHAN(BAI-23S-032) ABRAR DAR(BAI-23S-011) WAJEEHA ZEHRA(BAI-23S-O63) MARYAM SOHAIL(BAI-23S-003)</dc:title>
  <dc:creator>ahmer sohail</dc:creator>
  <cp:lastModifiedBy>ahmer sohail</cp:lastModifiedBy>
  <cp:revision>1</cp:revision>
  <dcterms:created xsi:type="dcterms:W3CDTF">2023-12-24T23:18:53Z</dcterms:created>
  <dcterms:modified xsi:type="dcterms:W3CDTF">2023-12-28T22:01:44Z</dcterms:modified>
</cp:coreProperties>
</file>