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C7A6962-31AE-3651-C975-BFAF4F92F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" r="-1" b="3095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A7C3F3C-6871-67CB-C28A-BCB13C75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Mehdi Zaid</cp:lastModifiedBy>
  <cp:revision>3</cp:revision>
  <dcterms:created xsi:type="dcterms:W3CDTF">2022-12-06T11:13:27Z</dcterms:created>
  <dcterms:modified xsi:type="dcterms:W3CDTF">2023-01-10T21:11:50Z</dcterms:modified>
</cp:coreProperties>
</file>