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767-C7DB-4A7C-89B8-DB187DA50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 Analyst – Technical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E66A-18B1-4D03-9E21-286F67E0D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AHMAD ZAID MUMTAZ HANIF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BA84B-FF37-42B8-A654-C145E3DE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75" y="4494879"/>
            <a:ext cx="848649" cy="8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7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E789-0559-4287-92C8-001F6BD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2756848"/>
            <a:ext cx="8158688" cy="79097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79080-05C2-4230-8278-7E2B259D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3818757"/>
            <a:ext cx="8158690" cy="95454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Tes</a:t>
            </a:r>
            <a:r>
              <a:rPr lang="en-US" dirty="0"/>
              <a:t> teknis ini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kandidat dalam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menggunakan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publik</a:t>
            </a:r>
            <a:r>
              <a:rPr lang="en-US" dirty="0"/>
              <a:t>. </a:t>
            </a:r>
            <a:r>
              <a:rPr lang="en-US" dirty="0" err="1"/>
              <a:t>Tes</a:t>
            </a:r>
            <a:r>
              <a:rPr lang="en-US" dirty="0"/>
              <a:t> ini juga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mereka, termasuk </a:t>
            </a:r>
            <a:r>
              <a:rPr lang="en-US" dirty="0" err="1"/>
              <a:t>kueri</a:t>
            </a:r>
            <a:r>
              <a:rPr lang="en-US" dirty="0"/>
              <a:t> SQL, </a:t>
            </a:r>
            <a:r>
              <a:rPr lang="en-US" dirty="0" err="1"/>
              <a:t>visualisasi</a:t>
            </a:r>
            <a:r>
              <a:rPr lang="en-US" dirty="0"/>
              <a:t> data, dan komunikasi.</a:t>
            </a:r>
          </a:p>
        </p:txBody>
      </p:sp>
    </p:spTree>
    <p:extLst>
      <p:ext uri="{BB962C8B-B14F-4D97-AF65-F5344CB8AC3E}">
        <p14:creationId xmlns:p14="http://schemas.microsoft.com/office/powerpoint/2010/main" val="40953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DD97-822A-421C-AF75-AC2B4B1A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9C1-8DEA-4095-B038-1595BCA6A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Source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file :</a:t>
            </a:r>
          </a:p>
          <a:p>
            <a:pPr>
              <a:buFontTx/>
              <a:buChar char="-"/>
            </a:pPr>
            <a:r>
              <a:rPr lang="en-US" dirty="0"/>
              <a:t>Cards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Berisikan</a:t>
            </a:r>
            <a:r>
              <a:rPr lang="en-US" dirty="0">
                <a:sym typeface="Wingdings" panose="05000000000000000000" pitchFamily="2" charset="2"/>
              </a:rPr>
              <a:t> informasi </a:t>
            </a:r>
            <a:r>
              <a:rPr lang="en-US" dirty="0" err="1">
                <a:sym typeface="Wingdings" panose="05000000000000000000" pitchFamily="2" charset="2"/>
              </a:rPr>
              <a:t>mengenai</a:t>
            </a:r>
            <a:r>
              <a:rPr lang="en-US" dirty="0">
                <a:sym typeface="Wingdings" panose="05000000000000000000" pitchFamily="2" charset="2"/>
              </a:rPr>
              <a:t> kartu, mulai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tipe kartu, brand kartu, nomor kartu, </a:t>
            </a:r>
            <a:r>
              <a:rPr lang="en-US" dirty="0" err="1">
                <a:sym typeface="Wingdings" panose="05000000000000000000" pitchFamily="2" charset="2"/>
              </a:rPr>
              <a:t>dll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Users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Berisikan</a:t>
            </a:r>
            <a:r>
              <a:rPr lang="en-US" dirty="0">
                <a:sym typeface="Wingdings" panose="05000000000000000000" pitchFamily="2" charset="2"/>
              </a:rPr>
              <a:t> informasi user, mulai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gender, age, address, per capita income, total debit, </a:t>
            </a:r>
            <a:r>
              <a:rPr lang="en-US" dirty="0" err="1">
                <a:sym typeface="Wingdings" panose="05000000000000000000" pitchFamily="2" charset="2"/>
              </a:rPr>
              <a:t>dll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Transactions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Berisikan</a:t>
            </a:r>
            <a:r>
              <a:rPr lang="en-US" dirty="0">
                <a:sym typeface="Wingdings" panose="05000000000000000000" pitchFamily="2" charset="2"/>
              </a:rPr>
              <a:t> informasi </a:t>
            </a:r>
            <a:r>
              <a:rPr lang="en-US" dirty="0" err="1">
                <a:sym typeface="Wingdings" panose="05000000000000000000" pitchFamily="2" charset="2"/>
              </a:rPr>
              <a:t>mengenai</a:t>
            </a:r>
            <a:r>
              <a:rPr lang="en-US" dirty="0">
                <a:sym typeface="Wingdings" panose="05000000000000000000" pitchFamily="2" charset="2"/>
              </a:rPr>
              <a:t> data transaksi seperti total amount, jenis transaksi, tempat mesin ATM, </a:t>
            </a:r>
            <a:r>
              <a:rPr lang="en-US" dirty="0" err="1">
                <a:sym typeface="Wingdings" panose="05000000000000000000" pitchFamily="2" charset="2"/>
              </a:rPr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8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78EE-3B10-4E7D-AC4B-DFD17F33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CD1B-E7B7-48AC-BB7C-92F04659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5090614"/>
            <a:ext cx="9601196" cy="785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Jika dilihat </a:t>
            </a:r>
            <a:r>
              <a:rPr lang="en-US" sz="1600" dirty="0" err="1"/>
              <a:t>dari</a:t>
            </a:r>
            <a:r>
              <a:rPr lang="en-US" sz="1600" dirty="0"/>
              <a:t> table summary,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disimpulkan</a:t>
            </a:r>
            <a:r>
              <a:rPr lang="en-US" sz="1600" dirty="0"/>
              <a:t> bahwa tipe kartu debit dengan brand </a:t>
            </a:r>
            <a:r>
              <a:rPr lang="en-US" sz="1600" dirty="0" err="1"/>
              <a:t>mastercard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kartu yang </a:t>
            </a:r>
            <a:r>
              <a:rPr lang="en-US" sz="1600" dirty="0" err="1"/>
              <a:t>memiliki</a:t>
            </a:r>
            <a:r>
              <a:rPr lang="en-US" sz="1600" dirty="0"/>
              <a:t> total amount paling </a:t>
            </a:r>
            <a:r>
              <a:rPr lang="en-US" sz="1600" dirty="0" err="1"/>
              <a:t>tinggi</a:t>
            </a:r>
            <a:r>
              <a:rPr lang="en-US" sz="1600" dirty="0"/>
              <a:t> dibandingkan dengan jenis kartu lainnya, maka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dikatakan</a:t>
            </a:r>
            <a:r>
              <a:rPr lang="en-US" sz="1600" dirty="0"/>
              <a:t> bahwa jenis kartu tersebut adalah untuk </a:t>
            </a:r>
            <a:r>
              <a:rPr lang="en-US" sz="1600" dirty="0" err="1"/>
              <a:t>pengguna</a:t>
            </a:r>
            <a:r>
              <a:rPr lang="en-US" sz="1600" dirty="0"/>
              <a:t> high class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segi</a:t>
            </a:r>
            <a:r>
              <a:rPr lang="en-US" sz="1600" dirty="0"/>
              <a:t> income </a:t>
            </a:r>
            <a:r>
              <a:rPr lang="en-US" sz="1600" dirty="0" err="1"/>
              <a:t>nya</a:t>
            </a:r>
            <a:r>
              <a:rPr lang="en-US" sz="1600" dirty="0"/>
              <a:t> pun yang paling </a:t>
            </a:r>
            <a:r>
              <a:rPr lang="en-US" sz="1600" dirty="0" err="1"/>
              <a:t>tinggi</a:t>
            </a:r>
            <a:r>
              <a:rPr lang="en-US" sz="1600" dirty="0"/>
              <a:t> sebesar $35M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64228-097A-403C-AC01-E9A725AF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465730"/>
            <a:ext cx="769727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FD62-3826-40FF-BE3C-3D47436D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5971-92DC-485D-82E6-1A41097DE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Semakin tua usia user maka </a:t>
            </a:r>
            <a:r>
              <a:rPr lang="en-US" dirty="0" err="1"/>
              <a:t>akan</a:t>
            </a:r>
            <a:r>
              <a:rPr lang="en-US" dirty="0"/>
              <a:t> semakin </a:t>
            </a:r>
            <a:r>
              <a:rPr lang="en-US" dirty="0" err="1"/>
              <a:t>tinggi</a:t>
            </a:r>
            <a:r>
              <a:rPr lang="en-US" dirty="0"/>
              <a:t> income yang </a:t>
            </a:r>
            <a:r>
              <a:rPr lang="en-US" dirty="0" err="1"/>
              <a:t>didapatkan</a:t>
            </a:r>
            <a:r>
              <a:rPr lang="en-US" dirty="0"/>
              <a:t> dan semakin </a:t>
            </a:r>
            <a:r>
              <a:rPr lang="en-US" dirty="0" err="1"/>
              <a:t>tinggi</a:t>
            </a:r>
            <a:r>
              <a:rPr lang="en-US" dirty="0"/>
              <a:t> juga total debit (</a:t>
            </a:r>
            <a:r>
              <a:rPr lang="en-US" dirty="0" err="1"/>
              <a:t>pengeluaran</a:t>
            </a:r>
            <a:r>
              <a:rPr lang="en-US" dirty="0"/>
              <a:t>) yang dikeluarkan. Artinya usia </a:t>
            </a:r>
            <a:r>
              <a:rPr lang="en-US" dirty="0" err="1"/>
              <a:t>berbanding</a:t>
            </a:r>
            <a:r>
              <a:rPr lang="en-US" dirty="0"/>
              <a:t> lurus dengan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dan </a:t>
            </a:r>
            <a:r>
              <a:rPr lang="en-US" dirty="0" err="1"/>
              <a:t>pengeluaran</a:t>
            </a:r>
            <a:r>
              <a:rPr lang="en-US" dirty="0"/>
              <a:t>.</a:t>
            </a:r>
          </a:p>
          <a:p>
            <a:r>
              <a:rPr lang="en-US" dirty="0"/>
              <a:t>Perlu di review atau di evaluasi lagi </a:t>
            </a:r>
            <a:r>
              <a:rPr lang="en-US" dirty="0" err="1"/>
              <a:t>pinjaman</a:t>
            </a:r>
            <a:r>
              <a:rPr lang="en-US" dirty="0"/>
              <a:t> dana untuk user dengan usia </a:t>
            </a:r>
            <a:r>
              <a:rPr lang="en-US" dirty="0" err="1"/>
              <a:t>muda</a:t>
            </a:r>
            <a:r>
              <a:rPr lang="en-US" dirty="0"/>
              <a:t> dan tidak bekerja. Karena semakin </a:t>
            </a:r>
            <a:r>
              <a:rPr lang="en-US" dirty="0" err="1"/>
              <a:t>muda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income per </a:t>
            </a:r>
            <a:r>
              <a:rPr lang="en-US" dirty="0" err="1"/>
              <a:t>tahunnya</a:t>
            </a:r>
            <a:r>
              <a:rPr lang="en-US" dirty="0"/>
              <a:t> juga semakin </a:t>
            </a:r>
            <a:r>
              <a:rPr lang="en-US" dirty="0" err="1"/>
              <a:t>kecil</a:t>
            </a:r>
            <a:r>
              <a:rPr lang="en-US" dirty="0"/>
              <a:t> yang artinya </a:t>
            </a:r>
            <a:r>
              <a:rPr lang="en-US" dirty="0" err="1"/>
              <a:t>resiko</a:t>
            </a:r>
            <a:r>
              <a:rPr lang="en-US" dirty="0"/>
              <a:t> dalam gagal </a:t>
            </a:r>
            <a:r>
              <a:rPr lang="en-US" dirty="0" err="1"/>
              <a:t>bayar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semakin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r>
              <a:rPr lang="en-US" dirty="0"/>
              <a:t>Perlu ditambahkan variable atau parameter lain seperti jenis </a:t>
            </a:r>
            <a:r>
              <a:rPr lang="en-US" dirty="0" err="1"/>
              <a:t>pekerjaan</a:t>
            </a:r>
            <a:r>
              <a:rPr lang="en-US" dirty="0"/>
              <a:t> dan jumlah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/anak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memperkaya</a:t>
            </a:r>
            <a:r>
              <a:rPr lang="en-US" dirty="0"/>
              <a:t> untuk </a:t>
            </a:r>
            <a:r>
              <a:rPr lang="en-US" dirty="0" err="1"/>
              <a:t>analisis</a:t>
            </a:r>
            <a:r>
              <a:rPr lang="en-US" dirty="0"/>
              <a:t> data terutama untuk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2708979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272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Data Analyst – Technical Test</vt:lpstr>
      <vt:lpstr>OBJECTIVE</vt:lpstr>
      <vt:lpstr>DATA SOURCE</vt:lpstr>
      <vt:lpstr>Exploratory Data Analysis</vt:lpstr>
      <vt:lpstr>Summary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– Technical Test</dc:title>
  <dc:creator>AHMAD ZAID MUMTAF HANIF</dc:creator>
  <cp:lastModifiedBy>AHMAD ZAID MUMTAF HANIF </cp:lastModifiedBy>
  <cp:revision>4</cp:revision>
  <dcterms:created xsi:type="dcterms:W3CDTF">2025-08-14T04:39:38Z</dcterms:created>
  <dcterms:modified xsi:type="dcterms:W3CDTF">2025-08-14T06:33:41Z</dcterms:modified>
</cp:coreProperties>
</file>