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embeddedFontLst>
    <p:embeddedFont>
      <p:font typeface="Barlow Semi Condensed" panose="00000506000000000000" pitchFamily="2" charset="0"/>
      <p:regular r:id="rId39"/>
      <p:bold r:id="rId40"/>
      <p:italic r:id="rId41"/>
      <p:boldItalic r:id="rId42"/>
    </p:embeddedFont>
    <p:embeddedFont>
      <p:font typeface="Nunito Light" pitchFamily="2" charset="0"/>
      <p:regular r:id="rId43"/>
    </p:embeddedFont>
    <p:embeddedFont>
      <p:font typeface="Titillium Web" panose="000005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AE2FFE-B14D-4EA0-ABC0-BACA7C9EC8F9}" v="1" dt="2024-11-05T23:14:51.3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3" d="100"/>
          <a:sy n="123" d="100"/>
        </p:scale>
        <p:origin x="29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uowen Yan" userId="d56b992129c1ff8c" providerId="LiveId" clId="{18AE2FFE-B14D-4EA0-ABC0-BACA7C9EC8F9}"/>
    <pc:docChg chg="undo custSel modSld">
      <pc:chgData name="Zhuowen Yan" userId="d56b992129c1ff8c" providerId="LiveId" clId="{18AE2FFE-B14D-4EA0-ABC0-BACA7C9EC8F9}" dt="2024-11-06T00:57:12.182" v="310" actId="20577"/>
      <pc:docMkLst>
        <pc:docMk/>
      </pc:docMkLst>
      <pc:sldChg chg="addSp modSp mod modNotes">
        <pc:chgData name="Zhuowen Yan" userId="d56b992129c1ff8c" providerId="LiveId" clId="{18AE2FFE-B14D-4EA0-ABC0-BACA7C9EC8F9}" dt="2024-11-05T23:15:59.957" v="119" actId="1076"/>
        <pc:sldMkLst>
          <pc:docMk/>
          <pc:sldMk cId="0" sldId="256"/>
        </pc:sldMkLst>
        <pc:spChg chg="add mod">
          <ac:chgData name="Zhuowen Yan" userId="d56b992129c1ff8c" providerId="LiveId" clId="{18AE2FFE-B14D-4EA0-ABC0-BACA7C9EC8F9}" dt="2024-11-05T23:15:59.957" v="119" actId="1076"/>
          <ac:spMkLst>
            <pc:docMk/>
            <pc:sldMk cId="0" sldId="256"/>
            <ac:spMk id="2" creationId="{8D7AB45B-2EB5-24B8-9C96-CC1B0FCEDD93}"/>
          </ac:spMkLst>
        </pc:spChg>
      </pc:sldChg>
      <pc:sldChg chg="modSp mod">
        <pc:chgData name="Zhuowen Yan" userId="d56b992129c1ff8c" providerId="LiveId" clId="{18AE2FFE-B14D-4EA0-ABC0-BACA7C9EC8F9}" dt="2024-11-06T00:30:10.072" v="282" actId="113"/>
        <pc:sldMkLst>
          <pc:docMk/>
          <pc:sldMk cId="0" sldId="257"/>
        </pc:sldMkLst>
        <pc:spChg chg="mod">
          <ac:chgData name="Zhuowen Yan" userId="d56b992129c1ff8c" providerId="LiveId" clId="{18AE2FFE-B14D-4EA0-ABC0-BACA7C9EC8F9}" dt="2024-11-06T00:30:10.072" v="282" actId="113"/>
          <ac:spMkLst>
            <pc:docMk/>
            <pc:sldMk cId="0" sldId="257"/>
            <ac:spMk id="1452" creationId="{00000000-0000-0000-0000-000000000000}"/>
          </ac:spMkLst>
        </pc:spChg>
        <pc:grpChg chg="mod">
          <ac:chgData name="Zhuowen Yan" userId="d56b992129c1ff8c" providerId="LiveId" clId="{18AE2FFE-B14D-4EA0-ABC0-BACA7C9EC8F9}" dt="2024-11-05T23:57:24.277" v="169" actId="1076"/>
          <ac:grpSpMkLst>
            <pc:docMk/>
            <pc:sldMk cId="0" sldId="257"/>
            <ac:grpSpMk id="1453" creationId="{00000000-0000-0000-0000-000000000000}"/>
          </ac:grpSpMkLst>
        </pc:grpChg>
      </pc:sldChg>
      <pc:sldChg chg="modSp mod">
        <pc:chgData name="Zhuowen Yan" userId="d56b992129c1ff8c" providerId="LiveId" clId="{18AE2FFE-B14D-4EA0-ABC0-BACA7C9EC8F9}" dt="2024-11-06T00:57:12.182" v="310" actId="20577"/>
        <pc:sldMkLst>
          <pc:docMk/>
          <pc:sldMk cId="0" sldId="258"/>
        </pc:sldMkLst>
        <pc:spChg chg="mod">
          <ac:chgData name="Zhuowen Yan" userId="d56b992129c1ff8c" providerId="LiveId" clId="{18AE2FFE-B14D-4EA0-ABC0-BACA7C9EC8F9}" dt="2024-11-06T00:57:12.182" v="310" actId="20577"/>
          <ac:spMkLst>
            <pc:docMk/>
            <pc:sldMk cId="0" sldId="258"/>
            <ac:spMk id="1506" creationId="{00000000-0000-0000-0000-000000000000}"/>
          </ac:spMkLst>
        </pc:spChg>
      </pc:sldChg>
      <pc:sldChg chg="modSp mod">
        <pc:chgData name="Zhuowen Yan" userId="d56b992129c1ff8c" providerId="LiveId" clId="{18AE2FFE-B14D-4EA0-ABC0-BACA7C9EC8F9}" dt="2024-11-05T23:11:41.635" v="72" actId="122"/>
        <pc:sldMkLst>
          <pc:docMk/>
          <pc:sldMk cId="0" sldId="267"/>
        </pc:sldMkLst>
        <pc:spChg chg="mod">
          <ac:chgData name="Zhuowen Yan" userId="d56b992129c1ff8c" providerId="LiveId" clId="{18AE2FFE-B14D-4EA0-ABC0-BACA7C9EC8F9}" dt="2024-11-05T23:11:41.635" v="72" actId="122"/>
          <ac:spMkLst>
            <pc:docMk/>
            <pc:sldMk cId="0" sldId="267"/>
            <ac:spMk id="1616" creationId="{00000000-0000-0000-0000-000000000000}"/>
          </ac:spMkLst>
        </pc:spChg>
      </pc:sldChg>
      <pc:sldChg chg="modSp mod">
        <pc:chgData name="Zhuowen Yan" userId="d56b992129c1ff8c" providerId="LiveId" clId="{18AE2FFE-B14D-4EA0-ABC0-BACA7C9EC8F9}" dt="2024-11-05T23:14:51.346" v="74" actId="27636"/>
        <pc:sldMkLst>
          <pc:docMk/>
          <pc:sldMk cId="0" sldId="269"/>
        </pc:sldMkLst>
        <pc:spChg chg="mod">
          <ac:chgData name="Zhuowen Yan" userId="d56b992129c1ff8c" providerId="LiveId" clId="{18AE2FFE-B14D-4EA0-ABC0-BACA7C9EC8F9}" dt="2024-11-05T23:14:51.346" v="74" actId="27636"/>
          <ac:spMkLst>
            <pc:docMk/>
            <pc:sldMk cId="0" sldId="269"/>
            <ac:spMk id="1687" creationId="{00000000-0000-0000-0000-000000000000}"/>
          </ac:spMkLst>
        </pc:spChg>
      </pc:sldChg>
      <pc:sldChg chg="modSp mod">
        <pc:chgData name="Zhuowen Yan" userId="d56b992129c1ff8c" providerId="LiveId" clId="{18AE2FFE-B14D-4EA0-ABC0-BACA7C9EC8F9}" dt="2024-11-05T23:14:51.351" v="75" actId="27636"/>
        <pc:sldMkLst>
          <pc:docMk/>
          <pc:sldMk cId="0" sldId="270"/>
        </pc:sldMkLst>
        <pc:spChg chg="mod">
          <ac:chgData name="Zhuowen Yan" userId="d56b992129c1ff8c" providerId="LiveId" clId="{18AE2FFE-B14D-4EA0-ABC0-BACA7C9EC8F9}" dt="2024-11-05T23:14:51.351" v="75" actId="27636"/>
          <ac:spMkLst>
            <pc:docMk/>
            <pc:sldMk cId="0" sldId="270"/>
            <ac:spMk id="1694" creationId="{00000000-0000-0000-0000-000000000000}"/>
          </ac:spMkLst>
        </pc:spChg>
      </pc:sldChg>
      <pc:sldChg chg="modSp mod">
        <pc:chgData name="Zhuowen Yan" userId="d56b992129c1ff8c" providerId="LiveId" clId="{18AE2FFE-B14D-4EA0-ABC0-BACA7C9EC8F9}" dt="2024-11-05T23:14:51.359" v="76" actId="27636"/>
        <pc:sldMkLst>
          <pc:docMk/>
          <pc:sldMk cId="0" sldId="273"/>
        </pc:sldMkLst>
        <pc:spChg chg="mod">
          <ac:chgData name="Zhuowen Yan" userId="d56b992129c1ff8c" providerId="LiveId" clId="{18AE2FFE-B14D-4EA0-ABC0-BACA7C9EC8F9}" dt="2024-11-05T23:14:51.359" v="76" actId="27636"/>
          <ac:spMkLst>
            <pc:docMk/>
            <pc:sldMk cId="0" sldId="273"/>
            <ac:spMk id="1715" creationId="{00000000-0000-0000-0000-000000000000}"/>
          </ac:spMkLst>
        </pc:spChg>
      </pc:sldChg>
      <pc:sldChg chg="modSp mod">
        <pc:chgData name="Zhuowen Yan" userId="d56b992129c1ff8c" providerId="LiveId" clId="{18AE2FFE-B14D-4EA0-ABC0-BACA7C9EC8F9}" dt="2024-11-05T23:14:51.366" v="77" actId="27636"/>
        <pc:sldMkLst>
          <pc:docMk/>
          <pc:sldMk cId="0" sldId="280"/>
        </pc:sldMkLst>
        <pc:spChg chg="mod">
          <ac:chgData name="Zhuowen Yan" userId="d56b992129c1ff8c" providerId="LiveId" clId="{18AE2FFE-B14D-4EA0-ABC0-BACA7C9EC8F9}" dt="2024-11-05T23:14:51.366" v="77" actId="27636"/>
          <ac:spMkLst>
            <pc:docMk/>
            <pc:sldMk cId="0" sldId="280"/>
            <ac:spMk id="1867" creationId="{00000000-0000-0000-0000-000000000000}"/>
          </ac:spMkLst>
        </pc:spChg>
      </pc:sldChg>
      <pc:sldChg chg="modSp mod">
        <pc:chgData name="Zhuowen Yan" userId="d56b992129c1ff8c" providerId="LiveId" clId="{18AE2FFE-B14D-4EA0-ABC0-BACA7C9EC8F9}" dt="2024-11-05T23:14:51.372" v="78" actId="27636"/>
        <pc:sldMkLst>
          <pc:docMk/>
          <pc:sldMk cId="0" sldId="285"/>
        </pc:sldMkLst>
        <pc:spChg chg="mod">
          <ac:chgData name="Zhuowen Yan" userId="d56b992129c1ff8c" providerId="LiveId" clId="{18AE2FFE-B14D-4EA0-ABC0-BACA7C9EC8F9}" dt="2024-11-05T23:14:51.372" v="78" actId="27636"/>
          <ac:spMkLst>
            <pc:docMk/>
            <pc:sldMk cId="0" sldId="285"/>
            <ac:spMk id="2067" creationId="{00000000-0000-0000-0000-000000000000}"/>
          </ac:spMkLst>
        </pc:spChg>
      </pc:sldChg>
      <pc:sldChg chg="modSp mod">
        <pc:chgData name="Zhuowen Yan" userId="d56b992129c1ff8c" providerId="LiveId" clId="{18AE2FFE-B14D-4EA0-ABC0-BACA7C9EC8F9}" dt="2024-11-05T23:14:51.380" v="79" actId="27636"/>
        <pc:sldMkLst>
          <pc:docMk/>
          <pc:sldMk cId="0" sldId="286"/>
        </pc:sldMkLst>
        <pc:spChg chg="mod">
          <ac:chgData name="Zhuowen Yan" userId="d56b992129c1ff8c" providerId="LiveId" clId="{18AE2FFE-B14D-4EA0-ABC0-BACA7C9EC8F9}" dt="2024-11-05T23:14:51.380" v="79" actId="27636"/>
          <ac:spMkLst>
            <pc:docMk/>
            <pc:sldMk cId="0" sldId="286"/>
            <ac:spMk id="2075" creationId="{00000000-0000-0000-0000-000000000000}"/>
          </ac:spMkLst>
        </pc:spChg>
      </pc:sldChg>
      <pc:sldChg chg="modSp mod">
        <pc:chgData name="Zhuowen Yan" userId="d56b992129c1ff8c" providerId="LiveId" clId="{18AE2FFE-B14D-4EA0-ABC0-BACA7C9EC8F9}" dt="2024-11-05T23:40:27.205" v="141" actId="2711"/>
        <pc:sldMkLst>
          <pc:docMk/>
          <pc:sldMk cId="0" sldId="287"/>
        </pc:sldMkLst>
        <pc:spChg chg="mod">
          <ac:chgData name="Zhuowen Yan" userId="d56b992129c1ff8c" providerId="LiveId" clId="{18AE2FFE-B14D-4EA0-ABC0-BACA7C9EC8F9}" dt="2024-11-05T23:40:27.205" v="141" actId="2711"/>
          <ac:spMkLst>
            <pc:docMk/>
            <pc:sldMk cId="0" sldId="287"/>
            <ac:spMk id="2082" creationId="{00000000-0000-0000-0000-000000000000}"/>
          </ac:spMkLst>
        </pc:spChg>
      </pc:sldChg>
      <pc:sldChg chg="modSp mod">
        <pc:chgData name="Zhuowen Yan" userId="d56b992129c1ff8c" providerId="LiveId" clId="{18AE2FFE-B14D-4EA0-ABC0-BACA7C9EC8F9}" dt="2024-11-05T23:10:02.582" v="69" actId="20577"/>
        <pc:sldMkLst>
          <pc:docMk/>
          <pc:sldMk cId="0" sldId="288"/>
        </pc:sldMkLst>
        <pc:spChg chg="mod">
          <ac:chgData name="Zhuowen Yan" userId="d56b992129c1ff8c" providerId="LiveId" clId="{18AE2FFE-B14D-4EA0-ABC0-BACA7C9EC8F9}" dt="2024-11-05T23:10:02.582" v="69" actId="20577"/>
          <ac:spMkLst>
            <pc:docMk/>
            <pc:sldMk cId="0" sldId="288"/>
            <ac:spMk id="2088" creationId="{00000000-0000-0000-0000-000000000000}"/>
          </ac:spMkLst>
        </pc:spChg>
      </pc:sldChg>
      <pc:sldChg chg="modSp mod">
        <pc:chgData name="Zhuowen Yan" userId="d56b992129c1ff8c" providerId="LiveId" clId="{18AE2FFE-B14D-4EA0-ABC0-BACA7C9EC8F9}" dt="2024-11-05T23:10:30.660" v="71" actId="207"/>
        <pc:sldMkLst>
          <pc:docMk/>
          <pc:sldMk cId="0" sldId="290"/>
        </pc:sldMkLst>
        <pc:spChg chg="mod">
          <ac:chgData name="Zhuowen Yan" userId="d56b992129c1ff8c" providerId="LiveId" clId="{18AE2FFE-B14D-4EA0-ABC0-BACA7C9EC8F9}" dt="2024-11-05T23:10:30.660" v="71" actId="207"/>
          <ac:spMkLst>
            <pc:docMk/>
            <pc:sldMk cId="0" sldId="290"/>
            <ac:spMk id="2173" creationId="{00000000-0000-0000-0000-000000000000}"/>
          </ac:spMkLst>
        </pc:spChg>
      </pc:sldChg>
      <pc:sldChg chg="modSp mod">
        <pc:chgData name="Zhuowen Yan" userId="d56b992129c1ff8c" providerId="LiveId" clId="{18AE2FFE-B14D-4EA0-ABC0-BACA7C9EC8F9}" dt="2024-11-05T23:10:16.866" v="70" actId="1076"/>
        <pc:sldMkLst>
          <pc:docMk/>
          <pc:sldMk cId="0" sldId="291"/>
        </pc:sldMkLst>
        <pc:spChg chg="mod">
          <ac:chgData name="Zhuowen Yan" userId="d56b992129c1ff8c" providerId="LiveId" clId="{18AE2FFE-B14D-4EA0-ABC0-BACA7C9EC8F9}" dt="2024-11-05T23:10:16.866" v="70" actId="1076"/>
          <ac:spMkLst>
            <pc:docMk/>
            <pc:sldMk cId="0" sldId="291"/>
            <ac:spMk id="218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
        <p:cNvGrpSpPr/>
        <p:nvPr/>
      </p:nvGrpSpPr>
      <p:grpSpPr>
        <a:xfrm>
          <a:off x="0" y="0"/>
          <a:ext cx="0" cy="0"/>
          <a:chOff x="0" y="0"/>
          <a:chExt cx="0" cy="0"/>
        </a:xfrm>
      </p:grpSpPr>
      <p:sp>
        <p:nvSpPr>
          <p:cNvPr id="1407" name="Google Shape;140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8" name="Google Shape;140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0"/>
        <p:cNvGrpSpPr/>
        <p:nvPr/>
      </p:nvGrpSpPr>
      <p:grpSpPr>
        <a:xfrm>
          <a:off x="0" y="0"/>
          <a:ext cx="0" cy="0"/>
          <a:chOff x="0" y="0"/>
          <a:chExt cx="0" cy="0"/>
        </a:xfrm>
      </p:grpSpPr>
      <p:sp>
        <p:nvSpPr>
          <p:cNvPr id="1601" name="Google Shape;1601;g311f8f8937f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2" name="Google Shape;1602;g311f8f8937f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6"/>
        <p:cNvGrpSpPr/>
        <p:nvPr/>
      </p:nvGrpSpPr>
      <p:grpSpPr>
        <a:xfrm>
          <a:off x="0" y="0"/>
          <a:ext cx="0" cy="0"/>
          <a:chOff x="0" y="0"/>
          <a:chExt cx="0" cy="0"/>
        </a:xfrm>
      </p:grpSpPr>
      <p:sp>
        <p:nvSpPr>
          <p:cNvPr id="1607" name="Google Shape;1607;g311f8f8937f_0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8" name="Google Shape;1608;g311f8f8937f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2"/>
        <p:cNvGrpSpPr/>
        <p:nvPr/>
      </p:nvGrpSpPr>
      <p:grpSpPr>
        <a:xfrm>
          <a:off x="0" y="0"/>
          <a:ext cx="0" cy="0"/>
          <a:chOff x="0" y="0"/>
          <a:chExt cx="0" cy="0"/>
        </a:xfrm>
      </p:grpSpPr>
      <p:sp>
        <p:nvSpPr>
          <p:cNvPr id="1613" name="Google Shape;1613;g311f8f8937f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4" name="Google Shape;1614;g311f8f8937f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8"/>
        <p:cNvGrpSpPr/>
        <p:nvPr/>
      </p:nvGrpSpPr>
      <p:grpSpPr>
        <a:xfrm>
          <a:off x="0" y="0"/>
          <a:ext cx="0" cy="0"/>
          <a:chOff x="0" y="0"/>
          <a:chExt cx="0" cy="0"/>
        </a:xfrm>
      </p:grpSpPr>
      <p:sp>
        <p:nvSpPr>
          <p:cNvPr id="1619" name="Google Shape;1619;g54dda1946d_6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0" name="Google Shape;162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2"/>
        <p:cNvGrpSpPr/>
        <p:nvPr/>
      </p:nvGrpSpPr>
      <p:grpSpPr>
        <a:xfrm>
          <a:off x="0" y="0"/>
          <a:ext cx="0" cy="0"/>
          <a:chOff x="0" y="0"/>
          <a:chExt cx="0" cy="0"/>
        </a:xfrm>
      </p:grpSpPr>
      <p:sp>
        <p:nvSpPr>
          <p:cNvPr id="1683" name="Google Shape;1683;g311f8f8937f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4" name="Google Shape;1684;g311f8f8937f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9"/>
        <p:cNvGrpSpPr/>
        <p:nvPr/>
      </p:nvGrpSpPr>
      <p:grpSpPr>
        <a:xfrm>
          <a:off x="0" y="0"/>
          <a:ext cx="0" cy="0"/>
          <a:chOff x="0" y="0"/>
          <a:chExt cx="0" cy="0"/>
        </a:xfrm>
      </p:grpSpPr>
      <p:sp>
        <p:nvSpPr>
          <p:cNvPr id="1690" name="Google Shape;1690;g311f8f8937f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1" name="Google Shape;1691;g311f8f8937f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6"/>
        <p:cNvGrpSpPr/>
        <p:nvPr/>
      </p:nvGrpSpPr>
      <p:grpSpPr>
        <a:xfrm>
          <a:off x="0" y="0"/>
          <a:ext cx="0" cy="0"/>
          <a:chOff x="0" y="0"/>
          <a:chExt cx="0" cy="0"/>
        </a:xfrm>
      </p:grpSpPr>
      <p:sp>
        <p:nvSpPr>
          <p:cNvPr id="1697" name="Google Shape;1697;g311f8f8937f_0_2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8" name="Google Shape;1698;g311f8f8937f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3"/>
        <p:cNvGrpSpPr/>
        <p:nvPr/>
      </p:nvGrpSpPr>
      <p:grpSpPr>
        <a:xfrm>
          <a:off x="0" y="0"/>
          <a:ext cx="0" cy="0"/>
          <a:chOff x="0" y="0"/>
          <a:chExt cx="0" cy="0"/>
        </a:xfrm>
      </p:grpSpPr>
      <p:sp>
        <p:nvSpPr>
          <p:cNvPr id="1704" name="Google Shape;1704;g311f8f8937f_0_3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5" name="Google Shape;1705;g311f8f8937f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0"/>
        <p:cNvGrpSpPr/>
        <p:nvPr/>
      </p:nvGrpSpPr>
      <p:grpSpPr>
        <a:xfrm>
          <a:off x="0" y="0"/>
          <a:ext cx="0" cy="0"/>
          <a:chOff x="0" y="0"/>
          <a:chExt cx="0" cy="0"/>
        </a:xfrm>
      </p:grpSpPr>
      <p:sp>
        <p:nvSpPr>
          <p:cNvPr id="1711" name="Google Shape;1711;g311f8f8937f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2" name="Google Shape;1712;g311f8f8937f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7"/>
        <p:cNvGrpSpPr/>
        <p:nvPr/>
      </p:nvGrpSpPr>
      <p:grpSpPr>
        <a:xfrm>
          <a:off x="0" y="0"/>
          <a:ext cx="0" cy="0"/>
          <a:chOff x="0" y="0"/>
          <a:chExt cx="0" cy="0"/>
        </a:xfrm>
      </p:grpSpPr>
      <p:sp>
        <p:nvSpPr>
          <p:cNvPr id="1718" name="Google Shape;1718;g28a6e86a9c2_0_6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9" name="Google Shape;1719;g28a6e86a9c2_0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7"/>
        <p:cNvGrpSpPr/>
        <p:nvPr/>
      </p:nvGrpSpPr>
      <p:grpSpPr>
        <a:xfrm>
          <a:off x="0" y="0"/>
          <a:ext cx="0" cy="0"/>
          <a:chOff x="0" y="0"/>
          <a:chExt cx="0" cy="0"/>
        </a:xfrm>
      </p:grpSpPr>
      <p:sp>
        <p:nvSpPr>
          <p:cNvPr id="1448" name="Google Shape;144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9" name="Google Shape;144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9"/>
        <p:cNvGrpSpPr/>
        <p:nvPr/>
      </p:nvGrpSpPr>
      <p:grpSpPr>
        <a:xfrm>
          <a:off x="0" y="0"/>
          <a:ext cx="0" cy="0"/>
          <a:chOff x="0" y="0"/>
          <a:chExt cx="0" cy="0"/>
        </a:xfrm>
      </p:grpSpPr>
      <p:sp>
        <p:nvSpPr>
          <p:cNvPr id="1780" name="Google Shape;1780;g311f8f8937f_0_3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1" name="Google Shape;1781;g311f8f8937f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6"/>
        <p:cNvGrpSpPr/>
        <p:nvPr/>
      </p:nvGrpSpPr>
      <p:grpSpPr>
        <a:xfrm>
          <a:off x="0" y="0"/>
          <a:ext cx="0" cy="0"/>
          <a:chOff x="0" y="0"/>
          <a:chExt cx="0" cy="0"/>
        </a:xfrm>
      </p:grpSpPr>
      <p:sp>
        <p:nvSpPr>
          <p:cNvPr id="1787" name="Google Shape;1787;g311f8f8937f_0_3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8" name="Google Shape;1788;g311f8f8937f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3"/>
        <p:cNvGrpSpPr/>
        <p:nvPr/>
      </p:nvGrpSpPr>
      <p:grpSpPr>
        <a:xfrm>
          <a:off x="0" y="0"/>
          <a:ext cx="0" cy="0"/>
          <a:chOff x="0" y="0"/>
          <a:chExt cx="0" cy="0"/>
        </a:xfrm>
      </p:grpSpPr>
      <p:sp>
        <p:nvSpPr>
          <p:cNvPr id="1794" name="Google Shape;1794;g311f8f8937f_0_3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5" name="Google Shape;1795;g311f8f8937f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0"/>
        <p:cNvGrpSpPr/>
        <p:nvPr/>
      </p:nvGrpSpPr>
      <p:grpSpPr>
        <a:xfrm>
          <a:off x="0" y="0"/>
          <a:ext cx="0" cy="0"/>
          <a:chOff x="0" y="0"/>
          <a:chExt cx="0" cy="0"/>
        </a:xfrm>
      </p:grpSpPr>
      <p:sp>
        <p:nvSpPr>
          <p:cNvPr id="1801" name="Google Shape;1801;g311f8f8937f_0_4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2" name="Google Shape;1802;g311f8f8937f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5"/>
        <p:cNvGrpSpPr/>
        <p:nvPr/>
      </p:nvGrpSpPr>
      <p:grpSpPr>
        <a:xfrm>
          <a:off x="0" y="0"/>
          <a:ext cx="0" cy="0"/>
          <a:chOff x="0" y="0"/>
          <a:chExt cx="0" cy="0"/>
        </a:xfrm>
      </p:grpSpPr>
      <p:sp>
        <p:nvSpPr>
          <p:cNvPr id="1856" name="Google Shape;1856;g311f8f8937f_0_4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7" name="Google Shape;1857;g311f8f8937f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2"/>
        <p:cNvGrpSpPr/>
        <p:nvPr/>
      </p:nvGrpSpPr>
      <p:grpSpPr>
        <a:xfrm>
          <a:off x="0" y="0"/>
          <a:ext cx="0" cy="0"/>
          <a:chOff x="0" y="0"/>
          <a:chExt cx="0" cy="0"/>
        </a:xfrm>
      </p:grpSpPr>
      <p:sp>
        <p:nvSpPr>
          <p:cNvPr id="1863" name="Google Shape;1863;g311f8f8937f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4" name="Google Shape;1864;g311f8f8937f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9"/>
        <p:cNvGrpSpPr/>
        <p:nvPr/>
      </p:nvGrpSpPr>
      <p:grpSpPr>
        <a:xfrm>
          <a:off x="0" y="0"/>
          <a:ext cx="0" cy="0"/>
          <a:chOff x="0" y="0"/>
          <a:chExt cx="0" cy="0"/>
        </a:xfrm>
      </p:grpSpPr>
      <p:sp>
        <p:nvSpPr>
          <p:cNvPr id="1870" name="Google Shape;1870;g311f8f8937f_0_5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1" name="Google Shape;1871;g311f8f8937f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0"/>
        <p:cNvGrpSpPr/>
        <p:nvPr/>
      </p:nvGrpSpPr>
      <p:grpSpPr>
        <a:xfrm>
          <a:off x="0" y="0"/>
          <a:ext cx="0" cy="0"/>
          <a:chOff x="0" y="0"/>
          <a:chExt cx="0" cy="0"/>
        </a:xfrm>
      </p:grpSpPr>
      <p:sp>
        <p:nvSpPr>
          <p:cNvPr id="1941" name="Google Shape;1941;g311f8f8937f_0_4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2" name="Google Shape;1942;g311f8f8937f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7"/>
        <p:cNvGrpSpPr/>
        <p:nvPr/>
      </p:nvGrpSpPr>
      <p:grpSpPr>
        <a:xfrm>
          <a:off x="0" y="0"/>
          <a:ext cx="0" cy="0"/>
          <a:chOff x="0" y="0"/>
          <a:chExt cx="0" cy="0"/>
        </a:xfrm>
      </p:grpSpPr>
      <p:sp>
        <p:nvSpPr>
          <p:cNvPr id="1948" name="Google Shape;1948;g311f8f8937f_0_4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9" name="Google Shape;1949;g311f8f8937f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4"/>
        <p:cNvGrpSpPr/>
        <p:nvPr/>
      </p:nvGrpSpPr>
      <p:grpSpPr>
        <a:xfrm>
          <a:off x="0" y="0"/>
          <a:ext cx="0" cy="0"/>
          <a:chOff x="0" y="0"/>
          <a:chExt cx="0" cy="0"/>
        </a:xfrm>
      </p:grpSpPr>
      <p:sp>
        <p:nvSpPr>
          <p:cNvPr id="1955" name="Google Shape;1955;g311f8f8937f_0_6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6" name="Google Shape;1956;g311f8f8937f_0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1"/>
        <p:cNvGrpSpPr/>
        <p:nvPr/>
      </p:nvGrpSpPr>
      <p:grpSpPr>
        <a:xfrm>
          <a:off x="0" y="0"/>
          <a:ext cx="0" cy="0"/>
          <a:chOff x="0" y="0"/>
          <a:chExt cx="0" cy="0"/>
        </a:xfrm>
      </p:grpSpPr>
      <p:sp>
        <p:nvSpPr>
          <p:cNvPr id="1502" name="Google Shape;1502;g311f8f893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3" name="Google Shape;1503;g311f8f893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2"/>
        <p:cNvGrpSpPr/>
        <p:nvPr/>
      </p:nvGrpSpPr>
      <p:grpSpPr>
        <a:xfrm>
          <a:off x="0" y="0"/>
          <a:ext cx="0" cy="0"/>
          <a:chOff x="0" y="0"/>
          <a:chExt cx="0" cy="0"/>
        </a:xfrm>
      </p:grpSpPr>
      <p:sp>
        <p:nvSpPr>
          <p:cNvPr id="2063" name="Google Shape;2063;g311f8f8937f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4" name="Google Shape;2064;g311f8f8937f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311f8f8937f_0_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311f8f8937f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7"/>
        <p:cNvGrpSpPr/>
        <p:nvPr/>
      </p:nvGrpSpPr>
      <p:grpSpPr>
        <a:xfrm>
          <a:off x="0" y="0"/>
          <a:ext cx="0" cy="0"/>
          <a:chOff x="0" y="0"/>
          <a:chExt cx="0" cy="0"/>
        </a:xfrm>
      </p:grpSpPr>
      <p:sp>
        <p:nvSpPr>
          <p:cNvPr id="2078" name="Google Shape;2078;g311f8f8937f_0_8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9" name="Google Shape;2079;g311f8f8937f_0_8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3"/>
        <p:cNvGrpSpPr/>
        <p:nvPr/>
      </p:nvGrpSpPr>
      <p:grpSpPr>
        <a:xfrm>
          <a:off x="0" y="0"/>
          <a:ext cx="0" cy="0"/>
          <a:chOff x="0" y="0"/>
          <a:chExt cx="0" cy="0"/>
        </a:xfrm>
      </p:grpSpPr>
      <p:sp>
        <p:nvSpPr>
          <p:cNvPr id="2084" name="Google Shape;2084;g311f8f8937f_0_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5" name="Google Shape;2085;g311f8f8937f_0_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9"/>
        <p:cNvGrpSpPr/>
        <p:nvPr/>
      </p:nvGrpSpPr>
      <p:grpSpPr>
        <a:xfrm>
          <a:off x="0" y="0"/>
          <a:ext cx="0" cy="0"/>
          <a:chOff x="0" y="0"/>
          <a:chExt cx="0" cy="0"/>
        </a:xfrm>
      </p:grpSpPr>
      <p:sp>
        <p:nvSpPr>
          <p:cNvPr id="2090" name="Google Shape;2090;g311f8f8937f_0_8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1" name="Google Shape;2091;g311f8f8937f_0_8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5"/>
        <p:cNvGrpSpPr/>
        <p:nvPr/>
      </p:nvGrpSpPr>
      <p:grpSpPr>
        <a:xfrm>
          <a:off x="0" y="0"/>
          <a:ext cx="0" cy="0"/>
          <a:chOff x="0" y="0"/>
          <a:chExt cx="0" cy="0"/>
        </a:xfrm>
      </p:grpSpPr>
      <p:sp>
        <p:nvSpPr>
          <p:cNvPr id="2096" name="Google Shape;2096;g311f8f8937f_0_8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7" name="Google Shape;2097;g311f8f8937f_0_8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4"/>
        <p:cNvGrpSpPr/>
        <p:nvPr/>
      </p:nvGrpSpPr>
      <p:grpSpPr>
        <a:xfrm>
          <a:off x="0" y="0"/>
          <a:ext cx="0" cy="0"/>
          <a:chOff x="0" y="0"/>
          <a:chExt cx="0" cy="0"/>
        </a:xfrm>
      </p:grpSpPr>
      <p:sp>
        <p:nvSpPr>
          <p:cNvPr id="2175" name="Google Shape;2175;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6" name="Google Shape;2176;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g311f8f8937f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9" name="Google Shape;1509;g311f8f8937f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0"/>
        <p:cNvGrpSpPr/>
        <p:nvPr/>
      </p:nvGrpSpPr>
      <p:grpSpPr>
        <a:xfrm>
          <a:off x="0" y="0"/>
          <a:ext cx="0" cy="0"/>
          <a:chOff x="0" y="0"/>
          <a:chExt cx="0" cy="0"/>
        </a:xfrm>
      </p:grpSpPr>
      <p:sp>
        <p:nvSpPr>
          <p:cNvPr id="1571" name="Google Shape;1571;g311f8f8937f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2" name="Google Shape;1572;g311f8f8937f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6"/>
        <p:cNvGrpSpPr/>
        <p:nvPr/>
      </p:nvGrpSpPr>
      <p:grpSpPr>
        <a:xfrm>
          <a:off x="0" y="0"/>
          <a:ext cx="0" cy="0"/>
          <a:chOff x="0" y="0"/>
          <a:chExt cx="0" cy="0"/>
        </a:xfrm>
      </p:grpSpPr>
      <p:sp>
        <p:nvSpPr>
          <p:cNvPr id="1577" name="Google Shape;1577;g311f8f8937f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8" name="Google Shape;1578;g311f8f8937f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311f8f8937f_0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311f8f8937f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8"/>
        <p:cNvGrpSpPr/>
        <p:nvPr/>
      </p:nvGrpSpPr>
      <p:grpSpPr>
        <a:xfrm>
          <a:off x="0" y="0"/>
          <a:ext cx="0" cy="0"/>
          <a:chOff x="0" y="0"/>
          <a:chExt cx="0" cy="0"/>
        </a:xfrm>
      </p:grpSpPr>
      <p:sp>
        <p:nvSpPr>
          <p:cNvPr id="1589" name="Google Shape;1589;g311f8f8937f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0" name="Google Shape;1590;g311f8f8937f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4"/>
        <p:cNvGrpSpPr/>
        <p:nvPr/>
      </p:nvGrpSpPr>
      <p:grpSpPr>
        <a:xfrm>
          <a:off x="0" y="0"/>
          <a:ext cx="0" cy="0"/>
          <a:chOff x="0" y="0"/>
          <a:chExt cx="0" cy="0"/>
        </a:xfrm>
      </p:grpSpPr>
      <p:sp>
        <p:nvSpPr>
          <p:cNvPr id="1595" name="Google Shape;1595;g311f8f8937f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6" name="Google Shape;1596;g311f8f8937f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flipH="1">
            <a:off x="0" y="-161849"/>
            <a:ext cx="9144000" cy="5467198"/>
            <a:chOff x="0" y="-171451"/>
            <a:chExt cx="9144000" cy="5467198"/>
          </a:xfrm>
        </p:grpSpPr>
        <p:grpSp>
          <p:nvGrpSpPr>
            <p:cNvPr id="10" name="Google Shape;10;p2"/>
            <p:cNvGrpSpPr/>
            <p:nvPr/>
          </p:nvGrpSpPr>
          <p:grpSpPr>
            <a:xfrm>
              <a:off x="0" y="135850"/>
              <a:ext cx="9144000" cy="4654700"/>
              <a:chOff x="12075" y="212050"/>
              <a:chExt cx="9144000" cy="4654700"/>
            </a:xfrm>
          </p:grpSpPr>
          <p:grpSp>
            <p:nvGrpSpPr>
              <p:cNvPr id="11" name="Google Shape;11;p2"/>
              <p:cNvGrpSpPr/>
              <p:nvPr/>
            </p:nvGrpSpPr>
            <p:grpSpPr>
              <a:xfrm>
                <a:off x="12075" y="212050"/>
                <a:ext cx="9144000" cy="1396425"/>
                <a:chOff x="12075" y="212050"/>
                <a:chExt cx="9144000" cy="1396425"/>
              </a:xfrm>
            </p:grpSpPr>
            <p:cxnSp>
              <p:nvCxnSpPr>
                <p:cNvPr id="12" name="Google Shape;12;p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 name="Google Shape;13;p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4" name="Google Shape;14;p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5" name="Google Shape;15;p2"/>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6" name="Google Shape;16;p2"/>
              <p:cNvGrpSpPr/>
              <p:nvPr/>
            </p:nvGrpSpPr>
            <p:grpSpPr>
              <a:xfrm>
                <a:off x="12075" y="2073925"/>
                <a:ext cx="9144000" cy="1396425"/>
                <a:chOff x="12075" y="212050"/>
                <a:chExt cx="9144000" cy="1396425"/>
              </a:xfrm>
            </p:grpSpPr>
            <p:cxnSp>
              <p:nvCxnSpPr>
                <p:cNvPr id="17" name="Google Shape;17;p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8" name="Google Shape;18;p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9" name="Google Shape;19;p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0" name="Google Shape;20;p2"/>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1" name="Google Shape;21;p2"/>
              <p:cNvGrpSpPr/>
              <p:nvPr/>
            </p:nvGrpSpPr>
            <p:grpSpPr>
              <a:xfrm>
                <a:off x="12075" y="3935800"/>
                <a:ext cx="9144000" cy="930950"/>
                <a:chOff x="12075" y="212050"/>
                <a:chExt cx="9144000" cy="930950"/>
              </a:xfrm>
            </p:grpSpPr>
            <p:cxnSp>
              <p:nvCxnSpPr>
                <p:cNvPr id="22" name="Google Shape;22;p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3" name="Google Shape;23;p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 name="Google Shape;24;p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25" name="Google Shape;25;p2"/>
            <p:cNvGrpSpPr/>
            <p:nvPr/>
          </p:nvGrpSpPr>
          <p:grpSpPr>
            <a:xfrm>
              <a:off x="213575" y="-171451"/>
              <a:ext cx="8855100" cy="5467198"/>
              <a:chOff x="213575" y="-171451"/>
              <a:chExt cx="8855100" cy="5467198"/>
            </a:xfrm>
          </p:grpSpPr>
          <p:grpSp>
            <p:nvGrpSpPr>
              <p:cNvPr id="26" name="Google Shape;26;p2"/>
              <p:cNvGrpSpPr/>
              <p:nvPr/>
            </p:nvGrpSpPr>
            <p:grpSpPr>
              <a:xfrm rot="5400000">
                <a:off x="-192674" y="234798"/>
                <a:ext cx="5467198" cy="4654700"/>
                <a:chOff x="12075" y="444775"/>
                <a:chExt cx="9144000" cy="4654700"/>
              </a:xfrm>
            </p:grpSpPr>
            <p:grpSp>
              <p:nvGrpSpPr>
                <p:cNvPr id="27" name="Google Shape;27;p2"/>
                <p:cNvGrpSpPr/>
                <p:nvPr/>
              </p:nvGrpSpPr>
              <p:grpSpPr>
                <a:xfrm>
                  <a:off x="12075" y="444775"/>
                  <a:ext cx="9144000" cy="1396425"/>
                  <a:chOff x="12075" y="444775"/>
                  <a:chExt cx="9144000" cy="1396425"/>
                </a:xfrm>
              </p:grpSpPr>
              <p:cxnSp>
                <p:nvCxnSpPr>
                  <p:cNvPr id="28" name="Google Shape;28;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9" name="Google Shape;29;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0" name="Google Shape;30;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1" name="Google Shape;31;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2" name="Google Shape;32;p2"/>
                <p:cNvGrpSpPr/>
                <p:nvPr/>
              </p:nvGrpSpPr>
              <p:grpSpPr>
                <a:xfrm>
                  <a:off x="12075" y="2306650"/>
                  <a:ext cx="9144000" cy="1396425"/>
                  <a:chOff x="12075" y="444775"/>
                  <a:chExt cx="9144000" cy="1396425"/>
                </a:xfrm>
              </p:grpSpPr>
              <p:cxnSp>
                <p:nvCxnSpPr>
                  <p:cNvPr id="33" name="Google Shape;33;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4" name="Google Shape;34;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5" name="Google Shape;35;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 name="Google Shape;36;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7" name="Google Shape;37;p2"/>
                <p:cNvGrpSpPr/>
                <p:nvPr/>
              </p:nvGrpSpPr>
              <p:grpSpPr>
                <a:xfrm>
                  <a:off x="12075" y="4168525"/>
                  <a:ext cx="9144000" cy="930950"/>
                  <a:chOff x="12075" y="444775"/>
                  <a:chExt cx="9144000" cy="930950"/>
                </a:xfrm>
              </p:grpSpPr>
              <p:cxnSp>
                <p:nvCxnSpPr>
                  <p:cNvPr id="38" name="Google Shape;38;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 name="Google Shape;39;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0" name="Google Shape;40;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41" name="Google Shape;41;p2"/>
              <p:cNvGrpSpPr/>
              <p:nvPr/>
            </p:nvGrpSpPr>
            <p:grpSpPr>
              <a:xfrm rot="5400000">
                <a:off x="4473201" y="700273"/>
                <a:ext cx="5467198" cy="3723750"/>
                <a:chOff x="12075" y="1375725"/>
                <a:chExt cx="9144000" cy="3723750"/>
              </a:xfrm>
            </p:grpSpPr>
            <p:grpSp>
              <p:nvGrpSpPr>
                <p:cNvPr id="42" name="Google Shape;42;p2"/>
                <p:cNvGrpSpPr/>
                <p:nvPr/>
              </p:nvGrpSpPr>
              <p:grpSpPr>
                <a:xfrm>
                  <a:off x="12075" y="1375725"/>
                  <a:ext cx="9144000" cy="465475"/>
                  <a:chOff x="12075" y="1375725"/>
                  <a:chExt cx="9144000" cy="465475"/>
                </a:xfrm>
              </p:grpSpPr>
              <p:cxnSp>
                <p:nvCxnSpPr>
                  <p:cNvPr id="43" name="Google Shape;43;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 name="Google Shape;44;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5" name="Google Shape;45;p2"/>
                <p:cNvGrpSpPr/>
                <p:nvPr/>
              </p:nvGrpSpPr>
              <p:grpSpPr>
                <a:xfrm>
                  <a:off x="12075" y="2306650"/>
                  <a:ext cx="9144000" cy="1396425"/>
                  <a:chOff x="12075" y="444775"/>
                  <a:chExt cx="9144000" cy="1396425"/>
                </a:xfrm>
              </p:grpSpPr>
              <p:cxnSp>
                <p:nvCxnSpPr>
                  <p:cNvPr id="46" name="Google Shape;46;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7" name="Google Shape;47;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8" name="Google Shape;48;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9" name="Google Shape;49;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0" name="Google Shape;50;p2"/>
                <p:cNvGrpSpPr/>
                <p:nvPr/>
              </p:nvGrpSpPr>
              <p:grpSpPr>
                <a:xfrm>
                  <a:off x="12075" y="4168525"/>
                  <a:ext cx="9144000" cy="930950"/>
                  <a:chOff x="12075" y="444775"/>
                  <a:chExt cx="9144000" cy="930950"/>
                </a:xfrm>
              </p:grpSpPr>
              <p:cxnSp>
                <p:nvCxnSpPr>
                  <p:cNvPr id="51" name="Google Shape;51;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2" name="Google Shape;52;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 name="Google Shape;53;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54" name="Google Shape;54;p2"/>
          <p:cNvSpPr txBox="1">
            <a:spLocks noGrp="1"/>
          </p:cNvSpPr>
          <p:nvPr>
            <p:ph type="ctrTitle"/>
          </p:nvPr>
        </p:nvSpPr>
        <p:spPr>
          <a:xfrm>
            <a:off x="713225" y="820500"/>
            <a:ext cx="4035600" cy="27495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4000"/>
              <a:buNone/>
              <a:defRPr sz="4000"/>
            </a:lvl1pPr>
            <a:lvl2pPr lvl="1" algn="l">
              <a:spcBef>
                <a:spcPts val="0"/>
              </a:spcBef>
              <a:spcAft>
                <a:spcPts val="0"/>
              </a:spcAft>
              <a:buClr>
                <a:srgbClr val="191919"/>
              </a:buClr>
              <a:buSzPts val="4000"/>
              <a:buNone/>
              <a:defRPr sz="4000">
                <a:solidFill>
                  <a:srgbClr val="191919"/>
                </a:solidFill>
              </a:defRPr>
            </a:lvl2pPr>
            <a:lvl3pPr lvl="2" algn="l">
              <a:spcBef>
                <a:spcPts val="0"/>
              </a:spcBef>
              <a:spcAft>
                <a:spcPts val="0"/>
              </a:spcAft>
              <a:buClr>
                <a:srgbClr val="191919"/>
              </a:buClr>
              <a:buSzPts val="4000"/>
              <a:buNone/>
              <a:defRPr sz="4000">
                <a:solidFill>
                  <a:srgbClr val="191919"/>
                </a:solidFill>
              </a:defRPr>
            </a:lvl3pPr>
            <a:lvl4pPr lvl="3" algn="l">
              <a:spcBef>
                <a:spcPts val="0"/>
              </a:spcBef>
              <a:spcAft>
                <a:spcPts val="0"/>
              </a:spcAft>
              <a:buClr>
                <a:srgbClr val="191919"/>
              </a:buClr>
              <a:buSzPts val="4000"/>
              <a:buNone/>
              <a:defRPr sz="4000">
                <a:solidFill>
                  <a:srgbClr val="191919"/>
                </a:solidFill>
              </a:defRPr>
            </a:lvl4pPr>
            <a:lvl5pPr lvl="4" algn="l">
              <a:spcBef>
                <a:spcPts val="0"/>
              </a:spcBef>
              <a:spcAft>
                <a:spcPts val="0"/>
              </a:spcAft>
              <a:buClr>
                <a:srgbClr val="191919"/>
              </a:buClr>
              <a:buSzPts val="4000"/>
              <a:buNone/>
              <a:defRPr sz="4000">
                <a:solidFill>
                  <a:srgbClr val="191919"/>
                </a:solidFill>
              </a:defRPr>
            </a:lvl5pPr>
            <a:lvl6pPr lvl="5" algn="l">
              <a:spcBef>
                <a:spcPts val="0"/>
              </a:spcBef>
              <a:spcAft>
                <a:spcPts val="0"/>
              </a:spcAft>
              <a:buClr>
                <a:srgbClr val="191919"/>
              </a:buClr>
              <a:buSzPts val="4000"/>
              <a:buNone/>
              <a:defRPr sz="4000">
                <a:solidFill>
                  <a:srgbClr val="191919"/>
                </a:solidFill>
              </a:defRPr>
            </a:lvl6pPr>
            <a:lvl7pPr lvl="6" algn="l">
              <a:spcBef>
                <a:spcPts val="0"/>
              </a:spcBef>
              <a:spcAft>
                <a:spcPts val="0"/>
              </a:spcAft>
              <a:buClr>
                <a:srgbClr val="191919"/>
              </a:buClr>
              <a:buSzPts val="4000"/>
              <a:buNone/>
              <a:defRPr sz="4000">
                <a:solidFill>
                  <a:srgbClr val="191919"/>
                </a:solidFill>
              </a:defRPr>
            </a:lvl7pPr>
            <a:lvl8pPr lvl="7" algn="l">
              <a:spcBef>
                <a:spcPts val="0"/>
              </a:spcBef>
              <a:spcAft>
                <a:spcPts val="0"/>
              </a:spcAft>
              <a:buClr>
                <a:srgbClr val="191919"/>
              </a:buClr>
              <a:buSzPts val="4000"/>
              <a:buNone/>
              <a:defRPr sz="4000">
                <a:solidFill>
                  <a:srgbClr val="191919"/>
                </a:solidFill>
              </a:defRPr>
            </a:lvl8pPr>
            <a:lvl9pPr lvl="8" algn="l">
              <a:spcBef>
                <a:spcPts val="0"/>
              </a:spcBef>
              <a:spcAft>
                <a:spcPts val="0"/>
              </a:spcAft>
              <a:buClr>
                <a:srgbClr val="191919"/>
              </a:buClr>
              <a:buSzPts val="4000"/>
              <a:buNone/>
              <a:defRPr sz="4000">
                <a:solidFill>
                  <a:srgbClr val="191919"/>
                </a:solidFill>
              </a:defRPr>
            </a:lvl9pPr>
          </a:lstStyle>
          <a:p>
            <a:endParaRPr/>
          </a:p>
        </p:txBody>
      </p:sp>
      <p:sp>
        <p:nvSpPr>
          <p:cNvPr id="55" name="Google Shape;55;p2"/>
          <p:cNvSpPr txBox="1">
            <a:spLocks noGrp="1"/>
          </p:cNvSpPr>
          <p:nvPr>
            <p:ph type="subTitle" idx="1"/>
          </p:nvPr>
        </p:nvSpPr>
        <p:spPr>
          <a:xfrm>
            <a:off x="713225" y="3808525"/>
            <a:ext cx="4035600" cy="3381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spcBef>
                <a:spcPts val="0"/>
              </a:spcBef>
              <a:spcAft>
                <a:spcPts val="0"/>
              </a:spcAft>
              <a:buSzPts val="1400"/>
              <a:buNone/>
              <a:defRPr sz="1600">
                <a:solidFill>
                  <a:schemeClr val="dk1"/>
                </a:solidFill>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7" y="167200"/>
            <a:ext cx="8952587" cy="4867172"/>
            <a:chOff x="-7" y="167200"/>
            <a:chExt cx="8952587" cy="4867172"/>
          </a:xfrm>
        </p:grpSpPr>
        <p:grpSp>
          <p:nvGrpSpPr>
            <p:cNvPr id="57" name="Google Shape;57;p2"/>
            <p:cNvGrpSpPr/>
            <p:nvPr/>
          </p:nvGrpSpPr>
          <p:grpSpPr>
            <a:xfrm>
              <a:off x="7519182" y="4467918"/>
              <a:ext cx="1433398" cy="566454"/>
              <a:chOff x="7519182" y="4467918"/>
              <a:chExt cx="1433398" cy="566454"/>
            </a:xfrm>
          </p:grpSpPr>
          <p:sp>
            <p:nvSpPr>
              <p:cNvPr id="58" name="Google Shape;58;p2"/>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7" y="167200"/>
              <a:ext cx="1266969" cy="226225"/>
              <a:chOff x="-7" y="167200"/>
              <a:chExt cx="1266969" cy="226225"/>
            </a:xfrm>
          </p:grpSpPr>
          <p:sp>
            <p:nvSpPr>
              <p:cNvPr id="61" name="Google Shape;61;p2"/>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5"/>
        <p:cNvGrpSpPr/>
        <p:nvPr/>
      </p:nvGrpSpPr>
      <p:grpSpPr>
        <a:xfrm>
          <a:off x="0" y="0"/>
          <a:ext cx="0" cy="0"/>
          <a:chOff x="0" y="0"/>
          <a:chExt cx="0" cy="0"/>
        </a:xfrm>
      </p:grpSpPr>
      <p:grpSp>
        <p:nvGrpSpPr>
          <p:cNvPr id="466" name="Google Shape;466;p11"/>
          <p:cNvGrpSpPr/>
          <p:nvPr/>
        </p:nvGrpSpPr>
        <p:grpSpPr>
          <a:xfrm flipH="1">
            <a:off x="0" y="-161849"/>
            <a:ext cx="9144000" cy="5467198"/>
            <a:chOff x="0" y="-171451"/>
            <a:chExt cx="9144000" cy="5467198"/>
          </a:xfrm>
        </p:grpSpPr>
        <p:grpSp>
          <p:nvGrpSpPr>
            <p:cNvPr id="467" name="Google Shape;467;p11"/>
            <p:cNvGrpSpPr/>
            <p:nvPr/>
          </p:nvGrpSpPr>
          <p:grpSpPr>
            <a:xfrm>
              <a:off x="0" y="135850"/>
              <a:ext cx="9144000" cy="4654700"/>
              <a:chOff x="12075" y="212050"/>
              <a:chExt cx="9144000" cy="4654700"/>
            </a:xfrm>
          </p:grpSpPr>
          <p:grpSp>
            <p:nvGrpSpPr>
              <p:cNvPr id="468" name="Google Shape;468;p11"/>
              <p:cNvGrpSpPr/>
              <p:nvPr/>
            </p:nvGrpSpPr>
            <p:grpSpPr>
              <a:xfrm>
                <a:off x="12075" y="212050"/>
                <a:ext cx="9144000" cy="1396425"/>
                <a:chOff x="12075" y="212050"/>
                <a:chExt cx="9144000" cy="1396425"/>
              </a:xfrm>
            </p:grpSpPr>
            <p:cxnSp>
              <p:nvCxnSpPr>
                <p:cNvPr id="469" name="Google Shape;469;p11"/>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70" name="Google Shape;470;p11"/>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71" name="Google Shape;471;p11"/>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72" name="Google Shape;472;p11"/>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73" name="Google Shape;473;p11"/>
              <p:cNvGrpSpPr/>
              <p:nvPr/>
            </p:nvGrpSpPr>
            <p:grpSpPr>
              <a:xfrm>
                <a:off x="12075" y="2073925"/>
                <a:ext cx="9144000" cy="1396425"/>
                <a:chOff x="12075" y="212050"/>
                <a:chExt cx="9144000" cy="1396425"/>
              </a:xfrm>
            </p:grpSpPr>
            <p:cxnSp>
              <p:nvCxnSpPr>
                <p:cNvPr id="474" name="Google Shape;474;p11"/>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75" name="Google Shape;475;p11"/>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76" name="Google Shape;476;p11"/>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77" name="Google Shape;477;p11"/>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78" name="Google Shape;478;p11"/>
              <p:cNvGrpSpPr/>
              <p:nvPr/>
            </p:nvGrpSpPr>
            <p:grpSpPr>
              <a:xfrm>
                <a:off x="12075" y="3935800"/>
                <a:ext cx="9144000" cy="930950"/>
                <a:chOff x="12075" y="212050"/>
                <a:chExt cx="9144000" cy="930950"/>
              </a:xfrm>
            </p:grpSpPr>
            <p:cxnSp>
              <p:nvCxnSpPr>
                <p:cNvPr id="479" name="Google Shape;479;p11"/>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80" name="Google Shape;480;p11"/>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81" name="Google Shape;481;p11"/>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482" name="Google Shape;482;p11"/>
            <p:cNvGrpSpPr/>
            <p:nvPr/>
          </p:nvGrpSpPr>
          <p:grpSpPr>
            <a:xfrm>
              <a:off x="213575" y="-171451"/>
              <a:ext cx="8855100" cy="5467198"/>
              <a:chOff x="213575" y="-171451"/>
              <a:chExt cx="8855100" cy="5467198"/>
            </a:xfrm>
          </p:grpSpPr>
          <p:grpSp>
            <p:nvGrpSpPr>
              <p:cNvPr id="483" name="Google Shape;483;p11"/>
              <p:cNvGrpSpPr/>
              <p:nvPr/>
            </p:nvGrpSpPr>
            <p:grpSpPr>
              <a:xfrm rot="5400000">
                <a:off x="-192674" y="234798"/>
                <a:ext cx="5467198" cy="4654700"/>
                <a:chOff x="12075" y="444775"/>
                <a:chExt cx="9144000" cy="4654700"/>
              </a:xfrm>
            </p:grpSpPr>
            <p:grpSp>
              <p:nvGrpSpPr>
                <p:cNvPr id="484" name="Google Shape;484;p11"/>
                <p:cNvGrpSpPr/>
                <p:nvPr/>
              </p:nvGrpSpPr>
              <p:grpSpPr>
                <a:xfrm>
                  <a:off x="12075" y="444775"/>
                  <a:ext cx="9144000" cy="1396425"/>
                  <a:chOff x="12075" y="444775"/>
                  <a:chExt cx="9144000" cy="1396425"/>
                </a:xfrm>
              </p:grpSpPr>
              <p:cxnSp>
                <p:nvCxnSpPr>
                  <p:cNvPr id="485" name="Google Shape;485;p1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86" name="Google Shape;486;p1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87" name="Google Shape;487;p1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88" name="Google Shape;488;p11"/>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89" name="Google Shape;489;p11"/>
                <p:cNvGrpSpPr/>
                <p:nvPr/>
              </p:nvGrpSpPr>
              <p:grpSpPr>
                <a:xfrm>
                  <a:off x="12075" y="2306650"/>
                  <a:ext cx="9144000" cy="1396425"/>
                  <a:chOff x="12075" y="444775"/>
                  <a:chExt cx="9144000" cy="1396425"/>
                </a:xfrm>
              </p:grpSpPr>
              <p:cxnSp>
                <p:nvCxnSpPr>
                  <p:cNvPr id="490" name="Google Shape;490;p1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91" name="Google Shape;491;p1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92" name="Google Shape;492;p1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93" name="Google Shape;493;p11"/>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94" name="Google Shape;494;p11"/>
                <p:cNvGrpSpPr/>
                <p:nvPr/>
              </p:nvGrpSpPr>
              <p:grpSpPr>
                <a:xfrm>
                  <a:off x="12075" y="4168525"/>
                  <a:ext cx="9144000" cy="930950"/>
                  <a:chOff x="12075" y="444775"/>
                  <a:chExt cx="9144000" cy="930950"/>
                </a:xfrm>
              </p:grpSpPr>
              <p:cxnSp>
                <p:nvCxnSpPr>
                  <p:cNvPr id="495" name="Google Shape;495;p1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96" name="Google Shape;496;p1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97" name="Google Shape;497;p1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498" name="Google Shape;498;p11"/>
              <p:cNvGrpSpPr/>
              <p:nvPr/>
            </p:nvGrpSpPr>
            <p:grpSpPr>
              <a:xfrm rot="5400000">
                <a:off x="4473201" y="700273"/>
                <a:ext cx="5467198" cy="3723750"/>
                <a:chOff x="12075" y="1375725"/>
                <a:chExt cx="9144000" cy="3723750"/>
              </a:xfrm>
            </p:grpSpPr>
            <p:grpSp>
              <p:nvGrpSpPr>
                <p:cNvPr id="499" name="Google Shape;499;p11"/>
                <p:cNvGrpSpPr/>
                <p:nvPr/>
              </p:nvGrpSpPr>
              <p:grpSpPr>
                <a:xfrm>
                  <a:off x="12075" y="1375725"/>
                  <a:ext cx="9144000" cy="465475"/>
                  <a:chOff x="12075" y="1375725"/>
                  <a:chExt cx="9144000" cy="465475"/>
                </a:xfrm>
              </p:grpSpPr>
              <p:cxnSp>
                <p:nvCxnSpPr>
                  <p:cNvPr id="500" name="Google Shape;500;p1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01" name="Google Shape;501;p11"/>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02" name="Google Shape;502;p11"/>
                <p:cNvGrpSpPr/>
                <p:nvPr/>
              </p:nvGrpSpPr>
              <p:grpSpPr>
                <a:xfrm>
                  <a:off x="12075" y="2306650"/>
                  <a:ext cx="9144000" cy="1396425"/>
                  <a:chOff x="12075" y="444775"/>
                  <a:chExt cx="9144000" cy="1396425"/>
                </a:xfrm>
              </p:grpSpPr>
              <p:cxnSp>
                <p:nvCxnSpPr>
                  <p:cNvPr id="503" name="Google Shape;503;p1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04" name="Google Shape;504;p1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05" name="Google Shape;505;p1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06" name="Google Shape;506;p11"/>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07" name="Google Shape;507;p11"/>
                <p:cNvGrpSpPr/>
                <p:nvPr/>
              </p:nvGrpSpPr>
              <p:grpSpPr>
                <a:xfrm>
                  <a:off x="12075" y="4168525"/>
                  <a:ext cx="9144000" cy="930950"/>
                  <a:chOff x="12075" y="444775"/>
                  <a:chExt cx="9144000" cy="930950"/>
                </a:xfrm>
              </p:grpSpPr>
              <p:cxnSp>
                <p:nvCxnSpPr>
                  <p:cNvPr id="508" name="Google Shape;508;p1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09" name="Google Shape;509;p1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10" name="Google Shape;510;p1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511" name="Google Shape;511;p11"/>
          <p:cNvSpPr txBox="1">
            <a:spLocks noGrp="1"/>
          </p:cNvSpPr>
          <p:nvPr>
            <p:ph type="title" hasCustomPrompt="1"/>
          </p:nvPr>
        </p:nvSpPr>
        <p:spPr>
          <a:xfrm>
            <a:off x="1698300" y="1784350"/>
            <a:ext cx="5747400" cy="1141800"/>
          </a:xfrm>
          <a:prstGeom prst="rect">
            <a:avLst/>
          </a:prstGeom>
        </p:spPr>
        <p:txBody>
          <a:bodyPr spcFirstLastPara="1" wrap="square" lIns="91425" tIns="91425" rIns="91425" bIns="91425" anchor="b" anchorCtr="0">
            <a:noAutofit/>
          </a:bodyPr>
          <a:lstStyle>
            <a:lvl1pPr lvl="0" algn="ctr">
              <a:spcBef>
                <a:spcPts val="0"/>
              </a:spcBef>
              <a:spcAft>
                <a:spcPts val="0"/>
              </a:spcAft>
              <a:buSzPts val="7500"/>
              <a:buNone/>
              <a:defRPr sz="7500"/>
            </a:lvl1pPr>
            <a:lvl2pPr lvl="1" algn="ctr">
              <a:spcBef>
                <a:spcPts val="0"/>
              </a:spcBef>
              <a:spcAft>
                <a:spcPts val="0"/>
              </a:spcAft>
              <a:buSzPts val="7500"/>
              <a:buNone/>
              <a:defRPr sz="7500"/>
            </a:lvl2pPr>
            <a:lvl3pPr lvl="2" algn="ctr">
              <a:spcBef>
                <a:spcPts val="0"/>
              </a:spcBef>
              <a:spcAft>
                <a:spcPts val="0"/>
              </a:spcAft>
              <a:buSzPts val="7500"/>
              <a:buNone/>
              <a:defRPr sz="7500"/>
            </a:lvl3pPr>
            <a:lvl4pPr lvl="3" algn="ctr">
              <a:spcBef>
                <a:spcPts val="0"/>
              </a:spcBef>
              <a:spcAft>
                <a:spcPts val="0"/>
              </a:spcAft>
              <a:buSzPts val="7500"/>
              <a:buNone/>
              <a:defRPr sz="7500"/>
            </a:lvl4pPr>
            <a:lvl5pPr lvl="4" algn="ctr">
              <a:spcBef>
                <a:spcPts val="0"/>
              </a:spcBef>
              <a:spcAft>
                <a:spcPts val="0"/>
              </a:spcAft>
              <a:buSzPts val="7500"/>
              <a:buNone/>
              <a:defRPr sz="7500"/>
            </a:lvl5pPr>
            <a:lvl6pPr lvl="5" algn="ctr">
              <a:spcBef>
                <a:spcPts val="0"/>
              </a:spcBef>
              <a:spcAft>
                <a:spcPts val="0"/>
              </a:spcAft>
              <a:buSzPts val="7500"/>
              <a:buNone/>
              <a:defRPr sz="7500"/>
            </a:lvl6pPr>
            <a:lvl7pPr lvl="6" algn="ctr">
              <a:spcBef>
                <a:spcPts val="0"/>
              </a:spcBef>
              <a:spcAft>
                <a:spcPts val="0"/>
              </a:spcAft>
              <a:buSzPts val="7500"/>
              <a:buNone/>
              <a:defRPr sz="7500"/>
            </a:lvl7pPr>
            <a:lvl8pPr lvl="7" algn="ctr">
              <a:spcBef>
                <a:spcPts val="0"/>
              </a:spcBef>
              <a:spcAft>
                <a:spcPts val="0"/>
              </a:spcAft>
              <a:buSzPts val="7500"/>
              <a:buNone/>
              <a:defRPr sz="7500"/>
            </a:lvl8pPr>
            <a:lvl9pPr lvl="8" algn="ctr">
              <a:spcBef>
                <a:spcPts val="0"/>
              </a:spcBef>
              <a:spcAft>
                <a:spcPts val="0"/>
              </a:spcAft>
              <a:buSzPts val="7500"/>
              <a:buNone/>
              <a:defRPr sz="7500"/>
            </a:lvl9pPr>
          </a:lstStyle>
          <a:p>
            <a:r>
              <a:t>xx%</a:t>
            </a:r>
          </a:p>
        </p:txBody>
      </p:sp>
      <p:sp>
        <p:nvSpPr>
          <p:cNvPr id="512" name="Google Shape;512;p11"/>
          <p:cNvSpPr txBox="1">
            <a:spLocks noGrp="1"/>
          </p:cNvSpPr>
          <p:nvPr>
            <p:ph type="subTitle" idx="1"/>
          </p:nvPr>
        </p:nvSpPr>
        <p:spPr>
          <a:xfrm>
            <a:off x="1698300" y="2999350"/>
            <a:ext cx="5747400" cy="4971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513" name="Google Shape;513;p11"/>
          <p:cNvGrpSpPr/>
          <p:nvPr/>
        </p:nvGrpSpPr>
        <p:grpSpPr>
          <a:xfrm>
            <a:off x="141641" y="92498"/>
            <a:ext cx="8827868" cy="4945088"/>
            <a:chOff x="141641" y="92498"/>
            <a:chExt cx="8827868" cy="4945088"/>
          </a:xfrm>
        </p:grpSpPr>
        <p:grpSp>
          <p:nvGrpSpPr>
            <p:cNvPr id="514" name="Google Shape;514;p11"/>
            <p:cNvGrpSpPr/>
            <p:nvPr/>
          </p:nvGrpSpPr>
          <p:grpSpPr>
            <a:xfrm>
              <a:off x="8918459" y="243592"/>
              <a:ext cx="51049" cy="774142"/>
              <a:chOff x="8211712" y="2037146"/>
              <a:chExt cx="34742" cy="526950"/>
            </a:xfrm>
          </p:grpSpPr>
          <p:sp>
            <p:nvSpPr>
              <p:cNvPr id="515" name="Google Shape;515;p11"/>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1"/>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1"/>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1"/>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1"/>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1"/>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1"/>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11"/>
            <p:cNvGrpSpPr/>
            <p:nvPr/>
          </p:nvGrpSpPr>
          <p:grpSpPr>
            <a:xfrm>
              <a:off x="173907" y="4750539"/>
              <a:ext cx="291257" cy="287046"/>
              <a:chOff x="5456048" y="1794743"/>
              <a:chExt cx="178248" cy="175682"/>
            </a:xfrm>
          </p:grpSpPr>
          <p:sp>
            <p:nvSpPr>
              <p:cNvPr id="523" name="Google Shape;523;p11"/>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1"/>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5" name="Google Shape;525;p11"/>
            <p:cNvSpPr/>
            <p:nvPr/>
          </p:nvSpPr>
          <p:spPr>
            <a:xfrm rot="-123321">
              <a:off x="144300" y="1131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1"/>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28"/>
        <p:cNvGrpSpPr/>
        <p:nvPr/>
      </p:nvGrpSpPr>
      <p:grpSpPr>
        <a:xfrm>
          <a:off x="0" y="0"/>
          <a:ext cx="0" cy="0"/>
          <a:chOff x="0" y="0"/>
          <a:chExt cx="0" cy="0"/>
        </a:xfrm>
      </p:grpSpPr>
      <p:grpSp>
        <p:nvGrpSpPr>
          <p:cNvPr id="529" name="Google Shape;529;p13"/>
          <p:cNvGrpSpPr/>
          <p:nvPr/>
        </p:nvGrpSpPr>
        <p:grpSpPr>
          <a:xfrm flipH="1">
            <a:off x="0" y="-161849"/>
            <a:ext cx="9144000" cy="5467198"/>
            <a:chOff x="0" y="-171451"/>
            <a:chExt cx="9144000" cy="5467198"/>
          </a:xfrm>
        </p:grpSpPr>
        <p:grpSp>
          <p:nvGrpSpPr>
            <p:cNvPr id="530" name="Google Shape;530;p13"/>
            <p:cNvGrpSpPr/>
            <p:nvPr/>
          </p:nvGrpSpPr>
          <p:grpSpPr>
            <a:xfrm>
              <a:off x="0" y="135850"/>
              <a:ext cx="9144000" cy="4654700"/>
              <a:chOff x="12075" y="212050"/>
              <a:chExt cx="9144000" cy="4654700"/>
            </a:xfrm>
          </p:grpSpPr>
          <p:grpSp>
            <p:nvGrpSpPr>
              <p:cNvPr id="531" name="Google Shape;531;p13"/>
              <p:cNvGrpSpPr/>
              <p:nvPr/>
            </p:nvGrpSpPr>
            <p:grpSpPr>
              <a:xfrm>
                <a:off x="12075" y="212050"/>
                <a:ext cx="9144000" cy="1396425"/>
                <a:chOff x="12075" y="212050"/>
                <a:chExt cx="9144000" cy="1396425"/>
              </a:xfrm>
            </p:grpSpPr>
            <p:cxnSp>
              <p:nvCxnSpPr>
                <p:cNvPr id="532" name="Google Shape;532;p1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3" name="Google Shape;533;p1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4" name="Google Shape;534;p1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5" name="Google Shape;535;p1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36" name="Google Shape;536;p13"/>
              <p:cNvGrpSpPr/>
              <p:nvPr/>
            </p:nvGrpSpPr>
            <p:grpSpPr>
              <a:xfrm>
                <a:off x="12075" y="2073925"/>
                <a:ext cx="9144000" cy="1396425"/>
                <a:chOff x="12075" y="212050"/>
                <a:chExt cx="9144000" cy="1396425"/>
              </a:xfrm>
            </p:grpSpPr>
            <p:cxnSp>
              <p:nvCxnSpPr>
                <p:cNvPr id="537" name="Google Shape;537;p1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8" name="Google Shape;538;p1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9" name="Google Shape;539;p1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40" name="Google Shape;540;p1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41" name="Google Shape;541;p13"/>
              <p:cNvGrpSpPr/>
              <p:nvPr/>
            </p:nvGrpSpPr>
            <p:grpSpPr>
              <a:xfrm>
                <a:off x="12075" y="3935800"/>
                <a:ext cx="9144000" cy="930950"/>
                <a:chOff x="12075" y="212050"/>
                <a:chExt cx="9144000" cy="930950"/>
              </a:xfrm>
            </p:grpSpPr>
            <p:cxnSp>
              <p:nvCxnSpPr>
                <p:cNvPr id="542" name="Google Shape;542;p1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43" name="Google Shape;543;p1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44" name="Google Shape;544;p1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545" name="Google Shape;545;p13"/>
            <p:cNvGrpSpPr/>
            <p:nvPr/>
          </p:nvGrpSpPr>
          <p:grpSpPr>
            <a:xfrm>
              <a:off x="213575" y="-171451"/>
              <a:ext cx="8855100" cy="5467198"/>
              <a:chOff x="213575" y="-171451"/>
              <a:chExt cx="8855100" cy="5467198"/>
            </a:xfrm>
          </p:grpSpPr>
          <p:grpSp>
            <p:nvGrpSpPr>
              <p:cNvPr id="546" name="Google Shape;546;p13"/>
              <p:cNvGrpSpPr/>
              <p:nvPr/>
            </p:nvGrpSpPr>
            <p:grpSpPr>
              <a:xfrm rot="5400000">
                <a:off x="-192674" y="234798"/>
                <a:ext cx="5467198" cy="4654700"/>
                <a:chOff x="12075" y="444775"/>
                <a:chExt cx="9144000" cy="4654700"/>
              </a:xfrm>
            </p:grpSpPr>
            <p:grpSp>
              <p:nvGrpSpPr>
                <p:cNvPr id="547" name="Google Shape;547;p13"/>
                <p:cNvGrpSpPr/>
                <p:nvPr/>
              </p:nvGrpSpPr>
              <p:grpSpPr>
                <a:xfrm>
                  <a:off x="12075" y="444775"/>
                  <a:ext cx="9144000" cy="1396425"/>
                  <a:chOff x="12075" y="444775"/>
                  <a:chExt cx="9144000" cy="1396425"/>
                </a:xfrm>
              </p:grpSpPr>
              <p:cxnSp>
                <p:nvCxnSpPr>
                  <p:cNvPr id="548" name="Google Shape;548;p1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49" name="Google Shape;549;p1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0" name="Google Shape;550;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1" name="Google Shape;551;p1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52" name="Google Shape;552;p13"/>
                <p:cNvGrpSpPr/>
                <p:nvPr/>
              </p:nvGrpSpPr>
              <p:grpSpPr>
                <a:xfrm>
                  <a:off x="12075" y="2306650"/>
                  <a:ext cx="9144000" cy="1396425"/>
                  <a:chOff x="12075" y="444775"/>
                  <a:chExt cx="9144000" cy="1396425"/>
                </a:xfrm>
              </p:grpSpPr>
              <p:cxnSp>
                <p:nvCxnSpPr>
                  <p:cNvPr id="553" name="Google Shape;553;p1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4" name="Google Shape;554;p1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5" name="Google Shape;555;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6" name="Google Shape;556;p1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57" name="Google Shape;557;p13"/>
                <p:cNvGrpSpPr/>
                <p:nvPr/>
              </p:nvGrpSpPr>
              <p:grpSpPr>
                <a:xfrm>
                  <a:off x="12075" y="4168525"/>
                  <a:ext cx="9144000" cy="930950"/>
                  <a:chOff x="12075" y="444775"/>
                  <a:chExt cx="9144000" cy="930950"/>
                </a:xfrm>
              </p:grpSpPr>
              <p:cxnSp>
                <p:nvCxnSpPr>
                  <p:cNvPr id="558" name="Google Shape;558;p1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9" name="Google Shape;559;p1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60" name="Google Shape;560;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561" name="Google Shape;561;p13"/>
              <p:cNvGrpSpPr/>
              <p:nvPr/>
            </p:nvGrpSpPr>
            <p:grpSpPr>
              <a:xfrm rot="5400000">
                <a:off x="4473201" y="700273"/>
                <a:ext cx="5467198" cy="3723750"/>
                <a:chOff x="12075" y="1375725"/>
                <a:chExt cx="9144000" cy="3723750"/>
              </a:xfrm>
            </p:grpSpPr>
            <p:grpSp>
              <p:nvGrpSpPr>
                <p:cNvPr id="562" name="Google Shape;562;p13"/>
                <p:cNvGrpSpPr/>
                <p:nvPr/>
              </p:nvGrpSpPr>
              <p:grpSpPr>
                <a:xfrm>
                  <a:off x="12075" y="1375725"/>
                  <a:ext cx="9144000" cy="465475"/>
                  <a:chOff x="12075" y="1375725"/>
                  <a:chExt cx="9144000" cy="465475"/>
                </a:xfrm>
              </p:grpSpPr>
              <p:cxnSp>
                <p:nvCxnSpPr>
                  <p:cNvPr id="563" name="Google Shape;563;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64" name="Google Shape;564;p1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65" name="Google Shape;565;p13"/>
                <p:cNvGrpSpPr/>
                <p:nvPr/>
              </p:nvGrpSpPr>
              <p:grpSpPr>
                <a:xfrm>
                  <a:off x="12075" y="2306650"/>
                  <a:ext cx="9144000" cy="1396425"/>
                  <a:chOff x="12075" y="444775"/>
                  <a:chExt cx="9144000" cy="1396425"/>
                </a:xfrm>
              </p:grpSpPr>
              <p:cxnSp>
                <p:nvCxnSpPr>
                  <p:cNvPr id="566" name="Google Shape;566;p1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67" name="Google Shape;567;p1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68" name="Google Shape;568;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69" name="Google Shape;569;p1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70" name="Google Shape;570;p13"/>
                <p:cNvGrpSpPr/>
                <p:nvPr/>
              </p:nvGrpSpPr>
              <p:grpSpPr>
                <a:xfrm>
                  <a:off x="12075" y="4168525"/>
                  <a:ext cx="9144000" cy="930950"/>
                  <a:chOff x="12075" y="444775"/>
                  <a:chExt cx="9144000" cy="930950"/>
                </a:xfrm>
              </p:grpSpPr>
              <p:cxnSp>
                <p:nvCxnSpPr>
                  <p:cNvPr id="571" name="Google Shape;571;p1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72" name="Google Shape;572;p1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73" name="Google Shape;573;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574" name="Google Shape;574;p13"/>
          <p:cNvSpPr txBox="1">
            <a:spLocks noGrp="1"/>
          </p:cNvSpPr>
          <p:nvPr>
            <p:ph type="subTitle" idx="1"/>
          </p:nvPr>
        </p:nvSpPr>
        <p:spPr>
          <a:xfrm>
            <a:off x="1454699" y="1727500"/>
            <a:ext cx="28914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575" name="Google Shape;57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76" name="Google Shape;576;p13"/>
          <p:cNvSpPr txBox="1">
            <a:spLocks noGrp="1"/>
          </p:cNvSpPr>
          <p:nvPr>
            <p:ph type="subTitle" idx="2"/>
          </p:nvPr>
        </p:nvSpPr>
        <p:spPr>
          <a:xfrm>
            <a:off x="713225" y="2181950"/>
            <a:ext cx="3633000" cy="361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7" name="Google Shape;577;p13"/>
          <p:cNvSpPr txBox="1">
            <a:spLocks noGrp="1"/>
          </p:cNvSpPr>
          <p:nvPr>
            <p:ph type="title" idx="3" hasCustomPrompt="1"/>
          </p:nvPr>
        </p:nvSpPr>
        <p:spPr>
          <a:xfrm>
            <a:off x="720000" y="1727495"/>
            <a:ext cx="734700" cy="447600"/>
          </a:xfrm>
          <a:prstGeom prst="rect">
            <a:avLst/>
          </a:prstGeom>
          <a:solidFill>
            <a:schemeClr val="lt2"/>
          </a:solidFill>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algn="l" rtl="0">
              <a:spcBef>
                <a:spcPts val="0"/>
              </a:spcBef>
              <a:spcAft>
                <a:spcPts val="0"/>
              </a:spcAft>
              <a:buSzPts val="3000"/>
              <a:buNone/>
              <a:defRPr sz="3000"/>
            </a:lvl2pPr>
            <a:lvl3pPr lvl="2" algn="l" rtl="0">
              <a:spcBef>
                <a:spcPts val="0"/>
              </a:spcBef>
              <a:spcAft>
                <a:spcPts val="0"/>
              </a:spcAft>
              <a:buSzPts val="3000"/>
              <a:buNone/>
              <a:defRPr sz="3000"/>
            </a:lvl3pPr>
            <a:lvl4pPr lvl="3" algn="l" rtl="0">
              <a:spcBef>
                <a:spcPts val="0"/>
              </a:spcBef>
              <a:spcAft>
                <a:spcPts val="0"/>
              </a:spcAft>
              <a:buSzPts val="3000"/>
              <a:buNone/>
              <a:defRPr sz="3000"/>
            </a:lvl4pPr>
            <a:lvl5pPr lvl="4" algn="l" rtl="0">
              <a:spcBef>
                <a:spcPts val="0"/>
              </a:spcBef>
              <a:spcAft>
                <a:spcPts val="0"/>
              </a:spcAft>
              <a:buSzPts val="3000"/>
              <a:buNone/>
              <a:defRPr sz="3000"/>
            </a:lvl5pPr>
            <a:lvl6pPr lvl="5" algn="l" rtl="0">
              <a:spcBef>
                <a:spcPts val="0"/>
              </a:spcBef>
              <a:spcAft>
                <a:spcPts val="0"/>
              </a:spcAft>
              <a:buSzPts val="3000"/>
              <a:buNone/>
              <a:defRPr sz="3000"/>
            </a:lvl6pPr>
            <a:lvl7pPr lvl="6" algn="l" rtl="0">
              <a:spcBef>
                <a:spcPts val="0"/>
              </a:spcBef>
              <a:spcAft>
                <a:spcPts val="0"/>
              </a:spcAft>
              <a:buSzPts val="3000"/>
              <a:buNone/>
              <a:defRPr sz="3000"/>
            </a:lvl7pPr>
            <a:lvl8pPr lvl="7" algn="l" rtl="0">
              <a:spcBef>
                <a:spcPts val="0"/>
              </a:spcBef>
              <a:spcAft>
                <a:spcPts val="0"/>
              </a:spcAft>
              <a:buSzPts val="3000"/>
              <a:buNone/>
              <a:defRPr sz="3000"/>
            </a:lvl8pPr>
            <a:lvl9pPr lvl="8" algn="l" rtl="0">
              <a:spcBef>
                <a:spcPts val="0"/>
              </a:spcBef>
              <a:spcAft>
                <a:spcPts val="0"/>
              </a:spcAft>
              <a:buSzPts val="3000"/>
              <a:buNone/>
              <a:defRPr sz="3000"/>
            </a:lvl9pPr>
          </a:lstStyle>
          <a:p>
            <a:r>
              <a:t>xx%</a:t>
            </a:r>
          </a:p>
        </p:txBody>
      </p:sp>
      <p:sp>
        <p:nvSpPr>
          <p:cNvPr id="578" name="Google Shape;578;p13"/>
          <p:cNvSpPr txBox="1">
            <a:spLocks noGrp="1"/>
          </p:cNvSpPr>
          <p:nvPr>
            <p:ph type="subTitle" idx="4"/>
          </p:nvPr>
        </p:nvSpPr>
        <p:spPr>
          <a:xfrm>
            <a:off x="5532475" y="1727500"/>
            <a:ext cx="28914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579" name="Google Shape;579;p13"/>
          <p:cNvSpPr txBox="1">
            <a:spLocks noGrp="1"/>
          </p:cNvSpPr>
          <p:nvPr>
            <p:ph type="subTitle" idx="5"/>
          </p:nvPr>
        </p:nvSpPr>
        <p:spPr>
          <a:xfrm>
            <a:off x="4791000" y="2181950"/>
            <a:ext cx="3633000" cy="361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0" name="Google Shape;580;p13"/>
          <p:cNvSpPr txBox="1">
            <a:spLocks noGrp="1"/>
          </p:cNvSpPr>
          <p:nvPr>
            <p:ph type="title" idx="6" hasCustomPrompt="1"/>
          </p:nvPr>
        </p:nvSpPr>
        <p:spPr>
          <a:xfrm>
            <a:off x="4797775" y="1727495"/>
            <a:ext cx="734700" cy="447600"/>
          </a:xfrm>
          <a:prstGeom prst="rect">
            <a:avLst/>
          </a:prstGeom>
          <a:solidFill>
            <a:schemeClr val="lt2"/>
          </a:solidFill>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algn="l" rtl="0">
              <a:spcBef>
                <a:spcPts val="0"/>
              </a:spcBef>
              <a:spcAft>
                <a:spcPts val="0"/>
              </a:spcAft>
              <a:buSzPts val="3000"/>
              <a:buNone/>
              <a:defRPr sz="3000"/>
            </a:lvl2pPr>
            <a:lvl3pPr lvl="2" algn="l" rtl="0">
              <a:spcBef>
                <a:spcPts val="0"/>
              </a:spcBef>
              <a:spcAft>
                <a:spcPts val="0"/>
              </a:spcAft>
              <a:buSzPts val="3000"/>
              <a:buNone/>
              <a:defRPr sz="3000"/>
            </a:lvl3pPr>
            <a:lvl4pPr lvl="3" algn="l" rtl="0">
              <a:spcBef>
                <a:spcPts val="0"/>
              </a:spcBef>
              <a:spcAft>
                <a:spcPts val="0"/>
              </a:spcAft>
              <a:buSzPts val="3000"/>
              <a:buNone/>
              <a:defRPr sz="3000"/>
            </a:lvl4pPr>
            <a:lvl5pPr lvl="4" algn="l" rtl="0">
              <a:spcBef>
                <a:spcPts val="0"/>
              </a:spcBef>
              <a:spcAft>
                <a:spcPts val="0"/>
              </a:spcAft>
              <a:buSzPts val="3000"/>
              <a:buNone/>
              <a:defRPr sz="3000"/>
            </a:lvl5pPr>
            <a:lvl6pPr lvl="5" algn="l" rtl="0">
              <a:spcBef>
                <a:spcPts val="0"/>
              </a:spcBef>
              <a:spcAft>
                <a:spcPts val="0"/>
              </a:spcAft>
              <a:buSzPts val="3000"/>
              <a:buNone/>
              <a:defRPr sz="3000"/>
            </a:lvl6pPr>
            <a:lvl7pPr lvl="6" algn="l" rtl="0">
              <a:spcBef>
                <a:spcPts val="0"/>
              </a:spcBef>
              <a:spcAft>
                <a:spcPts val="0"/>
              </a:spcAft>
              <a:buSzPts val="3000"/>
              <a:buNone/>
              <a:defRPr sz="3000"/>
            </a:lvl7pPr>
            <a:lvl8pPr lvl="7" algn="l" rtl="0">
              <a:spcBef>
                <a:spcPts val="0"/>
              </a:spcBef>
              <a:spcAft>
                <a:spcPts val="0"/>
              </a:spcAft>
              <a:buSzPts val="3000"/>
              <a:buNone/>
              <a:defRPr sz="3000"/>
            </a:lvl8pPr>
            <a:lvl9pPr lvl="8" algn="l" rtl="0">
              <a:spcBef>
                <a:spcPts val="0"/>
              </a:spcBef>
              <a:spcAft>
                <a:spcPts val="0"/>
              </a:spcAft>
              <a:buSzPts val="3000"/>
              <a:buNone/>
              <a:defRPr sz="3000"/>
            </a:lvl9pPr>
          </a:lstStyle>
          <a:p>
            <a:r>
              <a:t>xx%</a:t>
            </a:r>
          </a:p>
        </p:txBody>
      </p:sp>
      <p:sp>
        <p:nvSpPr>
          <p:cNvPr id="581" name="Google Shape;581;p13"/>
          <p:cNvSpPr txBox="1">
            <a:spLocks noGrp="1"/>
          </p:cNvSpPr>
          <p:nvPr>
            <p:ph type="subTitle" idx="7"/>
          </p:nvPr>
        </p:nvSpPr>
        <p:spPr>
          <a:xfrm>
            <a:off x="1454699" y="3202550"/>
            <a:ext cx="28914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582" name="Google Shape;582;p13"/>
          <p:cNvSpPr txBox="1">
            <a:spLocks noGrp="1"/>
          </p:cNvSpPr>
          <p:nvPr>
            <p:ph type="subTitle" idx="8"/>
          </p:nvPr>
        </p:nvSpPr>
        <p:spPr>
          <a:xfrm>
            <a:off x="713225" y="3657000"/>
            <a:ext cx="3633000" cy="361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3" name="Google Shape;583;p13"/>
          <p:cNvSpPr txBox="1">
            <a:spLocks noGrp="1"/>
          </p:cNvSpPr>
          <p:nvPr>
            <p:ph type="title" idx="9" hasCustomPrompt="1"/>
          </p:nvPr>
        </p:nvSpPr>
        <p:spPr>
          <a:xfrm>
            <a:off x="720000" y="3202545"/>
            <a:ext cx="734700" cy="447600"/>
          </a:xfrm>
          <a:prstGeom prst="rect">
            <a:avLst/>
          </a:prstGeom>
          <a:solidFill>
            <a:schemeClr val="lt2"/>
          </a:solidFill>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algn="l" rtl="0">
              <a:spcBef>
                <a:spcPts val="0"/>
              </a:spcBef>
              <a:spcAft>
                <a:spcPts val="0"/>
              </a:spcAft>
              <a:buSzPts val="3000"/>
              <a:buNone/>
              <a:defRPr sz="3000"/>
            </a:lvl2pPr>
            <a:lvl3pPr lvl="2" algn="l" rtl="0">
              <a:spcBef>
                <a:spcPts val="0"/>
              </a:spcBef>
              <a:spcAft>
                <a:spcPts val="0"/>
              </a:spcAft>
              <a:buSzPts val="3000"/>
              <a:buNone/>
              <a:defRPr sz="3000"/>
            </a:lvl3pPr>
            <a:lvl4pPr lvl="3" algn="l" rtl="0">
              <a:spcBef>
                <a:spcPts val="0"/>
              </a:spcBef>
              <a:spcAft>
                <a:spcPts val="0"/>
              </a:spcAft>
              <a:buSzPts val="3000"/>
              <a:buNone/>
              <a:defRPr sz="3000"/>
            </a:lvl4pPr>
            <a:lvl5pPr lvl="4" algn="l" rtl="0">
              <a:spcBef>
                <a:spcPts val="0"/>
              </a:spcBef>
              <a:spcAft>
                <a:spcPts val="0"/>
              </a:spcAft>
              <a:buSzPts val="3000"/>
              <a:buNone/>
              <a:defRPr sz="3000"/>
            </a:lvl5pPr>
            <a:lvl6pPr lvl="5" algn="l" rtl="0">
              <a:spcBef>
                <a:spcPts val="0"/>
              </a:spcBef>
              <a:spcAft>
                <a:spcPts val="0"/>
              </a:spcAft>
              <a:buSzPts val="3000"/>
              <a:buNone/>
              <a:defRPr sz="3000"/>
            </a:lvl6pPr>
            <a:lvl7pPr lvl="6" algn="l" rtl="0">
              <a:spcBef>
                <a:spcPts val="0"/>
              </a:spcBef>
              <a:spcAft>
                <a:spcPts val="0"/>
              </a:spcAft>
              <a:buSzPts val="3000"/>
              <a:buNone/>
              <a:defRPr sz="3000"/>
            </a:lvl7pPr>
            <a:lvl8pPr lvl="7" algn="l" rtl="0">
              <a:spcBef>
                <a:spcPts val="0"/>
              </a:spcBef>
              <a:spcAft>
                <a:spcPts val="0"/>
              </a:spcAft>
              <a:buSzPts val="3000"/>
              <a:buNone/>
              <a:defRPr sz="3000"/>
            </a:lvl8pPr>
            <a:lvl9pPr lvl="8" algn="l" rtl="0">
              <a:spcBef>
                <a:spcPts val="0"/>
              </a:spcBef>
              <a:spcAft>
                <a:spcPts val="0"/>
              </a:spcAft>
              <a:buSzPts val="3000"/>
              <a:buNone/>
              <a:defRPr sz="3000"/>
            </a:lvl9pPr>
          </a:lstStyle>
          <a:p>
            <a:r>
              <a:t>xx%</a:t>
            </a:r>
          </a:p>
        </p:txBody>
      </p:sp>
      <p:sp>
        <p:nvSpPr>
          <p:cNvPr id="584" name="Google Shape;584;p13"/>
          <p:cNvSpPr txBox="1">
            <a:spLocks noGrp="1"/>
          </p:cNvSpPr>
          <p:nvPr>
            <p:ph type="subTitle" idx="13"/>
          </p:nvPr>
        </p:nvSpPr>
        <p:spPr>
          <a:xfrm>
            <a:off x="5532475" y="3202550"/>
            <a:ext cx="28914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585" name="Google Shape;585;p13"/>
          <p:cNvSpPr txBox="1">
            <a:spLocks noGrp="1"/>
          </p:cNvSpPr>
          <p:nvPr>
            <p:ph type="subTitle" idx="14"/>
          </p:nvPr>
        </p:nvSpPr>
        <p:spPr>
          <a:xfrm>
            <a:off x="4791000" y="3657000"/>
            <a:ext cx="3633000" cy="361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6" name="Google Shape;586;p13"/>
          <p:cNvSpPr txBox="1">
            <a:spLocks noGrp="1"/>
          </p:cNvSpPr>
          <p:nvPr>
            <p:ph type="title" idx="15" hasCustomPrompt="1"/>
          </p:nvPr>
        </p:nvSpPr>
        <p:spPr>
          <a:xfrm>
            <a:off x="4797775" y="3202545"/>
            <a:ext cx="734700" cy="447600"/>
          </a:xfrm>
          <a:prstGeom prst="rect">
            <a:avLst/>
          </a:prstGeom>
          <a:solidFill>
            <a:schemeClr val="lt2"/>
          </a:solidFill>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algn="l" rtl="0">
              <a:spcBef>
                <a:spcPts val="0"/>
              </a:spcBef>
              <a:spcAft>
                <a:spcPts val="0"/>
              </a:spcAft>
              <a:buSzPts val="3000"/>
              <a:buNone/>
              <a:defRPr sz="3000"/>
            </a:lvl2pPr>
            <a:lvl3pPr lvl="2" algn="l" rtl="0">
              <a:spcBef>
                <a:spcPts val="0"/>
              </a:spcBef>
              <a:spcAft>
                <a:spcPts val="0"/>
              </a:spcAft>
              <a:buSzPts val="3000"/>
              <a:buNone/>
              <a:defRPr sz="3000"/>
            </a:lvl3pPr>
            <a:lvl4pPr lvl="3" algn="l" rtl="0">
              <a:spcBef>
                <a:spcPts val="0"/>
              </a:spcBef>
              <a:spcAft>
                <a:spcPts val="0"/>
              </a:spcAft>
              <a:buSzPts val="3000"/>
              <a:buNone/>
              <a:defRPr sz="3000"/>
            </a:lvl4pPr>
            <a:lvl5pPr lvl="4" algn="l" rtl="0">
              <a:spcBef>
                <a:spcPts val="0"/>
              </a:spcBef>
              <a:spcAft>
                <a:spcPts val="0"/>
              </a:spcAft>
              <a:buSzPts val="3000"/>
              <a:buNone/>
              <a:defRPr sz="3000"/>
            </a:lvl5pPr>
            <a:lvl6pPr lvl="5" algn="l" rtl="0">
              <a:spcBef>
                <a:spcPts val="0"/>
              </a:spcBef>
              <a:spcAft>
                <a:spcPts val="0"/>
              </a:spcAft>
              <a:buSzPts val="3000"/>
              <a:buNone/>
              <a:defRPr sz="3000"/>
            </a:lvl6pPr>
            <a:lvl7pPr lvl="6" algn="l" rtl="0">
              <a:spcBef>
                <a:spcPts val="0"/>
              </a:spcBef>
              <a:spcAft>
                <a:spcPts val="0"/>
              </a:spcAft>
              <a:buSzPts val="3000"/>
              <a:buNone/>
              <a:defRPr sz="3000"/>
            </a:lvl7pPr>
            <a:lvl8pPr lvl="7" algn="l" rtl="0">
              <a:spcBef>
                <a:spcPts val="0"/>
              </a:spcBef>
              <a:spcAft>
                <a:spcPts val="0"/>
              </a:spcAft>
              <a:buSzPts val="3000"/>
              <a:buNone/>
              <a:defRPr sz="3000"/>
            </a:lvl8pPr>
            <a:lvl9pPr lvl="8" algn="l" rtl="0">
              <a:spcBef>
                <a:spcPts val="0"/>
              </a:spcBef>
              <a:spcAft>
                <a:spcPts val="0"/>
              </a:spcAft>
              <a:buSzPts val="3000"/>
              <a:buNone/>
              <a:defRPr sz="3000"/>
            </a:lvl9pPr>
          </a:lstStyle>
          <a:p>
            <a:r>
              <a:t>xx%</a:t>
            </a:r>
          </a:p>
        </p:txBody>
      </p:sp>
      <p:grpSp>
        <p:nvGrpSpPr>
          <p:cNvPr id="587" name="Google Shape;587;p13"/>
          <p:cNvGrpSpPr/>
          <p:nvPr/>
        </p:nvGrpSpPr>
        <p:grpSpPr>
          <a:xfrm>
            <a:off x="-7" y="117416"/>
            <a:ext cx="8941384" cy="4905859"/>
            <a:chOff x="-7" y="117416"/>
            <a:chExt cx="8941384" cy="4905859"/>
          </a:xfrm>
        </p:grpSpPr>
        <p:grpSp>
          <p:nvGrpSpPr>
            <p:cNvPr id="588" name="Google Shape;588;p13"/>
            <p:cNvGrpSpPr/>
            <p:nvPr/>
          </p:nvGrpSpPr>
          <p:grpSpPr>
            <a:xfrm>
              <a:off x="-7" y="4797050"/>
              <a:ext cx="1266969" cy="226225"/>
              <a:chOff x="-7" y="167200"/>
              <a:chExt cx="1266969" cy="226225"/>
            </a:xfrm>
          </p:grpSpPr>
          <p:sp>
            <p:nvSpPr>
              <p:cNvPr id="589" name="Google Shape;589;p13"/>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13"/>
            <p:cNvSpPr/>
            <p:nvPr/>
          </p:nvSpPr>
          <p:spPr>
            <a:xfrm>
              <a:off x="8608176" y="4514350"/>
              <a:ext cx="333201" cy="33304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1861082" y="117416"/>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93"/>
        <p:cNvGrpSpPr/>
        <p:nvPr/>
      </p:nvGrpSpPr>
      <p:grpSpPr>
        <a:xfrm>
          <a:off x="0" y="0"/>
          <a:ext cx="0" cy="0"/>
          <a:chOff x="0" y="0"/>
          <a:chExt cx="0" cy="0"/>
        </a:xfrm>
      </p:grpSpPr>
      <p:grpSp>
        <p:nvGrpSpPr>
          <p:cNvPr id="594" name="Google Shape;594;p14"/>
          <p:cNvGrpSpPr/>
          <p:nvPr/>
        </p:nvGrpSpPr>
        <p:grpSpPr>
          <a:xfrm flipH="1">
            <a:off x="0" y="-161849"/>
            <a:ext cx="9144000" cy="5467198"/>
            <a:chOff x="0" y="-171451"/>
            <a:chExt cx="9144000" cy="5467198"/>
          </a:xfrm>
        </p:grpSpPr>
        <p:grpSp>
          <p:nvGrpSpPr>
            <p:cNvPr id="595" name="Google Shape;595;p14"/>
            <p:cNvGrpSpPr/>
            <p:nvPr/>
          </p:nvGrpSpPr>
          <p:grpSpPr>
            <a:xfrm>
              <a:off x="0" y="135850"/>
              <a:ext cx="9144000" cy="4654700"/>
              <a:chOff x="12075" y="212050"/>
              <a:chExt cx="9144000" cy="4654700"/>
            </a:xfrm>
          </p:grpSpPr>
          <p:grpSp>
            <p:nvGrpSpPr>
              <p:cNvPr id="596" name="Google Shape;596;p14"/>
              <p:cNvGrpSpPr/>
              <p:nvPr/>
            </p:nvGrpSpPr>
            <p:grpSpPr>
              <a:xfrm>
                <a:off x="12075" y="212050"/>
                <a:ext cx="9144000" cy="1396425"/>
                <a:chOff x="12075" y="212050"/>
                <a:chExt cx="9144000" cy="1396425"/>
              </a:xfrm>
            </p:grpSpPr>
            <p:cxnSp>
              <p:nvCxnSpPr>
                <p:cNvPr id="597" name="Google Shape;597;p14"/>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98" name="Google Shape;598;p14"/>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99" name="Google Shape;599;p14"/>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00" name="Google Shape;600;p14"/>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01" name="Google Shape;601;p14"/>
              <p:cNvGrpSpPr/>
              <p:nvPr/>
            </p:nvGrpSpPr>
            <p:grpSpPr>
              <a:xfrm>
                <a:off x="12075" y="2073925"/>
                <a:ext cx="9144000" cy="1396425"/>
                <a:chOff x="12075" y="212050"/>
                <a:chExt cx="9144000" cy="1396425"/>
              </a:xfrm>
            </p:grpSpPr>
            <p:cxnSp>
              <p:nvCxnSpPr>
                <p:cNvPr id="602" name="Google Shape;602;p14"/>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03" name="Google Shape;603;p14"/>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04" name="Google Shape;604;p14"/>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05" name="Google Shape;605;p14"/>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06" name="Google Shape;606;p14"/>
              <p:cNvGrpSpPr/>
              <p:nvPr/>
            </p:nvGrpSpPr>
            <p:grpSpPr>
              <a:xfrm>
                <a:off x="12075" y="3935800"/>
                <a:ext cx="9144000" cy="930950"/>
                <a:chOff x="12075" y="212050"/>
                <a:chExt cx="9144000" cy="930950"/>
              </a:xfrm>
            </p:grpSpPr>
            <p:cxnSp>
              <p:nvCxnSpPr>
                <p:cNvPr id="607" name="Google Shape;607;p14"/>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08" name="Google Shape;608;p14"/>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09" name="Google Shape;609;p14"/>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610" name="Google Shape;610;p14"/>
            <p:cNvGrpSpPr/>
            <p:nvPr/>
          </p:nvGrpSpPr>
          <p:grpSpPr>
            <a:xfrm>
              <a:off x="213575" y="-171451"/>
              <a:ext cx="8855100" cy="5467198"/>
              <a:chOff x="213575" y="-171451"/>
              <a:chExt cx="8855100" cy="5467198"/>
            </a:xfrm>
          </p:grpSpPr>
          <p:grpSp>
            <p:nvGrpSpPr>
              <p:cNvPr id="611" name="Google Shape;611;p14"/>
              <p:cNvGrpSpPr/>
              <p:nvPr/>
            </p:nvGrpSpPr>
            <p:grpSpPr>
              <a:xfrm rot="5400000">
                <a:off x="-192674" y="234798"/>
                <a:ext cx="5467198" cy="4654700"/>
                <a:chOff x="12075" y="444775"/>
                <a:chExt cx="9144000" cy="4654700"/>
              </a:xfrm>
            </p:grpSpPr>
            <p:grpSp>
              <p:nvGrpSpPr>
                <p:cNvPr id="612" name="Google Shape;612;p14"/>
                <p:cNvGrpSpPr/>
                <p:nvPr/>
              </p:nvGrpSpPr>
              <p:grpSpPr>
                <a:xfrm>
                  <a:off x="12075" y="444775"/>
                  <a:ext cx="9144000" cy="1396425"/>
                  <a:chOff x="12075" y="444775"/>
                  <a:chExt cx="9144000" cy="1396425"/>
                </a:xfrm>
              </p:grpSpPr>
              <p:cxnSp>
                <p:nvCxnSpPr>
                  <p:cNvPr id="613" name="Google Shape;613;p1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14" name="Google Shape;614;p1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15" name="Google Shape;615;p1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16" name="Google Shape;616;p1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17" name="Google Shape;617;p14"/>
                <p:cNvGrpSpPr/>
                <p:nvPr/>
              </p:nvGrpSpPr>
              <p:grpSpPr>
                <a:xfrm>
                  <a:off x="12075" y="2306650"/>
                  <a:ext cx="9144000" cy="1396425"/>
                  <a:chOff x="12075" y="444775"/>
                  <a:chExt cx="9144000" cy="1396425"/>
                </a:xfrm>
              </p:grpSpPr>
              <p:cxnSp>
                <p:nvCxnSpPr>
                  <p:cNvPr id="618" name="Google Shape;618;p1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19" name="Google Shape;619;p1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20" name="Google Shape;620;p1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21" name="Google Shape;621;p1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22" name="Google Shape;622;p14"/>
                <p:cNvGrpSpPr/>
                <p:nvPr/>
              </p:nvGrpSpPr>
              <p:grpSpPr>
                <a:xfrm>
                  <a:off x="12075" y="4168525"/>
                  <a:ext cx="9144000" cy="930950"/>
                  <a:chOff x="12075" y="444775"/>
                  <a:chExt cx="9144000" cy="930950"/>
                </a:xfrm>
              </p:grpSpPr>
              <p:cxnSp>
                <p:nvCxnSpPr>
                  <p:cNvPr id="623" name="Google Shape;623;p1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24" name="Google Shape;624;p1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25" name="Google Shape;625;p1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626" name="Google Shape;626;p14"/>
              <p:cNvGrpSpPr/>
              <p:nvPr/>
            </p:nvGrpSpPr>
            <p:grpSpPr>
              <a:xfrm rot="5400000">
                <a:off x="4473201" y="700273"/>
                <a:ext cx="5467198" cy="3723750"/>
                <a:chOff x="12075" y="1375725"/>
                <a:chExt cx="9144000" cy="3723750"/>
              </a:xfrm>
            </p:grpSpPr>
            <p:grpSp>
              <p:nvGrpSpPr>
                <p:cNvPr id="627" name="Google Shape;627;p14"/>
                <p:cNvGrpSpPr/>
                <p:nvPr/>
              </p:nvGrpSpPr>
              <p:grpSpPr>
                <a:xfrm>
                  <a:off x="12075" y="1375725"/>
                  <a:ext cx="9144000" cy="465475"/>
                  <a:chOff x="12075" y="1375725"/>
                  <a:chExt cx="9144000" cy="465475"/>
                </a:xfrm>
              </p:grpSpPr>
              <p:cxnSp>
                <p:nvCxnSpPr>
                  <p:cNvPr id="628" name="Google Shape;628;p1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29" name="Google Shape;629;p1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30" name="Google Shape;630;p14"/>
                <p:cNvGrpSpPr/>
                <p:nvPr/>
              </p:nvGrpSpPr>
              <p:grpSpPr>
                <a:xfrm>
                  <a:off x="12075" y="2306650"/>
                  <a:ext cx="9144000" cy="1396425"/>
                  <a:chOff x="12075" y="444775"/>
                  <a:chExt cx="9144000" cy="1396425"/>
                </a:xfrm>
              </p:grpSpPr>
              <p:cxnSp>
                <p:nvCxnSpPr>
                  <p:cNvPr id="631" name="Google Shape;631;p1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32" name="Google Shape;632;p1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33" name="Google Shape;633;p1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34" name="Google Shape;634;p1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35" name="Google Shape;635;p14"/>
                <p:cNvGrpSpPr/>
                <p:nvPr/>
              </p:nvGrpSpPr>
              <p:grpSpPr>
                <a:xfrm>
                  <a:off x="12075" y="4168525"/>
                  <a:ext cx="9144000" cy="930950"/>
                  <a:chOff x="12075" y="444775"/>
                  <a:chExt cx="9144000" cy="930950"/>
                </a:xfrm>
              </p:grpSpPr>
              <p:cxnSp>
                <p:nvCxnSpPr>
                  <p:cNvPr id="636" name="Google Shape;636;p1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37" name="Google Shape;637;p1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38" name="Google Shape;638;p1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639" name="Google Shape;639;p14"/>
          <p:cNvSpPr txBox="1">
            <a:spLocks noGrp="1"/>
          </p:cNvSpPr>
          <p:nvPr>
            <p:ph type="title"/>
          </p:nvPr>
        </p:nvSpPr>
        <p:spPr>
          <a:xfrm>
            <a:off x="1226425" y="3100300"/>
            <a:ext cx="6691200" cy="661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2"/>
              </a:buClr>
              <a:buSzPts val="3000"/>
              <a:buNone/>
              <a:defRPr/>
            </a:lvl1pPr>
            <a:lvl2pPr lvl="1" algn="ctr" rtl="0">
              <a:spcBef>
                <a:spcPts val="0"/>
              </a:spcBef>
              <a:spcAft>
                <a:spcPts val="0"/>
              </a:spcAft>
              <a:buClr>
                <a:schemeClr val="dk2"/>
              </a:buClr>
              <a:buSzPts val="3000"/>
              <a:buNone/>
              <a:defRPr sz="3000">
                <a:solidFill>
                  <a:schemeClr val="dk2"/>
                </a:solidFill>
              </a:defRPr>
            </a:lvl2pPr>
            <a:lvl3pPr lvl="2" algn="ctr" rtl="0">
              <a:spcBef>
                <a:spcPts val="0"/>
              </a:spcBef>
              <a:spcAft>
                <a:spcPts val="0"/>
              </a:spcAft>
              <a:buClr>
                <a:schemeClr val="dk2"/>
              </a:buClr>
              <a:buSzPts val="3000"/>
              <a:buNone/>
              <a:defRPr sz="3000">
                <a:solidFill>
                  <a:schemeClr val="dk2"/>
                </a:solidFill>
              </a:defRPr>
            </a:lvl3pPr>
            <a:lvl4pPr lvl="3" algn="ctr" rtl="0">
              <a:spcBef>
                <a:spcPts val="0"/>
              </a:spcBef>
              <a:spcAft>
                <a:spcPts val="0"/>
              </a:spcAft>
              <a:buClr>
                <a:schemeClr val="dk2"/>
              </a:buClr>
              <a:buSzPts val="3000"/>
              <a:buNone/>
              <a:defRPr sz="3000">
                <a:solidFill>
                  <a:schemeClr val="dk2"/>
                </a:solidFill>
              </a:defRPr>
            </a:lvl4pPr>
            <a:lvl5pPr lvl="4" algn="ctr" rtl="0">
              <a:spcBef>
                <a:spcPts val="0"/>
              </a:spcBef>
              <a:spcAft>
                <a:spcPts val="0"/>
              </a:spcAft>
              <a:buClr>
                <a:schemeClr val="dk2"/>
              </a:buClr>
              <a:buSzPts val="3000"/>
              <a:buNone/>
              <a:defRPr sz="3000">
                <a:solidFill>
                  <a:schemeClr val="dk2"/>
                </a:solidFill>
              </a:defRPr>
            </a:lvl5pPr>
            <a:lvl6pPr lvl="5" algn="ctr" rtl="0">
              <a:spcBef>
                <a:spcPts val="0"/>
              </a:spcBef>
              <a:spcAft>
                <a:spcPts val="0"/>
              </a:spcAft>
              <a:buClr>
                <a:schemeClr val="dk2"/>
              </a:buClr>
              <a:buSzPts val="3000"/>
              <a:buNone/>
              <a:defRPr sz="3000">
                <a:solidFill>
                  <a:schemeClr val="dk2"/>
                </a:solidFill>
              </a:defRPr>
            </a:lvl6pPr>
            <a:lvl7pPr lvl="6" algn="ctr" rtl="0">
              <a:spcBef>
                <a:spcPts val="0"/>
              </a:spcBef>
              <a:spcAft>
                <a:spcPts val="0"/>
              </a:spcAft>
              <a:buClr>
                <a:schemeClr val="dk2"/>
              </a:buClr>
              <a:buSzPts val="3000"/>
              <a:buNone/>
              <a:defRPr sz="3000">
                <a:solidFill>
                  <a:schemeClr val="dk2"/>
                </a:solidFill>
              </a:defRPr>
            </a:lvl7pPr>
            <a:lvl8pPr lvl="7" algn="ctr" rtl="0">
              <a:spcBef>
                <a:spcPts val="0"/>
              </a:spcBef>
              <a:spcAft>
                <a:spcPts val="0"/>
              </a:spcAft>
              <a:buClr>
                <a:schemeClr val="dk2"/>
              </a:buClr>
              <a:buSzPts val="3000"/>
              <a:buNone/>
              <a:defRPr sz="3000">
                <a:solidFill>
                  <a:schemeClr val="dk2"/>
                </a:solidFill>
              </a:defRPr>
            </a:lvl8pPr>
            <a:lvl9pPr lvl="8" algn="ctr" rtl="0">
              <a:spcBef>
                <a:spcPts val="0"/>
              </a:spcBef>
              <a:spcAft>
                <a:spcPts val="0"/>
              </a:spcAft>
              <a:buClr>
                <a:schemeClr val="dk2"/>
              </a:buClr>
              <a:buSzPts val="3000"/>
              <a:buNone/>
              <a:defRPr sz="3000">
                <a:solidFill>
                  <a:schemeClr val="dk2"/>
                </a:solidFill>
              </a:defRPr>
            </a:lvl9pPr>
          </a:lstStyle>
          <a:p>
            <a:endParaRPr/>
          </a:p>
        </p:txBody>
      </p:sp>
      <p:sp>
        <p:nvSpPr>
          <p:cNvPr id="640" name="Google Shape;640;p14"/>
          <p:cNvSpPr txBox="1">
            <a:spLocks noGrp="1"/>
          </p:cNvSpPr>
          <p:nvPr>
            <p:ph type="subTitle" idx="1"/>
          </p:nvPr>
        </p:nvSpPr>
        <p:spPr>
          <a:xfrm>
            <a:off x="1226400" y="1126425"/>
            <a:ext cx="6691200" cy="1863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641" name="Google Shape;641;p14"/>
          <p:cNvGrpSpPr/>
          <p:nvPr/>
        </p:nvGrpSpPr>
        <p:grpSpPr>
          <a:xfrm>
            <a:off x="-7" y="117416"/>
            <a:ext cx="8941384" cy="4905859"/>
            <a:chOff x="-7" y="117416"/>
            <a:chExt cx="8941384" cy="4905859"/>
          </a:xfrm>
        </p:grpSpPr>
        <p:grpSp>
          <p:nvGrpSpPr>
            <p:cNvPr id="642" name="Google Shape;642;p14"/>
            <p:cNvGrpSpPr/>
            <p:nvPr/>
          </p:nvGrpSpPr>
          <p:grpSpPr>
            <a:xfrm>
              <a:off x="-7" y="4797050"/>
              <a:ext cx="1266969" cy="226225"/>
              <a:chOff x="-7" y="167200"/>
              <a:chExt cx="1266969" cy="226225"/>
            </a:xfrm>
          </p:grpSpPr>
          <p:sp>
            <p:nvSpPr>
              <p:cNvPr id="643" name="Google Shape;643;p14"/>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4"/>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5" name="Google Shape;645;p14"/>
            <p:cNvSpPr/>
            <p:nvPr/>
          </p:nvSpPr>
          <p:spPr>
            <a:xfrm>
              <a:off x="8608176" y="4514350"/>
              <a:ext cx="333201" cy="33304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4"/>
            <p:cNvSpPr/>
            <p:nvPr/>
          </p:nvSpPr>
          <p:spPr>
            <a:xfrm>
              <a:off x="1861082" y="117416"/>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647"/>
        <p:cNvGrpSpPr/>
        <p:nvPr/>
      </p:nvGrpSpPr>
      <p:grpSpPr>
        <a:xfrm>
          <a:off x="0" y="0"/>
          <a:ext cx="0" cy="0"/>
          <a:chOff x="0" y="0"/>
          <a:chExt cx="0" cy="0"/>
        </a:xfrm>
      </p:grpSpPr>
      <p:grpSp>
        <p:nvGrpSpPr>
          <p:cNvPr id="648" name="Google Shape;648;p15"/>
          <p:cNvGrpSpPr/>
          <p:nvPr/>
        </p:nvGrpSpPr>
        <p:grpSpPr>
          <a:xfrm flipH="1">
            <a:off x="0" y="-161849"/>
            <a:ext cx="9144000" cy="5467198"/>
            <a:chOff x="0" y="-171451"/>
            <a:chExt cx="9144000" cy="5467198"/>
          </a:xfrm>
        </p:grpSpPr>
        <p:grpSp>
          <p:nvGrpSpPr>
            <p:cNvPr id="649" name="Google Shape;649;p15"/>
            <p:cNvGrpSpPr/>
            <p:nvPr/>
          </p:nvGrpSpPr>
          <p:grpSpPr>
            <a:xfrm>
              <a:off x="0" y="135850"/>
              <a:ext cx="9144000" cy="4654700"/>
              <a:chOff x="12075" y="212050"/>
              <a:chExt cx="9144000" cy="4654700"/>
            </a:xfrm>
          </p:grpSpPr>
          <p:grpSp>
            <p:nvGrpSpPr>
              <p:cNvPr id="650" name="Google Shape;650;p15"/>
              <p:cNvGrpSpPr/>
              <p:nvPr/>
            </p:nvGrpSpPr>
            <p:grpSpPr>
              <a:xfrm>
                <a:off x="12075" y="212050"/>
                <a:ext cx="9144000" cy="1396425"/>
                <a:chOff x="12075" y="212050"/>
                <a:chExt cx="9144000" cy="1396425"/>
              </a:xfrm>
            </p:grpSpPr>
            <p:cxnSp>
              <p:nvCxnSpPr>
                <p:cNvPr id="651" name="Google Shape;651;p15"/>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52" name="Google Shape;652;p15"/>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53" name="Google Shape;653;p15"/>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54" name="Google Shape;654;p15"/>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55" name="Google Shape;655;p15"/>
              <p:cNvGrpSpPr/>
              <p:nvPr/>
            </p:nvGrpSpPr>
            <p:grpSpPr>
              <a:xfrm>
                <a:off x="12075" y="2073925"/>
                <a:ext cx="9144000" cy="1396425"/>
                <a:chOff x="12075" y="212050"/>
                <a:chExt cx="9144000" cy="1396425"/>
              </a:xfrm>
            </p:grpSpPr>
            <p:cxnSp>
              <p:nvCxnSpPr>
                <p:cNvPr id="656" name="Google Shape;656;p15"/>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57" name="Google Shape;657;p15"/>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58" name="Google Shape;658;p15"/>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59" name="Google Shape;659;p15"/>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60" name="Google Shape;660;p15"/>
              <p:cNvGrpSpPr/>
              <p:nvPr/>
            </p:nvGrpSpPr>
            <p:grpSpPr>
              <a:xfrm>
                <a:off x="12075" y="3935800"/>
                <a:ext cx="9144000" cy="930950"/>
                <a:chOff x="12075" y="212050"/>
                <a:chExt cx="9144000" cy="930950"/>
              </a:xfrm>
            </p:grpSpPr>
            <p:cxnSp>
              <p:nvCxnSpPr>
                <p:cNvPr id="661" name="Google Shape;661;p15"/>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62" name="Google Shape;662;p15"/>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63" name="Google Shape;663;p15"/>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664" name="Google Shape;664;p15"/>
            <p:cNvGrpSpPr/>
            <p:nvPr/>
          </p:nvGrpSpPr>
          <p:grpSpPr>
            <a:xfrm>
              <a:off x="213575" y="-171451"/>
              <a:ext cx="8855100" cy="5467198"/>
              <a:chOff x="213575" y="-171451"/>
              <a:chExt cx="8855100" cy="5467198"/>
            </a:xfrm>
          </p:grpSpPr>
          <p:grpSp>
            <p:nvGrpSpPr>
              <p:cNvPr id="665" name="Google Shape;665;p15"/>
              <p:cNvGrpSpPr/>
              <p:nvPr/>
            </p:nvGrpSpPr>
            <p:grpSpPr>
              <a:xfrm rot="5400000">
                <a:off x="-192674" y="234798"/>
                <a:ext cx="5467198" cy="4654700"/>
                <a:chOff x="12075" y="444775"/>
                <a:chExt cx="9144000" cy="4654700"/>
              </a:xfrm>
            </p:grpSpPr>
            <p:grpSp>
              <p:nvGrpSpPr>
                <p:cNvPr id="666" name="Google Shape;666;p15"/>
                <p:cNvGrpSpPr/>
                <p:nvPr/>
              </p:nvGrpSpPr>
              <p:grpSpPr>
                <a:xfrm>
                  <a:off x="12075" y="444775"/>
                  <a:ext cx="9144000" cy="1396425"/>
                  <a:chOff x="12075" y="444775"/>
                  <a:chExt cx="9144000" cy="1396425"/>
                </a:xfrm>
              </p:grpSpPr>
              <p:cxnSp>
                <p:nvCxnSpPr>
                  <p:cNvPr id="667" name="Google Shape;667;p15"/>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68" name="Google Shape;668;p15"/>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69" name="Google Shape;669;p1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70" name="Google Shape;670;p15"/>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71" name="Google Shape;671;p15"/>
                <p:cNvGrpSpPr/>
                <p:nvPr/>
              </p:nvGrpSpPr>
              <p:grpSpPr>
                <a:xfrm>
                  <a:off x="12075" y="2306650"/>
                  <a:ext cx="9144000" cy="1396425"/>
                  <a:chOff x="12075" y="444775"/>
                  <a:chExt cx="9144000" cy="1396425"/>
                </a:xfrm>
              </p:grpSpPr>
              <p:cxnSp>
                <p:nvCxnSpPr>
                  <p:cNvPr id="672" name="Google Shape;672;p15"/>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73" name="Google Shape;673;p15"/>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74" name="Google Shape;674;p1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75" name="Google Shape;675;p15"/>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76" name="Google Shape;676;p15"/>
                <p:cNvGrpSpPr/>
                <p:nvPr/>
              </p:nvGrpSpPr>
              <p:grpSpPr>
                <a:xfrm>
                  <a:off x="12075" y="4168525"/>
                  <a:ext cx="9144000" cy="930950"/>
                  <a:chOff x="12075" y="444775"/>
                  <a:chExt cx="9144000" cy="930950"/>
                </a:xfrm>
              </p:grpSpPr>
              <p:cxnSp>
                <p:nvCxnSpPr>
                  <p:cNvPr id="677" name="Google Shape;677;p15"/>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78" name="Google Shape;678;p15"/>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79" name="Google Shape;679;p1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680" name="Google Shape;680;p15"/>
              <p:cNvGrpSpPr/>
              <p:nvPr/>
            </p:nvGrpSpPr>
            <p:grpSpPr>
              <a:xfrm rot="5400000">
                <a:off x="4473201" y="700273"/>
                <a:ext cx="5467198" cy="3723750"/>
                <a:chOff x="12075" y="1375725"/>
                <a:chExt cx="9144000" cy="3723750"/>
              </a:xfrm>
            </p:grpSpPr>
            <p:grpSp>
              <p:nvGrpSpPr>
                <p:cNvPr id="681" name="Google Shape;681;p15"/>
                <p:cNvGrpSpPr/>
                <p:nvPr/>
              </p:nvGrpSpPr>
              <p:grpSpPr>
                <a:xfrm>
                  <a:off x="12075" y="1375725"/>
                  <a:ext cx="9144000" cy="465475"/>
                  <a:chOff x="12075" y="1375725"/>
                  <a:chExt cx="9144000" cy="465475"/>
                </a:xfrm>
              </p:grpSpPr>
              <p:cxnSp>
                <p:nvCxnSpPr>
                  <p:cNvPr id="682" name="Google Shape;682;p1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83" name="Google Shape;683;p15"/>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84" name="Google Shape;684;p15"/>
                <p:cNvGrpSpPr/>
                <p:nvPr/>
              </p:nvGrpSpPr>
              <p:grpSpPr>
                <a:xfrm>
                  <a:off x="12075" y="2306650"/>
                  <a:ext cx="9144000" cy="1396425"/>
                  <a:chOff x="12075" y="444775"/>
                  <a:chExt cx="9144000" cy="1396425"/>
                </a:xfrm>
              </p:grpSpPr>
              <p:cxnSp>
                <p:nvCxnSpPr>
                  <p:cNvPr id="685" name="Google Shape;685;p15"/>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86" name="Google Shape;686;p15"/>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87" name="Google Shape;687;p1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88" name="Google Shape;688;p15"/>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89" name="Google Shape;689;p15"/>
                <p:cNvGrpSpPr/>
                <p:nvPr/>
              </p:nvGrpSpPr>
              <p:grpSpPr>
                <a:xfrm>
                  <a:off x="12075" y="4168525"/>
                  <a:ext cx="9144000" cy="930950"/>
                  <a:chOff x="12075" y="444775"/>
                  <a:chExt cx="9144000" cy="930950"/>
                </a:xfrm>
              </p:grpSpPr>
              <p:cxnSp>
                <p:nvCxnSpPr>
                  <p:cNvPr id="690" name="Google Shape;690;p15"/>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91" name="Google Shape;691;p15"/>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92" name="Google Shape;692;p1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693" name="Google Shape;693;p15"/>
          <p:cNvSpPr txBox="1">
            <a:spLocks noGrp="1"/>
          </p:cNvSpPr>
          <p:nvPr>
            <p:ph type="title"/>
          </p:nvPr>
        </p:nvSpPr>
        <p:spPr>
          <a:xfrm>
            <a:off x="720000" y="1092013"/>
            <a:ext cx="3519600" cy="1843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algn="l" rtl="0">
              <a:spcBef>
                <a:spcPts val="0"/>
              </a:spcBef>
              <a:spcAft>
                <a:spcPts val="0"/>
              </a:spcAft>
              <a:buSzPts val="3500"/>
              <a:buNone/>
              <a:defRPr/>
            </a:lvl2pPr>
            <a:lvl3pPr lvl="2" algn="l" rtl="0">
              <a:spcBef>
                <a:spcPts val="0"/>
              </a:spcBef>
              <a:spcAft>
                <a:spcPts val="0"/>
              </a:spcAft>
              <a:buSzPts val="3500"/>
              <a:buNone/>
              <a:defRPr/>
            </a:lvl3pPr>
            <a:lvl4pPr lvl="3" algn="l" rtl="0">
              <a:spcBef>
                <a:spcPts val="0"/>
              </a:spcBef>
              <a:spcAft>
                <a:spcPts val="0"/>
              </a:spcAft>
              <a:buSzPts val="3500"/>
              <a:buNone/>
              <a:defRPr/>
            </a:lvl4pPr>
            <a:lvl5pPr lvl="4" algn="l" rtl="0">
              <a:spcBef>
                <a:spcPts val="0"/>
              </a:spcBef>
              <a:spcAft>
                <a:spcPts val="0"/>
              </a:spcAft>
              <a:buSzPts val="3500"/>
              <a:buNone/>
              <a:defRPr/>
            </a:lvl5pPr>
            <a:lvl6pPr lvl="5" algn="l" rtl="0">
              <a:spcBef>
                <a:spcPts val="0"/>
              </a:spcBef>
              <a:spcAft>
                <a:spcPts val="0"/>
              </a:spcAft>
              <a:buSzPts val="3500"/>
              <a:buNone/>
              <a:defRPr/>
            </a:lvl6pPr>
            <a:lvl7pPr lvl="6" algn="l" rtl="0">
              <a:spcBef>
                <a:spcPts val="0"/>
              </a:spcBef>
              <a:spcAft>
                <a:spcPts val="0"/>
              </a:spcAft>
              <a:buSzPts val="3500"/>
              <a:buNone/>
              <a:defRPr/>
            </a:lvl7pPr>
            <a:lvl8pPr lvl="7" algn="l" rtl="0">
              <a:spcBef>
                <a:spcPts val="0"/>
              </a:spcBef>
              <a:spcAft>
                <a:spcPts val="0"/>
              </a:spcAft>
              <a:buSzPts val="3500"/>
              <a:buNone/>
              <a:defRPr/>
            </a:lvl8pPr>
            <a:lvl9pPr lvl="8" algn="l" rtl="0">
              <a:spcBef>
                <a:spcPts val="0"/>
              </a:spcBef>
              <a:spcAft>
                <a:spcPts val="0"/>
              </a:spcAft>
              <a:buSzPts val="3500"/>
              <a:buNone/>
              <a:defRPr/>
            </a:lvl9pPr>
          </a:lstStyle>
          <a:p>
            <a:endParaRPr/>
          </a:p>
        </p:txBody>
      </p:sp>
      <p:sp>
        <p:nvSpPr>
          <p:cNvPr id="694" name="Google Shape;694;p15"/>
          <p:cNvSpPr txBox="1">
            <a:spLocks noGrp="1"/>
          </p:cNvSpPr>
          <p:nvPr>
            <p:ph type="subTitle" idx="1"/>
          </p:nvPr>
        </p:nvSpPr>
        <p:spPr>
          <a:xfrm>
            <a:off x="720000" y="2935188"/>
            <a:ext cx="3519600" cy="1116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5" name="Google Shape;695;p15"/>
          <p:cNvSpPr>
            <a:spLocks noGrp="1"/>
          </p:cNvSpPr>
          <p:nvPr>
            <p:ph type="pic" idx="2"/>
          </p:nvPr>
        </p:nvSpPr>
        <p:spPr>
          <a:xfrm>
            <a:off x="5520775" y="533863"/>
            <a:ext cx="2910000" cy="4075800"/>
          </a:xfrm>
          <a:prstGeom prst="roundRect">
            <a:avLst>
              <a:gd name="adj" fmla="val 6529"/>
            </a:avLst>
          </a:prstGeom>
          <a:noFill/>
          <a:ln w="9525" cap="flat" cmpd="sng">
            <a:solidFill>
              <a:schemeClr val="dk2"/>
            </a:solidFill>
            <a:prstDash val="solid"/>
            <a:round/>
            <a:headEnd type="none" w="sm" len="sm"/>
            <a:tailEnd type="none" w="sm" len="sm"/>
          </a:ln>
        </p:spPr>
      </p:sp>
      <p:grpSp>
        <p:nvGrpSpPr>
          <p:cNvPr id="696" name="Google Shape;696;p15"/>
          <p:cNvGrpSpPr/>
          <p:nvPr/>
        </p:nvGrpSpPr>
        <p:grpSpPr>
          <a:xfrm>
            <a:off x="-7" y="167200"/>
            <a:ext cx="8952587" cy="4867172"/>
            <a:chOff x="-7" y="167200"/>
            <a:chExt cx="8952587" cy="4867172"/>
          </a:xfrm>
        </p:grpSpPr>
        <p:grpSp>
          <p:nvGrpSpPr>
            <p:cNvPr id="697" name="Google Shape;697;p15"/>
            <p:cNvGrpSpPr/>
            <p:nvPr/>
          </p:nvGrpSpPr>
          <p:grpSpPr>
            <a:xfrm>
              <a:off x="-7" y="167200"/>
              <a:ext cx="1266969" cy="226225"/>
              <a:chOff x="-7" y="167200"/>
              <a:chExt cx="1266969" cy="226225"/>
            </a:xfrm>
          </p:grpSpPr>
          <p:sp>
            <p:nvSpPr>
              <p:cNvPr id="698" name="Google Shape;698;p15"/>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0" name="Google Shape;700;p15"/>
            <p:cNvGrpSpPr/>
            <p:nvPr/>
          </p:nvGrpSpPr>
          <p:grpSpPr>
            <a:xfrm>
              <a:off x="4890282" y="4643609"/>
              <a:ext cx="4062298" cy="390763"/>
              <a:chOff x="4890282" y="4643609"/>
              <a:chExt cx="4062298" cy="390763"/>
            </a:xfrm>
          </p:grpSpPr>
          <p:sp>
            <p:nvSpPr>
              <p:cNvPr id="701" name="Google Shape;701;p15"/>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5"/>
              <p:cNvSpPr/>
              <p:nvPr/>
            </p:nvSpPr>
            <p:spPr>
              <a:xfrm>
                <a:off x="4890282" y="4751143"/>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703"/>
        <p:cNvGrpSpPr/>
        <p:nvPr/>
      </p:nvGrpSpPr>
      <p:grpSpPr>
        <a:xfrm>
          <a:off x="0" y="0"/>
          <a:ext cx="0" cy="0"/>
          <a:chOff x="0" y="0"/>
          <a:chExt cx="0" cy="0"/>
        </a:xfrm>
      </p:grpSpPr>
      <p:grpSp>
        <p:nvGrpSpPr>
          <p:cNvPr id="704" name="Google Shape;704;p16"/>
          <p:cNvGrpSpPr/>
          <p:nvPr/>
        </p:nvGrpSpPr>
        <p:grpSpPr>
          <a:xfrm flipH="1">
            <a:off x="0" y="-161849"/>
            <a:ext cx="9144000" cy="5467198"/>
            <a:chOff x="0" y="-171451"/>
            <a:chExt cx="9144000" cy="5467198"/>
          </a:xfrm>
        </p:grpSpPr>
        <p:grpSp>
          <p:nvGrpSpPr>
            <p:cNvPr id="705" name="Google Shape;705;p16"/>
            <p:cNvGrpSpPr/>
            <p:nvPr/>
          </p:nvGrpSpPr>
          <p:grpSpPr>
            <a:xfrm>
              <a:off x="0" y="135850"/>
              <a:ext cx="9144000" cy="4654700"/>
              <a:chOff x="12075" y="212050"/>
              <a:chExt cx="9144000" cy="4654700"/>
            </a:xfrm>
          </p:grpSpPr>
          <p:grpSp>
            <p:nvGrpSpPr>
              <p:cNvPr id="706" name="Google Shape;706;p16"/>
              <p:cNvGrpSpPr/>
              <p:nvPr/>
            </p:nvGrpSpPr>
            <p:grpSpPr>
              <a:xfrm>
                <a:off x="12075" y="212050"/>
                <a:ext cx="9144000" cy="1396425"/>
                <a:chOff x="12075" y="212050"/>
                <a:chExt cx="9144000" cy="1396425"/>
              </a:xfrm>
            </p:grpSpPr>
            <p:cxnSp>
              <p:nvCxnSpPr>
                <p:cNvPr id="707" name="Google Shape;707;p1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08" name="Google Shape;708;p1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09" name="Google Shape;709;p1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10" name="Google Shape;710;p1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11" name="Google Shape;711;p16"/>
              <p:cNvGrpSpPr/>
              <p:nvPr/>
            </p:nvGrpSpPr>
            <p:grpSpPr>
              <a:xfrm>
                <a:off x="12075" y="2073925"/>
                <a:ext cx="9144000" cy="1396425"/>
                <a:chOff x="12075" y="212050"/>
                <a:chExt cx="9144000" cy="1396425"/>
              </a:xfrm>
            </p:grpSpPr>
            <p:cxnSp>
              <p:nvCxnSpPr>
                <p:cNvPr id="712" name="Google Shape;712;p1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13" name="Google Shape;713;p1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14" name="Google Shape;714;p1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15" name="Google Shape;715;p1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16" name="Google Shape;716;p16"/>
              <p:cNvGrpSpPr/>
              <p:nvPr/>
            </p:nvGrpSpPr>
            <p:grpSpPr>
              <a:xfrm>
                <a:off x="12075" y="3935800"/>
                <a:ext cx="9144000" cy="930950"/>
                <a:chOff x="12075" y="212050"/>
                <a:chExt cx="9144000" cy="930950"/>
              </a:xfrm>
            </p:grpSpPr>
            <p:cxnSp>
              <p:nvCxnSpPr>
                <p:cNvPr id="717" name="Google Shape;717;p1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18" name="Google Shape;718;p1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19" name="Google Shape;719;p1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720" name="Google Shape;720;p16"/>
            <p:cNvGrpSpPr/>
            <p:nvPr/>
          </p:nvGrpSpPr>
          <p:grpSpPr>
            <a:xfrm>
              <a:off x="213575" y="-171451"/>
              <a:ext cx="8855100" cy="5467198"/>
              <a:chOff x="213575" y="-171451"/>
              <a:chExt cx="8855100" cy="5467198"/>
            </a:xfrm>
          </p:grpSpPr>
          <p:grpSp>
            <p:nvGrpSpPr>
              <p:cNvPr id="721" name="Google Shape;721;p16"/>
              <p:cNvGrpSpPr/>
              <p:nvPr/>
            </p:nvGrpSpPr>
            <p:grpSpPr>
              <a:xfrm rot="5400000">
                <a:off x="-192674" y="234798"/>
                <a:ext cx="5467198" cy="4654700"/>
                <a:chOff x="12075" y="444775"/>
                <a:chExt cx="9144000" cy="4654700"/>
              </a:xfrm>
            </p:grpSpPr>
            <p:grpSp>
              <p:nvGrpSpPr>
                <p:cNvPr id="722" name="Google Shape;722;p16"/>
                <p:cNvGrpSpPr/>
                <p:nvPr/>
              </p:nvGrpSpPr>
              <p:grpSpPr>
                <a:xfrm>
                  <a:off x="12075" y="444775"/>
                  <a:ext cx="9144000" cy="1396425"/>
                  <a:chOff x="12075" y="444775"/>
                  <a:chExt cx="9144000" cy="1396425"/>
                </a:xfrm>
              </p:grpSpPr>
              <p:cxnSp>
                <p:nvCxnSpPr>
                  <p:cNvPr id="723" name="Google Shape;723;p1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24" name="Google Shape;724;p1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25" name="Google Shape;725;p1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26" name="Google Shape;726;p1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27" name="Google Shape;727;p16"/>
                <p:cNvGrpSpPr/>
                <p:nvPr/>
              </p:nvGrpSpPr>
              <p:grpSpPr>
                <a:xfrm>
                  <a:off x="12075" y="2306650"/>
                  <a:ext cx="9144000" cy="1396425"/>
                  <a:chOff x="12075" y="444775"/>
                  <a:chExt cx="9144000" cy="1396425"/>
                </a:xfrm>
              </p:grpSpPr>
              <p:cxnSp>
                <p:nvCxnSpPr>
                  <p:cNvPr id="728" name="Google Shape;728;p1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29" name="Google Shape;729;p1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30" name="Google Shape;730;p1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31" name="Google Shape;731;p1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32" name="Google Shape;732;p16"/>
                <p:cNvGrpSpPr/>
                <p:nvPr/>
              </p:nvGrpSpPr>
              <p:grpSpPr>
                <a:xfrm>
                  <a:off x="12075" y="4168525"/>
                  <a:ext cx="9144000" cy="930950"/>
                  <a:chOff x="12075" y="444775"/>
                  <a:chExt cx="9144000" cy="930950"/>
                </a:xfrm>
              </p:grpSpPr>
              <p:cxnSp>
                <p:nvCxnSpPr>
                  <p:cNvPr id="733" name="Google Shape;733;p1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34" name="Google Shape;734;p1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35" name="Google Shape;735;p1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736" name="Google Shape;736;p16"/>
              <p:cNvGrpSpPr/>
              <p:nvPr/>
            </p:nvGrpSpPr>
            <p:grpSpPr>
              <a:xfrm rot="5400000">
                <a:off x="4473201" y="700273"/>
                <a:ext cx="5467198" cy="3723750"/>
                <a:chOff x="12075" y="1375725"/>
                <a:chExt cx="9144000" cy="3723750"/>
              </a:xfrm>
            </p:grpSpPr>
            <p:grpSp>
              <p:nvGrpSpPr>
                <p:cNvPr id="737" name="Google Shape;737;p16"/>
                <p:cNvGrpSpPr/>
                <p:nvPr/>
              </p:nvGrpSpPr>
              <p:grpSpPr>
                <a:xfrm>
                  <a:off x="12075" y="1375725"/>
                  <a:ext cx="9144000" cy="465475"/>
                  <a:chOff x="12075" y="1375725"/>
                  <a:chExt cx="9144000" cy="465475"/>
                </a:xfrm>
              </p:grpSpPr>
              <p:cxnSp>
                <p:nvCxnSpPr>
                  <p:cNvPr id="738" name="Google Shape;738;p1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39" name="Google Shape;739;p1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40" name="Google Shape;740;p16"/>
                <p:cNvGrpSpPr/>
                <p:nvPr/>
              </p:nvGrpSpPr>
              <p:grpSpPr>
                <a:xfrm>
                  <a:off x="12075" y="2306650"/>
                  <a:ext cx="9144000" cy="1396425"/>
                  <a:chOff x="12075" y="444775"/>
                  <a:chExt cx="9144000" cy="1396425"/>
                </a:xfrm>
              </p:grpSpPr>
              <p:cxnSp>
                <p:nvCxnSpPr>
                  <p:cNvPr id="741" name="Google Shape;741;p1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42" name="Google Shape;742;p1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43" name="Google Shape;743;p1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44" name="Google Shape;744;p1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45" name="Google Shape;745;p16"/>
                <p:cNvGrpSpPr/>
                <p:nvPr/>
              </p:nvGrpSpPr>
              <p:grpSpPr>
                <a:xfrm>
                  <a:off x="12075" y="4168525"/>
                  <a:ext cx="9144000" cy="930950"/>
                  <a:chOff x="12075" y="444775"/>
                  <a:chExt cx="9144000" cy="930950"/>
                </a:xfrm>
              </p:grpSpPr>
              <p:cxnSp>
                <p:nvCxnSpPr>
                  <p:cNvPr id="746" name="Google Shape;746;p1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47" name="Google Shape;747;p1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48" name="Google Shape;748;p1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749" name="Google Shape;749;p16"/>
          <p:cNvGrpSpPr/>
          <p:nvPr/>
        </p:nvGrpSpPr>
        <p:grpSpPr>
          <a:xfrm>
            <a:off x="-7" y="167200"/>
            <a:ext cx="8952587" cy="4867172"/>
            <a:chOff x="-7" y="167200"/>
            <a:chExt cx="8952587" cy="4867172"/>
          </a:xfrm>
        </p:grpSpPr>
        <p:grpSp>
          <p:nvGrpSpPr>
            <p:cNvPr id="750" name="Google Shape;750;p16"/>
            <p:cNvGrpSpPr/>
            <p:nvPr/>
          </p:nvGrpSpPr>
          <p:grpSpPr>
            <a:xfrm>
              <a:off x="-7" y="167200"/>
              <a:ext cx="1266969" cy="226225"/>
              <a:chOff x="-7" y="167200"/>
              <a:chExt cx="1266969" cy="226225"/>
            </a:xfrm>
          </p:grpSpPr>
          <p:sp>
            <p:nvSpPr>
              <p:cNvPr id="751" name="Google Shape;751;p16"/>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3" name="Google Shape;753;p16"/>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6"/>
          <p:cNvSpPr txBox="1">
            <a:spLocks noGrp="1"/>
          </p:cNvSpPr>
          <p:nvPr>
            <p:ph type="title"/>
          </p:nvPr>
        </p:nvSpPr>
        <p:spPr>
          <a:xfrm>
            <a:off x="893125" y="1508550"/>
            <a:ext cx="2697600" cy="1063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algn="l" rtl="0">
              <a:spcBef>
                <a:spcPts val="0"/>
              </a:spcBef>
              <a:spcAft>
                <a:spcPts val="0"/>
              </a:spcAft>
              <a:buSzPts val="3500"/>
              <a:buNone/>
              <a:defRPr/>
            </a:lvl2pPr>
            <a:lvl3pPr lvl="2" algn="l" rtl="0">
              <a:spcBef>
                <a:spcPts val="0"/>
              </a:spcBef>
              <a:spcAft>
                <a:spcPts val="0"/>
              </a:spcAft>
              <a:buSzPts val="3500"/>
              <a:buNone/>
              <a:defRPr/>
            </a:lvl3pPr>
            <a:lvl4pPr lvl="3" algn="l" rtl="0">
              <a:spcBef>
                <a:spcPts val="0"/>
              </a:spcBef>
              <a:spcAft>
                <a:spcPts val="0"/>
              </a:spcAft>
              <a:buSzPts val="3500"/>
              <a:buNone/>
              <a:defRPr/>
            </a:lvl4pPr>
            <a:lvl5pPr lvl="4" algn="l" rtl="0">
              <a:spcBef>
                <a:spcPts val="0"/>
              </a:spcBef>
              <a:spcAft>
                <a:spcPts val="0"/>
              </a:spcAft>
              <a:buSzPts val="3500"/>
              <a:buNone/>
              <a:defRPr/>
            </a:lvl5pPr>
            <a:lvl6pPr lvl="5" algn="l" rtl="0">
              <a:spcBef>
                <a:spcPts val="0"/>
              </a:spcBef>
              <a:spcAft>
                <a:spcPts val="0"/>
              </a:spcAft>
              <a:buSzPts val="3500"/>
              <a:buNone/>
              <a:defRPr/>
            </a:lvl6pPr>
            <a:lvl7pPr lvl="6" algn="l" rtl="0">
              <a:spcBef>
                <a:spcPts val="0"/>
              </a:spcBef>
              <a:spcAft>
                <a:spcPts val="0"/>
              </a:spcAft>
              <a:buSzPts val="3500"/>
              <a:buNone/>
              <a:defRPr/>
            </a:lvl7pPr>
            <a:lvl8pPr lvl="7" algn="l" rtl="0">
              <a:spcBef>
                <a:spcPts val="0"/>
              </a:spcBef>
              <a:spcAft>
                <a:spcPts val="0"/>
              </a:spcAft>
              <a:buSzPts val="3500"/>
              <a:buNone/>
              <a:defRPr/>
            </a:lvl8pPr>
            <a:lvl9pPr lvl="8" algn="l" rtl="0">
              <a:spcBef>
                <a:spcPts val="0"/>
              </a:spcBef>
              <a:spcAft>
                <a:spcPts val="0"/>
              </a:spcAft>
              <a:buSzPts val="3500"/>
              <a:buNone/>
              <a:defRPr/>
            </a:lvl9pPr>
          </a:lstStyle>
          <a:p>
            <a:endParaRPr/>
          </a:p>
        </p:txBody>
      </p:sp>
      <p:sp>
        <p:nvSpPr>
          <p:cNvPr id="755" name="Google Shape;755;p16"/>
          <p:cNvSpPr txBox="1">
            <a:spLocks noGrp="1"/>
          </p:cNvSpPr>
          <p:nvPr>
            <p:ph type="subTitle" idx="1"/>
          </p:nvPr>
        </p:nvSpPr>
        <p:spPr>
          <a:xfrm>
            <a:off x="893125" y="2571750"/>
            <a:ext cx="2697600" cy="106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756"/>
        <p:cNvGrpSpPr/>
        <p:nvPr/>
      </p:nvGrpSpPr>
      <p:grpSpPr>
        <a:xfrm>
          <a:off x="0" y="0"/>
          <a:ext cx="0" cy="0"/>
          <a:chOff x="0" y="0"/>
          <a:chExt cx="0" cy="0"/>
        </a:xfrm>
      </p:grpSpPr>
      <p:grpSp>
        <p:nvGrpSpPr>
          <p:cNvPr id="757" name="Google Shape;757;p17"/>
          <p:cNvGrpSpPr/>
          <p:nvPr/>
        </p:nvGrpSpPr>
        <p:grpSpPr>
          <a:xfrm flipH="1">
            <a:off x="0" y="-161849"/>
            <a:ext cx="9144000" cy="5467198"/>
            <a:chOff x="0" y="-171451"/>
            <a:chExt cx="9144000" cy="5467198"/>
          </a:xfrm>
        </p:grpSpPr>
        <p:grpSp>
          <p:nvGrpSpPr>
            <p:cNvPr id="758" name="Google Shape;758;p17"/>
            <p:cNvGrpSpPr/>
            <p:nvPr/>
          </p:nvGrpSpPr>
          <p:grpSpPr>
            <a:xfrm>
              <a:off x="0" y="135850"/>
              <a:ext cx="9144000" cy="4654700"/>
              <a:chOff x="12075" y="212050"/>
              <a:chExt cx="9144000" cy="4654700"/>
            </a:xfrm>
          </p:grpSpPr>
          <p:grpSp>
            <p:nvGrpSpPr>
              <p:cNvPr id="759" name="Google Shape;759;p17"/>
              <p:cNvGrpSpPr/>
              <p:nvPr/>
            </p:nvGrpSpPr>
            <p:grpSpPr>
              <a:xfrm>
                <a:off x="12075" y="212050"/>
                <a:ext cx="9144000" cy="1396425"/>
                <a:chOff x="12075" y="212050"/>
                <a:chExt cx="9144000" cy="1396425"/>
              </a:xfrm>
            </p:grpSpPr>
            <p:cxnSp>
              <p:nvCxnSpPr>
                <p:cNvPr id="760" name="Google Shape;760;p1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61" name="Google Shape;761;p1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62" name="Google Shape;762;p1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63" name="Google Shape;763;p17"/>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64" name="Google Shape;764;p17"/>
              <p:cNvGrpSpPr/>
              <p:nvPr/>
            </p:nvGrpSpPr>
            <p:grpSpPr>
              <a:xfrm>
                <a:off x="12075" y="2073925"/>
                <a:ext cx="9144000" cy="1396425"/>
                <a:chOff x="12075" y="212050"/>
                <a:chExt cx="9144000" cy="1396425"/>
              </a:xfrm>
            </p:grpSpPr>
            <p:cxnSp>
              <p:nvCxnSpPr>
                <p:cNvPr id="765" name="Google Shape;765;p1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66" name="Google Shape;766;p1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67" name="Google Shape;767;p1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68" name="Google Shape;768;p17"/>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69" name="Google Shape;769;p17"/>
              <p:cNvGrpSpPr/>
              <p:nvPr/>
            </p:nvGrpSpPr>
            <p:grpSpPr>
              <a:xfrm>
                <a:off x="12075" y="3935800"/>
                <a:ext cx="9144000" cy="930950"/>
                <a:chOff x="12075" y="212050"/>
                <a:chExt cx="9144000" cy="930950"/>
              </a:xfrm>
            </p:grpSpPr>
            <p:cxnSp>
              <p:nvCxnSpPr>
                <p:cNvPr id="770" name="Google Shape;770;p1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71" name="Google Shape;771;p1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72" name="Google Shape;772;p1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773" name="Google Shape;773;p17"/>
            <p:cNvGrpSpPr/>
            <p:nvPr/>
          </p:nvGrpSpPr>
          <p:grpSpPr>
            <a:xfrm>
              <a:off x="213575" y="-171451"/>
              <a:ext cx="8855100" cy="5467198"/>
              <a:chOff x="213575" y="-171451"/>
              <a:chExt cx="8855100" cy="5467198"/>
            </a:xfrm>
          </p:grpSpPr>
          <p:grpSp>
            <p:nvGrpSpPr>
              <p:cNvPr id="774" name="Google Shape;774;p17"/>
              <p:cNvGrpSpPr/>
              <p:nvPr/>
            </p:nvGrpSpPr>
            <p:grpSpPr>
              <a:xfrm rot="5400000">
                <a:off x="-192674" y="234798"/>
                <a:ext cx="5467198" cy="4654700"/>
                <a:chOff x="12075" y="444775"/>
                <a:chExt cx="9144000" cy="4654700"/>
              </a:xfrm>
            </p:grpSpPr>
            <p:grpSp>
              <p:nvGrpSpPr>
                <p:cNvPr id="775" name="Google Shape;775;p17"/>
                <p:cNvGrpSpPr/>
                <p:nvPr/>
              </p:nvGrpSpPr>
              <p:grpSpPr>
                <a:xfrm>
                  <a:off x="12075" y="444775"/>
                  <a:ext cx="9144000" cy="1396425"/>
                  <a:chOff x="12075" y="444775"/>
                  <a:chExt cx="9144000" cy="1396425"/>
                </a:xfrm>
              </p:grpSpPr>
              <p:cxnSp>
                <p:nvCxnSpPr>
                  <p:cNvPr id="776" name="Google Shape;776;p1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77" name="Google Shape;777;p1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78" name="Google Shape;778;p1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79" name="Google Shape;779;p1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80" name="Google Shape;780;p17"/>
                <p:cNvGrpSpPr/>
                <p:nvPr/>
              </p:nvGrpSpPr>
              <p:grpSpPr>
                <a:xfrm>
                  <a:off x="12075" y="2306650"/>
                  <a:ext cx="9144000" cy="1396425"/>
                  <a:chOff x="12075" y="444775"/>
                  <a:chExt cx="9144000" cy="1396425"/>
                </a:xfrm>
              </p:grpSpPr>
              <p:cxnSp>
                <p:nvCxnSpPr>
                  <p:cNvPr id="781" name="Google Shape;781;p1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82" name="Google Shape;782;p1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83" name="Google Shape;783;p1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84" name="Google Shape;784;p1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85" name="Google Shape;785;p17"/>
                <p:cNvGrpSpPr/>
                <p:nvPr/>
              </p:nvGrpSpPr>
              <p:grpSpPr>
                <a:xfrm>
                  <a:off x="12075" y="4168525"/>
                  <a:ext cx="9144000" cy="930950"/>
                  <a:chOff x="12075" y="444775"/>
                  <a:chExt cx="9144000" cy="930950"/>
                </a:xfrm>
              </p:grpSpPr>
              <p:cxnSp>
                <p:nvCxnSpPr>
                  <p:cNvPr id="786" name="Google Shape;786;p1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87" name="Google Shape;787;p1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88" name="Google Shape;788;p1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789" name="Google Shape;789;p17"/>
              <p:cNvGrpSpPr/>
              <p:nvPr/>
            </p:nvGrpSpPr>
            <p:grpSpPr>
              <a:xfrm rot="5400000">
                <a:off x="4473201" y="700273"/>
                <a:ext cx="5467198" cy="3723750"/>
                <a:chOff x="12075" y="1375725"/>
                <a:chExt cx="9144000" cy="3723750"/>
              </a:xfrm>
            </p:grpSpPr>
            <p:grpSp>
              <p:nvGrpSpPr>
                <p:cNvPr id="790" name="Google Shape;790;p17"/>
                <p:cNvGrpSpPr/>
                <p:nvPr/>
              </p:nvGrpSpPr>
              <p:grpSpPr>
                <a:xfrm>
                  <a:off x="12075" y="1375725"/>
                  <a:ext cx="9144000" cy="465475"/>
                  <a:chOff x="12075" y="1375725"/>
                  <a:chExt cx="9144000" cy="465475"/>
                </a:xfrm>
              </p:grpSpPr>
              <p:cxnSp>
                <p:nvCxnSpPr>
                  <p:cNvPr id="791" name="Google Shape;791;p1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92" name="Google Shape;792;p1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93" name="Google Shape;793;p17"/>
                <p:cNvGrpSpPr/>
                <p:nvPr/>
              </p:nvGrpSpPr>
              <p:grpSpPr>
                <a:xfrm>
                  <a:off x="12075" y="2306650"/>
                  <a:ext cx="9144000" cy="1396425"/>
                  <a:chOff x="12075" y="444775"/>
                  <a:chExt cx="9144000" cy="1396425"/>
                </a:xfrm>
              </p:grpSpPr>
              <p:cxnSp>
                <p:nvCxnSpPr>
                  <p:cNvPr id="794" name="Google Shape;794;p1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95" name="Google Shape;795;p1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96" name="Google Shape;796;p1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97" name="Google Shape;797;p1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98" name="Google Shape;798;p17"/>
                <p:cNvGrpSpPr/>
                <p:nvPr/>
              </p:nvGrpSpPr>
              <p:grpSpPr>
                <a:xfrm>
                  <a:off x="12075" y="4168525"/>
                  <a:ext cx="9144000" cy="930950"/>
                  <a:chOff x="12075" y="444775"/>
                  <a:chExt cx="9144000" cy="930950"/>
                </a:xfrm>
              </p:grpSpPr>
              <p:cxnSp>
                <p:nvCxnSpPr>
                  <p:cNvPr id="799" name="Google Shape;799;p1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00" name="Google Shape;800;p1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01" name="Google Shape;801;p1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802" name="Google Shape;802;p17"/>
          <p:cNvGrpSpPr/>
          <p:nvPr/>
        </p:nvGrpSpPr>
        <p:grpSpPr>
          <a:xfrm>
            <a:off x="-7" y="117416"/>
            <a:ext cx="8941384" cy="4905859"/>
            <a:chOff x="-7" y="117416"/>
            <a:chExt cx="8941384" cy="4905859"/>
          </a:xfrm>
        </p:grpSpPr>
        <p:grpSp>
          <p:nvGrpSpPr>
            <p:cNvPr id="803" name="Google Shape;803;p17"/>
            <p:cNvGrpSpPr/>
            <p:nvPr/>
          </p:nvGrpSpPr>
          <p:grpSpPr>
            <a:xfrm>
              <a:off x="-7" y="4797050"/>
              <a:ext cx="1266969" cy="226225"/>
              <a:chOff x="-7" y="167200"/>
              <a:chExt cx="1266969" cy="226225"/>
            </a:xfrm>
          </p:grpSpPr>
          <p:sp>
            <p:nvSpPr>
              <p:cNvPr id="804" name="Google Shape;804;p17"/>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7"/>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6" name="Google Shape;806;p17"/>
            <p:cNvSpPr/>
            <p:nvPr/>
          </p:nvSpPr>
          <p:spPr>
            <a:xfrm>
              <a:off x="8608176" y="4514350"/>
              <a:ext cx="333201" cy="33304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7"/>
            <p:cNvSpPr/>
            <p:nvPr/>
          </p:nvSpPr>
          <p:spPr>
            <a:xfrm>
              <a:off x="1861082" y="117416"/>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8" name="Google Shape;808;p17"/>
          <p:cNvSpPr txBox="1">
            <a:spLocks noGrp="1"/>
          </p:cNvSpPr>
          <p:nvPr>
            <p:ph type="title"/>
          </p:nvPr>
        </p:nvSpPr>
        <p:spPr>
          <a:xfrm>
            <a:off x="5516826" y="1395925"/>
            <a:ext cx="2668200" cy="1060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09" name="Google Shape;809;p17"/>
          <p:cNvSpPr txBox="1">
            <a:spLocks noGrp="1"/>
          </p:cNvSpPr>
          <p:nvPr>
            <p:ph type="subTitle" idx="1"/>
          </p:nvPr>
        </p:nvSpPr>
        <p:spPr>
          <a:xfrm>
            <a:off x="5516953" y="2456725"/>
            <a:ext cx="2668200" cy="1080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810"/>
        <p:cNvGrpSpPr/>
        <p:nvPr/>
      </p:nvGrpSpPr>
      <p:grpSpPr>
        <a:xfrm>
          <a:off x="0" y="0"/>
          <a:ext cx="0" cy="0"/>
          <a:chOff x="0" y="0"/>
          <a:chExt cx="0" cy="0"/>
        </a:xfrm>
      </p:grpSpPr>
      <p:grpSp>
        <p:nvGrpSpPr>
          <p:cNvPr id="811" name="Google Shape;811;p18"/>
          <p:cNvGrpSpPr/>
          <p:nvPr/>
        </p:nvGrpSpPr>
        <p:grpSpPr>
          <a:xfrm flipH="1">
            <a:off x="0" y="-161849"/>
            <a:ext cx="9144000" cy="5467198"/>
            <a:chOff x="0" y="-171451"/>
            <a:chExt cx="9144000" cy="5467198"/>
          </a:xfrm>
        </p:grpSpPr>
        <p:grpSp>
          <p:nvGrpSpPr>
            <p:cNvPr id="812" name="Google Shape;812;p18"/>
            <p:cNvGrpSpPr/>
            <p:nvPr/>
          </p:nvGrpSpPr>
          <p:grpSpPr>
            <a:xfrm>
              <a:off x="0" y="135850"/>
              <a:ext cx="9144000" cy="4654700"/>
              <a:chOff x="12075" y="212050"/>
              <a:chExt cx="9144000" cy="4654700"/>
            </a:xfrm>
          </p:grpSpPr>
          <p:grpSp>
            <p:nvGrpSpPr>
              <p:cNvPr id="813" name="Google Shape;813;p18"/>
              <p:cNvGrpSpPr/>
              <p:nvPr/>
            </p:nvGrpSpPr>
            <p:grpSpPr>
              <a:xfrm>
                <a:off x="12075" y="212050"/>
                <a:ext cx="9144000" cy="1396425"/>
                <a:chOff x="12075" y="212050"/>
                <a:chExt cx="9144000" cy="1396425"/>
              </a:xfrm>
            </p:grpSpPr>
            <p:cxnSp>
              <p:nvCxnSpPr>
                <p:cNvPr id="814" name="Google Shape;814;p18"/>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15" name="Google Shape;815;p18"/>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16" name="Google Shape;816;p18"/>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17" name="Google Shape;817;p18"/>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18" name="Google Shape;818;p18"/>
              <p:cNvGrpSpPr/>
              <p:nvPr/>
            </p:nvGrpSpPr>
            <p:grpSpPr>
              <a:xfrm>
                <a:off x="12075" y="2073925"/>
                <a:ext cx="9144000" cy="1396425"/>
                <a:chOff x="12075" y="212050"/>
                <a:chExt cx="9144000" cy="1396425"/>
              </a:xfrm>
            </p:grpSpPr>
            <p:cxnSp>
              <p:nvCxnSpPr>
                <p:cNvPr id="819" name="Google Shape;819;p18"/>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20" name="Google Shape;820;p18"/>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21" name="Google Shape;821;p18"/>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22" name="Google Shape;822;p18"/>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23" name="Google Shape;823;p18"/>
              <p:cNvGrpSpPr/>
              <p:nvPr/>
            </p:nvGrpSpPr>
            <p:grpSpPr>
              <a:xfrm>
                <a:off x="12075" y="3935800"/>
                <a:ext cx="9144000" cy="930950"/>
                <a:chOff x="12075" y="212050"/>
                <a:chExt cx="9144000" cy="930950"/>
              </a:xfrm>
            </p:grpSpPr>
            <p:cxnSp>
              <p:nvCxnSpPr>
                <p:cNvPr id="824" name="Google Shape;824;p18"/>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25" name="Google Shape;825;p18"/>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26" name="Google Shape;826;p18"/>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827" name="Google Shape;827;p18"/>
            <p:cNvGrpSpPr/>
            <p:nvPr/>
          </p:nvGrpSpPr>
          <p:grpSpPr>
            <a:xfrm>
              <a:off x="213575" y="-171451"/>
              <a:ext cx="8855100" cy="5467198"/>
              <a:chOff x="213575" y="-171451"/>
              <a:chExt cx="8855100" cy="5467198"/>
            </a:xfrm>
          </p:grpSpPr>
          <p:grpSp>
            <p:nvGrpSpPr>
              <p:cNvPr id="828" name="Google Shape;828;p18"/>
              <p:cNvGrpSpPr/>
              <p:nvPr/>
            </p:nvGrpSpPr>
            <p:grpSpPr>
              <a:xfrm rot="5400000">
                <a:off x="-192674" y="234798"/>
                <a:ext cx="5467198" cy="4654700"/>
                <a:chOff x="12075" y="444775"/>
                <a:chExt cx="9144000" cy="4654700"/>
              </a:xfrm>
            </p:grpSpPr>
            <p:grpSp>
              <p:nvGrpSpPr>
                <p:cNvPr id="829" name="Google Shape;829;p18"/>
                <p:cNvGrpSpPr/>
                <p:nvPr/>
              </p:nvGrpSpPr>
              <p:grpSpPr>
                <a:xfrm>
                  <a:off x="12075" y="444775"/>
                  <a:ext cx="9144000" cy="1396425"/>
                  <a:chOff x="12075" y="444775"/>
                  <a:chExt cx="9144000" cy="1396425"/>
                </a:xfrm>
              </p:grpSpPr>
              <p:cxnSp>
                <p:nvCxnSpPr>
                  <p:cNvPr id="830" name="Google Shape;830;p1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31" name="Google Shape;831;p1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32" name="Google Shape;832;p1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33" name="Google Shape;833;p1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34" name="Google Shape;834;p18"/>
                <p:cNvGrpSpPr/>
                <p:nvPr/>
              </p:nvGrpSpPr>
              <p:grpSpPr>
                <a:xfrm>
                  <a:off x="12075" y="2306650"/>
                  <a:ext cx="9144000" cy="1396425"/>
                  <a:chOff x="12075" y="444775"/>
                  <a:chExt cx="9144000" cy="1396425"/>
                </a:xfrm>
              </p:grpSpPr>
              <p:cxnSp>
                <p:nvCxnSpPr>
                  <p:cNvPr id="835" name="Google Shape;835;p1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36" name="Google Shape;836;p1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37" name="Google Shape;837;p1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38" name="Google Shape;838;p1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39" name="Google Shape;839;p18"/>
                <p:cNvGrpSpPr/>
                <p:nvPr/>
              </p:nvGrpSpPr>
              <p:grpSpPr>
                <a:xfrm>
                  <a:off x="12075" y="4168525"/>
                  <a:ext cx="9144000" cy="930950"/>
                  <a:chOff x="12075" y="444775"/>
                  <a:chExt cx="9144000" cy="930950"/>
                </a:xfrm>
              </p:grpSpPr>
              <p:cxnSp>
                <p:nvCxnSpPr>
                  <p:cNvPr id="840" name="Google Shape;840;p1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41" name="Google Shape;841;p1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42" name="Google Shape;842;p1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843" name="Google Shape;843;p18"/>
              <p:cNvGrpSpPr/>
              <p:nvPr/>
            </p:nvGrpSpPr>
            <p:grpSpPr>
              <a:xfrm rot="5400000">
                <a:off x="4473201" y="700273"/>
                <a:ext cx="5467198" cy="3723750"/>
                <a:chOff x="12075" y="1375725"/>
                <a:chExt cx="9144000" cy="3723750"/>
              </a:xfrm>
            </p:grpSpPr>
            <p:grpSp>
              <p:nvGrpSpPr>
                <p:cNvPr id="844" name="Google Shape;844;p18"/>
                <p:cNvGrpSpPr/>
                <p:nvPr/>
              </p:nvGrpSpPr>
              <p:grpSpPr>
                <a:xfrm>
                  <a:off x="12075" y="1375725"/>
                  <a:ext cx="9144000" cy="465475"/>
                  <a:chOff x="12075" y="1375725"/>
                  <a:chExt cx="9144000" cy="465475"/>
                </a:xfrm>
              </p:grpSpPr>
              <p:cxnSp>
                <p:nvCxnSpPr>
                  <p:cNvPr id="845" name="Google Shape;845;p1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46" name="Google Shape;846;p1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47" name="Google Shape;847;p18"/>
                <p:cNvGrpSpPr/>
                <p:nvPr/>
              </p:nvGrpSpPr>
              <p:grpSpPr>
                <a:xfrm>
                  <a:off x="12075" y="2306650"/>
                  <a:ext cx="9144000" cy="1396425"/>
                  <a:chOff x="12075" y="444775"/>
                  <a:chExt cx="9144000" cy="1396425"/>
                </a:xfrm>
              </p:grpSpPr>
              <p:cxnSp>
                <p:nvCxnSpPr>
                  <p:cNvPr id="848" name="Google Shape;848;p1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49" name="Google Shape;849;p1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50" name="Google Shape;850;p1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51" name="Google Shape;851;p1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52" name="Google Shape;852;p18"/>
                <p:cNvGrpSpPr/>
                <p:nvPr/>
              </p:nvGrpSpPr>
              <p:grpSpPr>
                <a:xfrm>
                  <a:off x="12075" y="4168525"/>
                  <a:ext cx="9144000" cy="930950"/>
                  <a:chOff x="12075" y="444775"/>
                  <a:chExt cx="9144000" cy="930950"/>
                </a:xfrm>
              </p:grpSpPr>
              <p:cxnSp>
                <p:nvCxnSpPr>
                  <p:cNvPr id="853" name="Google Shape;853;p1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54" name="Google Shape;854;p1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55" name="Google Shape;855;p1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856" name="Google Shape;856;p18"/>
          <p:cNvSpPr txBox="1">
            <a:spLocks noGrp="1"/>
          </p:cNvSpPr>
          <p:nvPr>
            <p:ph type="title"/>
          </p:nvPr>
        </p:nvSpPr>
        <p:spPr>
          <a:xfrm>
            <a:off x="713225" y="2448213"/>
            <a:ext cx="44724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57" name="Google Shape;857;p18"/>
          <p:cNvSpPr txBox="1">
            <a:spLocks noGrp="1"/>
          </p:cNvSpPr>
          <p:nvPr>
            <p:ph type="title" idx="2" hasCustomPrompt="1"/>
          </p:nvPr>
        </p:nvSpPr>
        <p:spPr>
          <a:xfrm>
            <a:off x="2208275" y="1423663"/>
            <a:ext cx="1482300" cy="7704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58" name="Google Shape;858;p18"/>
          <p:cNvSpPr txBox="1">
            <a:spLocks noGrp="1"/>
          </p:cNvSpPr>
          <p:nvPr>
            <p:ph type="subTitle" idx="1"/>
          </p:nvPr>
        </p:nvSpPr>
        <p:spPr>
          <a:xfrm>
            <a:off x="713225" y="3344838"/>
            <a:ext cx="4472400" cy="37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859" name="Google Shape;859;p18"/>
          <p:cNvGrpSpPr/>
          <p:nvPr/>
        </p:nvGrpSpPr>
        <p:grpSpPr>
          <a:xfrm flipH="1">
            <a:off x="173907" y="92498"/>
            <a:ext cx="8795602" cy="4945088"/>
            <a:chOff x="173907" y="92498"/>
            <a:chExt cx="8795602" cy="4945088"/>
          </a:xfrm>
        </p:grpSpPr>
        <p:grpSp>
          <p:nvGrpSpPr>
            <p:cNvPr id="860" name="Google Shape;860;p18"/>
            <p:cNvGrpSpPr/>
            <p:nvPr/>
          </p:nvGrpSpPr>
          <p:grpSpPr>
            <a:xfrm>
              <a:off x="8918459" y="243592"/>
              <a:ext cx="51049" cy="774142"/>
              <a:chOff x="8211712" y="2037146"/>
              <a:chExt cx="34742" cy="526950"/>
            </a:xfrm>
          </p:grpSpPr>
          <p:sp>
            <p:nvSpPr>
              <p:cNvPr id="861" name="Google Shape;861;p18"/>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8"/>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8"/>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8"/>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8" name="Google Shape;868;p18"/>
            <p:cNvGrpSpPr/>
            <p:nvPr/>
          </p:nvGrpSpPr>
          <p:grpSpPr>
            <a:xfrm>
              <a:off x="173907" y="4750539"/>
              <a:ext cx="291257" cy="287046"/>
              <a:chOff x="5456048" y="1794743"/>
              <a:chExt cx="178248" cy="175682"/>
            </a:xfrm>
          </p:grpSpPr>
          <p:sp>
            <p:nvSpPr>
              <p:cNvPr id="869" name="Google Shape;869;p18"/>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8"/>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1" name="Google Shape;871;p18"/>
            <p:cNvSpPr/>
            <p:nvPr/>
          </p:nvSpPr>
          <p:spPr>
            <a:xfrm rot="-123321">
              <a:off x="7897400" y="47687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873"/>
        <p:cNvGrpSpPr/>
        <p:nvPr/>
      </p:nvGrpSpPr>
      <p:grpSpPr>
        <a:xfrm>
          <a:off x="0" y="0"/>
          <a:ext cx="0" cy="0"/>
          <a:chOff x="0" y="0"/>
          <a:chExt cx="0" cy="0"/>
        </a:xfrm>
      </p:grpSpPr>
      <p:grpSp>
        <p:nvGrpSpPr>
          <p:cNvPr id="874" name="Google Shape;874;p19"/>
          <p:cNvGrpSpPr/>
          <p:nvPr/>
        </p:nvGrpSpPr>
        <p:grpSpPr>
          <a:xfrm flipH="1">
            <a:off x="0" y="-161849"/>
            <a:ext cx="9144000" cy="5467198"/>
            <a:chOff x="0" y="-171451"/>
            <a:chExt cx="9144000" cy="5467198"/>
          </a:xfrm>
        </p:grpSpPr>
        <p:grpSp>
          <p:nvGrpSpPr>
            <p:cNvPr id="875" name="Google Shape;875;p19"/>
            <p:cNvGrpSpPr/>
            <p:nvPr/>
          </p:nvGrpSpPr>
          <p:grpSpPr>
            <a:xfrm>
              <a:off x="0" y="135850"/>
              <a:ext cx="9144000" cy="4654700"/>
              <a:chOff x="12075" y="212050"/>
              <a:chExt cx="9144000" cy="4654700"/>
            </a:xfrm>
          </p:grpSpPr>
          <p:grpSp>
            <p:nvGrpSpPr>
              <p:cNvPr id="876" name="Google Shape;876;p19"/>
              <p:cNvGrpSpPr/>
              <p:nvPr/>
            </p:nvGrpSpPr>
            <p:grpSpPr>
              <a:xfrm>
                <a:off x="12075" y="212050"/>
                <a:ext cx="9144000" cy="1396425"/>
                <a:chOff x="12075" y="212050"/>
                <a:chExt cx="9144000" cy="1396425"/>
              </a:xfrm>
            </p:grpSpPr>
            <p:cxnSp>
              <p:nvCxnSpPr>
                <p:cNvPr id="877" name="Google Shape;877;p1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78" name="Google Shape;878;p1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79" name="Google Shape;879;p1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80" name="Google Shape;880;p19"/>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81" name="Google Shape;881;p19"/>
              <p:cNvGrpSpPr/>
              <p:nvPr/>
            </p:nvGrpSpPr>
            <p:grpSpPr>
              <a:xfrm>
                <a:off x="12075" y="2073925"/>
                <a:ext cx="9144000" cy="1396425"/>
                <a:chOff x="12075" y="212050"/>
                <a:chExt cx="9144000" cy="1396425"/>
              </a:xfrm>
            </p:grpSpPr>
            <p:cxnSp>
              <p:nvCxnSpPr>
                <p:cNvPr id="882" name="Google Shape;882;p1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83" name="Google Shape;883;p1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84" name="Google Shape;884;p1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85" name="Google Shape;885;p19"/>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86" name="Google Shape;886;p19"/>
              <p:cNvGrpSpPr/>
              <p:nvPr/>
            </p:nvGrpSpPr>
            <p:grpSpPr>
              <a:xfrm>
                <a:off x="12075" y="3935800"/>
                <a:ext cx="9144000" cy="930950"/>
                <a:chOff x="12075" y="212050"/>
                <a:chExt cx="9144000" cy="930950"/>
              </a:xfrm>
            </p:grpSpPr>
            <p:cxnSp>
              <p:nvCxnSpPr>
                <p:cNvPr id="887" name="Google Shape;887;p1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88" name="Google Shape;888;p1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89" name="Google Shape;889;p1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890" name="Google Shape;890;p19"/>
            <p:cNvGrpSpPr/>
            <p:nvPr/>
          </p:nvGrpSpPr>
          <p:grpSpPr>
            <a:xfrm>
              <a:off x="213575" y="-171451"/>
              <a:ext cx="8855100" cy="5467198"/>
              <a:chOff x="213575" y="-171451"/>
              <a:chExt cx="8855100" cy="5467198"/>
            </a:xfrm>
          </p:grpSpPr>
          <p:grpSp>
            <p:nvGrpSpPr>
              <p:cNvPr id="891" name="Google Shape;891;p19"/>
              <p:cNvGrpSpPr/>
              <p:nvPr/>
            </p:nvGrpSpPr>
            <p:grpSpPr>
              <a:xfrm rot="5400000">
                <a:off x="-192674" y="234798"/>
                <a:ext cx="5467198" cy="4654700"/>
                <a:chOff x="12075" y="444775"/>
                <a:chExt cx="9144000" cy="4654700"/>
              </a:xfrm>
            </p:grpSpPr>
            <p:grpSp>
              <p:nvGrpSpPr>
                <p:cNvPr id="892" name="Google Shape;892;p19"/>
                <p:cNvGrpSpPr/>
                <p:nvPr/>
              </p:nvGrpSpPr>
              <p:grpSpPr>
                <a:xfrm>
                  <a:off x="12075" y="444775"/>
                  <a:ext cx="9144000" cy="1396425"/>
                  <a:chOff x="12075" y="444775"/>
                  <a:chExt cx="9144000" cy="1396425"/>
                </a:xfrm>
              </p:grpSpPr>
              <p:cxnSp>
                <p:nvCxnSpPr>
                  <p:cNvPr id="893" name="Google Shape;893;p1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94" name="Google Shape;894;p1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95" name="Google Shape;895;p1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96" name="Google Shape;896;p1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97" name="Google Shape;897;p19"/>
                <p:cNvGrpSpPr/>
                <p:nvPr/>
              </p:nvGrpSpPr>
              <p:grpSpPr>
                <a:xfrm>
                  <a:off x="12075" y="2306650"/>
                  <a:ext cx="9144000" cy="1396425"/>
                  <a:chOff x="12075" y="444775"/>
                  <a:chExt cx="9144000" cy="1396425"/>
                </a:xfrm>
              </p:grpSpPr>
              <p:cxnSp>
                <p:nvCxnSpPr>
                  <p:cNvPr id="898" name="Google Shape;898;p1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99" name="Google Shape;899;p1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00" name="Google Shape;900;p1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01" name="Google Shape;901;p1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02" name="Google Shape;902;p19"/>
                <p:cNvGrpSpPr/>
                <p:nvPr/>
              </p:nvGrpSpPr>
              <p:grpSpPr>
                <a:xfrm>
                  <a:off x="12075" y="4168525"/>
                  <a:ext cx="9144000" cy="930950"/>
                  <a:chOff x="12075" y="444775"/>
                  <a:chExt cx="9144000" cy="930950"/>
                </a:xfrm>
              </p:grpSpPr>
              <p:cxnSp>
                <p:nvCxnSpPr>
                  <p:cNvPr id="903" name="Google Shape;903;p1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04" name="Google Shape;904;p1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05" name="Google Shape;905;p1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906" name="Google Shape;906;p19"/>
              <p:cNvGrpSpPr/>
              <p:nvPr/>
            </p:nvGrpSpPr>
            <p:grpSpPr>
              <a:xfrm rot="5400000">
                <a:off x="4473201" y="700273"/>
                <a:ext cx="5467198" cy="3723750"/>
                <a:chOff x="12075" y="1375725"/>
                <a:chExt cx="9144000" cy="3723750"/>
              </a:xfrm>
            </p:grpSpPr>
            <p:grpSp>
              <p:nvGrpSpPr>
                <p:cNvPr id="907" name="Google Shape;907;p19"/>
                <p:cNvGrpSpPr/>
                <p:nvPr/>
              </p:nvGrpSpPr>
              <p:grpSpPr>
                <a:xfrm>
                  <a:off x="12075" y="1375725"/>
                  <a:ext cx="9144000" cy="465475"/>
                  <a:chOff x="12075" y="1375725"/>
                  <a:chExt cx="9144000" cy="465475"/>
                </a:xfrm>
              </p:grpSpPr>
              <p:cxnSp>
                <p:nvCxnSpPr>
                  <p:cNvPr id="908" name="Google Shape;908;p1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09" name="Google Shape;909;p1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10" name="Google Shape;910;p19"/>
                <p:cNvGrpSpPr/>
                <p:nvPr/>
              </p:nvGrpSpPr>
              <p:grpSpPr>
                <a:xfrm>
                  <a:off x="12075" y="2306650"/>
                  <a:ext cx="9144000" cy="1396425"/>
                  <a:chOff x="12075" y="444775"/>
                  <a:chExt cx="9144000" cy="1396425"/>
                </a:xfrm>
              </p:grpSpPr>
              <p:cxnSp>
                <p:nvCxnSpPr>
                  <p:cNvPr id="911" name="Google Shape;911;p1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12" name="Google Shape;912;p1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13" name="Google Shape;913;p1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14" name="Google Shape;914;p1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15" name="Google Shape;915;p19"/>
                <p:cNvGrpSpPr/>
                <p:nvPr/>
              </p:nvGrpSpPr>
              <p:grpSpPr>
                <a:xfrm>
                  <a:off x="12075" y="4168525"/>
                  <a:ext cx="9144000" cy="930950"/>
                  <a:chOff x="12075" y="444775"/>
                  <a:chExt cx="9144000" cy="930950"/>
                </a:xfrm>
              </p:grpSpPr>
              <p:cxnSp>
                <p:nvCxnSpPr>
                  <p:cNvPr id="916" name="Google Shape;916;p1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17" name="Google Shape;917;p1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18" name="Google Shape;918;p1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919" name="Google Shape;91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20" name="Google Shape;920;p19"/>
          <p:cNvSpPr txBox="1">
            <a:spLocks noGrp="1"/>
          </p:cNvSpPr>
          <p:nvPr>
            <p:ph type="subTitle" idx="1"/>
          </p:nvPr>
        </p:nvSpPr>
        <p:spPr>
          <a:xfrm>
            <a:off x="5046566" y="3285624"/>
            <a:ext cx="2500800" cy="101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1" name="Google Shape;921;p19"/>
          <p:cNvSpPr txBox="1">
            <a:spLocks noGrp="1"/>
          </p:cNvSpPr>
          <p:nvPr>
            <p:ph type="subTitle" idx="2"/>
          </p:nvPr>
        </p:nvSpPr>
        <p:spPr>
          <a:xfrm>
            <a:off x="1596634" y="3285624"/>
            <a:ext cx="2500800" cy="101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2" name="Google Shape;922;p19"/>
          <p:cNvSpPr txBox="1">
            <a:spLocks noGrp="1"/>
          </p:cNvSpPr>
          <p:nvPr>
            <p:ph type="subTitle" idx="3"/>
          </p:nvPr>
        </p:nvSpPr>
        <p:spPr>
          <a:xfrm>
            <a:off x="1596634" y="2833375"/>
            <a:ext cx="2500800" cy="45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923" name="Google Shape;923;p19"/>
          <p:cNvSpPr txBox="1">
            <a:spLocks noGrp="1"/>
          </p:cNvSpPr>
          <p:nvPr>
            <p:ph type="subTitle" idx="4"/>
          </p:nvPr>
        </p:nvSpPr>
        <p:spPr>
          <a:xfrm>
            <a:off x="5046566" y="2833375"/>
            <a:ext cx="2500800" cy="45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grpSp>
        <p:nvGrpSpPr>
          <p:cNvPr id="924" name="Google Shape;924;p19"/>
          <p:cNvGrpSpPr/>
          <p:nvPr/>
        </p:nvGrpSpPr>
        <p:grpSpPr>
          <a:xfrm>
            <a:off x="141641" y="92498"/>
            <a:ext cx="8827868" cy="4945088"/>
            <a:chOff x="141641" y="92498"/>
            <a:chExt cx="8827868" cy="4945088"/>
          </a:xfrm>
        </p:grpSpPr>
        <p:grpSp>
          <p:nvGrpSpPr>
            <p:cNvPr id="925" name="Google Shape;925;p19"/>
            <p:cNvGrpSpPr/>
            <p:nvPr/>
          </p:nvGrpSpPr>
          <p:grpSpPr>
            <a:xfrm>
              <a:off x="8918459" y="243592"/>
              <a:ext cx="51049" cy="774142"/>
              <a:chOff x="8211712" y="2037146"/>
              <a:chExt cx="34742" cy="526950"/>
            </a:xfrm>
          </p:grpSpPr>
          <p:sp>
            <p:nvSpPr>
              <p:cNvPr id="926" name="Google Shape;926;p19"/>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9"/>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9"/>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9"/>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3" name="Google Shape;933;p19"/>
            <p:cNvGrpSpPr/>
            <p:nvPr/>
          </p:nvGrpSpPr>
          <p:grpSpPr>
            <a:xfrm>
              <a:off x="173907" y="4750539"/>
              <a:ext cx="291257" cy="287046"/>
              <a:chOff x="5456048" y="1794743"/>
              <a:chExt cx="178248" cy="175682"/>
            </a:xfrm>
          </p:grpSpPr>
          <p:sp>
            <p:nvSpPr>
              <p:cNvPr id="934" name="Google Shape;934;p19"/>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6" name="Google Shape;936;p19"/>
            <p:cNvSpPr/>
            <p:nvPr/>
          </p:nvSpPr>
          <p:spPr>
            <a:xfrm rot="-123321">
              <a:off x="144300" y="1131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9"/>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938"/>
        <p:cNvGrpSpPr/>
        <p:nvPr/>
      </p:nvGrpSpPr>
      <p:grpSpPr>
        <a:xfrm>
          <a:off x="0" y="0"/>
          <a:ext cx="0" cy="0"/>
          <a:chOff x="0" y="0"/>
          <a:chExt cx="0" cy="0"/>
        </a:xfrm>
      </p:grpSpPr>
      <p:grpSp>
        <p:nvGrpSpPr>
          <p:cNvPr id="939" name="Google Shape;939;p20"/>
          <p:cNvGrpSpPr/>
          <p:nvPr/>
        </p:nvGrpSpPr>
        <p:grpSpPr>
          <a:xfrm flipH="1">
            <a:off x="0" y="-161849"/>
            <a:ext cx="9144000" cy="5467198"/>
            <a:chOff x="0" y="-171451"/>
            <a:chExt cx="9144000" cy="5467198"/>
          </a:xfrm>
        </p:grpSpPr>
        <p:grpSp>
          <p:nvGrpSpPr>
            <p:cNvPr id="940" name="Google Shape;940;p20"/>
            <p:cNvGrpSpPr/>
            <p:nvPr/>
          </p:nvGrpSpPr>
          <p:grpSpPr>
            <a:xfrm>
              <a:off x="0" y="135850"/>
              <a:ext cx="9144000" cy="4654700"/>
              <a:chOff x="12075" y="212050"/>
              <a:chExt cx="9144000" cy="4654700"/>
            </a:xfrm>
          </p:grpSpPr>
          <p:grpSp>
            <p:nvGrpSpPr>
              <p:cNvPr id="941" name="Google Shape;941;p20"/>
              <p:cNvGrpSpPr/>
              <p:nvPr/>
            </p:nvGrpSpPr>
            <p:grpSpPr>
              <a:xfrm>
                <a:off x="12075" y="212050"/>
                <a:ext cx="9144000" cy="1396425"/>
                <a:chOff x="12075" y="212050"/>
                <a:chExt cx="9144000" cy="1396425"/>
              </a:xfrm>
            </p:grpSpPr>
            <p:cxnSp>
              <p:nvCxnSpPr>
                <p:cNvPr id="942" name="Google Shape;942;p20"/>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3" name="Google Shape;943;p20"/>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4" name="Google Shape;944;p20"/>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5" name="Google Shape;945;p20"/>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46" name="Google Shape;946;p20"/>
              <p:cNvGrpSpPr/>
              <p:nvPr/>
            </p:nvGrpSpPr>
            <p:grpSpPr>
              <a:xfrm>
                <a:off x="12075" y="2073925"/>
                <a:ext cx="9144000" cy="1396425"/>
                <a:chOff x="12075" y="212050"/>
                <a:chExt cx="9144000" cy="1396425"/>
              </a:xfrm>
            </p:grpSpPr>
            <p:cxnSp>
              <p:nvCxnSpPr>
                <p:cNvPr id="947" name="Google Shape;947;p20"/>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8" name="Google Shape;948;p20"/>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9" name="Google Shape;949;p20"/>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0" name="Google Shape;950;p20"/>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51" name="Google Shape;951;p20"/>
              <p:cNvGrpSpPr/>
              <p:nvPr/>
            </p:nvGrpSpPr>
            <p:grpSpPr>
              <a:xfrm>
                <a:off x="12075" y="3935800"/>
                <a:ext cx="9144000" cy="930950"/>
                <a:chOff x="12075" y="212050"/>
                <a:chExt cx="9144000" cy="930950"/>
              </a:xfrm>
            </p:grpSpPr>
            <p:cxnSp>
              <p:nvCxnSpPr>
                <p:cNvPr id="952" name="Google Shape;952;p20"/>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3" name="Google Shape;953;p20"/>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4" name="Google Shape;954;p20"/>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955" name="Google Shape;955;p20"/>
            <p:cNvGrpSpPr/>
            <p:nvPr/>
          </p:nvGrpSpPr>
          <p:grpSpPr>
            <a:xfrm>
              <a:off x="213575" y="-171451"/>
              <a:ext cx="8855100" cy="5467198"/>
              <a:chOff x="213575" y="-171451"/>
              <a:chExt cx="8855100" cy="5467198"/>
            </a:xfrm>
          </p:grpSpPr>
          <p:grpSp>
            <p:nvGrpSpPr>
              <p:cNvPr id="956" name="Google Shape;956;p20"/>
              <p:cNvGrpSpPr/>
              <p:nvPr/>
            </p:nvGrpSpPr>
            <p:grpSpPr>
              <a:xfrm rot="5400000">
                <a:off x="-192674" y="234798"/>
                <a:ext cx="5467198" cy="4654700"/>
                <a:chOff x="12075" y="444775"/>
                <a:chExt cx="9144000" cy="4654700"/>
              </a:xfrm>
            </p:grpSpPr>
            <p:grpSp>
              <p:nvGrpSpPr>
                <p:cNvPr id="957" name="Google Shape;957;p20"/>
                <p:cNvGrpSpPr/>
                <p:nvPr/>
              </p:nvGrpSpPr>
              <p:grpSpPr>
                <a:xfrm>
                  <a:off x="12075" y="444775"/>
                  <a:ext cx="9144000" cy="1396425"/>
                  <a:chOff x="12075" y="444775"/>
                  <a:chExt cx="9144000" cy="1396425"/>
                </a:xfrm>
              </p:grpSpPr>
              <p:cxnSp>
                <p:nvCxnSpPr>
                  <p:cNvPr id="958" name="Google Shape;958;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9" name="Google Shape;959;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0" name="Google Shape;960;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1" name="Google Shape;961;p20"/>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62" name="Google Shape;962;p20"/>
                <p:cNvGrpSpPr/>
                <p:nvPr/>
              </p:nvGrpSpPr>
              <p:grpSpPr>
                <a:xfrm>
                  <a:off x="12075" y="2306650"/>
                  <a:ext cx="9144000" cy="1396425"/>
                  <a:chOff x="12075" y="444775"/>
                  <a:chExt cx="9144000" cy="1396425"/>
                </a:xfrm>
              </p:grpSpPr>
              <p:cxnSp>
                <p:nvCxnSpPr>
                  <p:cNvPr id="963" name="Google Shape;963;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4" name="Google Shape;964;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5" name="Google Shape;965;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6" name="Google Shape;966;p20"/>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67" name="Google Shape;967;p20"/>
                <p:cNvGrpSpPr/>
                <p:nvPr/>
              </p:nvGrpSpPr>
              <p:grpSpPr>
                <a:xfrm>
                  <a:off x="12075" y="4168525"/>
                  <a:ext cx="9144000" cy="930950"/>
                  <a:chOff x="12075" y="444775"/>
                  <a:chExt cx="9144000" cy="930950"/>
                </a:xfrm>
              </p:grpSpPr>
              <p:cxnSp>
                <p:nvCxnSpPr>
                  <p:cNvPr id="968" name="Google Shape;968;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9" name="Google Shape;969;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0" name="Google Shape;970;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971" name="Google Shape;971;p20"/>
              <p:cNvGrpSpPr/>
              <p:nvPr/>
            </p:nvGrpSpPr>
            <p:grpSpPr>
              <a:xfrm rot="5400000">
                <a:off x="4473201" y="700273"/>
                <a:ext cx="5467198" cy="3723750"/>
                <a:chOff x="12075" y="1375725"/>
                <a:chExt cx="9144000" cy="3723750"/>
              </a:xfrm>
            </p:grpSpPr>
            <p:grpSp>
              <p:nvGrpSpPr>
                <p:cNvPr id="972" name="Google Shape;972;p20"/>
                <p:cNvGrpSpPr/>
                <p:nvPr/>
              </p:nvGrpSpPr>
              <p:grpSpPr>
                <a:xfrm>
                  <a:off x="12075" y="1375725"/>
                  <a:ext cx="9144000" cy="465475"/>
                  <a:chOff x="12075" y="1375725"/>
                  <a:chExt cx="9144000" cy="465475"/>
                </a:xfrm>
              </p:grpSpPr>
              <p:cxnSp>
                <p:nvCxnSpPr>
                  <p:cNvPr id="973" name="Google Shape;973;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4" name="Google Shape;974;p20"/>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75" name="Google Shape;975;p20"/>
                <p:cNvGrpSpPr/>
                <p:nvPr/>
              </p:nvGrpSpPr>
              <p:grpSpPr>
                <a:xfrm>
                  <a:off x="12075" y="2306650"/>
                  <a:ext cx="9144000" cy="1396425"/>
                  <a:chOff x="12075" y="444775"/>
                  <a:chExt cx="9144000" cy="1396425"/>
                </a:xfrm>
              </p:grpSpPr>
              <p:cxnSp>
                <p:nvCxnSpPr>
                  <p:cNvPr id="976" name="Google Shape;976;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7" name="Google Shape;977;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8" name="Google Shape;978;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9" name="Google Shape;979;p20"/>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80" name="Google Shape;980;p20"/>
                <p:cNvGrpSpPr/>
                <p:nvPr/>
              </p:nvGrpSpPr>
              <p:grpSpPr>
                <a:xfrm>
                  <a:off x="12075" y="4168525"/>
                  <a:ext cx="9144000" cy="930950"/>
                  <a:chOff x="12075" y="444775"/>
                  <a:chExt cx="9144000" cy="930950"/>
                </a:xfrm>
              </p:grpSpPr>
              <p:cxnSp>
                <p:nvCxnSpPr>
                  <p:cNvPr id="981" name="Google Shape;981;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82" name="Google Shape;982;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83" name="Google Shape;983;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984" name="Google Shape;984;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85" name="Google Shape;985;p20"/>
          <p:cNvSpPr txBox="1">
            <a:spLocks noGrp="1"/>
          </p:cNvSpPr>
          <p:nvPr>
            <p:ph type="subTitle" idx="1"/>
          </p:nvPr>
        </p:nvSpPr>
        <p:spPr>
          <a:xfrm>
            <a:off x="720000" y="1507800"/>
            <a:ext cx="4611600" cy="263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86" name="Google Shape;986;p20"/>
          <p:cNvGrpSpPr/>
          <p:nvPr/>
        </p:nvGrpSpPr>
        <p:grpSpPr>
          <a:xfrm>
            <a:off x="-7" y="117416"/>
            <a:ext cx="8941384" cy="4905859"/>
            <a:chOff x="-7" y="117416"/>
            <a:chExt cx="8941384" cy="4905859"/>
          </a:xfrm>
        </p:grpSpPr>
        <p:grpSp>
          <p:nvGrpSpPr>
            <p:cNvPr id="987" name="Google Shape;987;p20"/>
            <p:cNvGrpSpPr/>
            <p:nvPr/>
          </p:nvGrpSpPr>
          <p:grpSpPr>
            <a:xfrm>
              <a:off x="-7" y="4797050"/>
              <a:ext cx="1266969" cy="226225"/>
              <a:chOff x="-7" y="167200"/>
              <a:chExt cx="1266969" cy="226225"/>
            </a:xfrm>
          </p:grpSpPr>
          <p:sp>
            <p:nvSpPr>
              <p:cNvPr id="988" name="Google Shape;988;p20"/>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0"/>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0" name="Google Shape;990;p20"/>
            <p:cNvSpPr/>
            <p:nvPr/>
          </p:nvSpPr>
          <p:spPr>
            <a:xfrm>
              <a:off x="8608176" y="4514350"/>
              <a:ext cx="333201" cy="33304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0"/>
            <p:cNvSpPr/>
            <p:nvPr/>
          </p:nvSpPr>
          <p:spPr>
            <a:xfrm>
              <a:off x="1861082" y="117416"/>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grpSp>
        <p:nvGrpSpPr>
          <p:cNvPr id="64" name="Google Shape;64;p3"/>
          <p:cNvGrpSpPr/>
          <p:nvPr/>
        </p:nvGrpSpPr>
        <p:grpSpPr>
          <a:xfrm flipH="1">
            <a:off x="0" y="-161849"/>
            <a:ext cx="9144000" cy="5467198"/>
            <a:chOff x="0" y="-171451"/>
            <a:chExt cx="9144000" cy="5467198"/>
          </a:xfrm>
        </p:grpSpPr>
        <p:grpSp>
          <p:nvGrpSpPr>
            <p:cNvPr id="65" name="Google Shape;65;p3"/>
            <p:cNvGrpSpPr/>
            <p:nvPr/>
          </p:nvGrpSpPr>
          <p:grpSpPr>
            <a:xfrm>
              <a:off x="0" y="135850"/>
              <a:ext cx="9144000" cy="4654700"/>
              <a:chOff x="12075" y="212050"/>
              <a:chExt cx="9144000" cy="4654700"/>
            </a:xfrm>
          </p:grpSpPr>
          <p:grpSp>
            <p:nvGrpSpPr>
              <p:cNvPr id="66" name="Google Shape;66;p3"/>
              <p:cNvGrpSpPr/>
              <p:nvPr/>
            </p:nvGrpSpPr>
            <p:grpSpPr>
              <a:xfrm>
                <a:off x="12075" y="212050"/>
                <a:ext cx="9144000" cy="1396425"/>
                <a:chOff x="12075" y="212050"/>
                <a:chExt cx="9144000" cy="1396425"/>
              </a:xfrm>
            </p:grpSpPr>
            <p:cxnSp>
              <p:nvCxnSpPr>
                <p:cNvPr id="67" name="Google Shape;67;p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8" name="Google Shape;68;p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9" name="Google Shape;69;p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0" name="Google Shape;70;p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1" name="Google Shape;71;p3"/>
              <p:cNvGrpSpPr/>
              <p:nvPr/>
            </p:nvGrpSpPr>
            <p:grpSpPr>
              <a:xfrm>
                <a:off x="12075" y="2073925"/>
                <a:ext cx="9144000" cy="1396425"/>
                <a:chOff x="12075" y="212050"/>
                <a:chExt cx="9144000" cy="1396425"/>
              </a:xfrm>
            </p:grpSpPr>
            <p:cxnSp>
              <p:nvCxnSpPr>
                <p:cNvPr id="72" name="Google Shape;72;p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3" name="Google Shape;73;p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4" name="Google Shape;74;p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5" name="Google Shape;75;p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6" name="Google Shape;76;p3"/>
              <p:cNvGrpSpPr/>
              <p:nvPr/>
            </p:nvGrpSpPr>
            <p:grpSpPr>
              <a:xfrm>
                <a:off x="12075" y="3935800"/>
                <a:ext cx="9144000" cy="930950"/>
                <a:chOff x="12075" y="212050"/>
                <a:chExt cx="9144000" cy="930950"/>
              </a:xfrm>
            </p:grpSpPr>
            <p:cxnSp>
              <p:nvCxnSpPr>
                <p:cNvPr id="77" name="Google Shape;77;p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8" name="Google Shape;78;p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9" name="Google Shape;79;p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80" name="Google Shape;80;p3"/>
            <p:cNvGrpSpPr/>
            <p:nvPr/>
          </p:nvGrpSpPr>
          <p:grpSpPr>
            <a:xfrm>
              <a:off x="213575" y="-171451"/>
              <a:ext cx="8855100" cy="5467198"/>
              <a:chOff x="213575" y="-171451"/>
              <a:chExt cx="8855100" cy="5467198"/>
            </a:xfrm>
          </p:grpSpPr>
          <p:grpSp>
            <p:nvGrpSpPr>
              <p:cNvPr id="81" name="Google Shape;81;p3"/>
              <p:cNvGrpSpPr/>
              <p:nvPr/>
            </p:nvGrpSpPr>
            <p:grpSpPr>
              <a:xfrm rot="5400000">
                <a:off x="-192674" y="234798"/>
                <a:ext cx="5467198" cy="4654700"/>
                <a:chOff x="12075" y="444775"/>
                <a:chExt cx="9144000" cy="4654700"/>
              </a:xfrm>
            </p:grpSpPr>
            <p:grpSp>
              <p:nvGrpSpPr>
                <p:cNvPr id="82" name="Google Shape;82;p3"/>
                <p:cNvGrpSpPr/>
                <p:nvPr/>
              </p:nvGrpSpPr>
              <p:grpSpPr>
                <a:xfrm>
                  <a:off x="12075" y="444775"/>
                  <a:ext cx="9144000" cy="1396425"/>
                  <a:chOff x="12075" y="444775"/>
                  <a:chExt cx="9144000" cy="1396425"/>
                </a:xfrm>
              </p:grpSpPr>
              <p:cxnSp>
                <p:nvCxnSpPr>
                  <p:cNvPr id="83" name="Google Shape;83;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4" name="Google Shape;84;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5" name="Google Shape;85;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6" name="Google Shape;86;p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7" name="Google Shape;87;p3"/>
                <p:cNvGrpSpPr/>
                <p:nvPr/>
              </p:nvGrpSpPr>
              <p:grpSpPr>
                <a:xfrm>
                  <a:off x="12075" y="2306650"/>
                  <a:ext cx="9144000" cy="1396425"/>
                  <a:chOff x="12075" y="444775"/>
                  <a:chExt cx="9144000" cy="1396425"/>
                </a:xfrm>
              </p:grpSpPr>
              <p:cxnSp>
                <p:nvCxnSpPr>
                  <p:cNvPr id="88" name="Google Shape;88;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9" name="Google Shape;89;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0" name="Google Shape;90;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1" name="Google Shape;91;p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2" name="Google Shape;92;p3"/>
                <p:cNvGrpSpPr/>
                <p:nvPr/>
              </p:nvGrpSpPr>
              <p:grpSpPr>
                <a:xfrm>
                  <a:off x="12075" y="4168525"/>
                  <a:ext cx="9144000" cy="930950"/>
                  <a:chOff x="12075" y="444775"/>
                  <a:chExt cx="9144000" cy="930950"/>
                </a:xfrm>
              </p:grpSpPr>
              <p:cxnSp>
                <p:nvCxnSpPr>
                  <p:cNvPr id="93" name="Google Shape;93;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 name="Google Shape;94;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 name="Google Shape;95;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96" name="Google Shape;96;p3"/>
              <p:cNvGrpSpPr/>
              <p:nvPr/>
            </p:nvGrpSpPr>
            <p:grpSpPr>
              <a:xfrm rot="5400000">
                <a:off x="4473201" y="700273"/>
                <a:ext cx="5467198" cy="3723750"/>
                <a:chOff x="12075" y="1375725"/>
                <a:chExt cx="9144000" cy="3723750"/>
              </a:xfrm>
            </p:grpSpPr>
            <p:grpSp>
              <p:nvGrpSpPr>
                <p:cNvPr id="97" name="Google Shape;97;p3"/>
                <p:cNvGrpSpPr/>
                <p:nvPr/>
              </p:nvGrpSpPr>
              <p:grpSpPr>
                <a:xfrm>
                  <a:off x="12075" y="1375725"/>
                  <a:ext cx="9144000" cy="465475"/>
                  <a:chOff x="12075" y="1375725"/>
                  <a:chExt cx="9144000" cy="465475"/>
                </a:xfrm>
              </p:grpSpPr>
              <p:cxnSp>
                <p:nvCxnSpPr>
                  <p:cNvPr id="98" name="Google Shape;98;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9" name="Google Shape;99;p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0" name="Google Shape;100;p3"/>
                <p:cNvGrpSpPr/>
                <p:nvPr/>
              </p:nvGrpSpPr>
              <p:grpSpPr>
                <a:xfrm>
                  <a:off x="12075" y="2306650"/>
                  <a:ext cx="9144000" cy="1396425"/>
                  <a:chOff x="12075" y="444775"/>
                  <a:chExt cx="9144000" cy="1396425"/>
                </a:xfrm>
              </p:grpSpPr>
              <p:cxnSp>
                <p:nvCxnSpPr>
                  <p:cNvPr id="101" name="Google Shape;101;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2" name="Google Shape;102;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3" name="Google Shape;103;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4" name="Google Shape;104;p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5" name="Google Shape;105;p3"/>
                <p:cNvGrpSpPr/>
                <p:nvPr/>
              </p:nvGrpSpPr>
              <p:grpSpPr>
                <a:xfrm>
                  <a:off x="12075" y="4168525"/>
                  <a:ext cx="9144000" cy="930950"/>
                  <a:chOff x="12075" y="444775"/>
                  <a:chExt cx="9144000" cy="930950"/>
                </a:xfrm>
              </p:grpSpPr>
              <p:cxnSp>
                <p:nvCxnSpPr>
                  <p:cNvPr id="106" name="Google Shape;106;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 name="Google Shape;107;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8" name="Google Shape;108;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109" name="Google Shape;109;p3"/>
          <p:cNvSpPr txBox="1">
            <a:spLocks noGrp="1"/>
          </p:cNvSpPr>
          <p:nvPr>
            <p:ph type="title"/>
          </p:nvPr>
        </p:nvSpPr>
        <p:spPr>
          <a:xfrm>
            <a:off x="4178250" y="2448225"/>
            <a:ext cx="4032300" cy="8373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10" name="Google Shape;110;p3"/>
          <p:cNvSpPr txBox="1">
            <a:spLocks noGrp="1"/>
          </p:cNvSpPr>
          <p:nvPr>
            <p:ph type="title" idx="2" hasCustomPrompt="1"/>
          </p:nvPr>
        </p:nvSpPr>
        <p:spPr>
          <a:xfrm>
            <a:off x="5453300" y="1423663"/>
            <a:ext cx="1482300" cy="7704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1" name="Google Shape;111;p3"/>
          <p:cNvSpPr txBox="1">
            <a:spLocks noGrp="1"/>
          </p:cNvSpPr>
          <p:nvPr>
            <p:ph type="subTitle" idx="1"/>
          </p:nvPr>
        </p:nvSpPr>
        <p:spPr>
          <a:xfrm>
            <a:off x="4178250" y="3344850"/>
            <a:ext cx="4032300" cy="37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12" name="Google Shape;112;p3"/>
          <p:cNvGrpSpPr/>
          <p:nvPr/>
        </p:nvGrpSpPr>
        <p:grpSpPr>
          <a:xfrm>
            <a:off x="173907" y="92498"/>
            <a:ext cx="8795602" cy="4945088"/>
            <a:chOff x="173907" y="92498"/>
            <a:chExt cx="8795602" cy="4945088"/>
          </a:xfrm>
        </p:grpSpPr>
        <p:grpSp>
          <p:nvGrpSpPr>
            <p:cNvPr id="113" name="Google Shape;113;p3"/>
            <p:cNvGrpSpPr/>
            <p:nvPr/>
          </p:nvGrpSpPr>
          <p:grpSpPr>
            <a:xfrm>
              <a:off x="8918459" y="243592"/>
              <a:ext cx="51049" cy="774142"/>
              <a:chOff x="8211712" y="2037146"/>
              <a:chExt cx="34742" cy="526950"/>
            </a:xfrm>
          </p:grpSpPr>
          <p:sp>
            <p:nvSpPr>
              <p:cNvPr id="114" name="Google Shape;114;p3"/>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3"/>
            <p:cNvGrpSpPr/>
            <p:nvPr/>
          </p:nvGrpSpPr>
          <p:grpSpPr>
            <a:xfrm>
              <a:off x="173907" y="4750539"/>
              <a:ext cx="291257" cy="287046"/>
              <a:chOff x="5456048" y="1794743"/>
              <a:chExt cx="178248" cy="175682"/>
            </a:xfrm>
          </p:grpSpPr>
          <p:sp>
            <p:nvSpPr>
              <p:cNvPr id="122" name="Google Shape;122;p3"/>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3"/>
            <p:cNvSpPr/>
            <p:nvPr/>
          </p:nvSpPr>
          <p:spPr>
            <a:xfrm rot="-123321">
              <a:off x="7897400" y="47687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992"/>
        <p:cNvGrpSpPr/>
        <p:nvPr/>
      </p:nvGrpSpPr>
      <p:grpSpPr>
        <a:xfrm>
          <a:off x="0" y="0"/>
          <a:ext cx="0" cy="0"/>
          <a:chOff x="0" y="0"/>
          <a:chExt cx="0" cy="0"/>
        </a:xfrm>
      </p:grpSpPr>
      <p:grpSp>
        <p:nvGrpSpPr>
          <p:cNvPr id="993" name="Google Shape;993;p21"/>
          <p:cNvGrpSpPr/>
          <p:nvPr/>
        </p:nvGrpSpPr>
        <p:grpSpPr>
          <a:xfrm flipH="1">
            <a:off x="0" y="-161849"/>
            <a:ext cx="9144000" cy="5467198"/>
            <a:chOff x="0" y="-171451"/>
            <a:chExt cx="9144000" cy="5467198"/>
          </a:xfrm>
        </p:grpSpPr>
        <p:grpSp>
          <p:nvGrpSpPr>
            <p:cNvPr id="994" name="Google Shape;994;p21"/>
            <p:cNvGrpSpPr/>
            <p:nvPr/>
          </p:nvGrpSpPr>
          <p:grpSpPr>
            <a:xfrm>
              <a:off x="0" y="135850"/>
              <a:ext cx="9144000" cy="4654700"/>
              <a:chOff x="12075" y="212050"/>
              <a:chExt cx="9144000" cy="4654700"/>
            </a:xfrm>
          </p:grpSpPr>
          <p:grpSp>
            <p:nvGrpSpPr>
              <p:cNvPr id="995" name="Google Shape;995;p21"/>
              <p:cNvGrpSpPr/>
              <p:nvPr/>
            </p:nvGrpSpPr>
            <p:grpSpPr>
              <a:xfrm>
                <a:off x="12075" y="212050"/>
                <a:ext cx="9144000" cy="1396425"/>
                <a:chOff x="12075" y="212050"/>
                <a:chExt cx="9144000" cy="1396425"/>
              </a:xfrm>
            </p:grpSpPr>
            <p:cxnSp>
              <p:nvCxnSpPr>
                <p:cNvPr id="996" name="Google Shape;996;p21"/>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97" name="Google Shape;997;p21"/>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98" name="Google Shape;998;p21"/>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99" name="Google Shape;999;p21"/>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00" name="Google Shape;1000;p21"/>
              <p:cNvGrpSpPr/>
              <p:nvPr/>
            </p:nvGrpSpPr>
            <p:grpSpPr>
              <a:xfrm>
                <a:off x="12075" y="2073925"/>
                <a:ext cx="9144000" cy="1396425"/>
                <a:chOff x="12075" y="212050"/>
                <a:chExt cx="9144000" cy="1396425"/>
              </a:xfrm>
            </p:grpSpPr>
            <p:cxnSp>
              <p:nvCxnSpPr>
                <p:cNvPr id="1001" name="Google Shape;1001;p21"/>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02" name="Google Shape;1002;p21"/>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03" name="Google Shape;1003;p21"/>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04" name="Google Shape;1004;p21"/>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05" name="Google Shape;1005;p21"/>
              <p:cNvGrpSpPr/>
              <p:nvPr/>
            </p:nvGrpSpPr>
            <p:grpSpPr>
              <a:xfrm>
                <a:off x="12075" y="3935800"/>
                <a:ext cx="9144000" cy="930950"/>
                <a:chOff x="12075" y="212050"/>
                <a:chExt cx="9144000" cy="930950"/>
              </a:xfrm>
            </p:grpSpPr>
            <p:cxnSp>
              <p:nvCxnSpPr>
                <p:cNvPr id="1006" name="Google Shape;1006;p21"/>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07" name="Google Shape;1007;p21"/>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08" name="Google Shape;1008;p21"/>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009" name="Google Shape;1009;p21"/>
            <p:cNvGrpSpPr/>
            <p:nvPr/>
          </p:nvGrpSpPr>
          <p:grpSpPr>
            <a:xfrm>
              <a:off x="213575" y="-171451"/>
              <a:ext cx="8855100" cy="5467198"/>
              <a:chOff x="213575" y="-171451"/>
              <a:chExt cx="8855100" cy="5467198"/>
            </a:xfrm>
          </p:grpSpPr>
          <p:grpSp>
            <p:nvGrpSpPr>
              <p:cNvPr id="1010" name="Google Shape;1010;p21"/>
              <p:cNvGrpSpPr/>
              <p:nvPr/>
            </p:nvGrpSpPr>
            <p:grpSpPr>
              <a:xfrm rot="5400000">
                <a:off x="-192674" y="234798"/>
                <a:ext cx="5467198" cy="4654700"/>
                <a:chOff x="12075" y="444775"/>
                <a:chExt cx="9144000" cy="4654700"/>
              </a:xfrm>
            </p:grpSpPr>
            <p:grpSp>
              <p:nvGrpSpPr>
                <p:cNvPr id="1011" name="Google Shape;1011;p21"/>
                <p:cNvGrpSpPr/>
                <p:nvPr/>
              </p:nvGrpSpPr>
              <p:grpSpPr>
                <a:xfrm>
                  <a:off x="12075" y="444775"/>
                  <a:ext cx="9144000" cy="1396425"/>
                  <a:chOff x="12075" y="444775"/>
                  <a:chExt cx="9144000" cy="1396425"/>
                </a:xfrm>
              </p:grpSpPr>
              <p:cxnSp>
                <p:nvCxnSpPr>
                  <p:cNvPr id="1012" name="Google Shape;1012;p2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13" name="Google Shape;1013;p2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14" name="Google Shape;1014;p2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15" name="Google Shape;1015;p21"/>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16" name="Google Shape;1016;p21"/>
                <p:cNvGrpSpPr/>
                <p:nvPr/>
              </p:nvGrpSpPr>
              <p:grpSpPr>
                <a:xfrm>
                  <a:off x="12075" y="2306650"/>
                  <a:ext cx="9144000" cy="1396425"/>
                  <a:chOff x="12075" y="444775"/>
                  <a:chExt cx="9144000" cy="1396425"/>
                </a:xfrm>
              </p:grpSpPr>
              <p:cxnSp>
                <p:nvCxnSpPr>
                  <p:cNvPr id="1017" name="Google Shape;1017;p2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18" name="Google Shape;1018;p2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19" name="Google Shape;1019;p2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20" name="Google Shape;1020;p21"/>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21" name="Google Shape;1021;p21"/>
                <p:cNvGrpSpPr/>
                <p:nvPr/>
              </p:nvGrpSpPr>
              <p:grpSpPr>
                <a:xfrm>
                  <a:off x="12075" y="4168525"/>
                  <a:ext cx="9144000" cy="930950"/>
                  <a:chOff x="12075" y="444775"/>
                  <a:chExt cx="9144000" cy="930950"/>
                </a:xfrm>
              </p:grpSpPr>
              <p:cxnSp>
                <p:nvCxnSpPr>
                  <p:cNvPr id="1022" name="Google Shape;1022;p2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23" name="Google Shape;1023;p2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24" name="Google Shape;1024;p2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025" name="Google Shape;1025;p21"/>
              <p:cNvGrpSpPr/>
              <p:nvPr/>
            </p:nvGrpSpPr>
            <p:grpSpPr>
              <a:xfrm rot="5400000">
                <a:off x="4473201" y="700273"/>
                <a:ext cx="5467198" cy="3723750"/>
                <a:chOff x="12075" y="1375725"/>
                <a:chExt cx="9144000" cy="3723750"/>
              </a:xfrm>
            </p:grpSpPr>
            <p:grpSp>
              <p:nvGrpSpPr>
                <p:cNvPr id="1026" name="Google Shape;1026;p21"/>
                <p:cNvGrpSpPr/>
                <p:nvPr/>
              </p:nvGrpSpPr>
              <p:grpSpPr>
                <a:xfrm>
                  <a:off x="12075" y="1375725"/>
                  <a:ext cx="9144000" cy="465475"/>
                  <a:chOff x="12075" y="1375725"/>
                  <a:chExt cx="9144000" cy="465475"/>
                </a:xfrm>
              </p:grpSpPr>
              <p:cxnSp>
                <p:nvCxnSpPr>
                  <p:cNvPr id="1027" name="Google Shape;1027;p2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28" name="Google Shape;1028;p21"/>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29" name="Google Shape;1029;p21"/>
                <p:cNvGrpSpPr/>
                <p:nvPr/>
              </p:nvGrpSpPr>
              <p:grpSpPr>
                <a:xfrm>
                  <a:off x="12075" y="2306650"/>
                  <a:ext cx="9144000" cy="1396425"/>
                  <a:chOff x="12075" y="444775"/>
                  <a:chExt cx="9144000" cy="1396425"/>
                </a:xfrm>
              </p:grpSpPr>
              <p:cxnSp>
                <p:nvCxnSpPr>
                  <p:cNvPr id="1030" name="Google Shape;1030;p2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31" name="Google Shape;1031;p2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32" name="Google Shape;1032;p2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33" name="Google Shape;1033;p21"/>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34" name="Google Shape;1034;p21"/>
                <p:cNvGrpSpPr/>
                <p:nvPr/>
              </p:nvGrpSpPr>
              <p:grpSpPr>
                <a:xfrm>
                  <a:off x="12075" y="4168525"/>
                  <a:ext cx="9144000" cy="930950"/>
                  <a:chOff x="12075" y="444775"/>
                  <a:chExt cx="9144000" cy="930950"/>
                </a:xfrm>
              </p:grpSpPr>
              <p:cxnSp>
                <p:nvCxnSpPr>
                  <p:cNvPr id="1035" name="Google Shape;1035;p2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36" name="Google Shape;1036;p2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37" name="Google Shape;1037;p2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1038" name="Google Shape;1038;p21"/>
          <p:cNvGrpSpPr/>
          <p:nvPr/>
        </p:nvGrpSpPr>
        <p:grpSpPr>
          <a:xfrm>
            <a:off x="-7" y="117416"/>
            <a:ext cx="8941384" cy="4905859"/>
            <a:chOff x="-7" y="117416"/>
            <a:chExt cx="8941384" cy="4905859"/>
          </a:xfrm>
        </p:grpSpPr>
        <p:grpSp>
          <p:nvGrpSpPr>
            <p:cNvPr id="1039" name="Google Shape;1039;p21"/>
            <p:cNvGrpSpPr/>
            <p:nvPr/>
          </p:nvGrpSpPr>
          <p:grpSpPr>
            <a:xfrm>
              <a:off x="-7" y="4797050"/>
              <a:ext cx="1266969" cy="226225"/>
              <a:chOff x="-7" y="167200"/>
              <a:chExt cx="1266969" cy="226225"/>
            </a:xfrm>
          </p:grpSpPr>
          <p:sp>
            <p:nvSpPr>
              <p:cNvPr id="1040" name="Google Shape;1040;p21"/>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1"/>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2" name="Google Shape;1042;p21"/>
            <p:cNvSpPr/>
            <p:nvPr/>
          </p:nvSpPr>
          <p:spPr>
            <a:xfrm>
              <a:off x="8608176" y="4514350"/>
              <a:ext cx="333201" cy="33304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1"/>
            <p:cNvSpPr/>
            <p:nvPr/>
          </p:nvSpPr>
          <p:spPr>
            <a:xfrm>
              <a:off x="1861082" y="117416"/>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4" name="Google Shape;1044;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45" name="Google Shape;1045;p21"/>
          <p:cNvSpPr txBox="1">
            <a:spLocks noGrp="1"/>
          </p:cNvSpPr>
          <p:nvPr>
            <p:ph type="subTitle" idx="1"/>
          </p:nvPr>
        </p:nvSpPr>
        <p:spPr>
          <a:xfrm>
            <a:off x="937625" y="3465524"/>
            <a:ext cx="21753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6" name="Google Shape;1046;p21"/>
          <p:cNvSpPr txBox="1">
            <a:spLocks noGrp="1"/>
          </p:cNvSpPr>
          <p:nvPr>
            <p:ph type="subTitle" idx="2"/>
          </p:nvPr>
        </p:nvSpPr>
        <p:spPr>
          <a:xfrm>
            <a:off x="3484350" y="3465524"/>
            <a:ext cx="21753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7" name="Google Shape;1047;p21"/>
          <p:cNvSpPr txBox="1">
            <a:spLocks noGrp="1"/>
          </p:cNvSpPr>
          <p:nvPr>
            <p:ph type="subTitle" idx="3"/>
          </p:nvPr>
        </p:nvSpPr>
        <p:spPr>
          <a:xfrm>
            <a:off x="6031075" y="3465524"/>
            <a:ext cx="21753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8" name="Google Shape;1048;p21"/>
          <p:cNvSpPr txBox="1">
            <a:spLocks noGrp="1"/>
          </p:cNvSpPr>
          <p:nvPr>
            <p:ph type="subTitle" idx="4"/>
          </p:nvPr>
        </p:nvSpPr>
        <p:spPr>
          <a:xfrm>
            <a:off x="937625" y="2950601"/>
            <a:ext cx="2175300" cy="51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049" name="Google Shape;1049;p21"/>
          <p:cNvSpPr txBox="1">
            <a:spLocks noGrp="1"/>
          </p:cNvSpPr>
          <p:nvPr>
            <p:ph type="subTitle" idx="5"/>
          </p:nvPr>
        </p:nvSpPr>
        <p:spPr>
          <a:xfrm>
            <a:off x="3484350" y="2950601"/>
            <a:ext cx="2175300" cy="51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050" name="Google Shape;1050;p21"/>
          <p:cNvSpPr txBox="1">
            <a:spLocks noGrp="1"/>
          </p:cNvSpPr>
          <p:nvPr>
            <p:ph type="subTitle" idx="6"/>
          </p:nvPr>
        </p:nvSpPr>
        <p:spPr>
          <a:xfrm>
            <a:off x="6031075" y="2950601"/>
            <a:ext cx="2175300" cy="51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051"/>
        <p:cNvGrpSpPr/>
        <p:nvPr/>
      </p:nvGrpSpPr>
      <p:grpSpPr>
        <a:xfrm>
          <a:off x="0" y="0"/>
          <a:ext cx="0" cy="0"/>
          <a:chOff x="0" y="0"/>
          <a:chExt cx="0" cy="0"/>
        </a:xfrm>
      </p:grpSpPr>
      <p:grpSp>
        <p:nvGrpSpPr>
          <p:cNvPr id="1052" name="Google Shape;1052;p22"/>
          <p:cNvGrpSpPr/>
          <p:nvPr/>
        </p:nvGrpSpPr>
        <p:grpSpPr>
          <a:xfrm flipH="1">
            <a:off x="0" y="-161849"/>
            <a:ext cx="9144000" cy="5467198"/>
            <a:chOff x="0" y="-171451"/>
            <a:chExt cx="9144000" cy="5467198"/>
          </a:xfrm>
        </p:grpSpPr>
        <p:grpSp>
          <p:nvGrpSpPr>
            <p:cNvPr id="1053" name="Google Shape;1053;p22"/>
            <p:cNvGrpSpPr/>
            <p:nvPr/>
          </p:nvGrpSpPr>
          <p:grpSpPr>
            <a:xfrm>
              <a:off x="0" y="135850"/>
              <a:ext cx="9144000" cy="4654700"/>
              <a:chOff x="12075" y="212050"/>
              <a:chExt cx="9144000" cy="4654700"/>
            </a:xfrm>
          </p:grpSpPr>
          <p:grpSp>
            <p:nvGrpSpPr>
              <p:cNvPr id="1054" name="Google Shape;1054;p22"/>
              <p:cNvGrpSpPr/>
              <p:nvPr/>
            </p:nvGrpSpPr>
            <p:grpSpPr>
              <a:xfrm>
                <a:off x="12075" y="212050"/>
                <a:ext cx="9144000" cy="1396425"/>
                <a:chOff x="12075" y="212050"/>
                <a:chExt cx="9144000" cy="1396425"/>
              </a:xfrm>
            </p:grpSpPr>
            <p:cxnSp>
              <p:nvCxnSpPr>
                <p:cNvPr id="1055" name="Google Shape;1055;p2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56" name="Google Shape;1056;p2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57" name="Google Shape;1057;p2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58" name="Google Shape;1058;p22"/>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59" name="Google Shape;1059;p22"/>
              <p:cNvGrpSpPr/>
              <p:nvPr/>
            </p:nvGrpSpPr>
            <p:grpSpPr>
              <a:xfrm>
                <a:off x="12075" y="2073925"/>
                <a:ext cx="9144000" cy="1396425"/>
                <a:chOff x="12075" y="212050"/>
                <a:chExt cx="9144000" cy="1396425"/>
              </a:xfrm>
            </p:grpSpPr>
            <p:cxnSp>
              <p:nvCxnSpPr>
                <p:cNvPr id="1060" name="Google Shape;1060;p2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61" name="Google Shape;1061;p2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62" name="Google Shape;1062;p2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63" name="Google Shape;1063;p22"/>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64" name="Google Shape;1064;p22"/>
              <p:cNvGrpSpPr/>
              <p:nvPr/>
            </p:nvGrpSpPr>
            <p:grpSpPr>
              <a:xfrm>
                <a:off x="12075" y="3935800"/>
                <a:ext cx="9144000" cy="930950"/>
                <a:chOff x="12075" y="212050"/>
                <a:chExt cx="9144000" cy="930950"/>
              </a:xfrm>
            </p:grpSpPr>
            <p:cxnSp>
              <p:nvCxnSpPr>
                <p:cNvPr id="1065" name="Google Shape;1065;p2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66" name="Google Shape;1066;p2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67" name="Google Shape;1067;p2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068" name="Google Shape;1068;p22"/>
            <p:cNvGrpSpPr/>
            <p:nvPr/>
          </p:nvGrpSpPr>
          <p:grpSpPr>
            <a:xfrm>
              <a:off x="213575" y="-171451"/>
              <a:ext cx="8855100" cy="5467198"/>
              <a:chOff x="213575" y="-171451"/>
              <a:chExt cx="8855100" cy="5467198"/>
            </a:xfrm>
          </p:grpSpPr>
          <p:grpSp>
            <p:nvGrpSpPr>
              <p:cNvPr id="1069" name="Google Shape;1069;p22"/>
              <p:cNvGrpSpPr/>
              <p:nvPr/>
            </p:nvGrpSpPr>
            <p:grpSpPr>
              <a:xfrm rot="5400000">
                <a:off x="-192674" y="234798"/>
                <a:ext cx="5467198" cy="4654700"/>
                <a:chOff x="12075" y="444775"/>
                <a:chExt cx="9144000" cy="4654700"/>
              </a:xfrm>
            </p:grpSpPr>
            <p:grpSp>
              <p:nvGrpSpPr>
                <p:cNvPr id="1070" name="Google Shape;1070;p22"/>
                <p:cNvGrpSpPr/>
                <p:nvPr/>
              </p:nvGrpSpPr>
              <p:grpSpPr>
                <a:xfrm>
                  <a:off x="12075" y="444775"/>
                  <a:ext cx="9144000" cy="1396425"/>
                  <a:chOff x="12075" y="444775"/>
                  <a:chExt cx="9144000" cy="1396425"/>
                </a:xfrm>
              </p:grpSpPr>
              <p:cxnSp>
                <p:nvCxnSpPr>
                  <p:cNvPr id="1071" name="Google Shape;1071;p2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2" name="Google Shape;1072;p2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3" name="Google Shape;1073;p2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4" name="Google Shape;1074;p2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75" name="Google Shape;1075;p22"/>
                <p:cNvGrpSpPr/>
                <p:nvPr/>
              </p:nvGrpSpPr>
              <p:grpSpPr>
                <a:xfrm>
                  <a:off x="12075" y="2306650"/>
                  <a:ext cx="9144000" cy="1396425"/>
                  <a:chOff x="12075" y="444775"/>
                  <a:chExt cx="9144000" cy="1396425"/>
                </a:xfrm>
              </p:grpSpPr>
              <p:cxnSp>
                <p:nvCxnSpPr>
                  <p:cNvPr id="1076" name="Google Shape;1076;p2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7" name="Google Shape;1077;p2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8" name="Google Shape;1078;p2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9" name="Google Shape;1079;p2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80" name="Google Shape;1080;p22"/>
                <p:cNvGrpSpPr/>
                <p:nvPr/>
              </p:nvGrpSpPr>
              <p:grpSpPr>
                <a:xfrm>
                  <a:off x="12075" y="4168525"/>
                  <a:ext cx="9144000" cy="930950"/>
                  <a:chOff x="12075" y="444775"/>
                  <a:chExt cx="9144000" cy="930950"/>
                </a:xfrm>
              </p:grpSpPr>
              <p:cxnSp>
                <p:nvCxnSpPr>
                  <p:cNvPr id="1081" name="Google Shape;1081;p2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82" name="Google Shape;1082;p2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83" name="Google Shape;1083;p2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084" name="Google Shape;1084;p22"/>
              <p:cNvGrpSpPr/>
              <p:nvPr/>
            </p:nvGrpSpPr>
            <p:grpSpPr>
              <a:xfrm rot="5400000">
                <a:off x="4473201" y="700273"/>
                <a:ext cx="5467198" cy="3723750"/>
                <a:chOff x="12075" y="1375725"/>
                <a:chExt cx="9144000" cy="3723750"/>
              </a:xfrm>
            </p:grpSpPr>
            <p:grpSp>
              <p:nvGrpSpPr>
                <p:cNvPr id="1085" name="Google Shape;1085;p22"/>
                <p:cNvGrpSpPr/>
                <p:nvPr/>
              </p:nvGrpSpPr>
              <p:grpSpPr>
                <a:xfrm>
                  <a:off x="12075" y="1375725"/>
                  <a:ext cx="9144000" cy="465475"/>
                  <a:chOff x="12075" y="1375725"/>
                  <a:chExt cx="9144000" cy="465475"/>
                </a:xfrm>
              </p:grpSpPr>
              <p:cxnSp>
                <p:nvCxnSpPr>
                  <p:cNvPr id="1086" name="Google Shape;1086;p2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87" name="Google Shape;1087;p2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88" name="Google Shape;1088;p22"/>
                <p:cNvGrpSpPr/>
                <p:nvPr/>
              </p:nvGrpSpPr>
              <p:grpSpPr>
                <a:xfrm>
                  <a:off x="12075" y="2306650"/>
                  <a:ext cx="9144000" cy="1396425"/>
                  <a:chOff x="12075" y="444775"/>
                  <a:chExt cx="9144000" cy="1396425"/>
                </a:xfrm>
              </p:grpSpPr>
              <p:cxnSp>
                <p:nvCxnSpPr>
                  <p:cNvPr id="1089" name="Google Shape;1089;p2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90" name="Google Shape;1090;p2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91" name="Google Shape;1091;p2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92" name="Google Shape;1092;p2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93" name="Google Shape;1093;p22"/>
                <p:cNvGrpSpPr/>
                <p:nvPr/>
              </p:nvGrpSpPr>
              <p:grpSpPr>
                <a:xfrm>
                  <a:off x="12075" y="4168525"/>
                  <a:ext cx="9144000" cy="930950"/>
                  <a:chOff x="12075" y="444775"/>
                  <a:chExt cx="9144000" cy="930950"/>
                </a:xfrm>
              </p:grpSpPr>
              <p:cxnSp>
                <p:nvCxnSpPr>
                  <p:cNvPr id="1094" name="Google Shape;1094;p2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95" name="Google Shape;1095;p2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96" name="Google Shape;1096;p2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1097" name="Google Shape;1097;p22"/>
          <p:cNvGrpSpPr/>
          <p:nvPr/>
        </p:nvGrpSpPr>
        <p:grpSpPr>
          <a:xfrm flipH="1">
            <a:off x="173907" y="92498"/>
            <a:ext cx="8795602" cy="4945088"/>
            <a:chOff x="173907" y="92498"/>
            <a:chExt cx="8795602" cy="4945088"/>
          </a:xfrm>
        </p:grpSpPr>
        <p:grpSp>
          <p:nvGrpSpPr>
            <p:cNvPr id="1098" name="Google Shape;1098;p22"/>
            <p:cNvGrpSpPr/>
            <p:nvPr/>
          </p:nvGrpSpPr>
          <p:grpSpPr>
            <a:xfrm>
              <a:off x="8918459" y="243592"/>
              <a:ext cx="51049" cy="774142"/>
              <a:chOff x="8211712" y="2037146"/>
              <a:chExt cx="34742" cy="526950"/>
            </a:xfrm>
          </p:grpSpPr>
          <p:sp>
            <p:nvSpPr>
              <p:cNvPr id="1099" name="Google Shape;1099;p22"/>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2"/>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22"/>
            <p:cNvGrpSpPr/>
            <p:nvPr/>
          </p:nvGrpSpPr>
          <p:grpSpPr>
            <a:xfrm>
              <a:off x="173907" y="4750539"/>
              <a:ext cx="291257" cy="287046"/>
              <a:chOff x="5456048" y="1794743"/>
              <a:chExt cx="178248" cy="175682"/>
            </a:xfrm>
          </p:grpSpPr>
          <p:sp>
            <p:nvSpPr>
              <p:cNvPr id="1107" name="Google Shape;1107;p22"/>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2"/>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9" name="Google Shape;1109;p22"/>
            <p:cNvSpPr/>
            <p:nvPr/>
          </p:nvSpPr>
          <p:spPr>
            <a:xfrm rot="-123321">
              <a:off x="7897400" y="47687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1" name="Google Shape;1111;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12" name="Google Shape;1112;p22"/>
          <p:cNvSpPr txBox="1">
            <a:spLocks noGrp="1"/>
          </p:cNvSpPr>
          <p:nvPr>
            <p:ph type="subTitle" idx="1"/>
          </p:nvPr>
        </p:nvSpPr>
        <p:spPr>
          <a:xfrm>
            <a:off x="719999" y="2528700"/>
            <a:ext cx="21513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3" name="Google Shape;1113;p22"/>
          <p:cNvSpPr txBox="1">
            <a:spLocks noGrp="1"/>
          </p:cNvSpPr>
          <p:nvPr>
            <p:ph type="subTitle" idx="2"/>
          </p:nvPr>
        </p:nvSpPr>
        <p:spPr>
          <a:xfrm>
            <a:off x="4421773" y="2528700"/>
            <a:ext cx="21513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4" name="Google Shape;1114;p22"/>
          <p:cNvSpPr txBox="1">
            <a:spLocks noGrp="1"/>
          </p:cNvSpPr>
          <p:nvPr>
            <p:ph type="subTitle" idx="3"/>
          </p:nvPr>
        </p:nvSpPr>
        <p:spPr>
          <a:xfrm>
            <a:off x="2570886" y="3938600"/>
            <a:ext cx="21513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5" name="Google Shape;1115;p22"/>
          <p:cNvSpPr txBox="1">
            <a:spLocks noGrp="1"/>
          </p:cNvSpPr>
          <p:nvPr>
            <p:ph type="subTitle" idx="4"/>
          </p:nvPr>
        </p:nvSpPr>
        <p:spPr>
          <a:xfrm>
            <a:off x="6272660" y="3938600"/>
            <a:ext cx="21513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6" name="Google Shape;1116;p22"/>
          <p:cNvSpPr txBox="1">
            <a:spLocks noGrp="1"/>
          </p:cNvSpPr>
          <p:nvPr>
            <p:ph type="subTitle" idx="5"/>
          </p:nvPr>
        </p:nvSpPr>
        <p:spPr>
          <a:xfrm>
            <a:off x="720000" y="2156663"/>
            <a:ext cx="2151300" cy="52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117" name="Google Shape;1117;p22"/>
          <p:cNvSpPr txBox="1">
            <a:spLocks noGrp="1"/>
          </p:cNvSpPr>
          <p:nvPr>
            <p:ph type="subTitle" idx="6"/>
          </p:nvPr>
        </p:nvSpPr>
        <p:spPr>
          <a:xfrm>
            <a:off x="2570886" y="3566600"/>
            <a:ext cx="2151300" cy="52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118" name="Google Shape;1118;p22"/>
          <p:cNvSpPr txBox="1">
            <a:spLocks noGrp="1"/>
          </p:cNvSpPr>
          <p:nvPr>
            <p:ph type="subTitle" idx="7"/>
          </p:nvPr>
        </p:nvSpPr>
        <p:spPr>
          <a:xfrm>
            <a:off x="4421773" y="2156663"/>
            <a:ext cx="2151300" cy="52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119" name="Google Shape;1119;p22"/>
          <p:cNvSpPr txBox="1">
            <a:spLocks noGrp="1"/>
          </p:cNvSpPr>
          <p:nvPr>
            <p:ph type="subTitle" idx="8"/>
          </p:nvPr>
        </p:nvSpPr>
        <p:spPr>
          <a:xfrm>
            <a:off x="6272660" y="3566600"/>
            <a:ext cx="2151300" cy="52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120"/>
        <p:cNvGrpSpPr/>
        <p:nvPr/>
      </p:nvGrpSpPr>
      <p:grpSpPr>
        <a:xfrm>
          <a:off x="0" y="0"/>
          <a:ext cx="0" cy="0"/>
          <a:chOff x="0" y="0"/>
          <a:chExt cx="0" cy="0"/>
        </a:xfrm>
      </p:grpSpPr>
      <p:grpSp>
        <p:nvGrpSpPr>
          <p:cNvPr id="1121" name="Google Shape;1121;p23"/>
          <p:cNvGrpSpPr/>
          <p:nvPr/>
        </p:nvGrpSpPr>
        <p:grpSpPr>
          <a:xfrm flipH="1">
            <a:off x="0" y="-161849"/>
            <a:ext cx="9144000" cy="5467198"/>
            <a:chOff x="0" y="-171451"/>
            <a:chExt cx="9144000" cy="5467198"/>
          </a:xfrm>
        </p:grpSpPr>
        <p:grpSp>
          <p:nvGrpSpPr>
            <p:cNvPr id="1122" name="Google Shape;1122;p23"/>
            <p:cNvGrpSpPr/>
            <p:nvPr/>
          </p:nvGrpSpPr>
          <p:grpSpPr>
            <a:xfrm>
              <a:off x="0" y="135850"/>
              <a:ext cx="9144000" cy="4654700"/>
              <a:chOff x="12075" y="212050"/>
              <a:chExt cx="9144000" cy="4654700"/>
            </a:xfrm>
          </p:grpSpPr>
          <p:grpSp>
            <p:nvGrpSpPr>
              <p:cNvPr id="1123" name="Google Shape;1123;p23"/>
              <p:cNvGrpSpPr/>
              <p:nvPr/>
            </p:nvGrpSpPr>
            <p:grpSpPr>
              <a:xfrm>
                <a:off x="12075" y="212050"/>
                <a:ext cx="9144000" cy="1396425"/>
                <a:chOff x="12075" y="212050"/>
                <a:chExt cx="9144000" cy="1396425"/>
              </a:xfrm>
            </p:grpSpPr>
            <p:cxnSp>
              <p:nvCxnSpPr>
                <p:cNvPr id="1124" name="Google Shape;1124;p2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25" name="Google Shape;1125;p2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26" name="Google Shape;1126;p2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27" name="Google Shape;1127;p2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128" name="Google Shape;1128;p23"/>
              <p:cNvGrpSpPr/>
              <p:nvPr/>
            </p:nvGrpSpPr>
            <p:grpSpPr>
              <a:xfrm>
                <a:off x="12075" y="2073925"/>
                <a:ext cx="9144000" cy="1396425"/>
                <a:chOff x="12075" y="212050"/>
                <a:chExt cx="9144000" cy="1396425"/>
              </a:xfrm>
            </p:grpSpPr>
            <p:cxnSp>
              <p:nvCxnSpPr>
                <p:cNvPr id="1129" name="Google Shape;1129;p2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30" name="Google Shape;1130;p2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31" name="Google Shape;1131;p2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32" name="Google Shape;1132;p2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133" name="Google Shape;1133;p23"/>
              <p:cNvGrpSpPr/>
              <p:nvPr/>
            </p:nvGrpSpPr>
            <p:grpSpPr>
              <a:xfrm>
                <a:off x="12075" y="3935800"/>
                <a:ext cx="9144000" cy="930950"/>
                <a:chOff x="12075" y="212050"/>
                <a:chExt cx="9144000" cy="930950"/>
              </a:xfrm>
            </p:grpSpPr>
            <p:cxnSp>
              <p:nvCxnSpPr>
                <p:cNvPr id="1134" name="Google Shape;1134;p2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35" name="Google Shape;1135;p2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36" name="Google Shape;1136;p2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137" name="Google Shape;1137;p23"/>
            <p:cNvGrpSpPr/>
            <p:nvPr/>
          </p:nvGrpSpPr>
          <p:grpSpPr>
            <a:xfrm>
              <a:off x="213575" y="-171451"/>
              <a:ext cx="8855100" cy="5467198"/>
              <a:chOff x="213575" y="-171451"/>
              <a:chExt cx="8855100" cy="5467198"/>
            </a:xfrm>
          </p:grpSpPr>
          <p:grpSp>
            <p:nvGrpSpPr>
              <p:cNvPr id="1138" name="Google Shape;1138;p23"/>
              <p:cNvGrpSpPr/>
              <p:nvPr/>
            </p:nvGrpSpPr>
            <p:grpSpPr>
              <a:xfrm rot="5400000">
                <a:off x="-192674" y="234798"/>
                <a:ext cx="5467198" cy="4654700"/>
                <a:chOff x="12075" y="444775"/>
                <a:chExt cx="9144000" cy="4654700"/>
              </a:xfrm>
            </p:grpSpPr>
            <p:grpSp>
              <p:nvGrpSpPr>
                <p:cNvPr id="1139" name="Google Shape;1139;p23"/>
                <p:cNvGrpSpPr/>
                <p:nvPr/>
              </p:nvGrpSpPr>
              <p:grpSpPr>
                <a:xfrm>
                  <a:off x="12075" y="444775"/>
                  <a:ext cx="9144000" cy="1396425"/>
                  <a:chOff x="12075" y="444775"/>
                  <a:chExt cx="9144000" cy="1396425"/>
                </a:xfrm>
              </p:grpSpPr>
              <p:cxnSp>
                <p:nvCxnSpPr>
                  <p:cNvPr id="1140" name="Google Shape;1140;p2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41" name="Google Shape;1141;p2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42" name="Google Shape;1142;p2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43" name="Google Shape;1143;p2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144" name="Google Shape;1144;p23"/>
                <p:cNvGrpSpPr/>
                <p:nvPr/>
              </p:nvGrpSpPr>
              <p:grpSpPr>
                <a:xfrm>
                  <a:off x="12075" y="2306650"/>
                  <a:ext cx="9144000" cy="1396425"/>
                  <a:chOff x="12075" y="444775"/>
                  <a:chExt cx="9144000" cy="1396425"/>
                </a:xfrm>
              </p:grpSpPr>
              <p:cxnSp>
                <p:nvCxnSpPr>
                  <p:cNvPr id="1145" name="Google Shape;1145;p2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46" name="Google Shape;1146;p2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47" name="Google Shape;1147;p2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48" name="Google Shape;1148;p2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149" name="Google Shape;1149;p23"/>
                <p:cNvGrpSpPr/>
                <p:nvPr/>
              </p:nvGrpSpPr>
              <p:grpSpPr>
                <a:xfrm>
                  <a:off x="12075" y="4168525"/>
                  <a:ext cx="9144000" cy="930950"/>
                  <a:chOff x="12075" y="444775"/>
                  <a:chExt cx="9144000" cy="930950"/>
                </a:xfrm>
              </p:grpSpPr>
              <p:cxnSp>
                <p:nvCxnSpPr>
                  <p:cNvPr id="1150" name="Google Shape;1150;p2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51" name="Google Shape;1151;p2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52" name="Google Shape;1152;p2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153" name="Google Shape;1153;p23"/>
              <p:cNvGrpSpPr/>
              <p:nvPr/>
            </p:nvGrpSpPr>
            <p:grpSpPr>
              <a:xfrm rot="5400000">
                <a:off x="4473201" y="700273"/>
                <a:ext cx="5467198" cy="3723750"/>
                <a:chOff x="12075" y="1375725"/>
                <a:chExt cx="9144000" cy="3723750"/>
              </a:xfrm>
            </p:grpSpPr>
            <p:grpSp>
              <p:nvGrpSpPr>
                <p:cNvPr id="1154" name="Google Shape;1154;p23"/>
                <p:cNvGrpSpPr/>
                <p:nvPr/>
              </p:nvGrpSpPr>
              <p:grpSpPr>
                <a:xfrm>
                  <a:off x="12075" y="1375725"/>
                  <a:ext cx="9144000" cy="465475"/>
                  <a:chOff x="12075" y="1375725"/>
                  <a:chExt cx="9144000" cy="465475"/>
                </a:xfrm>
              </p:grpSpPr>
              <p:cxnSp>
                <p:nvCxnSpPr>
                  <p:cNvPr id="1155" name="Google Shape;1155;p2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56" name="Google Shape;1156;p2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157" name="Google Shape;1157;p23"/>
                <p:cNvGrpSpPr/>
                <p:nvPr/>
              </p:nvGrpSpPr>
              <p:grpSpPr>
                <a:xfrm>
                  <a:off x="12075" y="2306650"/>
                  <a:ext cx="9144000" cy="1396425"/>
                  <a:chOff x="12075" y="444775"/>
                  <a:chExt cx="9144000" cy="1396425"/>
                </a:xfrm>
              </p:grpSpPr>
              <p:cxnSp>
                <p:nvCxnSpPr>
                  <p:cNvPr id="1158" name="Google Shape;1158;p2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59" name="Google Shape;1159;p2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60" name="Google Shape;1160;p2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61" name="Google Shape;1161;p2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162" name="Google Shape;1162;p23"/>
                <p:cNvGrpSpPr/>
                <p:nvPr/>
              </p:nvGrpSpPr>
              <p:grpSpPr>
                <a:xfrm>
                  <a:off x="12075" y="4168525"/>
                  <a:ext cx="9144000" cy="930950"/>
                  <a:chOff x="12075" y="444775"/>
                  <a:chExt cx="9144000" cy="930950"/>
                </a:xfrm>
              </p:grpSpPr>
              <p:cxnSp>
                <p:nvCxnSpPr>
                  <p:cNvPr id="1163" name="Google Shape;1163;p2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64" name="Google Shape;1164;p2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65" name="Google Shape;1165;p2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1166" name="Google Shape;1166;p23"/>
          <p:cNvGrpSpPr/>
          <p:nvPr/>
        </p:nvGrpSpPr>
        <p:grpSpPr>
          <a:xfrm>
            <a:off x="-7" y="167200"/>
            <a:ext cx="8952587" cy="4867172"/>
            <a:chOff x="-7" y="167200"/>
            <a:chExt cx="8952587" cy="4867172"/>
          </a:xfrm>
        </p:grpSpPr>
        <p:grpSp>
          <p:nvGrpSpPr>
            <p:cNvPr id="1167" name="Google Shape;1167;p23"/>
            <p:cNvGrpSpPr/>
            <p:nvPr/>
          </p:nvGrpSpPr>
          <p:grpSpPr>
            <a:xfrm>
              <a:off x="297807" y="4643609"/>
              <a:ext cx="8654773" cy="390763"/>
              <a:chOff x="297807" y="4643609"/>
              <a:chExt cx="8654773" cy="390763"/>
            </a:xfrm>
          </p:grpSpPr>
          <p:sp>
            <p:nvSpPr>
              <p:cNvPr id="1168" name="Google Shape;1168;p23"/>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297807" y="4820393"/>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7" y="167200"/>
              <a:ext cx="1266969" cy="226225"/>
              <a:chOff x="-7" y="167200"/>
              <a:chExt cx="1266969" cy="226225"/>
            </a:xfrm>
          </p:grpSpPr>
          <p:sp>
            <p:nvSpPr>
              <p:cNvPr id="1171" name="Google Shape;1171;p23"/>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73" name="Google Shape;1173;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4" name="Google Shape;1174;p23"/>
          <p:cNvSpPr txBox="1">
            <a:spLocks noGrp="1"/>
          </p:cNvSpPr>
          <p:nvPr>
            <p:ph type="subTitle" idx="1"/>
          </p:nvPr>
        </p:nvSpPr>
        <p:spPr>
          <a:xfrm>
            <a:off x="1108627" y="2247550"/>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5" name="Google Shape;1175;p23"/>
          <p:cNvSpPr txBox="1">
            <a:spLocks noGrp="1"/>
          </p:cNvSpPr>
          <p:nvPr>
            <p:ph type="subTitle" idx="2"/>
          </p:nvPr>
        </p:nvSpPr>
        <p:spPr>
          <a:xfrm>
            <a:off x="3579000" y="2247550"/>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6" name="Google Shape;1176;p23"/>
          <p:cNvSpPr txBox="1">
            <a:spLocks noGrp="1"/>
          </p:cNvSpPr>
          <p:nvPr>
            <p:ph type="subTitle" idx="3"/>
          </p:nvPr>
        </p:nvSpPr>
        <p:spPr>
          <a:xfrm>
            <a:off x="1108627" y="3968600"/>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7" name="Google Shape;1177;p23"/>
          <p:cNvSpPr txBox="1">
            <a:spLocks noGrp="1"/>
          </p:cNvSpPr>
          <p:nvPr>
            <p:ph type="subTitle" idx="4"/>
          </p:nvPr>
        </p:nvSpPr>
        <p:spPr>
          <a:xfrm>
            <a:off x="3579000" y="3968600"/>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8" name="Google Shape;1178;p23"/>
          <p:cNvSpPr txBox="1">
            <a:spLocks noGrp="1"/>
          </p:cNvSpPr>
          <p:nvPr>
            <p:ph type="subTitle" idx="5"/>
          </p:nvPr>
        </p:nvSpPr>
        <p:spPr>
          <a:xfrm>
            <a:off x="6049373" y="2247550"/>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9" name="Google Shape;1179;p23"/>
          <p:cNvSpPr txBox="1">
            <a:spLocks noGrp="1"/>
          </p:cNvSpPr>
          <p:nvPr>
            <p:ph type="subTitle" idx="6"/>
          </p:nvPr>
        </p:nvSpPr>
        <p:spPr>
          <a:xfrm>
            <a:off x="6049373" y="3968600"/>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0" name="Google Shape;1180;p23"/>
          <p:cNvSpPr txBox="1">
            <a:spLocks noGrp="1"/>
          </p:cNvSpPr>
          <p:nvPr>
            <p:ph type="subTitle" idx="7"/>
          </p:nvPr>
        </p:nvSpPr>
        <p:spPr>
          <a:xfrm>
            <a:off x="1109527" y="1903150"/>
            <a:ext cx="19842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181" name="Google Shape;1181;p23"/>
          <p:cNvSpPr txBox="1">
            <a:spLocks noGrp="1"/>
          </p:cNvSpPr>
          <p:nvPr>
            <p:ph type="subTitle" idx="8"/>
          </p:nvPr>
        </p:nvSpPr>
        <p:spPr>
          <a:xfrm>
            <a:off x="3579900" y="1903150"/>
            <a:ext cx="19842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182" name="Google Shape;1182;p23"/>
          <p:cNvSpPr txBox="1">
            <a:spLocks noGrp="1"/>
          </p:cNvSpPr>
          <p:nvPr>
            <p:ph type="subTitle" idx="9"/>
          </p:nvPr>
        </p:nvSpPr>
        <p:spPr>
          <a:xfrm>
            <a:off x="6050273" y="1903150"/>
            <a:ext cx="19842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183" name="Google Shape;1183;p23"/>
          <p:cNvSpPr txBox="1">
            <a:spLocks noGrp="1"/>
          </p:cNvSpPr>
          <p:nvPr>
            <p:ph type="subTitle" idx="13"/>
          </p:nvPr>
        </p:nvSpPr>
        <p:spPr>
          <a:xfrm>
            <a:off x="1109527" y="3624200"/>
            <a:ext cx="19842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184" name="Google Shape;1184;p23"/>
          <p:cNvSpPr txBox="1">
            <a:spLocks noGrp="1"/>
          </p:cNvSpPr>
          <p:nvPr>
            <p:ph type="subTitle" idx="14"/>
          </p:nvPr>
        </p:nvSpPr>
        <p:spPr>
          <a:xfrm>
            <a:off x="3579900" y="3624200"/>
            <a:ext cx="19842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185" name="Google Shape;1185;p23"/>
          <p:cNvSpPr txBox="1">
            <a:spLocks noGrp="1"/>
          </p:cNvSpPr>
          <p:nvPr>
            <p:ph type="subTitle" idx="15"/>
          </p:nvPr>
        </p:nvSpPr>
        <p:spPr>
          <a:xfrm>
            <a:off x="6050273" y="3624200"/>
            <a:ext cx="19842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186"/>
        <p:cNvGrpSpPr/>
        <p:nvPr/>
      </p:nvGrpSpPr>
      <p:grpSpPr>
        <a:xfrm>
          <a:off x="0" y="0"/>
          <a:ext cx="0" cy="0"/>
          <a:chOff x="0" y="0"/>
          <a:chExt cx="0" cy="0"/>
        </a:xfrm>
      </p:grpSpPr>
      <p:grpSp>
        <p:nvGrpSpPr>
          <p:cNvPr id="1187" name="Google Shape;1187;p24"/>
          <p:cNvGrpSpPr/>
          <p:nvPr/>
        </p:nvGrpSpPr>
        <p:grpSpPr>
          <a:xfrm flipH="1">
            <a:off x="0" y="-161849"/>
            <a:ext cx="9144000" cy="5467198"/>
            <a:chOff x="0" y="-171451"/>
            <a:chExt cx="9144000" cy="5467198"/>
          </a:xfrm>
        </p:grpSpPr>
        <p:grpSp>
          <p:nvGrpSpPr>
            <p:cNvPr id="1188" name="Google Shape;1188;p24"/>
            <p:cNvGrpSpPr/>
            <p:nvPr/>
          </p:nvGrpSpPr>
          <p:grpSpPr>
            <a:xfrm>
              <a:off x="0" y="135850"/>
              <a:ext cx="9144000" cy="4654700"/>
              <a:chOff x="12075" y="212050"/>
              <a:chExt cx="9144000" cy="4654700"/>
            </a:xfrm>
          </p:grpSpPr>
          <p:grpSp>
            <p:nvGrpSpPr>
              <p:cNvPr id="1189" name="Google Shape;1189;p24"/>
              <p:cNvGrpSpPr/>
              <p:nvPr/>
            </p:nvGrpSpPr>
            <p:grpSpPr>
              <a:xfrm>
                <a:off x="12075" y="212050"/>
                <a:ext cx="9144000" cy="1396425"/>
                <a:chOff x="12075" y="212050"/>
                <a:chExt cx="9144000" cy="1396425"/>
              </a:xfrm>
            </p:grpSpPr>
            <p:cxnSp>
              <p:nvCxnSpPr>
                <p:cNvPr id="1190" name="Google Shape;1190;p24"/>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91" name="Google Shape;1191;p24"/>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92" name="Google Shape;1192;p24"/>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93" name="Google Shape;1193;p24"/>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194" name="Google Shape;1194;p24"/>
              <p:cNvGrpSpPr/>
              <p:nvPr/>
            </p:nvGrpSpPr>
            <p:grpSpPr>
              <a:xfrm>
                <a:off x="12075" y="2073925"/>
                <a:ext cx="9144000" cy="1396425"/>
                <a:chOff x="12075" y="212050"/>
                <a:chExt cx="9144000" cy="1396425"/>
              </a:xfrm>
            </p:grpSpPr>
            <p:cxnSp>
              <p:nvCxnSpPr>
                <p:cNvPr id="1195" name="Google Shape;1195;p24"/>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96" name="Google Shape;1196;p24"/>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97" name="Google Shape;1197;p24"/>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98" name="Google Shape;1198;p24"/>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199" name="Google Shape;1199;p24"/>
              <p:cNvGrpSpPr/>
              <p:nvPr/>
            </p:nvGrpSpPr>
            <p:grpSpPr>
              <a:xfrm>
                <a:off x="12075" y="3935800"/>
                <a:ext cx="9144000" cy="930950"/>
                <a:chOff x="12075" y="212050"/>
                <a:chExt cx="9144000" cy="930950"/>
              </a:xfrm>
            </p:grpSpPr>
            <p:cxnSp>
              <p:nvCxnSpPr>
                <p:cNvPr id="1200" name="Google Shape;1200;p24"/>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01" name="Google Shape;1201;p24"/>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02" name="Google Shape;1202;p24"/>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203" name="Google Shape;1203;p24"/>
            <p:cNvGrpSpPr/>
            <p:nvPr/>
          </p:nvGrpSpPr>
          <p:grpSpPr>
            <a:xfrm>
              <a:off x="213575" y="-171451"/>
              <a:ext cx="8855100" cy="5467198"/>
              <a:chOff x="213575" y="-171451"/>
              <a:chExt cx="8855100" cy="5467198"/>
            </a:xfrm>
          </p:grpSpPr>
          <p:grpSp>
            <p:nvGrpSpPr>
              <p:cNvPr id="1204" name="Google Shape;1204;p24"/>
              <p:cNvGrpSpPr/>
              <p:nvPr/>
            </p:nvGrpSpPr>
            <p:grpSpPr>
              <a:xfrm rot="5400000">
                <a:off x="-192674" y="234798"/>
                <a:ext cx="5467198" cy="4654700"/>
                <a:chOff x="12075" y="444775"/>
                <a:chExt cx="9144000" cy="4654700"/>
              </a:xfrm>
            </p:grpSpPr>
            <p:grpSp>
              <p:nvGrpSpPr>
                <p:cNvPr id="1205" name="Google Shape;1205;p24"/>
                <p:cNvGrpSpPr/>
                <p:nvPr/>
              </p:nvGrpSpPr>
              <p:grpSpPr>
                <a:xfrm>
                  <a:off x="12075" y="444775"/>
                  <a:ext cx="9144000" cy="1396425"/>
                  <a:chOff x="12075" y="444775"/>
                  <a:chExt cx="9144000" cy="1396425"/>
                </a:xfrm>
              </p:grpSpPr>
              <p:cxnSp>
                <p:nvCxnSpPr>
                  <p:cNvPr id="1206" name="Google Shape;1206;p2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07" name="Google Shape;1207;p2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08" name="Google Shape;1208;p2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09" name="Google Shape;1209;p2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210" name="Google Shape;1210;p24"/>
                <p:cNvGrpSpPr/>
                <p:nvPr/>
              </p:nvGrpSpPr>
              <p:grpSpPr>
                <a:xfrm>
                  <a:off x="12075" y="2306650"/>
                  <a:ext cx="9144000" cy="1396425"/>
                  <a:chOff x="12075" y="444775"/>
                  <a:chExt cx="9144000" cy="1396425"/>
                </a:xfrm>
              </p:grpSpPr>
              <p:cxnSp>
                <p:nvCxnSpPr>
                  <p:cNvPr id="1211" name="Google Shape;1211;p2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12" name="Google Shape;1212;p2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13" name="Google Shape;1213;p2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14" name="Google Shape;1214;p2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215" name="Google Shape;1215;p24"/>
                <p:cNvGrpSpPr/>
                <p:nvPr/>
              </p:nvGrpSpPr>
              <p:grpSpPr>
                <a:xfrm>
                  <a:off x="12075" y="4168525"/>
                  <a:ext cx="9144000" cy="930950"/>
                  <a:chOff x="12075" y="444775"/>
                  <a:chExt cx="9144000" cy="930950"/>
                </a:xfrm>
              </p:grpSpPr>
              <p:cxnSp>
                <p:nvCxnSpPr>
                  <p:cNvPr id="1216" name="Google Shape;1216;p2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17" name="Google Shape;1217;p2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18" name="Google Shape;1218;p2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219" name="Google Shape;1219;p24"/>
              <p:cNvGrpSpPr/>
              <p:nvPr/>
            </p:nvGrpSpPr>
            <p:grpSpPr>
              <a:xfrm rot="5400000">
                <a:off x="4473201" y="700273"/>
                <a:ext cx="5467198" cy="3723750"/>
                <a:chOff x="12075" y="1375725"/>
                <a:chExt cx="9144000" cy="3723750"/>
              </a:xfrm>
            </p:grpSpPr>
            <p:grpSp>
              <p:nvGrpSpPr>
                <p:cNvPr id="1220" name="Google Shape;1220;p24"/>
                <p:cNvGrpSpPr/>
                <p:nvPr/>
              </p:nvGrpSpPr>
              <p:grpSpPr>
                <a:xfrm>
                  <a:off x="12075" y="1375725"/>
                  <a:ext cx="9144000" cy="465475"/>
                  <a:chOff x="12075" y="1375725"/>
                  <a:chExt cx="9144000" cy="465475"/>
                </a:xfrm>
              </p:grpSpPr>
              <p:cxnSp>
                <p:nvCxnSpPr>
                  <p:cNvPr id="1221" name="Google Shape;1221;p2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22" name="Google Shape;1222;p2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223" name="Google Shape;1223;p24"/>
                <p:cNvGrpSpPr/>
                <p:nvPr/>
              </p:nvGrpSpPr>
              <p:grpSpPr>
                <a:xfrm>
                  <a:off x="12075" y="2306650"/>
                  <a:ext cx="9144000" cy="1396425"/>
                  <a:chOff x="12075" y="444775"/>
                  <a:chExt cx="9144000" cy="1396425"/>
                </a:xfrm>
              </p:grpSpPr>
              <p:cxnSp>
                <p:nvCxnSpPr>
                  <p:cNvPr id="1224" name="Google Shape;1224;p2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25" name="Google Shape;1225;p2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26" name="Google Shape;1226;p2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27" name="Google Shape;1227;p2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228" name="Google Shape;1228;p24"/>
                <p:cNvGrpSpPr/>
                <p:nvPr/>
              </p:nvGrpSpPr>
              <p:grpSpPr>
                <a:xfrm>
                  <a:off x="12075" y="4168525"/>
                  <a:ext cx="9144000" cy="930950"/>
                  <a:chOff x="12075" y="444775"/>
                  <a:chExt cx="9144000" cy="930950"/>
                </a:xfrm>
              </p:grpSpPr>
              <p:cxnSp>
                <p:nvCxnSpPr>
                  <p:cNvPr id="1229" name="Google Shape;1229;p2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30" name="Google Shape;1230;p2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31" name="Google Shape;1231;p2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1232" name="Google Shape;1232;p24"/>
          <p:cNvSpPr txBox="1">
            <a:spLocks noGrp="1"/>
          </p:cNvSpPr>
          <p:nvPr>
            <p:ph type="title" hasCustomPrompt="1"/>
          </p:nvPr>
        </p:nvSpPr>
        <p:spPr>
          <a:xfrm>
            <a:off x="4125350" y="539500"/>
            <a:ext cx="4087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SzPts val="6000"/>
              <a:buNone/>
              <a:defRPr sz="45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r>
              <a:t>xx%</a:t>
            </a:r>
          </a:p>
        </p:txBody>
      </p:sp>
      <p:sp>
        <p:nvSpPr>
          <p:cNvPr id="1233" name="Google Shape;1233;p24"/>
          <p:cNvSpPr txBox="1">
            <a:spLocks noGrp="1"/>
          </p:cNvSpPr>
          <p:nvPr>
            <p:ph type="subTitle" idx="1"/>
          </p:nvPr>
        </p:nvSpPr>
        <p:spPr>
          <a:xfrm>
            <a:off x="4159414" y="1228425"/>
            <a:ext cx="4087800" cy="4692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Clr>
                <a:schemeClr val="dk1"/>
              </a:buClr>
              <a:buSzPts val="2400"/>
              <a:buNone/>
              <a:defRPr sz="1600">
                <a:solidFill>
                  <a:schemeClr val="dk1"/>
                </a:solidFill>
              </a:defRPr>
            </a:lvl1pPr>
            <a:lvl2pPr lvl="1" rtl="0">
              <a:lnSpc>
                <a:spcPct val="100000"/>
              </a:lnSpc>
              <a:spcBef>
                <a:spcPts val="0"/>
              </a:spcBef>
              <a:spcAft>
                <a:spcPts val="0"/>
              </a:spcAft>
              <a:buClr>
                <a:schemeClr val="dk1"/>
              </a:buClr>
              <a:buSzPts val="2100"/>
              <a:buNone/>
              <a:defRPr sz="2100">
                <a:solidFill>
                  <a:schemeClr val="dk1"/>
                </a:solidFill>
              </a:defRPr>
            </a:lvl2pPr>
            <a:lvl3pPr lvl="2" rtl="0">
              <a:lnSpc>
                <a:spcPct val="100000"/>
              </a:lnSpc>
              <a:spcBef>
                <a:spcPts val="0"/>
              </a:spcBef>
              <a:spcAft>
                <a:spcPts val="0"/>
              </a:spcAft>
              <a:buClr>
                <a:schemeClr val="dk1"/>
              </a:buClr>
              <a:buSzPts val="2100"/>
              <a:buNone/>
              <a:defRPr sz="2100">
                <a:solidFill>
                  <a:schemeClr val="dk1"/>
                </a:solidFill>
              </a:defRPr>
            </a:lvl3pPr>
            <a:lvl4pPr lvl="3" rtl="0">
              <a:lnSpc>
                <a:spcPct val="100000"/>
              </a:lnSpc>
              <a:spcBef>
                <a:spcPts val="0"/>
              </a:spcBef>
              <a:spcAft>
                <a:spcPts val="0"/>
              </a:spcAft>
              <a:buClr>
                <a:schemeClr val="dk1"/>
              </a:buClr>
              <a:buSzPts val="2100"/>
              <a:buNone/>
              <a:defRPr sz="2100">
                <a:solidFill>
                  <a:schemeClr val="dk1"/>
                </a:solidFill>
              </a:defRPr>
            </a:lvl4pPr>
            <a:lvl5pPr lvl="4" rtl="0">
              <a:lnSpc>
                <a:spcPct val="100000"/>
              </a:lnSpc>
              <a:spcBef>
                <a:spcPts val="0"/>
              </a:spcBef>
              <a:spcAft>
                <a:spcPts val="0"/>
              </a:spcAft>
              <a:buClr>
                <a:schemeClr val="dk1"/>
              </a:buClr>
              <a:buSzPts val="2100"/>
              <a:buNone/>
              <a:defRPr sz="2100">
                <a:solidFill>
                  <a:schemeClr val="dk1"/>
                </a:solidFill>
              </a:defRPr>
            </a:lvl5pPr>
            <a:lvl6pPr lvl="5" rtl="0">
              <a:lnSpc>
                <a:spcPct val="100000"/>
              </a:lnSpc>
              <a:spcBef>
                <a:spcPts val="0"/>
              </a:spcBef>
              <a:spcAft>
                <a:spcPts val="0"/>
              </a:spcAft>
              <a:buClr>
                <a:schemeClr val="dk1"/>
              </a:buClr>
              <a:buSzPts val="2100"/>
              <a:buNone/>
              <a:defRPr sz="2100">
                <a:solidFill>
                  <a:schemeClr val="dk1"/>
                </a:solidFill>
              </a:defRPr>
            </a:lvl6pPr>
            <a:lvl7pPr lvl="6" rtl="0">
              <a:lnSpc>
                <a:spcPct val="100000"/>
              </a:lnSpc>
              <a:spcBef>
                <a:spcPts val="0"/>
              </a:spcBef>
              <a:spcAft>
                <a:spcPts val="0"/>
              </a:spcAft>
              <a:buClr>
                <a:schemeClr val="dk1"/>
              </a:buClr>
              <a:buSzPts val="2100"/>
              <a:buNone/>
              <a:defRPr sz="2100">
                <a:solidFill>
                  <a:schemeClr val="dk1"/>
                </a:solidFill>
              </a:defRPr>
            </a:lvl7pPr>
            <a:lvl8pPr lvl="7" rtl="0">
              <a:lnSpc>
                <a:spcPct val="100000"/>
              </a:lnSpc>
              <a:spcBef>
                <a:spcPts val="0"/>
              </a:spcBef>
              <a:spcAft>
                <a:spcPts val="0"/>
              </a:spcAft>
              <a:buClr>
                <a:schemeClr val="dk1"/>
              </a:buClr>
              <a:buSzPts val="2100"/>
              <a:buNone/>
              <a:defRPr sz="2100">
                <a:solidFill>
                  <a:schemeClr val="dk1"/>
                </a:solidFill>
              </a:defRPr>
            </a:lvl8pPr>
            <a:lvl9pPr lvl="8"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234" name="Google Shape;1234;p24"/>
          <p:cNvSpPr txBox="1">
            <a:spLocks noGrp="1"/>
          </p:cNvSpPr>
          <p:nvPr>
            <p:ph type="title" idx="2" hasCustomPrompt="1"/>
          </p:nvPr>
        </p:nvSpPr>
        <p:spPr>
          <a:xfrm>
            <a:off x="4159414" y="1992700"/>
            <a:ext cx="4087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SzPts val="6000"/>
              <a:buNone/>
              <a:defRPr sz="45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r>
              <a:t>xx%</a:t>
            </a:r>
          </a:p>
        </p:txBody>
      </p:sp>
      <p:sp>
        <p:nvSpPr>
          <p:cNvPr id="1235" name="Google Shape;1235;p24"/>
          <p:cNvSpPr txBox="1">
            <a:spLocks noGrp="1"/>
          </p:cNvSpPr>
          <p:nvPr>
            <p:ph type="subTitle" idx="3"/>
          </p:nvPr>
        </p:nvSpPr>
        <p:spPr>
          <a:xfrm>
            <a:off x="4159414" y="2681615"/>
            <a:ext cx="4087800" cy="4692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Clr>
                <a:schemeClr val="dk1"/>
              </a:buClr>
              <a:buSzPts val="2400"/>
              <a:buNone/>
              <a:defRPr sz="1600">
                <a:solidFill>
                  <a:schemeClr val="dk1"/>
                </a:solidFill>
              </a:defRPr>
            </a:lvl1pPr>
            <a:lvl2pPr lvl="1" rtl="0">
              <a:lnSpc>
                <a:spcPct val="100000"/>
              </a:lnSpc>
              <a:spcBef>
                <a:spcPts val="0"/>
              </a:spcBef>
              <a:spcAft>
                <a:spcPts val="0"/>
              </a:spcAft>
              <a:buClr>
                <a:schemeClr val="dk1"/>
              </a:buClr>
              <a:buSzPts val="2100"/>
              <a:buNone/>
              <a:defRPr sz="2100">
                <a:solidFill>
                  <a:schemeClr val="dk1"/>
                </a:solidFill>
              </a:defRPr>
            </a:lvl2pPr>
            <a:lvl3pPr lvl="2" rtl="0">
              <a:lnSpc>
                <a:spcPct val="100000"/>
              </a:lnSpc>
              <a:spcBef>
                <a:spcPts val="0"/>
              </a:spcBef>
              <a:spcAft>
                <a:spcPts val="0"/>
              </a:spcAft>
              <a:buClr>
                <a:schemeClr val="dk1"/>
              </a:buClr>
              <a:buSzPts val="2100"/>
              <a:buNone/>
              <a:defRPr sz="2100">
                <a:solidFill>
                  <a:schemeClr val="dk1"/>
                </a:solidFill>
              </a:defRPr>
            </a:lvl3pPr>
            <a:lvl4pPr lvl="3" rtl="0">
              <a:lnSpc>
                <a:spcPct val="100000"/>
              </a:lnSpc>
              <a:spcBef>
                <a:spcPts val="0"/>
              </a:spcBef>
              <a:spcAft>
                <a:spcPts val="0"/>
              </a:spcAft>
              <a:buClr>
                <a:schemeClr val="dk1"/>
              </a:buClr>
              <a:buSzPts val="2100"/>
              <a:buNone/>
              <a:defRPr sz="2100">
                <a:solidFill>
                  <a:schemeClr val="dk1"/>
                </a:solidFill>
              </a:defRPr>
            </a:lvl4pPr>
            <a:lvl5pPr lvl="4" rtl="0">
              <a:lnSpc>
                <a:spcPct val="100000"/>
              </a:lnSpc>
              <a:spcBef>
                <a:spcPts val="0"/>
              </a:spcBef>
              <a:spcAft>
                <a:spcPts val="0"/>
              </a:spcAft>
              <a:buClr>
                <a:schemeClr val="dk1"/>
              </a:buClr>
              <a:buSzPts val="2100"/>
              <a:buNone/>
              <a:defRPr sz="2100">
                <a:solidFill>
                  <a:schemeClr val="dk1"/>
                </a:solidFill>
              </a:defRPr>
            </a:lvl5pPr>
            <a:lvl6pPr lvl="5" rtl="0">
              <a:lnSpc>
                <a:spcPct val="100000"/>
              </a:lnSpc>
              <a:spcBef>
                <a:spcPts val="0"/>
              </a:spcBef>
              <a:spcAft>
                <a:spcPts val="0"/>
              </a:spcAft>
              <a:buClr>
                <a:schemeClr val="dk1"/>
              </a:buClr>
              <a:buSzPts val="2100"/>
              <a:buNone/>
              <a:defRPr sz="2100">
                <a:solidFill>
                  <a:schemeClr val="dk1"/>
                </a:solidFill>
              </a:defRPr>
            </a:lvl6pPr>
            <a:lvl7pPr lvl="6" rtl="0">
              <a:lnSpc>
                <a:spcPct val="100000"/>
              </a:lnSpc>
              <a:spcBef>
                <a:spcPts val="0"/>
              </a:spcBef>
              <a:spcAft>
                <a:spcPts val="0"/>
              </a:spcAft>
              <a:buClr>
                <a:schemeClr val="dk1"/>
              </a:buClr>
              <a:buSzPts val="2100"/>
              <a:buNone/>
              <a:defRPr sz="2100">
                <a:solidFill>
                  <a:schemeClr val="dk1"/>
                </a:solidFill>
              </a:defRPr>
            </a:lvl7pPr>
            <a:lvl8pPr lvl="7" rtl="0">
              <a:lnSpc>
                <a:spcPct val="100000"/>
              </a:lnSpc>
              <a:spcBef>
                <a:spcPts val="0"/>
              </a:spcBef>
              <a:spcAft>
                <a:spcPts val="0"/>
              </a:spcAft>
              <a:buClr>
                <a:schemeClr val="dk1"/>
              </a:buClr>
              <a:buSzPts val="2100"/>
              <a:buNone/>
              <a:defRPr sz="2100">
                <a:solidFill>
                  <a:schemeClr val="dk1"/>
                </a:solidFill>
              </a:defRPr>
            </a:lvl8pPr>
            <a:lvl9pPr lvl="8"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236" name="Google Shape;1236;p24"/>
          <p:cNvSpPr txBox="1">
            <a:spLocks noGrp="1"/>
          </p:cNvSpPr>
          <p:nvPr>
            <p:ph type="title" idx="4" hasCustomPrompt="1"/>
          </p:nvPr>
        </p:nvSpPr>
        <p:spPr>
          <a:xfrm>
            <a:off x="4159414" y="3445874"/>
            <a:ext cx="4087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SzPts val="6000"/>
              <a:buNone/>
              <a:defRPr sz="45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r>
              <a:t>xx%</a:t>
            </a:r>
          </a:p>
        </p:txBody>
      </p:sp>
      <p:sp>
        <p:nvSpPr>
          <p:cNvPr id="1237" name="Google Shape;1237;p24"/>
          <p:cNvSpPr txBox="1">
            <a:spLocks noGrp="1"/>
          </p:cNvSpPr>
          <p:nvPr>
            <p:ph type="subTitle" idx="5"/>
          </p:nvPr>
        </p:nvSpPr>
        <p:spPr>
          <a:xfrm>
            <a:off x="4159414" y="4134800"/>
            <a:ext cx="4087800" cy="4692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Clr>
                <a:schemeClr val="dk1"/>
              </a:buClr>
              <a:buSzPts val="2400"/>
              <a:buNone/>
              <a:defRPr sz="1600">
                <a:solidFill>
                  <a:schemeClr val="dk1"/>
                </a:solidFill>
              </a:defRPr>
            </a:lvl1pPr>
            <a:lvl2pPr lvl="1" rtl="0">
              <a:lnSpc>
                <a:spcPct val="100000"/>
              </a:lnSpc>
              <a:spcBef>
                <a:spcPts val="0"/>
              </a:spcBef>
              <a:spcAft>
                <a:spcPts val="0"/>
              </a:spcAft>
              <a:buClr>
                <a:schemeClr val="dk1"/>
              </a:buClr>
              <a:buSzPts val="2100"/>
              <a:buNone/>
              <a:defRPr sz="2100">
                <a:solidFill>
                  <a:schemeClr val="dk1"/>
                </a:solidFill>
              </a:defRPr>
            </a:lvl2pPr>
            <a:lvl3pPr lvl="2" rtl="0">
              <a:lnSpc>
                <a:spcPct val="100000"/>
              </a:lnSpc>
              <a:spcBef>
                <a:spcPts val="0"/>
              </a:spcBef>
              <a:spcAft>
                <a:spcPts val="0"/>
              </a:spcAft>
              <a:buClr>
                <a:schemeClr val="dk1"/>
              </a:buClr>
              <a:buSzPts val="2100"/>
              <a:buNone/>
              <a:defRPr sz="2100">
                <a:solidFill>
                  <a:schemeClr val="dk1"/>
                </a:solidFill>
              </a:defRPr>
            </a:lvl3pPr>
            <a:lvl4pPr lvl="3" rtl="0">
              <a:lnSpc>
                <a:spcPct val="100000"/>
              </a:lnSpc>
              <a:spcBef>
                <a:spcPts val="0"/>
              </a:spcBef>
              <a:spcAft>
                <a:spcPts val="0"/>
              </a:spcAft>
              <a:buClr>
                <a:schemeClr val="dk1"/>
              </a:buClr>
              <a:buSzPts val="2100"/>
              <a:buNone/>
              <a:defRPr sz="2100">
                <a:solidFill>
                  <a:schemeClr val="dk1"/>
                </a:solidFill>
              </a:defRPr>
            </a:lvl4pPr>
            <a:lvl5pPr lvl="4" rtl="0">
              <a:lnSpc>
                <a:spcPct val="100000"/>
              </a:lnSpc>
              <a:spcBef>
                <a:spcPts val="0"/>
              </a:spcBef>
              <a:spcAft>
                <a:spcPts val="0"/>
              </a:spcAft>
              <a:buClr>
                <a:schemeClr val="dk1"/>
              </a:buClr>
              <a:buSzPts val="2100"/>
              <a:buNone/>
              <a:defRPr sz="2100">
                <a:solidFill>
                  <a:schemeClr val="dk1"/>
                </a:solidFill>
              </a:defRPr>
            </a:lvl5pPr>
            <a:lvl6pPr lvl="5" rtl="0">
              <a:lnSpc>
                <a:spcPct val="100000"/>
              </a:lnSpc>
              <a:spcBef>
                <a:spcPts val="0"/>
              </a:spcBef>
              <a:spcAft>
                <a:spcPts val="0"/>
              </a:spcAft>
              <a:buClr>
                <a:schemeClr val="dk1"/>
              </a:buClr>
              <a:buSzPts val="2100"/>
              <a:buNone/>
              <a:defRPr sz="2100">
                <a:solidFill>
                  <a:schemeClr val="dk1"/>
                </a:solidFill>
              </a:defRPr>
            </a:lvl6pPr>
            <a:lvl7pPr lvl="6" rtl="0">
              <a:lnSpc>
                <a:spcPct val="100000"/>
              </a:lnSpc>
              <a:spcBef>
                <a:spcPts val="0"/>
              </a:spcBef>
              <a:spcAft>
                <a:spcPts val="0"/>
              </a:spcAft>
              <a:buClr>
                <a:schemeClr val="dk1"/>
              </a:buClr>
              <a:buSzPts val="2100"/>
              <a:buNone/>
              <a:defRPr sz="2100">
                <a:solidFill>
                  <a:schemeClr val="dk1"/>
                </a:solidFill>
              </a:defRPr>
            </a:lvl7pPr>
            <a:lvl8pPr lvl="7" rtl="0">
              <a:lnSpc>
                <a:spcPct val="100000"/>
              </a:lnSpc>
              <a:spcBef>
                <a:spcPts val="0"/>
              </a:spcBef>
              <a:spcAft>
                <a:spcPts val="0"/>
              </a:spcAft>
              <a:buClr>
                <a:schemeClr val="dk1"/>
              </a:buClr>
              <a:buSzPts val="2100"/>
              <a:buNone/>
              <a:defRPr sz="2100">
                <a:solidFill>
                  <a:schemeClr val="dk1"/>
                </a:solidFill>
              </a:defRPr>
            </a:lvl8pPr>
            <a:lvl9pPr lvl="8" rtl="0">
              <a:lnSpc>
                <a:spcPct val="100000"/>
              </a:lnSpc>
              <a:spcBef>
                <a:spcPts val="0"/>
              </a:spcBef>
              <a:spcAft>
                <a:spcPts val="0"/>
              </a:spcAft>
              <a:buClr>
                <a:schemeClr val="dk1"/>
              </a:buClr>
              <a:buSzPts val="2100"/>
              <a:buNone/>
              <a:defRPr sz="2100">
                <a:solidFill>
                  <a:schemeClr val="dk1"/>
                </a:solidFill>
              </a:defRPr>
            </a:lvl9pPr>
          </a:lstStyle>
          <a:p>
            <a:endParaRPr/>
          </a:p>
        </p:txBody>
      </p:sp>
      <p:grpSp>
        <p:nvGrpSpPr>
          <p:cNvPr id="1238" name="Google Shape;1238;p24"/>
          <p:cNvGrpSpPr/>
          <p:nvPr/>
        </p:nvGrpSpPr>
        <p:grpSpPr>
          <a:xfrm>
            <a:off x="-7" y="167200"/>
            <a:ext cx="8952584" cy="4904836"/>
            <a:chOff x="-7" y="167200"/>
            <a:chExt cx="8952584" cy="4904836"/>
          </a:xfrm>
        </p:grpSpPr>
        <p:grpSp>
          <p:nvGrpSpPr>
            <p:cNvPr id="1239" name="Google Shape;1239;p24"/>
            <p:cNvGrpSpPr/>
            <p:nvPr/>
          </p:nvGrpSpPr>
          <p:grpSpPr>
            <a:xfrm>
              <a:off x="-7" y="167200"/>
              <a:ext cx="8952584" cy="4746443"/>
              <a:chOff x="-7" y="167200"/>
              <a:chExt cx="8952584" cy="4746443"/>
            </a:xfrm>
          </p:grpSpPr>
          <p:grpSp>
            <p:nvGrpSpPr>
              <p:cNvPr id="1240" name="Google Shape;1240;p24"/>
              <p:cNvGrpSpPr/>
              <p:nvPr/>
            </p:nvGrpSpPr>
            <p:grpSpPr>
              <a:xfrm>
                <a:off x="-7" y="167200"/>
                <a:ext cx="1266969" cy="226225"/>
                <a:chOff x="-7" y="167200"/>
                <a:chExt cx="1266969" cy="226225"/>
              </a:xfrm>
            </p:grpSpPr>
            <p:sp>
              <p:nvSpPr>
                <p:cNvPr id="1241" name="Google Shape;1241;p24"/>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4"/>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3" name="Google Shape;1243;p24"/>
              <p:cNvGrpSpPr/>
              <p:nvPr/>
            </p:nvGrpSpPr>
            <p:grpSpPr>
              <a:xfrm>
                <a:off x="7519182" y="245168"/>
                <a:ext cx="1433395" cy="4668474"/>
                <a:chOff x="7519182" y="245168"/>
                <a:chExt cx="1433395" cy="4668474"/>
              </a:xfrm>
            </p:grpSpPr>
            <p:sp>
              <p:nvSpPr>
                <p:cNvPr id="1244" name="Google Shape;1244;p24"/>
                <p:cNvSpPr/>
                <p:nvPr/>
              </p:nvSpPr>
              <p:spPr>
                <a:xfrm>
                  <a:off x="8593476" y="4554701"/>
                  <a:ext cx="359101" cy="358941"/>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4"/>
                <p:cNvSpPr/>
                <p:nvPr/>
              </p:nvSpPr>
              <p:spPr>
                <a:xfrm>
                  <a:off x="7519182" y="24516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46" name="Google Shape;1246;p24"/>
            <p:cNvGrpSpPr/>
            <p:nvPr/>
          </p:nvGrpSpPr>
          <p:grpSpPr>
            <a:xfrm flipH="1">
              <a:off x="8195652" y="4784989"/>
              <a:ext cx="291257" cy="287046"/>
              <a:chOff x="5456048" y="1794743"/>
              <a:chExt cx="178248" cy="175682"/>
            </a:xfrm>
          </p:grpSpPr>
          <p:sp>
            <p:nvSpPr>
              <p:cNvPr id="1247" name="Google Shape;1247;p24"/>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4"/>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249"/>
        <p:cNvGrpSpPr/>
        <p:nvPr/>
      </p:nvGrpSpPr>
      <p:grpSpPr>
        <a:xfrm>
          <a:off x="0" y="0"/>
          <a:ext cx="0" cy="0"/>
          <a:chOff x="0" y="0"/>
          <a:chExt cx="0" cy="0"/>
        </a:xfrm>
      </p:grpSpPr>
      <p:grpSp>
        <p:nvGrpSpPr>
          <p:cNvPr id="1250" name="Google Shape;1250;p25"/>
          <p:cNvGrpSpPr/>
          <p:nvPr/>
        </p:nvGrpSpPr>
        <p:grpSpPr>
          <a:xfrm flipH="1">
            <a:off x="0" y="-161849"/>
            <a:ext cx="9144000" cy="5467198"/>
            <a:chOff x="0" y="-171451"/>
            <a:chExt cx="9144000" cy="5467198"/>
          </a:xfrm>
        </p:grpSpPr>
        <p:grpSp>
          <p:nvGrpSpPr>
            <p:cNvPr id="1251" name="Google Shape;1251;p25"/>
            <p:cNvGrpSpPr/>
            <p:nvPr/>
          </p:nvGrpSpPr>
          <p:grpSpPr>
            <a:xfrm>
              <a:off x="0" y="135850"/>
              <a:ext cx="9144000" cy="4654700"/>
              <a:chOff x="12075" y="212050"/>
              <a:chExt cx="9144000" cy="4654700"/>
            </a:xfrm>
          </p:grpSpPr>
          <p:grpSp>
            <p:nvGrpSpPr>
              <p:cNvPr id="1252" name="Google Shape;1252;p25"/>
              <p:cNvGrpSpPr/>
              <p:nvPr/>
            </p:nvGrpSpPr>
            <p:grpSpPr>
              <a:xfrm>
                <a:off x="12075" y="212050"/>
                <a:ext cx="9144000" cy="1396425"/>
                <a:chOff x="12075" y="212050"/>
                <a:chExt cx="9144000" cy="1396425"/>
              </a:xfrm>
            </p:grpSpPr>
            <p:cxnSp>
              <p:nvCxnSpPr>
                <p:cNvPr id="1253" name="Google Shape;1253;p25"/>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54" name="Google Shape;1254;p25"/>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55" name="Google Shape;1255;p25"/>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56" name="Google Shape;1256;p25"/>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257" name="Google Shape;1257;p25"/>
              <p:cNvGrpSpPr/>
              <p:nvPr/>
            </p:nvGrpSpPr>
            <p:grpSpPr>
              <a:xfrm>
                <a:off x="12075" y="2073925"/>
                <a:ext cx="9144000" cy="1396425"/>
                <a:chOff x="12075" y="212050"/>
                <a:chExt cx="9144000" cy="1396425"/>
              </a:xfrm>
            </p:grpSpPr>
            <p:cxnSp>
              <p:nvCxnSpPr>
                <p:cNvPr id="1258" name="Google Shape;1258;p25"/>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59" name="Google Shape;1259;p25"/>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60" name="Google Shape;1260;p25"/>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61" name="Google Shape;1261;p25"/>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262" name="Google Shape;1262;p25"/>
              <p:cNvGrpSpPr/>
              <p:nvPr/>
            </p:nvGrpSpPr>
            <p:grpSpPr>
              <a:xfrm>
                <a:off x="12075" y="3935800"/>
                <a:ext cx="9144000" cy="930950"/>
                <a:chOff x="12075" y="212050"/>
                <a:chExt cx="9144000" cy="930950"/>
              </a:xfrm>
            </p:grpSpPr>
            <p:cxnSp>
              <p:nvCxnSpPr>
                <p:cNvPr id="1263" name="Google Shape;1263;p25"/>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64" name="Google Shape;1264;p25"/>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65" name="Google Shape;1265;p25"/>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266" name="Google Shape;1266;p25"/>
            <p:cNvGrpSpPr/>
            <p:nvPr/>
          </p:nvGrpSpPr>
          <p:grpSpPr>
            <a:xfrm>
              <a:off x="213575" y="-171451"/>
              <a:ext cx="8855100" cy="5467198"/>
              <a:chOff x="213575" y="-171451"/>
              <a:chExt cx="8855100" cy="5467198"/>
            </a:xfrm>
          </p:grpSpPr>
          <p:grpSp>
            <p:nvGrpSpPr>
              <p:cNvPr id="1267" name="Google Shape;1267;p25"/>
              <p:cNvGrpSpPr/>
              <p:nvPr/>
            </p:nvGrpSpPr>
            <p:grpSpPr>
              <a:xfrm rot="5400000">
                <a:off x="-192674" y="234798"/>
                <a:ext cx="5467198" cy="4654700"/>
                <a:chOff x="12075" y="444775"/>
                <a:chExt cx="9144000" cy="4654700"/>
              </a:xfrm>
            </p:grpSpPr>
            <p:grpSp>
              <p:nvGrpSpPr>
                <p:cNvPr id="1268" name="Google Shape;1268;p25"/>
                <p:cNvGrpSpPr/>
                <p:nvPr/>
              </p:nvGrpSpPr>
              <p:grpSpPr>
                <a:xfrm>
                  <a:off x="12075" y="444775"/>
                  <a:ext cx="9144000" cy="1396425"/>
                  <a:chOff x="12075" y="444775"/>
                  <a:chExt cx="9144000" cy="1396425"/>
                </a:xfrm>
              </p:grpSpPr>
              <p:cxnSp>
                <p:nvCxnSpPr>
                  <p:cNvPr id="1269" name="Google Shape;1269;p25"/>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70" name="Google Shape;1270;p25"/>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71" name="Google Shape;1271;p2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72" name="Google Shape;1272;p25"/>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273" name="Google Shape;1273;p25"/>
                <p:cNvGrpSpPr/>
                <p:nvPr/>
              </p:nvGrpSpPr>
              <p:grpSpPr>
                <a:xfrm>
                  <a:off x="12075" y="2306650"/>
                  <a:ext cx="9144000" cy="1396425"/>
                  <a:chOff x="12075" y="444775"/>
                  <a:chExt cx="9144000" cy="1396425"/>
                </a:xfrm>
              </p:grpSpPr>
              <p:cxnSp>
                <p:nvCxnSpPr>
                  <p:cNvPr id="1274" name="Google Shape;1274;p25"/>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75" name="Google Shape;1275;p25"/>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76" name="Google Shape;1276;p2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77" name="Google Shape;1277;p25"/>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278" name="Google Shape;1278;p25"/>
                <p:cNvGrpSpPr/>
                <p:nvPr/>
              </p:nvGrpSpPr>
              <p:grpSpPr>
                <a:xfrm>
                  <a:off x="12075" y="4168525"/>
                  <a:ext cx="9144000" cy="930950"/>
                  <a:chOff x="12075" y="444775"/>
                  <a:chExt cx="9144000" cy="930950"/>
                </a:xfrm>
              </p:grpSpPr>
              <p:cxnSp>
                <p:nvCxnSpPr>
                  <p:cNvPr id="1279" name="Google Shape;1279;p25"/>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80" name="Google Shape;1280;p25"/>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81" name="Google Shape;1281;p2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282" name="Google Shape;1282;p25"/>
              <p:cNvGrpSpPr/>
              <p:nvPr/>
            </p:nvGrpSpPr>
            <p:grpSpPr>
              <a:xfrm rot="5400000">
                <a:off x="4473201" y="700273"/>
                <a:ext cx="5467198" cy="3723750"/>
                <a:chOff x="12075" y="1375725"/>
                <a:chExt cx="9144000" cy="3723750"/>
              </a:xfrm>
            </p:grpSpPr>
            <p:grpSp>
              <p:nvGrpSpPr>
                <p:cNvPr id="1283" name="Google Shape;1283;p25"/>
                <p:cNvGrpSpPr/>
                <p:nvPr/>
              </p:nvGrpSpPr>
              <p:grpSpPr>
                <a:xfrm>
                  <a:off x="12075" y="1375725"/>
                  <a:ext cx="9144000" cy="465475"/>
                  <a:chOff x="12075" y="1375725"/>
                  <a:chExt cx="9144000" cy="465475"/>
                </a:xfrm>
              </p:grpSpPr>
              <p:cxnSp>
                <p:nvCxnSpPr>
                  <p:cNvPr id="1284" name="Google Shape;1284;p2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85" name="Google Shape;1285;p25"/>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286" name="Google Shape;1286;p25"/>
                <p:cNvGrpSpPr/>
                <p:nvPr/>
              </p:nvGrpSpPr>
              <p:grpSpPr>
                <a:xfrm>
                  <a:off x="12075" y="2306650"/>
                  <a:ext cx="9144000" cy="1396425"/>
                  <a:chOff x="12075" y="444775"/>
                  <a:chExt cx="9144000" cy="1396425"/>
                </a:xfrm>
              </p:grpSpPr>
              <p:cxnSp>
                <p:nvCxnSpPr>
                  <p:cNvPr id="1287" name="Google Shape;1287;p25"/>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88" name="Google Shape;1288;p25"/>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89" name="Google Shape;1289;p2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90" name="Google Shape;1290;p25"/>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291" name="Google Shape;1291;p25"/>
                <p:cNvGrpSpPr/>
                <p:nvPr/>
              </p:nvGrpSpPr>
              <p:grpSpPr>
                <a:xfrm>
                  <a:off x="12075" y="4168525"/>
                  <a:ext cx="9144000" cy="930950"/>
                  <a:chOff x="12075" y="444775"/>
                  <a:chExt cx="9144000" cy="930950"/>
                </a:xfrm>
              </p:grpSpPr>
              <p:cxnSp>
                <p:nvCxnSpPr>
                  <p:cNvPr id="1292" name="Google Shape;1292;p25"/>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93" name="Google Shape;1293;p25"/>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94" name="Google Shape;1294;p2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1295" name="Google Shape;1295;p25"/>
          <p:cNvGrpSpPr/>
          <p:nvPr/>
        </p:nvGrpSpPr>
        <p:grpSpPr>
          <a:xfrm flipH="1">
            <a:off x="191418" y="167200"/>
            <a:ext cx="8952587" cy="4867172"/>
            <a:chOff x="-7" y="167200"/>
            <a:chExt cx="8952587" cy="4867172"/>
          </a:xfrm>
        </p:grpSpPr>
        <p:grpSp>
          <p:nvGrpSpPr>
            <p:cNvPr id="1296" name="Google Shape;1296;p25"/>
            <p:cNvGrpSpPr/>
            <p:nvPr/>
          </p:nvGrpSpPr>
          <p:grpSpPr>
            <a:xfrm>
              <a:off x="7519182" y="4467918"/>
              <a:ext cx="1433398" cy="566454"/>
              <a:chOff x="7519182" y="4467918"/>
              <a:chExt cx="1433398" cy="566454"/>
            </a:xfrm>
          </p:grpSpPr>
          <p:sp>
            <p:nvSpPr>
              <p:cNvPr id="1297" name="Google Shape;1297;p25"/>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5"/>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9" name="Google Shape;1299;p25"/>
            <p:cNvGrpSpPr/>
            <p:nvPr/>
          </p:nvGrpSpPr>
          <p:grpSpPr>
            <a:xfrm>
              <a:off x="-7" y="167200"/>
              <a:ext cx="1266969" cy="226225"/>
              <a:chOff x="-7" y="167200"/>
              <a:chExt cx="1266969" cy="226225"/>
            </a:xfrm>
          </p:grpSpPr>
          <p:sp>
            <p:nvSpPr>
              <p:cNvPr id="1300" name="Google Shape;1300;p25"/>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5"/>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02" name="Google Shape;1302;p25"/>
          <p:cNvSpPr txBox="1">
            <a:spLocks noGrp="1"/>
          </p:cNvSpPr>
          <p:nvPr>
            <p:ph type="title"/>
          </p:nvPr>
        </p:nvSpPr>
        <p:spPr>
          <a:xfrm>
            <a:off x="3982663" y="525125"/>
            <a:ext cx="4448100" cy="1058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8500"/>
              <a:buNone/>
              <a:defRPr sz="8500"/>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
        <p:nvSpPr>
          <p:cNvPr id="1303" name="Google Shape;1303;p25"/>
          <p:cNvSpPr txBox="1">
            <a:spLocks noGrp="1"/>
          </p:cNvSpPr>
          <p:nvPr>
            <p:ph type="subTitle" idx="1"/>
          </p:nvPr>
        </p:nvSpPr>
        <p:spPr>
          <a:xfrm>
            <a:off x="3982625" y="1763875"/>
            <a:ext cx="4448100" cy="1058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304" name="Google Shape;1304;p25"/>
          <p:cNvSpPr txBox="1"/>
          <p:nvPr/>
        </p:nvSpPr>
        <p:spPr>
          <a:xfrm>
            <a:off x="3982675" y="3611950"/>
            <a:ext cx="4448100" cy="556200"/>
          </a:xfrm>
          <a:prstGeom prst="rect">
            <a:avLst/>
          </a:prstGeom>
          <a:noFill/>
          <a:ln>
            <a:noFill/>
          </a:ln>
        </p:spPr>
        <p:txBody>
          <a:bodyPr spcFirstLastPara="1" wrap="square" lIns="91425" tIns="91425" rIns="91425" bIns="91425" anchor="t" anchorCtr="0">
            <a:noAutofit/>
          </a:bodyPr>
          <a:lstStyle/>
          <a:p>
            <a:pPr marL="0" lvl="0" indent="0" algn="r" rtl="0">
              <a:spcBef>
                <a:spcPts val="300"/>
              </a:spcBef>
              <a:spcAft>
                <a:spcPts val="0"/>
              </a:spcAft>
              <a:buNone/>
            </a:pPr>
            <a:r>
              <a:rPr lang="en" sz="1100">
                <a:solidFill>
                  <a:schemeClr val="dk1"/>
                </a:solidFill>
                <a:latin typeface="Titillium Web"/>
                <a:ea typeface="Titillium Web"/>
                <a:cs typeface="Titillium Web"/>
                <a:sym typeface="Titillium Web"/>
              </a:rPr>
              <a:t>CREDITS: This presentation template was created by </a:t>
            </a:r>
            <a:r>
              <a:rPr lang="en" sz="1100" u="sng">
                <a:solidFill>
                  <a:schemeClr val="dk1"/>
                </a:solidFill>
                <a:latin typeface="Titillium Web"/>
                <a:ea typeface="Titillium Web"/>
                <a:cs typeface="Titillium Web"/>
                <a:sym typeface="Titillium Web"/>
                <a:hlinkClick r:id="rId2">
                  <a:extLst>
                    <a:ext uri="{A12FA001-AC4F-418D-AE19-62706E023703}">
                      <ahyp:hlinkClr xmlns:ahyp="http://schemas.microsoft.com/office/drawing/2018/hyperlinkcolor" val="tx"/>
                    </a:ext>
                  </a:extLst>
                </a:hlinkClick>
              </a:rPr>
              <a:t>Slidesgo</a:t>
            </a:r>
            <a:r>
              <a:rPr lang="en" sz="1100">
                <a:solidFill>
                  <a:schemeClr val="dk1"/>
                </a:solidFill>
                <a:latin typeface="Titillium Web"/>
                <a:ea typeface="Titillium Web"/>
                <a:cs typeface="Titillium Web"/>
                <a:sym typeface="Titillium Web"/>
              </a:rPr>
              <a:t>, and includes icons by </a:t>
            </a:r>
            <a:r>
              <a:rPr lang="en" sz="1100" u="sng">
                <a:solidFill>
                  <a:schemeClr val="dk1"/>
                </a:solidFill>
                <a:latin typeface="Titillium Web"/>
                <a:ea typeface="Titillium Web"/>
                <a:cs typeface="Titillium Web"/>
                <a:sym typeface="Titillium Web"/>
                <a:hlinkClick r:id="rId3">
                  <a:extLst>
                    <a:ext uri="{A12FA001-AC4F-418D-AE19-62706E023703}">
                      <ahyp:hlinkClr xmlns:ahyp="http://schemas.microsoft.com/office/drawing/2018/hyperlinkcolor" val="tx"/>
                    </a:ext>
                  </a:extLst>
                </a:hlinkClick>
              </a:rPr>
              <a:t>Flaticon</a:t>
            </a:r>
            <a:r>
              <a:rPr lang="en" sz="1100">
                <a:solidFill>
                  <a:schemeClr val="dk1"/>
                </a:solidFill>
                <a:latin typeface="Titillium Web"/>
                <a:ea typeface="Titillium Web"/>
                <a:cs typeface="Titillium Web"/>
                <a:sym typeface="Titillium Web"/>
              </a:rPr>
              <a:t>, and infographics &amp; images by </a:t>
            </a:r>
            <a:r>
              <a:rPr lang="en" sz="1100" u="sng">
                <a:solidFill>
                  <a:schemeClr val="dk1"/>
                </a:solidFill>
                <a:latin typeface="Titillium Web"/>
                <a:ea typeface="Titillium Web"/>
                <a:cs typeface="Titillium Web"/>
                <a:sym typeface="Titillium Web"/>
                <a:hlinkClick r:id="rId4">
                  <a:extLst>
                    <a:ext uri="{A12FA001-AC4F-418D-AE19-62706E023703}">
                      <ahyp:hlinkClr xmlns:ahyp="http://schemas.microsoft.com/office/drawing/2018/hyperlinkcolor" val="tx"/>
                    </a:ext>
                  </a:extLst>
                </a:hlinkClick>
              </a:rPr>
              <a:t>Freepik</a:t>
            </a:r>
            <a:r>
              <a:rPr lang="en" sz="1100" u="sng">
                <a:solidFill>
                  <a:schemeClr val="dk1"/>
                </a:solidFill>
                <a:latin typeface="Titillium Web"/>
                <a:ea typeface="Titillium Web"/>
                <a:cs typeface="Titillium Web"/>
                <a:sym typeface="Titillium Web"/>
              </a:rPr>
              <a:t> </a:t>
            </a:r>
            <a:endParaRPr sz="1100" u="sng">
              <a:solidFill>
                <a:schemeClr val="dk1"/>
              </a:solidFill>
              <a:latin typeface="Titillium Web"/>
              <a:ea typeface="Titillium Web"/>
              <a:cs typeface="Titillium Web"/>
              <a:sym typeface="Titillium Web"/>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05"/>
        <p:cNvGrpSpPr/>
        <p:nvPr/>
      </p:nvGrpSpPr>
      <p:grpSpPr>
        <a:xfrm>
          <a:off x="0" y="0"/>
          <a:ext cx="0" cy="0"/>
          <a:chOff x="0" y="0"/>
          <a:chExt cx="0" cy="0"/>
        </a:xfrm>
      </p:grpSpPr>
      <p:grpSp>
        <p:nvGrpSpPr>
          <p:cNvPr id="1306" name="Google Shape;1306;p26"/>
          <p:cNvGrpSpPr/>
          <p:nvPr/>
        </p:nvGrpSpPr>
        <p:grpSpPr>
          <a:xfrm flipH="1">
            <a:off x="0" y="-161849"/>
            <a:ext cx="9144000" cy="5467198"/>
            <a:chOff x="0" y="-171451"/>
            <a:chExt cx="9144000" cy="5467198"/>
          </a:xfrm>
        </p:grpSpPr>
        <p:grpSp>
          <p:nvGrpSpPr>
            <p:cNvPr id="1307" name="Google Shape;1307;p26"/>
            <p:cNvGrpSpPr/>
            <p:nvPr/>
          </p:nvGrpSpPr>
          <p:grpSpPr>
            <a:xfrm>
              <a:off x="0" y="135850"/>
              <a:ext cx="9144000" cy="4654700"/>
              <a:chOff x="12075" y="212050"/>
              <a:chExt cx="9144000" cy="4654700"/>
            </a:xfrm>
          </p:grpSpPr>
          <p:grpSp>
            <p:nvGrpSpPr>
              <p:cNvPr id="1308" name="Google Shape;1308;p26"/>
              <p:cNvGrpSpPr/>
              <p:nvPr/>
            </p:nvGrpSpPr>
            <p:grpSpPr>
              <a:xfrm>
                <a:off x="12075" y="212050"/>
                <a:ext cx="9144000" cy="1396425"/>
                <a:chOff x="12075" y="212050"/>
                <a:chExt cx="9144000" cy="1396425"/>
              </a:xfrm>
            </p:grpSpPr>
            <p:cxnSp>
              <p:nvCxnSpPr>
                <p:cNvPr id="1309" name="Google Shape;1309;p2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0" name="Google Shape;1310;p2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1" name="Google Shape;1311;p2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2" name="Google Shape;1312;p2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13" name="Google Shape;1313;p26"/>
              <p:cNvGrpSpPr/>
              <p:nvPr/>
            </p:nvGrpSpPr>
            <p:grpSpPr>
              <a:xfrm>
                <a:off x="12075" y="2073925"/>
                <a:ext cx="9144000" cy="1396425"/>
                <a:chOff x="12075" y="212050"/>
                <a:chExt cx="9144000" cy="1396425"/>
              </a:xfrm>
            </p:grpSpPr>
            <p:cxnSp>
              <p:nvCxnSpPr>
                <p:cNvPr id="1314" name="Google Shape;1314;p2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5" name="Google Shape;1315;p2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6" name="Google Shape;1316;p2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7" name="Google Shape;1317;p2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18" name="Google Shape;1318;p26"/>
              <p:cNvGrpSpPr/>
              <p:nvPr/>
            </p:nvGrpSpPr>
            <p:grpSpPr>
              <a:xfrm>
                <a:off x="12075" y="3935800"/>
                <a:ext cx="9144000" cy="930950"/>
                <a:chOff x="12075" y="212050"/>
                <a:chExt cx="9144000" cy="930950"/>
              </a:xfrm>
            </p:grpSpPr>
            <p:cxnSp>
              <p:nvCxnSpPr>
                <p:cNvPr id="1319" name="Google Shape;1319;p2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0" name="Google Shape;1320;p2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1" name="Google Shape;1321;p2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22" name="Google Shape;1322;p26"/>
            <p:cNvGrpSpPr/>
            <p:nvPr/>
          </p:nvGrpSpPr>
          <p:grpSpPr>
            <a:xfrm>
              <a:off x="213575" y="-171451"/>
              <a:ext cx="8855100" cy="5467198"/>
              <a:chOff x="213575" y="-171451"/>
              <a:chExt cx="8855100" cy="5467198"/>
            </a:xfrm>
          </p:grpSpPr>
          <p:grpSp>
            <p:nvGrpSpPr>
              <p:cNvPr id="1323" name="Google Shape;1323;p26"/>
              <p:cNvGrpSpPr/>
              <p:nvPr/>
            </p:nvGrpSpPr>
            <p:grpSpPr>
              <a:xfrm rot="5400000">
                <a:off x="-192674" y="234798"/>
                <a:ext cx="5467198" cy="4654700"/>
                <a:chOff x="12075" y="444775"/>
                <a:chExt cx="9144000" cy="4654700"/>
              </a:xfrm>
            </p:grpSpPr>
            <p:grpSp>
              <p:nvGrpSpPr>
                <p:cNvPr id="1324" name="Google Shape;1324;p26"/>
                <p:cNvGrpSpPr/>
                <p:nvPr/>
              </p:nvGrpSpPr>
              <p:grpSpPr>
                <a:xfrm>
                  <a:off x="12075" y="444775"/>
                  <a:ext cx="9144000" cy="1396425"/>
                  <a:chOff x="12075" y="444775"/>
                  <a:chExt cx="9144000" cy="1396425"/>
                </a:xfrm>
              </p:grpSpPr>
              <p:cxnSp>
                <p:nvCxnSpPr>
                  <p:cNvPr id="1325" name="Google Shape;1325;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6" name="Google Shape;1326;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7" name="Google Shape;1327;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8" name="Google Shape;1328;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29" name="Google Shape;1329;p26"/>
                <p:cNvGrpSpPr/>
                <p:nvPr/>
              </p:nvGrpSpPr>
              <p:grpSpPr>
                <a:xfrm>
                  <a:off x="12075" y="2306650"/>
                  <a:ext cx="9144000" cy="1396425"/>
                  <a:chOff x="12075" y="444775"/>
                  <a:chExt cx="9144000" cy="1396425"/>
                </a:xfrm>
              </p:grpSpPr>
              <p:cxnSp>
                <p:nvCxnSpPr>
                  <p:cNvPr id="1330" name="Google Shape;1330;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1" name="Google Shape;1331;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2" name="Google Shape;1332;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3" name="Google Shape;1333;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34" name="Google Shape;1334;p26"/>
                <p:cNvGrpSpPr/>
                <p:nvPr/>
              </p:nvGrpSpPr>
              <p:grpSpPr>
                <a:xfrm>
                  <a:off x="12075" y="4168525"/>
                  <a:ext cx="9144000" cy="930950"/>
                  <a:chOff x="12075" y="444775"/>
                  <a:chExt cx="9144000" cy="930950"/>
                </a:xfrm>
              </p:grpSpPr>
              <p:cxnSp>
                <p:nvCxnSpPr>
                  <p:cNvPr id="1335" name="Google Shape;1335;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6" name="Google Shape;1336;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7" name="Google Shape;1337;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38" name="Google Shape;1338;p26"/>
              <p:cNvGrpSpPr/>
              <p:nvPr/>
            </p:nvGrpSpPr>
            <p:grpSpPr>
              <a:xfrm rot="5400000">
                <a:off x="4473201" y="700273"/>
                <a:ext cx="5467198" cy="3723750"/>
                <a:chOff x="12075" y="1375725"/>
                <a:chExt cx="9144000" cy="3723750"/>
              </a:xfrm>
            </p:grpSpPr>
            <p:grpSp>
              <p:nvGrpSpPr>
                <p:cNvPr id="1339" name="Google Shape;1339;p26"/>
                <p:cNvGrpSpPr/>
                <p:nvPr/>
              </p:nvGrpSpPr>
              <p:grpSpPr>
                <a:xfrm>
                  <a:off x="12075" y="1375725"/>
                  <a:ext cx="9144000" cy="465475"/>
                  <a:chOff x="12075" y="1375725"/>
                  <a:chExt cx="9144000" cy="465475"/>
                </a:xfrm>
              </p:grpSpPr>
              <p:cxnSp>
                <p:nvCxnSpPr>
                  <p:cNvPr id="1340" name="Google Shape;1340;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1" name="Google Shape;1341;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42" name="Google Shape;1342;p26"/>
                <p:cNvGrpSpPr/>
                <p:nvPr/>
              </p:nvGrpSpPr>
              <p:grpSpPr>
                <a:xfrm>
                  <a:off x="12075" y="2306650"/>
                  <a:ext cx="9144000" cy="1396425"/>
                  <a:chOff x="12075" y="444775"/>
                  <a:chExt cx="9144000" cy="1396425"/>
                </a:xfrm>
              </p:grpSpPr>
              <p:cxnSp>
                <p:nvCxnSpPr>
                  <p:cNvPr id="1343" name="Google Shape;1343;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4" name="Google Shape;1344;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5" name="Google Shape;1345;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6" name="Google Shape;1346;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47" name="Google Shape;1347;p26"/>
                <p:cNvGrpSpPr/>
                <p:nvPr/>
              </p:nvGrpSpPr>
              <p:grpSpPr>
                <a:xfrm>
                  <a:off x="12075" y="4168525"/>
                  <a:ext cx="9144000" cy="930950"/>
                  <a:chOff x="12075" y="444775"/>
                  <a:chExt cx="9144000" cy="930950"/>
                </a:xfrm>
              </p:grpSpPr>
              <p:cxnSp>
                <p:nvCxnSpPr>
                  <p:cNvPr id="1348" name="Google Shape;1348;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9" name="Google Shape;1349;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0" name="Google Shape;1350;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351"/>
        <p:cNvGrpSpPr/>
        <p:nvPr/>
      </p:nvGrpSpPr>
      <p:grpSpPr>
        <a:xfrm>
          <a:off x="0" y="0"/>
          <a:ext cx="0" cy="0"/>
          <a:chOff x="0" y="0"/>
          <a:chExt cx="0" cy="0"/>
        </a:xfrm>
      </p:grpSpPr>
      <p:grpSp>
        <p:nvGrpSpPr>
          <p:cNvPr id="1352" name="Google Shape;1352;p27"/>
          <p:cNvGrpSpPr/>
          <p:nvPr/>
        </p:nvGrpSpPr>
        <p:grpSpPr>
          <a:xfrm flipH="1">
            <a:off x="0" y="-161849"/>
            <a:ext cx="9144000" cy="5467198"/>
            <a:chOff x="0" y="-171451"/>
            <a:chExt cx="9144000" cy="5467198"/>
          </a:xfrm>
        </p:grpSpPr>
        <p:grpSp>
          <p:nvGrpSpPr>
            <p:cNvPr id="1353" name="Google Shape;1353;p27"/>
            <p:cNvGrpSpPr/>
            <p:nvPr/>
          </p:nvGrpSpPr>
          <p:grpSpPr>
            <a:xfrm>
              <a:off x="0" y="135850"/>
              <a:ext cx="9144000" cy="4654700"/>
              <a:chOff x="12075" y="212050"/>
              <a:chExt cx="9144000" cy="4654700"/>
            </a:xfrm>
          </p:grpSpPr>
          <p:grpSp>
            <p:nvGrpSpPr>
              <p:cNvPr id="1354" name="Google Shape;1354;p27"/>
              <p:cNvGrpSpPr/>
              <p:nvPr/>
            </p:nvGrpSpPr>
            <p:grpSpPr>
              <a:xfrm>
                <a:off x="12075" y="212050"/>
                <a:ext cx="9144000" cy="1396425"/>
                <a:chOff x="12075" y="212050"/>
                <a:chExt cx="9144000" cy="1396425"/>
              </a:xfrm>
            </p:grpSpPr>
            <p:cxnSp>
              <p:nvCxnSpPr>
                <p:cNvPr id="1355" name="Google Shape;1355;p2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6" name="Google Shape;1356;p2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7" name="Google Shape;1357;p2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8" name="Google Shape;1358;p27"/>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59" name="Google Shape;1359;p27"/>
              <p:cNvGrpSpPr/>
              <p:nvPr/>
            </p:nvGrpSpPr>
            <p:grpSpPr>
              <a:xfrm>
                <a:off x="12075" y="2073925"/>
                <a:ext cx="9144000" cy="1396425"/>
                <a:chOff x="12075" y="212050"/>
                <a:chExt cx="9144000" cy="1396425"/>
              </a:xfrm>
            </p:grpSpPr>
            <p:cxnSp>
              <p:nvCxnSpPr>
                <p:cNvPr id="1360" name="Google Shape;1360;p2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1" name="Google Shape;1361;p2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2" name="Google Shape;1362;p2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3" name="Google Shape;1363;p27"/>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64" name="Google Shape;1364;p27"/>
              <p:cNvGrpSpPr/>
              <p:nvPr/>
            </p:nvGrpSpPr>
            <p:grpSpPr>
              <a:xfrm>
                <a:off x="12075" y="3935800"/>
                <a:ext cx="9144000" cy="930950"/>
                <a:chOff x="12075" y="212050"/>
                <a:chExt cx="9144000" cy="930950"/>
              </a:xfrm>
            </p:grpSpPr>
            <p:cxnSp>
              <p:nvCxnSpPr>
                <p:cNvPr id="1365" name="Google Shape;1365;p2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6" name="Google Shape;1366;p2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7" name="Google Shape;1367;p2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68" name="Google Shape;1368;p27"/>
            <p:cNvGrpSpPr/>
            <p:nvPr/>
          </p:nvGrpSpPr>
          <p:grpSpPr>
            <a:xfrm>
              <a:off x="213575" y="-171451"/>
              <a:ext cx="8855100" cy="5467198"/>
              <a:chOff x="213575" y="-171451"/>
              <a:chExt cx="8855100" cy="5467198"/>
            </a:xfrm>
          </p:grpSpPr>
          <p:grpSp>
            <p:nvGrpSpPr>
              <p:cNvPr id="1369" name="Google Shape;1369;p27"/>
              <p:cNvGrpSpPr/>
              <p:nvPr/>
            </p:nvGrpSpPr>
            <p:grpSpPr>
              <a:xfrm rot="5400000">
                <a:off x="-192674" y="234798"/>
                <a:ext cx="5467198" cy="4654700"/>
                <a:chOff x="12075" y="444775"/>
                <a:chExt cx="9144000" cy="4654700"/>
              </a:xfrm>
            </p:grpSpPr>
            <p:grpSp>
              <p:nvGrpSpPr>
                <p:cNvPr id="1370" name="Google Shape;1370;p27"/>
                <p:cNvGrpSpPr/>
                <p:nvPr/>
              </p:nvGrpSpPr>
              <p:grpSpPr>
                <a:xfrm>
                  <a:off x="12075" y="444775"/>
                  <a:ext cx="9144000" cy="1396425"/>
                  <a:chOff x="12075" y="444775"/>
                  <a:chExt cx="9144000" cy="1396425"/>
                </a:xfrm>
              </p:grpSpPr>
              <p:cxnSp>
                <p:nvCxnSpPr>
                  <p:cNvPr id="1371" name="Google Shape;1371;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2" name="Google Shape;1372;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3" name="Google Shape;1373;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4" name="Google Shape;1374;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75" name="Google Shape;1375;p27"/>
                <p:cNvGrpSpPr/>
                <p:nvPr/>
              </p:nvGrpSpPr>
              <p:grpSpPr>
                <a:xfrm>
                  <a:off x="12075" y="2306650"/>
                  <a:ext cx="9144000" cy="1396425"/>
                  <a:chOff x="12075" y="444775"/>
                  <a:chExt cx="9144000" cy="1396425"/>
                </a:xfrm>
              </p:grpSpPr>
              <p:cxnSp>
                <p:nvCxnSpPr>
                  <p:cNvPr id="1376" name="Google Shape;1376;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7" name="Google Shape;1377;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8" name="Google Shape;1378;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9" name="Google Shape;1379;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80" name="Google Shape;1380;p27"/>
                <p:cNvGrpSpPr/>
                <p:nvPr/>
              </p:nvGrpSpPr>
              <p:grpSpPr>
                <a:xfrm>
                  <a:off x="12075" y="4168525"/>
                  <a:ext cx="9144000" cy="930950"/>
                  <a:chOff x="12075" y="444775"/>
                  <a:chExt cx="9144000" cy="930950"/>
                </a:xfrm>
              </p:grpSpPr>
              <p:cxnSp>
                <p:nvCxnSpPr>
                  <p:cNvPr id="1381" name="Google Shape;1381;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82" name="Google Shape;1382;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83" name="Google Shape;1383;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84" name="Google Shape;1384;p27"/>
              <p:cNvGrpSpPr/>
              <p:nvPr/>
            </p:nvGrpSpPr>
            <p:grpSpPr>
              <a:xfrm rot="5400000">
                <a:off x="4473201" y="700273"/>
                <a:ext cx="5467198" cy="3723750"/>
                <a:chOff x="12075" y="1375725"/>
                <a:chExt cx="9144000" cy="3723750"/>
              </a:xfrm>
            </p:grpSpPr>
            <p:grpSp>
              <p:nvGrpSpPr>
                <p:cNvPr id="1385" name="Google Shape;1385;p27"/>
                <p:cNvGrpSpPr/>
                <p:nvPr/>
              </p:nvGrpSpPr>
              <p:grpSpPr>
                <a:xfrm>
                  <a:off x="12075" y="1375725"/>
                  <a:ext cx="9144000" cy="465475"/>
                  <a:chOff x="12075" y="1375725"/>
                  <a:chExt cx="9144000" cy="465475"/>
                </a:xfrm>
              </p:grpSpPr>
              <p:cxnSp>
                <p:nvCxnSpPr>
                  <p:cNvPr id="1386" name="Google Shape;1386;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87" name="Google Shape;1387;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88" name="Google Shape;1388;p27"/>
                <p:cNvGrpSpPr/>
                <p:nvPr/>
              </p:nvGrpSpPr>
              <p:grpSpPr>
                <a:xfrm>
                  <a:off x="12075" y="2306650"/>
                  <a:ext cx="9144000" cy="1396425"/>
                  <a:chOff x="12075" y="444775"/>
                  <a:chExt cx="9144000" cy="1396425"/>
                </a:xfrm>
              </p:grpSpPr>
              <p:cxnSp>
                <p:nvCxnSpPr>
                  <p:cNvPr id="1389" name="Google Shape;1389;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0" name="Google Shape;1390;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1" name="Google Shape;1391;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2" name="Google Shape;1392;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93" name="Google Shape;1393;p27"/>
                <p:cNvGrpSpPr/>
                <p:nvPr/>
              </p:nvGrpSpPr>
              <p:grpSpPr>
                <a:xfrm>
                  <a:off x="12075" y="4168525"/>
                  <a:ext cx="9144000" cy="930950"/>
                  <a:chOff x="12075" y="444775"/>
                  <a:chExt cx="9144000" cy="930950"/>
                </a:xfrm>
              </p:grpSpPr>
              <p:cxnSp>
                <p:nvCxnSpPr>
                  <p:cNvPr id="1394" name="Google Shape;1394;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5" name="Google Shape;1395;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6" name="Google Shape;1396;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1397" name="Google Shape;1397;p27"/>
          <p:cNvGrpSpPr/>
          <p:nvPr/>
        </p:nvGrpSpPr>
        <p:grpSpPr>
          <a:xfrm flipH="1">
            <a:off x="191418" y="167200"/>
            <a:ext cx="8952587" cy="4867172"/>
            <a:chOff x="-7" y="167200"/>
            <a:chExt cx="8952587" cy="4867172"/>
          </a:xfrm>
        </p:grpSpPr>
        <p:grpSp>
          <p:nvGrpSpPr>
            <p:cNvPr id="1398" name="Google Shape;1398;p27"/>
            <p:cNvGrpSpPr/>
            <p:nvPr/>
          </p:nvGrpSpPr>
          <p:grpSpPr>
            <a:xfrm>
              <a:off x="7519182" y="4467918"/>
              <a:ext cx="1433398" cy="566454"/>
              <a:chOff x="7519182" y="4467918"/>
              <a:chExt cx="1433398" cy="566454"/>
            </a:xfrm>
          </p:grpSpPr>
          <p:sp>
            <p:nvSpPr>
              <p:cNvPr id="1399" name="Google Shape;1399;p27"/>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7"/>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27"/>
            <p:cNvGrpSpPr/>
            <p:nvPr/>
          </p:nvGrpSpPr>
          <p:grpSpPr>
            <a:xfrm>
              <a:off x="-7" y="167200"/>
              <a:ext cx="1266969" cy="226225"/>
              <a:chOff x="-7" y="167200"/>
              <a:chExt cx="1266969" cy="226225"/>
            </a:xfrm>
          </p:grpSpPr>
          <p:sp>
            <p:nvSpPr>
              <p:cNvPr id="1402" name="Google Shape;1402;p27"/>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7"/>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04" name="Google Shape;1404;p27"/>
          <p:cNvSpPr/>
          <p:nvPr/>
        </p:nvSpPr>
        <p:spPr>
          <a:xfrm>
            <a:off x="8636475" y="4719725"/>
            <a:ext cx="377400" cy="377400"/>
          </a:xfrm>
          <a:prstGeom prst="mathMultiply">
            <a:avLst>
              <a:gd name="adj1" fmla="val 16276"/>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1405" name="Google Shape;1405;p27"/>
          <p:cNvSpPr/>
          <p:nvPr/>
        </p:nvSpPr>
        <p:spPr>
          <a:xfrm>
            <a:off x="141850" y="450475"/>
            <a:ext cx="377400" cy="377400"/>
          </a:xfrm>
          <a:prstGeom prst="mathMultiply">
            <a:avLst>
              <a:gd name="adj1" fmla="val 16276"/>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6"/>
        <p:cNvGrpSpPr/>
        <p:nvPr/>
      </p:nvGrpSpPr>
      <p:grpSpPr>
        <a:xfrm>
          <a:off x="0" y="0"/>
          <a:ext cx="0" cy="0"/>
          <a:chOff x="0" y="0"/>
          <a:chExt cx="0" cy="0"/>
        </a:xfrm>
      </p:grpSpPr>
      <p:grpSp>
        <p:nvGrpSpPr>
          <p:cNvPr id="127" name="Google Shape;127;p4"/>
          <p:cNvGrpSpPr/>
          <p:nvPr/>
        </p:nvGrpSpPr>
        <p:grpSpPr>
          <a:xfrm flipH="1">
            <a:off x="0" y="-161849"/>
            <a:ext cx="9144000" cy="5467198"/>
            <a:chOff x="0" y="-171451"/>
            <a:chExt cx="9144000" cy="5467198"/>
          </a:xfrm>
        </p:grpSpPr>
        <p:grpSp>
          <p:nvGrpSpPr>
            <p:cNvPr id="128" name="Google Shape;128;p4"/>
            <p:cNvGrpSpPr/>
            <p:nvPr/>
          </p:nvGrpSpPr>
          <p:grpSpPr>
            <a:xfrm>
              <a:off x="0" y="135850"/>
              <a:ext cx="9144000" cy="4654700"/>
              <a:chOff x="12075" y="212050"/>
              <a:chExt cx="9144000" cy="4654700"/>
            </a:xfrm>
          </p:grpSpPr>
          <p:grpSp>
            <p:nvGrpSpPr>
              <p:cNvPr id="129" name="Google Shape;129;p4"/>
              <p:cNvGrpSpPr/>
              <p:nvPr/>
            </p:nvGrpSpPr>
            <p:grpSpPr>
              <a:xfrm>
                <a:off x="12075" y="212050"/>
                <a:ext cx="9144000" cy="1396425"/>
                <a:chOff x="12075" y="212050"/>
                <a:chExt cx="9144000" cy="1396425"/>
              </a:xfrm>
            </p:grpSpPr>
            <p:cxnSp>
              <p:nvCxnSpPr>
                <p:cNvPr id="130" name="Google Shape;130;p4"/>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 name="Google Shape;131;p4"/>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 name="Google Shape;132;p4"/>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 name="Google Shape;133;p4"/>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4" name="Google Shape;134;p4"/>
              <p:cNvGrpSpPr/>
              <p:nvPr/>
            </p:nvGrpSpPr>
            <p:grpSpPr>
              <a:xfrm>
                <a:off x="12075" y="2073925"/>
                <a:ext cx="9144000" cy="1396425"/>
                <a:chOff x="12075" y="212050"/>
                <a:chExt cx="9144000" cy="1396425"/>
              </a:xfrm>
            </p:grpSpPr>
            <p:cxnSp>
              <p:nvCxnSpPr>
                <p:cNvPr id="135" name="Google Shape;135;p4"/>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 name="Google Shape;136;p4"/>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 name="Google Shape;137;p4"/>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8" name="Google Shape;138;p4"/>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9" name="Google Shape;139;p4"/>
              <p:cNvGrpSpPr/>
              <p:nvPr/>
            </p:nvGrpSpPr>
            <p:grpSpPr>
              <a:xfrm>
                <a:off x="12075" y="3935800"/>
                <a:ext cx="9144000" cy="930950"/>
                <a:chOff x="12075" y="212050"/>
                <a:chExt cx="9144000" cy="930950"/>
              </a:xfrm>
            </p:grpSpPr>
            <p:cxnSp>
              <p:nvCxnSpPr>
                <p:cNvPr id="140" name="Google Shape;140;p4"/>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41" name="Google Shape;141;p4"/>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42" name="Google Shape;142;p4"/>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43" name="Google Shape;143;p4"/>
            <p:cNvGrpSpPr/>
            <p:nvPr/>
          </p:nvGrpSpPr>
          <p:grpSpPr>
            <a:xfrm>
              <a:off x="213575" y="-171451"/>
              <a:ext cx="8855100" cy="5467198"/>
              <a:chOff x="213575" y="-171451"/>
              <a:chExt cx="8855100" cy="5467198"/>
            </a:xfrm>
          </p:grpSpPr>
          <p:grpSp>
            <p:nvGrpSpPr>
              <p:cNvPr id="144" name="Google Shape;144;p4"/>
              <p:cNvGrpSpPr/>
              <p:nvPr/>
            </p:nvGrpSpPr>
            <p:grpSpPr>
              <a:xfrm rot="5400000">
                <a:off x="-192674" y="234798"/>
                <a:ext cx="5467198" cy="4654700"/>
                <a:chOff x="12075" y="444775"/>
                <a:chExt cx="9144000" cy="4654700"/>
              </a:xfrm>
            </p:grpSpPr>
            <p:grpSp>
              <p:nvGrpSpPr>
                <p:cNvPr id="145" name="Google Shape;145;p4"/>
                <p:cNvGrpSpPr/>
                <p:nvPr/>
              </p:nvGrpSpPr>
              <p:grpSpPr>
                <a:xfrm>
                  <a:off x="12075" y="444775"/>
                  <a:ext cx="9144000" cy="1396425"/>
                  <a:chOff x="12075" y="444775"/>
                  <a:chExt cx="9144000" cy="1396425"/>
                </a:xfrm>
              </p:grpSpPr>
              <p:cxnSp>
                <p:nvCxnSpPr>
                  <p:cNvPr id="146" name="Google Shape;146;p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47" name="Google Shape;147;p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48" name="Google Shape;148;p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49" name="Google Shape;149;p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50" name="Google Shape;150;p4"/>
                <p:cNvGrpSpPr/>
                <p:nvPr/>
              </p:nvGrpSpPr>
              <p:grpSpPr>
                <a:xfrm>
                  <a:off x="12075" y="2306650"/>
                  <a:ext cx="9144000" cy="1396425"/>
                  <a:chOff x="12075" y="444775"/>
                  <a:chExt cx="9144000" cy="1396425"/>
                </a:xfrm>
              </p:grpSpPr>
              <p:cxnSp>
                <p:nvCxnSpPr>
                  <p:cNvPr id="151" name="Google Shape;151;p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52" name="Google Shape;152;p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53" name="Google Shape;153;p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54" name="Google Shape;154;p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55" name="Google Shape;155;p4"/>
                <p:cNvGrpSpPr/>
                <p:nvPr/>
              </p:nvGrpSpPr>
              <p:grpSpPr>
                <a:xfrm>
                  <a:off x="12075" y="4168525"/>
                  <a:ext cx="9144000" cy="930950"/>
                  <a:chOff x="12075" y="444775"/>
                  <a:chExt cx="9144000" cy="930950"/>
                </a:xfrm>
              </p:grpSpPr>
              <p:cxnSp>
                <p:nvCxnSpPr>
                  <p:cNvPr id="156" name="Google Shape;156;p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57" name="Google Shape;157;p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58" name="Google Shape;158;p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59" name="Google Shape;159;p4"/>
              <p:cNvGrpSpPr/>
              <p:nvPr/>
            </p:nvGrpSpPr>
            <p:grpSpPr>
              <a:xfrm rot="5400000">
                <a:off x="4473201" y="700273"/>
                <a:ext cx="5467198" cy="3723750"/>
                <a:chOff x="12075" y="1375725"/>
                <a:chExt cx="9144000" cy="3723750"/>
              </a:xfrm>
            </p:grpSpPr>
            <p:grpSp>
              <p:nvGrpSpPr>
                <p:cNvPr id="160" name="Google Shape;160;p4"/>
                <p:cNvGrpSpPr/>
                <p:nvPr/>
              </p:nvGrpSpPr>
              <p:grpSpPr>
                <a:xfrm>
                  <a:off x="12075" y="1375725"/>
                  <a:ext cx="9144000" cy="465475"/>
                  <a:chOff x="12075" y="1375725"/>
                  <a:chExt cx="9144000" cy="465475"/>
                </a:xfrm>
              </p:grpSpPr>
              <p:cxnSp>
                <p:nvCxnSpPr>
                  <p:cNvPr id="161" name="Google Shape;161;p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62" name="Google Shape;162;p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63" name="Google Shape;163;p4"/>
                <p:cNvGrpSpPr/>
                <p:nvPr/>
              </p:nvGrpSpPr>
              <p:grpSpPr>
                <a:xfrm>
                  <a:off x="12075" y="2306650"/>
                  <a:ext cx="9144000" cy="1396425"/>
                  <a:chOff x="12075" y="444775"/>
                  <a:chExt cx="9144000" cy="1396425"/>
                </a:xfrm>
              </p:grpSpPr>
              <p:cxnSp>
                <p:nvCxnSpPr>
                  <p:cNvPr id="164" name="Google Shape;164;p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65" name="Google Shape;165;p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66" name="Google Shape;166;p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67" name="Google Shape;167;p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68" name="Google Shape;168;p4"/>
                <p:cNvGrpSpPr/>
                <p:nvPr/>
              </p:nvGrpSpPr>
              <p:grpSpPr>
                <a:xfrm>
                  <a:off x="12075" y="4168525"/>
                  <a:ext cx="9144000" cy="930950"/>
                  <a:chOff x="12075" y="444775"/>
                  <a:chExt cx="9144000" cy="930950"/>
                </a:xfrm>
              </p:grpSpPr>
              <p:cxnSp>
                <p:nvCxnSpPr>
                  <p:cNvPr id="169" name="Google Shape;169;p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70" name="Google Shape;170;p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71" name="Google Shape;171;p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172" name="Google Shape;172;p4"/>
          <p:cNvGrpSpPr/>
          <p:nvPr/>
        </p:nvGrpSpPr>
        <p:grpSpPr>
          <a:xfrm>
            <a:off x="-7" y="167200"/>
            <a:ext cx="8952587" cy="4867172"/>
            <a:chOff x="-7" y="167200"/>
            <a:chExt cx="8952587" cy="4867172"/>
          </a:xfrm>
        </p:grpSpPr>
        <p:sp>
          <p:nvSpPr>
            <p:cNvPr id="173" name="Google Shape;173;p4"/>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4"/>
            <p:cNvGrpSpPr/>
            <p:nvPr/>
          </p:nvGrpSpPr>
          <p:grpSpPr>
            <a:xfrm>
              <a:off x="-7" y="167200"/>
              <a:ext cx="1266969" cy="226225"/>
              <a:chOff x="-7" y="167200"/>
              <a:chExt cx="1266969" cy="226225"/>
            </a:xfrm>
          </p:grpSpPr>
          <p:sp>
            <p:nvSpPr>
              <p:cNvPr id="175" name="Google Shape;175;p4"/>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7" name="Google Shape;177;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8" name="Google Shape;178;p4"/>
          <p:cNvSpPr txBox="1">
            <a:spLocks noGrp="1"/>
          </p:cNvSpPr>
          <p:nvPr>
            <p:ph type="body" idx="1"/>
          </p:nvPr>
        </p:nvSpPr>
        <p:spPr>
          <a:xfrm>
            <a:off x="720000" y="1215751"/>
            <a:ext cx="7704000" cy="4755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Font typeface="Nunito Light"/>
              <a:buChar char="●"/>
              <a:defRPr/>
            </a:lvl1pPr>
            <a:lvl2pPr marL="914400" lvl="1" indent="-317500" algn="ctr" rtl="0">
              <a:lnSpc>
                <a:spcPct val="100000"/>
              </a:lnSpc>
              <a:spcBef>
                <a:spcPts val="0"/>
              </a:spcBef>
              <a:spcAft>
                <a:spcPts val="0"/>
              </a:spcAft>
              <a:buSzPts val="1400"/>
              <a:buFont typeface="Nunito Light"/>
              <a:buChar char="○"/>
              <a:defRPr/>
            </a:lvl2pPr>
            <a:lvl3pPr marL="1371600" lvl="2" indent="-317500" algn="ctr" rtl="0">
              <a:lnSpc>
                <a:spcPct val="100000"/>
              </a:lnSpc>
              <a:spcBef>
                <a:spcPts val="0"/>
              </a:spcBef>
              <a:spcAft>
                <a:spcPts val="0"/>
              </a:spcAft>
              <a:buSzPts val="1400"/>
              <a:buFont typeface="Nunito Light"/>
              <a:buChar char="■"/>
              <a:defRPr/>
            </a:lvl3pPr>
            <a:lvl4pPr marL="1828800" lvl="3" indent="-317500" algn="ctr" rtl="0">
              <a:lnSpc>
                <a:spcPct val="100000"/>
              </a:lnSpc>
              <a:spcBef>
                <a:spcPts val="0"/>
              </a:spcBef>
              <a:spcAft>
                <a:spcPts val="0"/>
              </a:spcAft>
              <a:buSzPts val="1400"/>
              <a:buFont typeface="Nunito Light"/>
              <a:buChar char="●"/>
              <a:defRPr/>
            </a:lvl4pPr>
            <a:lvl5pPr marL="2286000" lvl="4" indent="-317500" algn="ctr" rtl="0">
              <a:lnSpc>
                <a:spcPct val="100000"/>
              </a:lnSpc>
              <a:spcBef>
                <a:spcPts val="0"/>
              </a:spcBef>
              <a:spcAft>
                <a:spcPts val="0"/>
              </a:spcAft>
              <a:buSzPts val="1400"/>
              <a:buFont typeface="Nunito Light"/>
              <a:buChar char="○"/>
              <a:defRPr/>
            </a:lvl5pPr>
            <a:lvl6pPr marL="2743200" lvl="5" indent="-317500" algn="ctr" rtl="0">
              <a:lnSpc>
                <a:spcPct val="100000"/>
              </a:lnSpc>
              <a:spcBef>
                <a:spcPts val="0"/>
              </a:spcBef>
              <a:spcAft>
                <a:spcPts val="0"/>
              </a:spcAft>
              <a:buSzPts val="1400"/>
              <a:buFont typeface="Nunito Light"/>
              <a:buChar char="■"/>
              <a:defRPr/>
            </a:lvl6pPr>
            <a:lvl7pPr marL="3200400" lvl="6" indent="-317500" algn="ctr" rtl="0">
              <a:lnSpc>
                <a:spcPct val="100000"/>
              </a:lnSpc>
              <a:spcBef>
                <a:spcPts val="0"/>
              </a:spcBef>
              <a:spcAft>
                <a:spcPts val="0"/>
              </a:spcAft>
              <a:buSzPts val="1400"/>
              <a:buFont typeface="Nunito Light"/>
              <a:buChar char="●"/>
              <a:defRPr/>
            </a:lvl7pPr>
            <a:lvl8pPr marL="3657600" lvl="7" indent="-317500" algn="ctr" rtl="0">
              <a:lnSpc>
                <a:spcPct val="100000"/>
              </a:lnSpc>
              <a:spcBef>
                <a:spcPts val="0"/>
              </a:spcBef>
              <a:spcAft>
                <a:spcPts val="0"/>
              </a:spcAft>
              <a:buSzPts val="1400"/>
              <a:buFont typeface="Nunito Light"/>
              <a:buChar char="○"/>
              <a:defRPr/>
            </a:lvl8pPr>
            <a:lvl9pPr marL="4114800" lvl="8" indent="-317500" algn="ctr"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9"/>
        <p:cNvGrpSpPr/>
        <p:nvPr/>
      </p:nvGrpSpPr>
      <p:grpSpPr>
        <a:xfrm>
          <a:off x="0" y="0"/>
          <a:ext cx="0" cy="0"/>
          <a:chOff x="0" y="0"/>
          <a:chExt cx="0" cy="0"/>
        </a:xfrm>
      </p:grpSpPr>
      <p:grpSp>
        <p:nvGrpSpPr>
          <p:cNvPr id="180" name="Google Shape;180;p5"/>
          <p:cNvGrpSpPr/>
          <p:nvPr/>
        </p:nvGrpSpPr>
        <p:grpSpPr>
          <a:xfrm flipH="1">
            <a:off x="0" y="-161849"/>
            <a:ext cx="9144000" cy="5467198"/>
            <a:chOff x="0" y="-171451"/>
            <a:chExt cx="9144000" cy="5467198"/>
          </a:xfrm>
        </p:grpSpPr>
        <p:grpSp>
          <p:nvGrpSpPr>
            <p:cNvPr id="181" name="Google Shape;181;p5"/>
            <p:cNvGrpSpPr/>
            <p:nvPr/>
          </p:nvGrpSpPr>
          <p:grpSpPr>
            <a:xfrm>
              <a:off x="0" y="135850"/>
              <a:ext cx="9144000" cy="4654700"/>
              <a:chOff x="12075" y="212050"/>
              <a:chExt cx="9144000" cy="4654700"/>
            </a:xfrm>
          </p:grpSpPr>
          <p:grpSp>
            <p:nvGrpSpPr>
              <p:cNvPr id="182" name="Google Shape;182;p5"/>
              <p:cNvGrpSpPr/>
              <p:nvPr/>
            </p:nvGrpSpPr>
            <p:grpSpPr>
              <a:xfrm>
                <a:off x="12075" y="212050"/>
                <a:ext cx="9144000" cy="1396425"/>
                <a:chOff x="12075" y="212050"/>
                <a:chExt cx="9144000" cy="1396425"/>
              </a:xfrm>
            </p:grpSpPr>
            <p:cxnSp>
              <p:nvCxnSpPr>
                <p:cNvPr id="183" name="Google Shape;183;p5"/>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84" name="Google Shape;184;p5"/>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85" name="Google Shape;185;p5"/>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86" name="Google Shape;186;p5"/>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87" name="Google Shape;187;p5"/>
              <p:cNvGrpSpPr/>
              <p:nvPr/>
            </p:nvGrpSpPr>
            <p:grpSpPr>
              <a:xfrm>
                <a:off x="12075" y="2073925"/>
                <a:ext cx="9144000" cy="1396425"/>
                <a:chOff x="12075" y="212050"/>
                <a:chExt cx="9144000" cy="1396425"/>
              </a:xfrm>
            </p:grpSpPr>
            <p:cxnSp>
              <p:nvCxnSpPr>
                <p:cNvPr id="188" name="Google Shape;188;p5"/>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89" name="Google Shape;189;p5"/>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90" name="Google Shape;190;p5"/>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91" name="Google Shape;191;p5"/>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92" name="Google Shape;192;p5"/>
              <p:cNvGrpSpPr/>
              <p:nvPr/>
            </p:nvGrpSpPr>
            <p:grpSpPr>
              <a:xfrm>
                <a:off x="12075" y="3935800"/>
                <a:ext cx="9144000" cy="930950"/>
                <a:chOff x="12075" y="212050"/>
                <a:chExt cx="9144000" cy="930950"/>
              </a:xfrm>
            </p:grpSpPr>
            <p:cxnSp>
              <p:nvCxnSpPr>
                <p:cNvPr id="193" name="Google Shape;193;p5"/>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94" name="Google Shape;194;p5"/>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95" name="Google Shape;195;p5"/>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96" name="Google Shape;196;p5"/>
            <p:cNvGrpSpPr/>
            <p:nvPr/>
          </p:nvGrpSpPr>
          <p:grpSpPr>
            <a:xfrm>
              <a:off x="213575" y="-171451"/>
              <a:ext cx="8855100" cy="5467198"/>
              <a:chOff x="213575" y="-171451"/>
              <a:chExt cx="8855100" cy="5467198"/>
            </a:xfrm>
          </p:grpSpPr>
          <p:grpSp>
            <p:nvGrpSpPr>
              <p:cNvPr id="197" name="Google Shape;197;p5"/>
              <p:cNvGrpSpPr/>
              <p:nvPr/>
            </p:nvGrpSpPr>
            <p:grpSpPr>
              <a:xfrm rot="5400000">
                <a:off x="-192674" y="234798"/>
                <a:ext cx="5467198" cy="4654700"/>
                <a:chOff x="12075" y="444775"/>
                <a:chExt cx="9144000" cy="4654700"/>
              </a:xfrm>
            </p:grpSpPr>
            <p:grpSp>
              <p:nvGrpSpPr>
                <p:cNvPr id="198" name="Google Shape;198;p5"/>
                <p:cNvGrpSpPr/>
                <p:nvPr/>
              </p:nvGrpSpPr>
              <p:grpSpPr>
                <a:xfrm>
                  <a:off x="12075" y="444775"/>
                  <a:ext cx="9144000" cy="1396425"/>
                  <a:chOff x="12075" y="444775"/>
                  <a:chExt cx="9144000" cy="1396425"/>
                </a:xfrm>
              </p:grpSpPr>
              <p:cxnSp>
                <p:nvCxnSpPr>
                  <p:cNvPr id="199" name="Google Shape;199;p5"/>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00" name="Google Shape;200;p5"/>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01" name="Google Shape;201;p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02" name="Google Shape;202;p5"/>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03" name="Google Shape;203;p5"/>
                <p:cNvGrpSpPr/>
                <p:nvPr/>
              </p:nvGrpSpPr>
              <p:grpSpPr>
                <a:xfrm>
                  <a:off x="12075" y="2306650"/>
                  <a:ext cx="9144000" cy="1396425"/>
                  <a:chOff x="12075" y="444775"/>
                  <a:chExt cx="9144000" cy="1396425"/>
                </a:xfrm>
              </p:grpSpPr>
              <p:cxnSp>
                <p:nvCxnSpPr>
                  <p:cNvPr id="204" name="Google Shape;204;p5"/>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05" name="Google Shape;205;p5"/>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06" name="Google Shape;206;p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07" name="Google Shape;207;p5"/>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08" name="Google Shape;208;p5"/>
                <p:cNvGrpSpPr/>
                <p:nvPr/>
              </p:nvGrpSpPr>
              <p:grpSpPr>
                <a:xfrm>
                  <a:off x="12075" y="4168525"/>
                  <a:ext cx="9144000" cy="930950"/>
                  <a:chOff x="12075" y="444775"/>
                  <a:chExt cx="9144000" cy="930950"/>
                </a:xfrm>
              </p:grpSpPr>
              <p:cxnSp>
                <p:nvCxnSpPr>
                  <p:cNvPr id="209" name="Google Shape;209;p5"/>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10" name="Google Shape;210;p5"/>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11" name="Google Shape;211;p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212" name="Google Shape;212;p5"/>
              <p:cNvGrpSpPr/>
              <p:nvPr/>
            </p:nvGrpSpPr>
            <p:grpSpPr>
              <a:xfrm rot="5400000">
                <a:off x="4473201" y="700273"/>
                <a:ext cx="5467198" cy="3723750"/>
                <a:chOff x="12075" y="1375725"/>
                <a:chExt cx="9144000" cy="3723750"/>
              </a:xfrm>
            </p:grpSpPr>
            <p:grpSp>
              <p:nvGrpSpPr>
                <p:cNvPr id="213" name="Google Shape;213;p5"/>
                <p:cNvGrpSpPr/>
                <p:nvPr/>
              </p:nvGrpSpPr>
              <p:grpSpPr>
                <a:xfrm>
                  <a:off x="12075" y="1375725"/>
                  <a:ext cx="9144000" cy="465475"/>
                  <a:chOff x="12075" y="1375725"/>
                  <a:chExt cx="9144000" cy="465475"/>
                </a:xfrm>
              </p:grpSpPr>
              <p:cxnSp>
                <p:nvCxnSpPr>
                  <p:cNvPr id="214" name="Google Shape;214;p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15" name="Google Shape;215;p5"/>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16" name="Google Shape;216;p5"/>
                <p:cNvGrpSpPr/>
                <p:nvPr/>
              </p:nvGrpSpPr>
              <p:grpSpPr>
                <a:xfrm>
                  <a:off x="12075" y="2306650"/>
                  <a:ext cx="9144000" cy="1396425"/>
                  <a:chOff x="12075" y="444775"/>
                  <a:chExt cx="9144000" cy="1396425"/>
                </a:xfrm>
              </p:grpSpPr>
              <p:cxnSp>
                <p:nvCxnSpPr>
                  <p:cNvPr id="217" name="Google Shape;217;p5"/>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18" name="Google Shape;218;p5"/>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19" name="Google Shape;219;p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20" name="Google Shape;220;p5"/>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21" name="Google Shape;221;p5"/>
                <p:cNvGrpSpPr/>
                <p:nvPr/>
              </p:nvGrpSpPr>
              <p:grpSpPr>
                <a:xfrm>
                  <a:off x="12075" y="4168525"/>
                  <a:ext cx="9144000" cy="930950"/>
                  <a:chOff x="12075" y="444775"/>
                  <a:chExt cx="9144000" cy="930950"/>
                </a:xfrm>
              </p:grpSpPr>
              <p:cxnSp>
                <p:nvCxnSpPr>
                  <p:cNvPr id="222" name="Google Shape;222;p5"/>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23" name="Google Shape;223;p5"/>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24" name="Google Shape;224;p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225" name="Google Shape;225;p5"/>
          <p:cNvGrpSpPr/>
          <p:nvPr/>
        </p:nvGrpSpPr>
        <p:grpSpPr>
          <a:xfrm>
            <a:off x="-7" y="167200"/>
            <a:ext cx="8952587" cy="4867172"/>
            <a:chOff x="-7" y="167200"/>
            <a:chExt cx="8952587" cy="4867172"/>
          </a:xfrm>
        </p:grpSpPr>
        <p:grpSp>
          <p:nvGrpSpPr>
            <p:cNvPr id="226" name="Google Shape;226;p5"/>
            <p:cNvGrpSpPr/>
            <p:nvPr/>
          </p:nvGrpSpPr>
          <p:grpSpPr>
            <a:xfrm>
              <a:off x="7519182" y="4467918"/>
              <a:ext cx="1433398" cy="566454"/>
              <a:chOff x="7519182" y="4467918"/>
              <a:chExt cx="1433398" cy="566454"/>
            </a:xfrm>
          </p:grpSpPr>
          <p:sp>
            <p:nvSpPr>
              <p:cNvPr id="227" name="Google Shape;227;p5"/>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5"/>
            <p:cNvGrpSpPr/>
            <p:nvPr/>
          </p:nvGrpSpPr>
          <p:grpSpPr>
            <a:xfrm>
              <a:off x="-7" y="167200"/>
              <a:ext cx="1266969" cy="226225"/>
              <a:chOff x="-7" y="167200"/>
              <a:chExt cx="1266969" cy="226225"/>
            </a:xfrm>
          </p:grpSpPr>
          <p:sp>
            <p:nvSpPr>
              <p:cNvPr id="230" name="Google Shape;230;p5"/>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2" name="Google Shape;23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3" name="Google Shape;233;p5"/>
          <p:cNvSpPr txBox="1">
            <a:spLocks noGrp="1"/>
          </p:cNvSpPr>
          <p:nvPr>
            <p:ph type="subTitle" idx="1"/>
          </p:nvPr>
        </p:nvSpPr>
        <p:spPr>
          <a:xfrm>
            <a:off x="5055284" y="3771424"/>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4" name="Google Shape;234;p5"/>
          <p:cNvSpPr txBox="1">
            <a:spLocks noGrp="1"/>
          </p:cNvSpPr>
          <p:nvPr>
            <p:ph type="subTitle" idx="2"/>
          </p:nvPr>
        </p:nvSpPr>
        <p:spPr>
          <a:xfrm>
            <a:off x="1583300" y="3771424"/>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5" name="Google Shape;235;p5"/>
          <p:cNvSpPr txBox="1">
            <a:spLocks noGrp="1"/>
          </p:cNvSpPr>
          <p:nvPr>
            <p:ph type="subTitle" idx="3"/>
          </p:nvPr>
        </p:nvSpPr>
        <p:spPr>
          <a:xfrm>
            <a:off x="5055275" y="327492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236" name="Google Shape;236;p5"/>
          <p:cNvSpPr txBox="1">
            <a:spLocks noGrp="1"/>
          </p:cNvSpPr>
          <p:nvPr>
            <p:ph type="subTitle" idx="4"/>
          </p:nvPr>
        </p:nvSpPr>
        <p:spPr>
          <a:xfrm>
            <a:off x="1583075" y="327492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7"/>
        <p:cNvGrpSpPr/>
        <p:nvPr/>
      </p:nvGrpSpPr>
      <p:grpSpPr>
        <a:xfrm>
          <a:off x="0" y="0"/>
          <a:ext cx="0" cy="0"/>
          <a:chOff x="0" y="0"/>
          <a:chExt cx="0" cy="0"/>
        </a:xfrm>
      </p:grpSpPr>
      <p:grpSp>
        <p:nvGrpSpPr>
          <p:cNvPr id="238" name="Google Shape;238;p6"/>
          <p:cNvGrpSpPr/>
          <p:nvPr/>
        </p:nvGrpSpPr>
        <p:grpSpPr>
          <a:xfrm flipH="1">
            <a:off x="0" y="-161849"/>
            <a:ext cx="9144000" cy="5467198"/>
            <a:chOff x="0" y="-171451"/>
            <a:chExt cx="9144000" cy="5467198"/>
          </a:xfrm>
        </p:grpSpPr>
        <p:grpSp>
          <p:nvGrpSpPr>
            <p:cNvPr id="239" name="Google Shape;239;p6"/>
            <p:cNvGrpSpPr/>
            <p:nvPr/>
          </p:nvGrpSpPr>
          <p:grpSpPr>
            <a:xfrm>
              <a:off x="0" y="135850"/>
              <a:ext cx="9144000" cy="4654700"/>
              <a:chOff x="12075" y="212050"/>
              <a:chExt cx="9144000" cy="4654700"/>
            </a:xfrm>
          </p:grpSpPr>
          <p:grpSp>
            <p:nvGrpSpPr>
              <p:cNvPr id="240" name="Google Shape;240;p6"/>
              <p:cNvGrpSpPr/>
              <p:nvPr/>
            </p:nvGrpSpPr>
            <p:grpSpPr>
              <a:xfrm>
                <a:off x="12075" y="212050"/>
                <a:ext cx="9144000" cy="1396425"/>
                <a:chOff x="12075" y="212050"/>
                <a:chExt cx="9144000" cy="1396425"/>
              </a:xfrm>
            </p:grpSpPr>
            <p:cxnSp>
              <p:nvCxnSpPr>
                <p:cNvPr id="241" name="Google Shape;241;p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2" name="Google Shape;242;p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3" name="Google Shape;243;p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4" name="Google Shape;244;p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45" name="Google Shape;245;p6"/>
              <p:cNvGrpSpPr/>
              <p:nvPr/>
            </p:nvGrpSpPr>
            <p:grpSpPr>
              <a:xfrm>
                <a:off x="12075" y="2073925"/>
                <a:ext cx="9144000" cy="1396425"/>
                <a:chOff x="12075" y="212050"/>
                <a:chExt cx="9144000" cy="1396425"/>
              </a:xfrm>
            </p:grpSpPr>
            <p:cxnSp>
              <p:nvCxnSpPr>
                <p:cNvPr id="246" name="Google Shape;246;p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7" name="Google Shape;247;p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8" name="Google Shape;248;p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9" name="Google Shape;249;p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50" name="Google Shape;250;p6"/>
              <p:cNvGrpSpPr/>
              <p:nvPr/>
            </p:nvGrpSpPr>
            <p:grpSpPr>
              <a:xfrm>
                <a:off x="12075" y="3935800"/>
                <a:ext cx="9144000" cy="930950"/>
                <a:chOff x="12075" y="212050"/>
                <a:chExt cx="9144000" cy="930950"/>
              </a:xfrm>
            </p:grpSpPr>
            <p:cxnSp>
              <p:nvCxnSpPr>
                <p:cNvPr id="251" name="Google Shape;251;p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52" name="Google Shape;252;p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53" name="Google Shape;253;p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254" name="Google Shape;254;p6"/>
            <p:cNvGrpSpPr/>
            <p:nvPr/>
          </p:nvGrpSpPr>
          <p:grpSpPr>
            <a:xfrm>
              <a:off x="213575" y="-171451"/>
              <a:ext cx="8855100" cy="5467198"/>
              <a:chOff x="213575" y="-171451"/>
              <a:chExt cx="8855100" cy="5467198"/>
            </a:xfrm>
          </p:grpSpPr>
          <p:grpSp>
            <p:nvGrpSpPr>
              <p:cNvPr id="255" name="Google Shape;255;p6"/>
              <p:cNvGrpSpPr/>
              <p:nvPr/>
            </p:nvGrpSpPr>
            <p:grpSpPr>
              <a:xfrm rot="5400000">
                <a:off x="-192674" y="234798"/>
                <a:ext cx="5467198" cy="4654700"/>
                <a:chOff x="12075" y="444775"/>
                <a:chExt cx="9144000" cy="4654700"/>
              </a:xfrm>
            </p:grpSpPr>
            <p:grpSp>
              <p:nvGrpSpPr>
                <p:cNvPr id="256" name="Google Shape;256;p6"/>
                <p:cNvGrpSpPr/>
                <p:nvPr/>
              </p:nvGrpSpPr>
              <p:grpSpPr>
                <a:xfrm>
                  <a:off x="12075" y="444775"/>
                  <a:ext cx="9144000" cy="1396425"/>
                  <a:chOff x="12075" y="444775"/>
                  <a:chExt cx="9144000" cy="1396425"/>
                </a:xfrm>
              </p:grpSpPr>
              <p:cxnSp>
                <p:nvCxnSpPr>
                  <p:cNvPr id="257" name="Google Shape;257;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58" name="Google Shape;258;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59" name="Google Shape;259;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0" name="Google Shape;260;p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61" name="Google Shape;261;p6"/>
                <p:cNvGrpSpPr/>
                <p:nvPr/>
              </p:nvGrpSpPr>
              <p:grpSpPr>
                <a:xfrm>
                  <a:off x="12075" y="2306650"/>
                  <a:ext cx="9144000" cy="1396425"/>
                  <a:chOff x="12075" y="444775"/>
                  <a:chExt cx="9144000" cy="1396425"/>
                </a:xfrm>
              </p:grpSpPr>
              <p:cxnSp>
                <p:nvCxnSpPr>
                  <p:cNvPr id="262" name="Google Shape;262;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3" name="Google Shape;263;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4" name="Google Shape;264;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5" name="Google Shape;265;p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66" name="Google Shape;266;p6"/>
                <p:cNvGrpSpPr/>
                <p:nvPr/>
              </p:nvGrpSpPr>
              <p:grpSpPr>
                <a:xfrm>
                  <a:off x="12075" y="4168525"/>
                  <a:ext cx="9144000" cy="930950"/>
                  <a:chOff x="12075" y="444775"/>
                  <a:chExt cx="9144000" cy="930950"/>
                </a:xfrm>
              </p:grpSpPr>
              <p:cxnSp>
                <p:nvCxnSpPr>
                  <p:cNvPr id="267" name="Google Shape;267;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8" name="Google Shape;268;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9" name="Google Shape;269;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270" name="Google Shape;270;p6"/>
              <p:cNvGrpSpPr/>
              <p:nvPr/>
            </p:nvGrpSpPr>
            <p:grpSpPr>
              <a:xfrm rot="5400000">
                <a:off x="4473201" y="700273"/>
                <a:ext cx="5467198" cy="3723750"/>
                <a:chOff x="12075" y="1375725"/>
                <a:chExt cx="9144000" cy="3723750"/>
              </a:xfrm>
            </p:grpSpPr>
            <p:grpSp>
              <p:nvGrpSpPr>
                <p:cNvPr id="271" name="Google Shape;271;p6"/>
                <p:cNvGrpSpPr/>
                <p:nvPr/>
              </p:nvGrpSpPr>
              <p:grpSpPr>
                <a:xfrm>
                  <a:off x="12075" y="1375725"/>
                  <a:ext cx="9144000" cy="465475"/>
                  <a:chOff x="12075" y="1375725"/>
                  <a:chExt cx="9144000" cy="465475"/>
                </a:xfrm>
              </p:grpSpPr>
              <p:cxnSp>
                <p:nvCxnSpPr>
                  <p:cNvPr id="272" name="Google Shape;272;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73" name="Google Shape;273;p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74" name="Google Shape;274;p6"/>
                <p:cNvGrpSpPr/>
                <p:nvPr/>
              </p:nvGrpSpPr>
              <p:grpSpPr>
                <a:xfrm>
                  <a:off x="12075" y="2306650"/>
                  <a:ext cx="9144000" cy="1396425"/>
                  <a:chOff x="12075" y="444775"/>
                  <a:chExt cx="9144000" cy="1396425"/>
                </a:xfrm>
              </p:grpSpPr>
              <p:cxnSp>
                <p:nvCxnSpPr>
                  <p:cNvPr id="275" name="Google Shape;275;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76" name="Google Shape;276;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77" name="Google Shape;277;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78" name="Google Shape;278;p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79" name="Google Shape;279;p6"/>
                <p:cNvGrpSpPr/>
                <p:nvPr/>
              </p:nvGrpSpPr>
              <p:grpSpPr>
                <a:xfrm>
                  <a:off x="12075" y="4168525"/>
                  <a:ext cx="9144000" cy="930950"/>
                  <a:chOff x="12075" y="444775"/>
                  <a:chExt cx="9144000" cy="930950"/>
                </a:xfrm>
              </p:grpSpPr>
              <p:cxnSp>
                <p:nvCxnSpPr>
                  <p:cNvPr id="280" name="Google Shape;280;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81" name="Google Shape;281;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82" name="Google Shape;282;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283" name="Google Shape;28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284" name="Google Shape;284;p6"/>
          <p:cNvGrpSpPr/>
          <p:nvPr/>
        </p:nvGrpSpPr>
        <p:grpSpPr>
          <a:xfrm>
            <a:off x="141641" y="92498"/>
            <a:ext cx="8827868" cy="4945088"/>
            <a:chOff x="141641" y="92498"/>
            <a:chExt cx="8827868" cy="4945088"/>
          </a:xfrm>
        </p:grpSpPr>
        <p:grpSp>
          <p:nvGrpSpPr>
            <p:cNvPr id="285" name="Google Shape;285;p6"/>
            <p:cNvGrpSpPr/>
            <p:nvPr/>
          </p:nvGrpSpPr>
          <p:grpSpPr>
            <a:xfrm>
              <a:off x="8918459" y="243592"/>
              <a:ext cx="51049" cy="774142"/>
              <a:chOff x="8211712" y="2037146"/>
              <a:chExt cx="34742" cy="526950"/>
            </a:xfrm>
          </p:grpSpPr>
          <p:sp>
            <p:nvSpPr>
              <p:cNvPr id="286" name="Google Shape;286;p6"/>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173907" y="4750539"/>
              <a:ext cx="291257" cy="287046"/>
              <a:chOff x="5456048" y="1794743"/>
              <a:chExt cx="178248" cy="175682"/>
            </a:xfrm>
          </p:grpSpPr>
          <p:sp>
            <p:nvSpPr>
              <p:cNvPr id="294" name="Google Shape;294;p6"/>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6"/>
            <p:cNvSpPr/>
            <p:nvPr/>
          </p:nvSpPr>
          <p:spPr>
            <a:xfrm rot="-123321">
              <a:off x="144300" y="1131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8"/>
        <p:cNvGrpSpPr/>
        <p:nvPr/>
      </p:nvGrpSpPr>
      <p:grpSpPr>
        <a:xfrm>
          <a:off x="0" y="0"/>
          <a:ext cx="0" cy="0"/>
          <a:chOff x="0" y="0"/>
          <a:chExt cx="0" cy="0"/>
        </a:xfrm>
      </p:grpSpPr>
      <p:grpSp>
        <p:nvGrpSpPr>
          <p:cNvPr id="299" name="Google Shape;299;p7"/>
          <p:cNvGrpSpPr/>
          <p:nvPr/>
        </p:nvGrpSpPr>
        <p:grpSpPr>
          <a:xfrm flipH="1">
            <a:off x="0" y="-161849"/>
            <a:ext cx="9144000" cy="5467198"/>
            <a:chOff x="0" y="-171451"/>
            <a:chExt cx="9144000" cy="5467198"/>
          </a:xfrm>
        </p:grpSpPr>
        <p:grpSp>
          <p:nvGrpSpPr>
            <p:cNvPr id="300" name="Google Shape;300;p7"/>
            <p:cNvGrpSpPr/>
            <p:nvPr/>
          </p:nvGrpSpPr>
          <p:grpSpPr>
            <a:xfrm>
              <a:off x="0" y="135850"/>
              <a:ext cx="9144000" cy="4654700"/>
              <a:chOff x="12075" y="212050"/>
              <a:chExt cx="9144000" cy="4654700"/>
            </a:xfrm>
          </p:grpSpPr>
          <p:grpSp>
            <p:nvGrpSpPr>
              <p:cNvPr id="301" name="Google Shape;301;p7"/>
              <p:cNvGrpSpPr/>
              <p:nvPr/>
            </p:nvGrpSpPr>
            <p:grpSpPr>
              <a:xfrm>
                <a:off x="12075" y="212050"/>
                <a:ext cx="9144000" cy="1396425"/>
                <a:chOff x="12075" y="212050"/>
                <a:chExt cx="9144000" cy="1396425"/>
              </a:xfrm>
            </p:grpSpPr>
            <p:cxnSp>
              <p:nvCxnSpPr>
                <p:cNvPr id="302" name="Google Shape;302;p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03" name="Google Shape;303;p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04" name="Google Shape;304;p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05" name="Google Shape;305;p7"/>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06" name="Google Shape;306;p7"/>
              <p:cNvGrpSpPr/>
              <p:nvPr/>
            </p:nvGrpSpPr>
            <p:grpSpPr>
              <a:xfrm>
                <a:off x="12075" y="2073925"/>
                <a:ext cx="9144000" cy="1396425"/>
                <a:chOff x="12075" y="212050"/>
                <a:chExt cx="9144000" cy="1396425"/>
              </a:xfrm>
            </p:grpSpPr>
            <p:cxnSp>
              <p:nvCxnSpPr>
                <p:cNvPr id="307" name="Google Shape;307;p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08" name="Google Shape;308;p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09" name="Google Shape;309;p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10" name="Google Shape;310;p7"/>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11" name="Google Shape;311;p7"/>
              <p:cNvGrpSpPr/>
              <p:nvPr/>
            </p:nvGrpSpPr>
            <p:grpSpPr>
              <a:xfrm>
                <a:off x="12075" y="3935800"/>
                <a:ext cx="9144000" cy="930950"/>
                <a:chOff x="12075" y="212050"/>
                <a:chExt cx="9144000" cy="930950"/>
              </a:xfrm>
            </p:grpSpPr>
            <p:cxnSp>
              <p:nvCxnSpPr>
                <p:cNvPr id="312" name="Google Shape;312;p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13" name="Google Shape;313;p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14" name="Google Shape;314;p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315" name="Google Shape;315;p7"/>
            <p:cNvGrpSpPr/>
            <p:nvPr/>
          </p:nvGrpSpPr>
          <p:grpSpPr>
            <a:xfrm>
              <a:off x="213575" y="-171451"/>
              <a:ext cx="8855100" cy="5467198"/>
              <a:chOff x="213575" y="-171451"/>
              <a:chExt cx="8855100" cy="5467198"/>
            </a:xfrm>
          </p:grpSpPr>
          <p:grpSp>
            <p:nvGrpSpPr>
              <p:cNvPr id="316" name="Google Shape;316;p7"/>
              <p:cNvGrpSpPr/>
              <p:nvPr/>
            </p:nvGrpSpPr>
            <p:grpSpPr>
              <a:xfrm rot="5400000">
                <a:off x="-192674" y="234798"/>
                <a:ext cx="5467198" cy="4654700"/>
                <a:chOff x="12075" y="444775"/>
                <a:chExt cx="9144000" cy="4654700"/>
              </a:xfrm>
            </p:grpSpPr>
            <p:grpSp>
              <p:nvGrpSpPr>
                <p:cNvPr id="317" name="Google Shape;317;p7"/>
                <p:cNvGrpSpPr/>
                <p:nvPr/>
              </p:nvGrpSpPr>
              <p:grpSpPr>
                <a:xfrm>
                  <a:off x="12075" y="444775"/>
                  <a:ext cx="9144000" cy="1396425"/>
                  <a:chOff x="12075" y="444775"/>
                  <a:chExt cx="9144000" cy="1396425"/>
                </a:xfrm>
              </p:grpSpPr>
              <p:cxnSp>
                <p:nvCxnSpPr>
                  <p:cNvPr id="318" name="Google Shape;318;p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19" name="Google Shape;319;p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20" name="Google Shape;320;p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21" name="Google Shape;321;p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22" name="Google Shape;322;p7"/>
                <p:cNvGrpSpPr/>
                <p:nvPr/>
              </p:nvGrpSpPr>
              <p:grpSpPr>
                <a:xfrm>
                  <a:off x="12075" y="2306650"/>
                  <a:ext cx="9144000" cy="1396425"/>
                  <a:chOff x="12075" y="444775"/>
                  <a:chExt cx="9144000" cy="1396425"/>
                </a:xfrm>
              </p:grpSpPr>
              <p:cxnSp>
                <p:nvCxnSpPr>
                  <p:cNvPr id="323" name="Google Shape;323;p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24" name="Google Shape;324;p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25" name="Google Shape;325;p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26" name="Google Shape;326;p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27" name="Google Shape;327;p7"/>
                <p:cNvGrpSpPr/>
                <p:nvPr/>
              </p:nvGrpSpPr>
              <p:grpSpPr>
                <a:xfrm>
                  <a:off x="12075" y="4168525"/>
                  <a:ext cx="9144000" cy="930950"/>
                  <a:chOff x="12075" y="444775"/>
                  <a:chExt cx="9144000" cy="930950"/>
                </a:xfrm>
              </p:grpSpPr>
              <p:cxnSp>
                <p:nvCxnSpPr>
                  <p:cNvPr id="328" name="Google Shape;328;p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29" name="Google Shape;329;p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30" name="Google Shape;330;p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331" name="Google Shape;331;p7"/>
              <p:cNvGrpSpPr/>
              <p:nvPr/>
            </p:nvGrpSpPr>
            <p:grpSpPr>
              <a:xfrm rot="5400000">
                <a:off x="4473201" y="700273"/>
                <a:ext cx="5467198" cy="3723750"/>
                <a:chOff x="12075" y="1375725"/>
                <a:chExt cx="9144000" cy="3723750"/>
              </a:xfrm>
            </p:grpSpPr>
            <p:grpSp>
              <p:nvGrpSpPr>
                <p:cNvPr id="332" name="Google Shape;332;p7"/>
                <p:cNvGrpSpPr/>
                <p:nvPr/>
              </p:nvGrpSpPr>
              <p:grpSpPr>
                <a:xfrm>
                  <a:off x="12075" y="1375725"/>
                  <a:ext cx="9144000" cy="465475"/>
                  <a:chOff x="12075" y="1375725"/>
                  <a:chExt cx="9144000" cy="465475"/>
                </a:xfrm>
              </p:grpSpPr>
              <p:cxnSp>
                <p:nvCxnSpPr>
                  <p:cNvPr id="333" name="Google Shape;333;p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34" name="Google Shape;334;p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35" name="Google Shape;335;p7"/>
                <p:cNvGrpSpPr/>
                <p:nvPr/>
              </p:nvGrpSpPr>
              <p:grpSpPr>
                <a:xfrm>
                  <a:off x="12075" y="2306650"/>
                  <a:ext cx="9144000" cy="1396425"/>
                  <a:chOff x="12075" y="444775"/>
                  <a:chExt cx="9144000" cy="1396425"/>
                </a:xfrm>
              </p:grpSpPr>
              <p:cxnSp>
                <p:nvCxnSpPr>
                  <p:cNvPr id="336" name="Google Shape;336;p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37" name="Google Shape;337;p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38" name="Google Shape;338;p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39" name="Google Shape;339;p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40" name="Google Shape;340;p7"/>
                <p:cNvGrpSpPr/>
                <p:nvPr/>
              </p:nvGrpSpPr>
              <p:grpSpPr>
                <a:xfrm>
                  <a:off x="12075" y="4168525"/>
                  <a:ext cx="9144000" cy="930950"/>
                  <a:chOff x="12075" y="444775"/>
                  <a:chExt cx="9144000" cy="930950"/>
                </a:xfrm>
              </p:grpSpPr>
              <p:cxnSp>
                <p:nvCxnSpPr>
                  <p:cNvPr id="341" name="Google Shape;341;p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42" name="Google Shape;342;p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43" name="Google Shape;343;p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344" name="Google Shape;344;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5" name="Google Shape;345;p7"/>
          <p:cNvSpPr txBox="1">
            <a:spLocks noGrp="1"/>
          </p:cNvSpPr>
          <p:nvPr>
            <p:ph type="subTitle" idx="1"/>
          </p:nvPr>
        </p:nvSpPr>
        <p:spPr>
          <a:xfrm>
            <a:off x="720000" y="1700300"/>
            <a:ext cx="3916800" cy="2298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grpSp>
        <p:nvGrpSpPr>
          <p:cNvPr id="346" name="Google Shape;346;p7"/>
          <p:cNvGrpSpPr/>
          <p:nvPr/>
        </p:nvGrpSpPr>
        <p:grpSpPr>
          <a:xfrm>
            <a:off x="-7" y="167200"/>
            <a:ext cx="8952587" cy="4867172"/>
            <a:chOff x="-7" y="167200"/>
            <a:chExt cx="8952587" cy="4867172"/>
          </a:xfrm>
        </p:grpSpPr>
        <p:grpSp>
          <p:nvGrpSpPr>
            <p:cNvPr id="347" name="Google Shape;347;p7"/>
            <p:cNvGrpSpPr/>
            <p:nvPr/>
          </p:nvGrpSpPr>
          <p:grpSpPr>
            <a:xfrm>
              <a:off x="-7" y="167200"/>
              <a:ext cx="1266969" cy="226225"/>
              <a:chOff x="-7" y="167200"/>
              <a:chExt cx="1266969" cy="226225"/>
            </a:xfrm>
          </p:grpSpPr>
          <p:sp>
            <p:nvSpPr>
              <p:cNvPr id="348" name="Google Shape;348;p7"/>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7"/>
            <p:cNvGrpSpPr/>
            <p:nvPr/>
          </p:nvGrpSpPr>
          <p:grpSpPr>
            <a:xfrm>
              <a:off x="7519182" y="4467918"/>
              <a:ext cx="1433398" cy="566454"/>
              <a:chOff x="7519182" y="4467918"/>
              <a:chExt cx="1433398" cy="566454"/>
            </a:xfrm>
          </p:grpSpPr>
          <p:sp>
            <p:nvSpPr>
              <p:cNvPr id="351" name="Google Shape;351;p7"/>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3"/>
        <p:cNvGrpSpPr/>
        <p:nvPr/>
      </p:nvGrpSpPr>
      <p:grpSpPr>
        <a:xfrm>
          <a:off x="0" y="0"/>
          <a:ext cx="0" cy="0"/>
          <a:chOff x="0" y="0"/>
          <a:chExt cx="0" cy="0"/>
        </a:xfrm>
      </p:grpSpPr>
      <p:grpSp>
        <p:nvGrpSpPr>
          <p:cNvPr id="354" name="Google Shape;354;p8"/>
          <p:cNvGrpSpPr/>
          <p:nvPr/>
        </p:nvGrpSpPr>
        <p:grpSpPr>
          <a:xfrm flipH="1">
            <a:off x="0" y="-161849"/>
            <a:ext cx="9144000" cy="5467198"/>
            <a:chOff x="0" y="-171451"/>
            <a:chExt cx="9144000" cy="5467198"/>
          </a:xfrm>
        </p:grpSpPr>
        <p:grpSp>
          <p:nvGrpSpPr>
            <p:cNvPr id="355" name="Google Shape;355;p8"/>
            <p:cNvGrpSpPr/>
            <p:nvPr/>
          </p:nvGrpSpPr>
          <p:grpSpPr>
            <a:xfrm>
              <a:off x="0" y="135850"/>
              <a:ext cx="9144000" cy="4654700"/>
              <a:chOff x="12075" y="212050"/>
              <a:chExt cx="9144000" cy="4654700"/>
            </a:xfrm>
          </p:grpSpPr>
          <p:grpSp>
            <p:nvGrpSpPr>
              <p:cNvPr id="356" name="Google Shape;356;p8"/>
              <p:cNvGrpSpPr/>
              <p:nvPr/>
            </p:nvGrpSpPr>
            <p:grpSpPr>
              <a:xfrm>
                <a:off x="12075" y="212050"/>
                <a:ext cx="9144000" cy="1396425"/>
                <a:chOff x="12075" y="212050"/>
                <a:chExt cx="9144000" cy="1396425"/>
              </a:xfrm>
            </p:grpSpPr>
            <p:cxnSp>
              <p:nvCxnSpPr>
                <p:cNvPr id="357" name="Google Shape;357;p8"/>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58" name="Google Shape;358;p8"/>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59" name="Google Shape;359;p8"/>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0" name="Google Shape;360;p8"/>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61" name="Google Shape;361;p8"/>
              <p:cNvGrpSpPr/>
              <p:nvPr/>
            </p:nvGrpSpPr>
            <p:grpSpPr>
              <a:xfrm>
                <a:off x="12075" y="2073925"/>
                <a:ext cx="9144000" cy="1396425"/>
                <a:chOff x="12075" y="212050"/>
                <a:chExt cx="9144000" cy="1396425"/>
              </a:xfrm>
            </p:grpSpPr>
            <p:cxnSp>
              <p:nvCxnSpPr>
                <p:cNvPr id="362" name="Google Shape;362;p8"/>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3" name="Google Shape;363;p8"/>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4" name="Google Shape;364;p8"/>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5" name="Google Shape;365;p8"/>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66" name="Google Shape;366;p8"/>
              <p:cNvGrpSpPr/>
              <p:nvPr/>
            </p:nvGrpSpPr>
            <p:grpSpPr>
              <a:xfrm>
                <a:off x="12075" y="3935800"/>
                <a:ext cx="9144000" cy="930950"/>
                <a:chOff x="12075" y="212050"/>
                <a:chExt cx="9144000" cy="930950"/>
              </a:xfrm>
            </p:grpSpPr>
            <p:cxnSp>
              <p:nvCxnSpPr>
                <p:cNvPr id="367" name="Google Shape;367;p8"/>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8" name="Google Shape;368;p8"/>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9" name="Google Shape;369;p8"/>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370" name="Google Shape;370;p8"/>
            <p:cNvGrpSpPr/>
            <p:nvPr/>
          </p:nvGrpSpPr>
          <p:grpSpPr>
            <a:xfrm>
              <a:off x="213575" y="-171451"/>
              <a:ext cx="8855100" cy="5467198"/>
              <a:chOff x="213575" y="-171451"/>
              <a:chExt cx="8855100" cy="5467198"/>
            </a:xfrm>
          </p:grpSpPr>
          <p:grpSp>
            <p:nvGrpSpPr>
              <p:cNvPr id="371" name="Google Shape;371;p8"/>
              <p:cNvGrpSpPr/>
              <p:nvPr/>
            </p:nvGrpSpPr>
            <p:grpSpPr>
              <a:xfrm rot="5400000">
                <a:off x="-192674" y="234798"/>
                <a:ext cx="5467198" cy="4654700"/>
                <a:chOff x="12075" y="444775"/>
                <a:chExt cx="9144000" cy="4654700"/>
              </a:xfrm>
            </p:grpSpPr>
            <p:grpSp>
              <p:nvGrpSpPr>
                <p:cNvPr id="372" name="Google Shape;372;p8"/>
                <p:cNvGrpSpPr/>
                <p:nvPr/>
              </p:nvGrpSpPr>
              <p:grpSpPr>
                <a:xfrm>
                  <a:off x="12075" y="444775"/>
                  <a:ext cx="9144000" cy="1396425"/>
                  <a:chOff x="12075" y="444775"/>
                  <a:chExt cx="9144000" cy="1396425"/>
                </a:xfrm>
              </p:grpSpPr>
              <p:cxnSp>
                <p:nvCxnSpPr>
                  <p:cNvPr id="373" name="Google Shape;373;p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74" name="Google Shape;374;p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75" name="Google Shape;375;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76" name="Google Shape;376;p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77" name="Google Shape;377;p8"/>
                <p:cNvGrpSpPr/>
                <p:nvPr/>
              </p:nvGrpSpPr>
              <p:grpSpPr>
                <a:xfrm>
                  <a:off x="12075" y="2306650"/>
                  <a:ext cx="9144000" cy="1396425"/>
                  <a:chOff x="12075" y="444775"/>
                  <a:chExt cx="9144000" cy="1396425"/>
                </a:xfrm>
              </p:grpSpPr>
              <p:cxnSp>
                <p:nvCxnSpPr>
                  <p:cNvPr id="378" name="Google Shape;378;p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79" name="Google Shape;379;p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80" name="Google Shape;380;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81" name="Google Shape;381;p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82" name="Google Shape;382;p8"/>
                <p:cNvGrpSpPr/>
                <p:nvPr/>
              </p:nvGrpSpPr>
              <p:grpSpPr>
                <a:xfrm>
                  <a:off x="12075" y="4168525"/>
                  <a:ext cx="9144000" cy="930950"/>
                  <a:chOff x="12075" y="444775"/>
                  <a:chExt cx="9144000" cy="930950"/>
                </a:xfrm>
              </p:grpSpPr>
              <p:cxnSp>
                <p:nvCxnSpPr>
                  <p:cNvPr id="383" name="Google Shape;383;p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84" name="Google Shape;384;p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85" name="Google Shape;385;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386" name="Google Shape;386;p8"/>
              <p:cNvGrpSpPr/>
              <p:nvPr/>
            </p:nvGrpSpPr>
            <p:grpSpPr>
              <a:xfrm rot="5400000">
                <a:off x="4473201" y="700273"/>
                <a:ext cx="5467198" cy="3723750"/>
                <a:chOff x="12075" y="1375725"/>
                <a:chExt cx="9144000" cy="3723750"/>
              </a:xfrm>
            </p:grpSpPr>
            <p:grpSp>
              <p:nvGrpSpPr>
                <p:cNvPr id="387" name="Google Shape;387;p8"/>
                <p:cNvGrpSpPr/>
                <p:nvPr/>
              </p:nvGrpSpPr>
              <p:grpSpPr>
                <a:xfrm>
                  <a:off x="12075" y="1375725"/>
                  <a:ext cx="9144000" cy="465475"/>
                  <a:chOff x="12075" y="1375725"/>
                  <a:chExt cx="9144000" cy="465475"/>
                </a:xfrm>
              </p:grpSpPr>
              <p:cxnSp>
                <p:nvCxnSpPr>
                  <p:cNvPr id="388" name="Google Shape;388;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89" name="Google Shape;389;p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90" name="Google Shape;390;p8"/>
                <p:cNvGrpSpPr/>
                <p:nvPr/>
              </p:nvGrpSpPr>
              <p:grpSpPr>
                <a:xfrm>
                  <a:off x="12075" y="2306650"/>
                  <a:ext cx="9144000" cy="1396425"/>
                  <a:chOff x="12075" y="444775"/>
                  <a:chExt cx="9144000" cy="1396425"/>
                </a:xfrm>
              </p:grpSpPr>
              <p:cxnSp>
                <p:nvCxnSpPr>
                  <p:cNvPr id="391" name="Google Shape;391;p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2" name="Google Shape;392;p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3" name="Google Shape;393;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4" name="Google Shape;394;p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95" name="Google Shape;395;p8"/>
                <p:cNvGrpSpPr/>
                <p:nvPr/>
              </p:nvGrpSpPr>
              <p:grpSpPr>
                <a:xfrm>
                  <a:off x="12075" y="4168525"/>
                  <a:ext cx="9144000" cy="930950"/>
                  <a:chOff x="12075" y="444775"/>
                  <a:chExt cx="9144000" cy="930950"/>
                </a:xfrm>
              </p:grpSpPr>
              <p:cxnSp>
                <p:nvCxnSpPr>
                  <p:cNvPr id="396" name="Google Shape;396;p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7" name="Google Shape;397;p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8" name="Google Shape;398;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399" name="Google Shape;399;p8"/>
          <p:cNvGrpSpPr/>
          <p:nvPr/>
        </p:nvGrpSpPr>
        <p:grpSpPr>
          <a:xfrm>
            <a:off x="-7" y="167200"/>
            <a:ext cx="8952587" cy="4867172"/>
            <a:chOff x="-7" y="167200"/>
            <a:chExt cx="8952587" cy="4867172"/>
          </a:xfrm>
        </p:grpSpPr>
        <p:grpSp>
          <p:nvGrpSpPr>
            <p:cNvPr id="400" name="Google Shape;400;p8"/>
            <p:cNvGrpSpPr/>
            <p:nvPr/>
          </p:nvGrpSpPr>
          <p:grpSpPr>
            <a:xfrm>
              <a:off x="-7" y="167200"/>
              <a:ext cx="1266969" cy="226225"/>
              <a:chOff x="-7" y="167200"/>
              <a:chExt cx="1266969" cy="226225"/>
            </a:xfrm>
          </p:grpSpPr>
          <p:sp>
            <p:nvSpPr>
              <p:cNvPr id="401" name="Google Shape;401;p8"/>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8"/>
            <p:cNvGrpSpPr/>
            <p:nvPr/>
          </p:nvGrpSpPr>
          <p:grpSpPr>
            <a:xfrm>
              <a:off x="7519182" y="4467918"/>
              <a:ext cx="1433398" cy="566454"/>
              <a:chOff x="7519182" y="4467918"/>
              <a:chExt cx="1433398" cy="566454"/>
            </a:xfrm>
          </p:grpSpPr>
          <p:sp>
            <p:nvSpPr>
              <p:cNvPr id="404" name="Google Shape;404;p8"/>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8"/>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6" name="Google Shape;406;p8"/>
          <p:cNvSpPr txBox="1">
            <a:spLocks noGrp="1"/>
          </p:cNvSpPr>
          <p:nvPr>
            <p:ph type="title"/>
          </p:nvPr>
        </p:nvSpPr>
        <p:spPr>
          <a:xfrm>
            <a:off x="1495650" y="1007925"/>
            <a:ext cx="6152700" cy="98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7"/>
        <p:cNvGrpSpPr/>
        <p:nvPr/>
      </p:nvGrpSpPr>
      <p:grpSpPr>
        <a:xfrm>
          <a:off x="0" y="0"/>
          <a:ext cx="0" cy="0"/>
          <a:chOff x="0" y="0"/>
          <a:chExt cx="0" cy="0"/>
        </a:xfrm>
      </p:grpSpPr>
      <p:grpSp>
        <p:nvGrpSpPr>
          <p:cNvPr id="408" name="Google Shape;408;p9"/>
          <p:cNvGrpSpPr/>
          <p:nvPr/>
        </p:nvGrpSpPr>
        <p:grpSpPr>
          <a:xfrm flipH="1">
            <a:off x="0" y="-161849"/>
            <a:ext cx="9144000" cy="5467198"/>
            <a:chOff x="0" y="-171451"/>
            <a:chExt cx="9144000" cy="5467198"/>
          </a:xfrm>
        </p:grpSpPr>
        <p:grpSp>
          <p:nvGrpSpPr>
            <p:cNvPr id="409" name="Google Shape;409;p9"/>
            <p:cNvGrpSpPr/>
            <p:nvPr/>
          </p:nvGrpSpPr>
          <p:grpSpPr>
            <a:xfrm>
              <a:off x="0" y="135850"/>
              <a:ext cx="9144000" cy="4654700"/>
              <a:chOff x="12075" y="212050"/>
              <a:chExt cx="9144000" cy="4654700"/>
            </a:xfrm>
          </p:grpSpPr>
          <p:grpSp>
            <p:nvGrpSpPr>
              <p:cNvPr id="410" name="Google Shape;410;p9"/>
              <p:cNvGrpSpPr/>
              <p:nvPr/>
            </p:nvGrpSpPr>
            <p:grpSpPr>
              <a:xfrm>
                <a:off x="12075" y="212050"/>
                <a:ext cx="9144000" cy="1396425"/>
                <a:chOff x="12075" y="212050"/>
                <a:chExt cx="9144000" cy="1396425"/>
              </a:xfrm>
            </p:grpSpPr>
            <p:cxnSp>
              <p:nvCxnSpPr>
                <p:cNvPr id="411" name="Google Shape;411;p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2" name="Google Shape;412;p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3" name="Google Shape;413;p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4" name="Google Shape;414;p9"/>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15" name="Google Shape;415;p9"/>
              <p:cNvGrpSpPr/>
              <p:nvPr/>
            </p:nvGrpSpPr>
            <p:grpSpPr>
              <a:xfrm>
                <a:off x="12075" y="2073925"/>
                <a:ext cx="9144000" cy="1396425"/>
                <a:chOff x="12075" y="212050"/>
                <a:chExt cx="9144000" cy="1396425"/>
              </a:xfrm>
            </p:grpSpPr>
            <p:cxnSp>
              <p:nvCxnSpPr>
                <p:cNvPr id="416" name="Google Shape;416;p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7" name="Google Shape;417;p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8" name="Google Shape;418;p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9" name="Google Shape;419;p9"/>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20" name="Google Shape;420;p9"/>
              <p:cNvGrpSpPr/>
              <p:nvPr/>
            </p:nvGrpSpPr>
            <p:grpSpPr>
              <a:xfrm>
                <a:off x="12075" y="3935800"/>
                <a:ext cx="9144000" cy="930950"/>
                <a:chOff x="12075" y="212050"/>
                <a:chExt cx="9144000" cy="930950"/>
              </a:xfrm>
            </p:grpSpPr>
            <p:cxnSp>
              <p:nvCxnSpPr>
                <p:cNvPr id="421" name="Google Shape;421;p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22" name="Google Shape;422;p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23" name="Google Shape;423;p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424" name="Google Shape;424;p9"/>
            <p:cNvGrpSpPr/>
            <p:nvPr/>
          </p:nvGrpSpPr>
          <p:grpSpPr>
            <a:xfrm>
              <a:off x="213575" y="-171451"/>
              <a:ext cx="8855100" cy="5467198"/>
              <a:chOff x="213575" y="-171451"/>
              <a:chExt cx="8855100" cy="5467198"/>
            </a:xfrm>
          </p:grpSpPr>
          <p:grpSp>
            <p:nvGrpSpPr>
              <p:cNvPr id="425" name="Google Shape;425;p9"/>
              <p:cNvGrpSpPr/>
              <p:nvPr/>
            </p:nvGrpSpPr>
            <p:grpSpPr>
              <a:xfrm rot="5400000">
                <a:off x="-192674" y="234798"/>
                <a:ext cx="5467198" cy="4654700"/>
                <a:chOff x="12075" y="444775"/>
                <a:chExt cx="9144000" cy="4654700"/>
              </a:xfrm>
            </p:grpSpPr>
            <p:grpSp>
              <p:nvGrpSpPr>
                <p:cNvPr id="426" name="Google Shape;426;p9"/>
                <p:cNvGrpSpPr/>
                <p:nvPr/>
              </p:nvGrpSpPr>
              <p:grpSpPr>
                <a:xfrm>
                  <a:off x="12075" y="444775"/>
                  <a:ext cx="9144000" cy="1396425"/>
                  <a:chOff x="12075" y="444775"/>
                  <a:chExt cx="9144000" cy="1396425"/>
                </a:xfrm>
              </p:grpSpPr>
              <p:cxnSp>
                <p:nvCxnSpPr>
                  <p:cNvPr id="427" name="Google Shape;427;p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28" name="Google Shape;428;p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29" name="Google Shape;429;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0" name="Google Shape;430;p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31" name="Google Shape;431;p9"/>
                <p:cNvGrpSpPr/>
                <p:nvPr/>
              </p:nvGrpSpPr>
              <p:grpSpPr>
                <a:xfrm>
                  <a:off x="12075" y="2306650"/>
                  <a:ext cx="9144000" cy="1396425"/>
                  <a:chOff x="12075" y="444775"/>
                  <a:chExt cx="9144000" cy="1396425"/>
                </a:xfrm>
              </p:grpSpPr>
              <p:cxnSp>
                <p:nvCxnSpPr>
                  <p:cNvPr id="432" name="Google Shape;432;p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3" name="Google Shape;433;p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4" name="Google Shape;434;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5" name="Google Shape;435;p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36" name="Google Shape;436;p9"/>
                <p:cNvGrpSpPr/>
                <p:nvPr/>
              </p:nvGrpSpPr>
              <p:grpSpPr>
                <a:xfrm>
                  <a:off x="12075" y="4168525"/>
                  <a:ext cx="9144000" cy="930950"/>
                  <a:chOff x="12075" y="444775"/>
                  <a:chExt cx="9144000" cy="930950"/>
                </a:xfrm>
              </p:grpSpPr>
              <p:cxnSp>
                <p:nvCxnSpPr>
                  <p:cNvPr id="437" name="Google Shape;437;p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8" name="Google Shape;438;p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9" name="Google Shape;439;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440" name="Google Shape;440;p9"/>
              <p:cNvGrpSpPr/>
              <p:nvPr/>
            </p:nvGrpSpPr>
            <p:grpSpPr>
              <a:xfrm rot="5400000">
                <a:off x="4473201" y="700273"/>
                <a:ext cx="5467198" cy="3723750"/>
                <a:chOff x="12075" y="1375725"/>
                <a:chExt cx="9144000" cy="3723750"/>
              </a:xfrm>
            </p:grpSpPr>
            <p:grpSp>
              <p:nvGrpSpPr>
                <p:cNvPr id="441" name="Google Shape;441;p9"/>
                <p:cNvGrpSpPr/>
                <p:nvPr/>
              </p:nvGrpSpPr>
              <p:grpSpPr>
                <a:xfrm>
                  <a:off x="12075" y="1375725"/>
                  <a:ext cx="9144000" cy="465475"/>
                  <a:chOff x="12075" y="1375725"/>
                  <a:chExt cx="9144000" cy="465475"/>
                </a:xfrm>
              </p:grpSpPr>
              <p:cxnSp>
                <p:nvCxnSpPr>
                  <p:cNvPr id="442" name="Google Shape;442;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3" name="Google Shape;443;p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44" name="Google Shape;444;p9"/>
                <p:cNvGrpSpPr/>
                <p:nvPr/>
              </p:nvGrpSpPr>
              <p:grpSpPr>
                <a:xfrm>
                  <a:off x="12075" y="2306650"/>
                  <a:ext cx="9144000" cy="1396425"/>
                  <a:chOff x="12075" y="444775"/>
                  <a:chExt cx="9144000" cy="1396425"/>
                </a:xfrm>
              </p:grpSpPr>
              <p:cxnSp>
                <p:nvCxnSpPr>
                  <p:cNvPr id="445" name="Google Shape;445;p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6" name="Google Shape;446;p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7" name="Google Shape;447;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8" name="Google Shape;448;p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49" name="Google Shape;449;p9"/>
                <p:cNvGrpSpPr/>
                <p:nvPr/>
              </p:nvGrpSpPr>
              <p:grpSpPr>
                <a:xfrm>
                  <a:off x="12075" y="4168525"/>
                  <a:ext cx="9144000" cy="930950"/>
                  <a:chOff x="12075" y="444775"/>
                  <a:chExt cx="9144000" cy="930950"/>
                </a:xfrm>
              </p:grpSpPr>
              <p:cxnSp>
                <p:nvCxnSpPr>
                  <p:cNvPr id="450" name="Google Shape;450;p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51" name="Google Shape;451;p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52" name="Google Shape;452;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453" name="Google Shape;453;p9"/>
          <p:cNvGrpSpPr/>
          <p:nvPr/>
        </p:nvGrpSpPr>
        <p:grpSpPr>
          <a:xfrm>
            <a:off x="-7" y="167200"/>
            <a:ext cx="8952587" cy="4867172"/>
            <a:chOff x="-7" y="167200"/>
            <a:chExt cx="8952587" cy="4867172"/>
          </a:xfrm>
        </p:grpSpPr>
        <p:grpSp>
          <p:nvGrpSpPr>
            <p:cNvPr id="454" name="Google Shape;454;p9"/>
            <p:cNvGrpSpPr/>
            <p:nvPr/>
          </p:nvGrpSpPr>
          <p:grpSpPr>
            <a:xfrm>
              <a:off x="-7" y="167200"/>
              <a:ext cx="1266969" cy="226225"/>
              <a:chOff x="-7" y="167200"/>
              <a:chExt cx="1266969" cy="226225"/>
            </a:xfrm>
          </p:grpSpPr>
          <p:sp>
            <p:nvSpPr>
              <p:cNvPr id="455" name="Google Shape;455;p9"/>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9"/>
            <p:cNvGrpSpPr/>
            <p:nvPr/>
          </p:nvGrpSpPr>
          <p:grpSpPr>
            <a:xfrm>
              <a:off x="7519182" y="4467918"/>
              <a:ext cx="1433398" cy="566454"/>
              <a:chOff x="7519182" y="4467918"/>
              <a:chExt cx="1433398" cy="566454"/>
            </a:xfrm>
          </p:grpSpPr>
          <p:sp>
            <p:nvSpPr>
              <p:cNvPr id="458" name="Google Shape;458;p9"/>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0" name="Google Shape;460;p9"/>
          <p:cNvSpPr txBox="1">
            <a:spLocks noGrp="1"/>
          </p:cNvSpPr>
          <p:nvPr>
            <p:ph type="title"/>
          </p:nvPr>
        </p:nvSpPr>
        <p:spPr>
          <a:xfrm>
            <a:off x="901875" y="1621638"/>
            <a:ext cx="3496200" cy="95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500"/>
              <a:buNone/>
              <a:defRPr sz="7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61" name="Google Shape;461;p9"/>
          <p:cNvSpPr txBox="1">
            <a:spLocks noGrp="1"/>
          </p:cNvSpPr>
          <p:nvPr>
            <p:ph type="subTitle" idx="1"/>
          </p:nvPr>
        </p:nvSpPr>
        <p:spPr>
          <a:xfrm>
            <a:off x="901875" y="2657562"/>
            <a:ext cx="3496200" cy="8643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2"/>
        <p:cNvGrpSpPr/>
        <p:nvPr/>
      </p:nvGrpSpPr>
      <p:grpSpPr>
        <a:xfrm>
          <a:off x="0" y="0"/>
          <a:ext cx="0" cy="0"/>
          <a:chOff x="0" y="0"/>
          <a:chExt cx="0" cy="0"/>
        </a:xfrm>
      </p:grpSpPr>
      <p:sp>
        <p:nvSpPr>
          <p:cNvPr id="463" name="Google Shape;463;p10"/>
          <p:cNvSpPr>
            <a:spLocks noGrp="1"/>
          </p:cNvSpPr>
          <p:nvPr>
            <p:ph type="pic" idx="2"/>
          </p:nvPr>
        </p:nvSpPr>
        <p:spPr>
          <a:xfrm>
            <a:off x="-25" y="-13725"/>
            <a:ext cx="9144000" cy="5157300"/>
          </a:xfrm>
          <a:prstGeom prst="rect">
            <a:avLst/>
          </a:prstGeom>
          <a:noFill/>
          <a:ln>
            <a:noFill/>
          </a:ln>
        </p:spPr>
      </p:sp>
      <p:sp>
        <p:nvSpPr>
          <p:cNvPr id="464" name="Google Shape;464;p10"/>
          <p:cNvSpPr txBox="1">
            <a:spLocks noGrp="1"/>
          </p:cNvSpPr>
          <p:nvPr>
            <p:ph type="title"/>
          </p:nvPr>
        </p:nvSpPr>
        <p:spPr>
          <a:xfrm>
            <a:off x="5171025" y="3543300"/>
            <a:ext cx="3252900" cy="1043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1pPr>
            <a:lvl2pPr lvl="1"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2pPr>
            <a:lvl3pPr lvl="2"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3pPr>
            <a:lvl4pPr lvl="3"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4pPr>
            <a:lvl5pPr lvl="4"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5pPr>
            <a:lvl6pPr lvl="5"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6pPr>
            <a:lvl7pPr lvl="6"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7pPr>
            <a:lvl8pPr lvl="7"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8pPr>
            <a:lvl9pPr lvl="8"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1pPr>
            <a:lvl2pPr marL="914400" lvl="1"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2pPr>
            <a:lvl3pPr marL="1371600" lvl="2"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3pPr>
            <a:lvl4pPr marL="1828800" lvl="3"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4pPr>
            <a:lvl5pPr marL="2286000" lvl="4"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5pPr>
            <a:lvl6pPr marL="2743200" lvl="5"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6pPr>
            <a:lvl7pPr marL="3200400" lvl="6"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7pPr>
            <a:lvl8pPr marL="3657600" lvl="7"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8pPr>
            <a:lvl9pPr marL="4114800" lvl="8"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19.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hyperlink" Target="https://www.kaggle.com/code/imoore/intro-to-exploratory-data-analysis-eda-in-python" TargetMode="External"/><Relationship Id="rId2" Type="http://schemas.openxmlformats.org/officeDocument/2006/relationships/notesSlide" Target="../notesSlides/notesSlide35.xml"/><Relationship Id="rId1" Type="http://schemas.openxmlformats.org/officeDocument/2006/relationships/slideLayout" Target="../slideLayouts/slideLayout15.xml"/><Relationship Id="rId4" Type="http://schemas.openxmlformats.org/officeDocument/2006/relationships/hyperlink" Target="https://www.geeksforgeeks.org/exploratory-data-analysis-in-python/"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6.xml"/><Relationship Id="rId1" Type="http://schemas.openxmlformats.org/officeDocument/2006/relationships/slideLayout" Target="../slideLayouts/slideLayout15.xml"/><Relationship Id="rId4" Type="http://schemas.openxmlformats.org/officeDocument/2006/relationships/hyperlink" Target="https://github.com/zaidzr3/EDA_Python"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catalog.data.gov/dataset/nyc-jobs" TargetMode="External"/><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sp>
        <p:nvSpPr>
          <p:cNvPr id="1410" name="Google Shape;1410;p28"/>
          <p:cNvSpPr txBox="1">
            <a:spLocks noGrp="1"/>
          </p:cNvSpPr>
          <p:nvPr>
            <p:ph type="ctrTitle"/>
          </p:nvPr>
        </p:nvSpPr>
        <p:spPr>
          <a:xfrm>
            <a:off x="713225" y="820500"/>
            <a:ext cx="4035600" cy="274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a:t>EDA of NYC Government Job Postings</a:t>
            </a:r>
            <a:endParaRPr sz="3500"/>
          </a:p>
        </p:txBody>
      </p:sp>
      <p:sp>
        <p:nvSpPr>
          <p:cNvPr id="1411" name="Google Shape;1411;p28"/>
          <p:cNvSpPr txBox="1">
            <a:spLocks noGrp="1"/>
          </p:cNvSpPr>
          <p:nvPr>
            <p:ph type="subTitle" idx="1"/>
          </p:nvPr>
        </p:nvSpPr>
        <p:spPr>
          <a:xfrm>
            <a:off x="713225" y="3808525"/>
            <a:ext cx="4035600" cy="33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Trends, Salaries, Skills, and Hiring Patterns</a:t>
            </a:r>
            <a:endParaRPr/>
          </a:p>
        </p:txBody>
      </p:sp>
      <p:grpSp>
        <p:nvGrpSpPr>
          <p:cNvPr id="1412" name="Google Shape;1412;p28"/>
          <p:cNvGrpSpPr/>
          <p:nvPr/>
        </p:nvGrpSpPr>
        <p:grpSpPr>
          <a:xfrm>
            <a:off x="5235950" y="1048200"/>
            <a:ext cx="3285066" cy="3286950"/>
            <a:chOff x="5235950" y="859675"/>
            <a:chExt cx="3285066" cy="3286950"/>
          </a:xfrm>
        </p:grpSpPr>
        <p:sp>
          <p:nvSpPr>
            <p:cNvPr id="1413" name="Google Shape;1413;p28"/>
            <p:cNvSpPr/>
            <p:nvPr/>
          </p:nvSpPr>
          <p:spPr>
            <a:xfrm>
              <a:off x="5478353" y="2905396"/>
              <a:ext cx="2070476" cy="1119822"/>
            </a:xfrm>
            <a:custGeom>
              <a:avLst/>
              <a:gdLst/>
              <a:ahLst/>
              <a:cxnLst/>
              <a:rect l="l" t="t" r="r" b="b"/>
              <a:pathLst>
                <a:path w="20978" h="11346" extrusionOk="0">
                  <a:moveTo>
                    <a:pt x="3108" y="1"/>
                  </a:moveTo>
                  <a:lnTo>
                    <a:pt x="0" y="903"/>
                  </a:lnTo>
                  <a:cubicBezTo>
                    <a:pt x="1821" y="7235"/>
                    <a:pt x="7589" y="11346"/>
                    <a:pt x="13861" y="11346"/>
                  </a:cubicBezTo>
                  <a:cubicBezTo>
                    <a:pt x="15185" y="11346"/>
                    <a:pt x="16533" y="11162"/>
                    <a:pt x="17870" y="10778"/>
                  </a:cubicBezTo>
                  <a:cubicBezTo>
                    <a:pt x="18973" y="10477"/>
                    <a:pt x="20026" y="10026"/>
                    <a:pt x="20978" y="9474"/>
                  </a:cubicBezTo>
                  <a:lnTo>
                    <a:pt x="19399" y="6667"/>
                  </a:lnTo>
                  <a:cubicBezTo>
                    <a:pt x="18647" y="7093"/>
                    <a:pt x="17845" y="7419"/>
                    <a:pt x="16968" y="7670"/>
                  </a:cubicBezTo>
                  <a:cubicBezTo>
                    <a:pt x="15927" y="7973"/>
                    <a:pt x="14877" y="8117"/>
                    <a:pt x="13844" y="8117"/>
                  </a:cubicBezTo>
                  <a:cubicBezTo>
                    <a:pt x="8987" y="8117"/>
                    <a:pt x="4514" y="4920"/>
                    <a:pt x="3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5686114" y="1163962"/>
              <a:ext cx="1100872" cy="1100872"/>
            </a:xfrm>
            <a:custGeom>
              <a:avLst/>
              <a:gdLst/>
              <a:ahLst/>
              <a:cxnLst/>
              <a:rect l="l" t="t" r="r" b="b"/>
              <a:pathLst>
                <a:path w="11154" h="11154" extrusionOk="0">
                  <a:moveTo>
                    <a:pt x="11154" y="0"/>
                  </a:moveTo>
                  <a:cubicBezTo>
                    <a:pt x="4988" y="0"/>
                    <a:pt x="1" y="4988"/>
                    <a:pt x="1" y="11153"/>
                  </a:cubicBezTo>
                  <a:lnTo>
                    <a:pt x="11154" y="11153"/>
                  </a:lnTo>
                  <a:lnTo>
                    <a:pt x="111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5767738" y="1260390"/>
              <a:ext cx="2308041" cy="2310508"/>
            </a:xfrm>
            <a:custGeom>
              <a:avLst/>
              <a:gdLst/>
              <a:ahLst/>
              <a:cxnLst/>
              <a:rect l="l" t="t" r="r" b="b"/>
              <a:pathLst>
                <a:path w="23385" h="23410" extrusionOk="0">
                  <a:moveTo>
                    <a:pt x="11680" y="1"/>
                  </a:moveTo>
                  <a:lnTo>
                    <a:pt x="11680" y="11705"/>
                  </a:lnTo>
                  <a:lnTo>
                    <a:pt x="1" y="11705"/>
                  </a:lnTo>
                  <a:cubicBezTo>
                    <a:pt x="1" y="18171"/>
                    <a:pt x="5239" y="23409"/>
                    <a:pt x="11680" y="23409"/>
                  </a:cubicBezTo>
                  <a:cubicBezTo>
                    <a:pt x="18146" y="23409"/>
                    <a:pt x="23384" y="18171"/>
                    <a:pt x="23384" y="11705"/>
                  </a:cubicBezTo>
                  <a:cubicBezTo>
                    <a:pt x="23384" y="5239"/>
                    <a:pt x="18146" y="1"/>
                    <a:pt x="116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6895764" y="2413187"/>
              <a:ext cx="1625252" cy="1115677"/>
            </a:xfrm>
            <a:custGeom>
              <a:avLst/>
              <a:gdLst/>
              <a:ahLst/>
              <a:cxnLst/>
              <a:rect l="l" t="t" r="r" b="b"/>
              <a:pathLst>
                <a:path w="16467" h="11304" extrusionOk="0">
                  <a:moveTo>
                    <a:pt x="1529" y="827"/>
                  </a:moveTo>
                  <a:lnTo>
                    <a:pt x="15965" y="4612"/>
                  </a:lnTo>
                  <a:cubicBezTo>
                    <a:pt x="15339" y="6742"/>
                    <a:pt x="14286" y="8672"/>
                    <a:pt x="12883" y="10401"/>
                  </a:cubicBezTo>
                  <a:cubicBezTo>
                    <a:pt x="12782" y="10526"/>
                    <a:pt x="12682" y="10627"/>
                    <a:pt x="12582" y="10727"/>
                  </a:cubicBezTo>
                  <a:lnTo>
                    <a:pt x="1529" y="827"/>
                  </a:lnTo>
                  <a:close/>
                  <a:moveTo>
                    <a:pt x="0" y="0"/>
                  </a:moveTo>
                  <a:lnTo>
                    <a:pt x="12632" y="11303"/>
                  </a:lnTo>
                  <a:lnTo>
                    <a:pt x="12757" y="11153"/>
                  </a:lnTo>
                  <a:cubicBezTo>
                    <a:pt x="12908" y="11003"/>
                    <a:pt x="13058" y="10827"/>
                    <a:pt x="13183" y="10677"/>
                  </a:cubicBezTo>
                  <a:cubicBezTo>
                    <a:pt x="14687" y="8847"/>
                    <a:pt x="15790" y="6767"/>
                    <a:pt x="16417" y="4511"/>
                  </a:cubicBezTo>
                  <a:lnTo>
                    <a:pt x="16467" y="431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5498093" y="2415654"/>
              <a:ext cx="1422527" cy="1241812"/>
            </a:xfrm>
            <a:custGeom>
              <a:avLst/>
              <a:gdLst/>
              <a:ahLst/>
              <a:cxnLst/>
              <a:rect l="l" t="t" r="r" b="b"/>
              <a:pathLst>
                <a:path w="14413" h="12582" extrusionOk="0">
                  <a:moveTo>
                    <a:pt x="14412" y="0"/>
                  </a:moveTo>
                  <a:lnTo>
                    <a:pt x="1" y="2381"/>
                  </a:lnTo>
                  <a:cubicBezTo>
                    <a:pt x="703" y="6717"/>
                    <a:pt x="3334" y="10401"/>
                    <a:pt x="6968" y="12582"/>
                  </a:cubicBezTo>
                  <a:lnTo>
                    <a:pt x="144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8"/>
            <p:cNvSpPr/>
            <p:nvPr/>
          </p:nvSpPr>
          <p:spPr>
            <a:xfrm>
              <a:off x="7232129" y="1549873"/>
              <a:ext cx="178248" cy="175682"/>
            </a:xfrm>
            <a:custGeom>
              <a:avLst/>
              <a:gdLst/>
              <a:ahLst/>
              <a:cxnLst/>
              <a:rect l="l" t="t" r="r" b="b"/>
              <a:pathLst>
                <a:path w="1806" h="1780" extrusionOk="0">
                  <a:moveTo>
                    <a:pt x="277" y="0"/>
                  </a:moveTo>
                  <a:lnTo>
                    <a:pt x="1" y="276"/>
                  </a:lnTo>
                  <a:lnTo>
                    <a:pt x="1505" y="1780"/>
                  </a:lnTo>
                  <a:lnTo>
                    <a:pt x="1805" y="1504"/>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8"/>
            <p:cNvSpPr/>
            <p:nvPr/>
          </p:nvSpPr>
          <p:spPr>
            <a:xfrm>
              <a:off x="7232129" y="1549873"/>
              <a:ext cx="175780" cy="175682"/>
            </a:xfrm>
            <a:custGeom>
              <a:avLst/>
              <a:gdLst/>
              <a:ahLst/>
              <a:cxnLst/>
              <a:rect l="l" t="t" r="r" b="b"/>
              <a:pathLst>
                <a:path w="1781" h="1780" extrusionOk="0">
                  <a:moveTo>
                    <a:pt x="1505" y="0"/>
                  </a:moveTo>
                  <a:lnTo>
                    <a:pt x="1" y="1504"/>
                  </a:lnTo>
                  <a:lnTo>
                    <a:pt x="302" y="1780"/>
                  </a:lnTo>
                  <a:lnTo>
                    <a:pt x="1780" y="276"/>
                  </a:lnTo>
                  <a:lnTo>
                    <a:pt x="15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8"/>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8"/>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8"/>
            <p:cNvSpPr/>
            <p:nvPr/>
          </p:nvSpPr>
          <p:spPr>
            <a:xfrm>
              <a:off x="6084363" y="99824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rgbClr val="618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8"/>
            <p:cNvSpPr/>
            <p:nvPr/>
          </p:nvSpPr>
          <p:spPr>
            <a:xfrm>
              <a:off x="6084363" y="99824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8"/>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8"/>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8"/>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8"/>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8"/>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8"/>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8"/>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8"/>
            <p:cNvSpPr/>
            <p:nvPr/>
          </p:nvSpPr>
          <p:spPr>
            <a:xfrm>
              <a:off x="6920537" y="859675"/>
              <a:ext cx="1212104" cy="818893"/>
            </a:xfrm>
            <a:custGeom>
              <a:avLst/>
              <a:gdLst/>
              <a:ahLst/>
              <a:cxnLst/>
              <a:rect l="l" t="t" r="r" b="b"/>
              <a:pathLst>
                <a:path w="12281" h="8297" extrusionOk="0">
                  <a:moveTo>
                    <a:pt x="0" y="1"/>
                  </a:moveTo>
                  <a:lnTo>
                    <a:pt x="0" y="2557"/>
                  </a:lnTo>
                  <a:cubicBezTo>
                    <a:pt x="91" y="2555"/>
                    <a:pt x="182" y="2554"/>
                    <a:pt x="272" y="2554"/>
                  </a:cubicBezTo>
                  <a:cubicBezTo>
                    <a:pt x="4545" y="2554"/>
                    <a:pt x="8289" y="4860"/>
                    <a:pt x="10351" y="8296"/>
                  </a:cubicBezTo>
                  <a:lnTo>
                    <a:pt x="12281" y="6492"/>
                  </a:lnTo>
                  <a:cubicBezTo>
                    <a:pt x="9749" y="2532"/>
                    <a:pt x="4988" y="76"/>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8"/>
            <p:cNvSpPr/>
            <p:nvPr/>
          </p:nvSpPr>
          <p:spPr>
            <a:xfrm>
              <a:off x="7734307" y="1826919"/>
              <a:ext cx="623472" cy="24773"/>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8"/>
            <p:cNvSpPr/>
            <p:nvPr/>
          </p:nvSpPr>
          <p:spPr>
            <a:xfrm>
              <a:off x="7744177" y="1911010"/>
              <a:ext cx="343961" cy="27241"/>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8"/>
            <p:cNvSpPr/>
            <p:nvPr/>
          </p:nvSpPr>
          <p:spPr>
            <a:xfrm>
              <a:off x="5235950" y="2749551"/>
              <a:ext cx="621005" cy="101560"/>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8"/>
            <p:cNvSpPr/>
            <p:nvPr/>
          </p:nvSpPr>
          <p:spPr>
            <a:xfrm>
              <a:off x="6814239" y="3180764"/>
              <a:ext cx="185551" cy="563464"/>
            </a:xfrm>
            <a:custGeom>
              <a:avLst/>
              <a:gdLst/>
              <a:ahLst/>
              <a:cxnLst/>
              <a:rect l="l" t="t" r="r" b="b"/>
              <a:pathLst>
                <a:path w="1880" h="5709" extrusionOk="0">
                  <a:moveTo>
                    <a:pt x="662" y="0"/>
                  </a:moveTo>
                  <a:cubicBezTo>
                    <a:pt x="389" y="0"/>
                    <a:pt x="147" y="228"/>
                    <a:pt x="100" y="769"/>
                  </a:cubicBezTo>
                  <a:cubicBezTo>
                    <a:pt x="1" y="2375"/>
                    <a:pt x="97" y="5709"/>
                    <a:pt x="771" y="5709"/>
                  </a:cubicBezTo>
                  <a:cubicBezTo>
                    <a:pt x="781" y="5709"/>
                    <a:pt x="791" y="5708"/>
                    <a:pt x="801" y="5707"/>
                  </a:cubicBezTo>
                  <a:cubicBezTo>
                    <a:pt x="1503" y="5632"/>
                    <a:pt x="1879" y="5331"/>
                    <a:pt x="1428" y="5256"/>
                  </a:cubicBezTo>
                  <a:cubicBezTo>
                    <a:pt x="1002" y="5206"/>
                    <a:pt x="1002" y="5155"/>
                    <a:pt x="977" y="5030"/>
                  </a:cubicBezTo>
                  <a:cubicBezTo>
                    <a:pt x="952" y="4228"/>
                    <a:pt x="1428" y="2649"/>
                    <a:pt x="1553" y="1471"/>
                  </a:cubicBezTo>
                  <a:cubicBezTo>
                    <a:pt x="1647" y="615"/>
                    <a:pt x="1111" y="0"/>
                    <a:pt x="662"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8"/>
            <p:cNvSpPr/>
            <p:nvPr/>
          </p:nvSpPr>
          <p:spPr>
            <a:xfrm>
              <a:off x="6858653" y="3699424"/>
              <a:ext cx="168279" cy="54086"/>
            </a:xfrm>
            <a:custGeom>
              <a:avLst/>
              <a:gdLst/>
              <a:ahLst/>
              <a:cxnLst/>
              <a:rect l="l" t="t" r="r" b="b"/>
              <a:pathLst>
                <a:path w="1705" h="548" extrusionOk="0">
                  <a:moveTo>
                    <a:pt x="978" y="1"/>
                  </a:moveTo>
                  <a:cubicBezTo>
                    <a:pt x="808" y="170"/>
                    <a:pt x="551" y="211"/>
                    <a:pt x="343" y="211"/>
                  </a:cubicBezTo>
                  <a:cubicBezTo>
                    <a:pt x="151" y="211"/>
                    <a:pt x="0" y="176"/>
                    <a:pt x="0" y="176"/>
                  </a:cubicBezTo>
                  <a:lnTo>
                    <a:pt x="0" y="176"/>
                  </a:lnTo>
                  <a:cubicBezTo>
                    <a:pt x="34" y="452"/>
                    <a:pt x="207" y="548"/>
                    <a:pt x="428" y="548"/>
                  </a:cubicBezTo>
                  <a:cubicBezTo>
                    <a:pt x="708" y="548"/>
                    <a:pt x="1065" y="392"/>
                    <a:pt x="1304" y="251"/>
                  </a:cubicBezTo>
                  <a:cubicBezTo>
                    <a:pt x="1705" y="1"/>
                    <a:pt x="978" y="1"/>
                    <a:pt x="9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8"/>
            <p:cNvSpPr/>
            <p:nvPr/>
          </p:nvSpPr>
          <p:spPr>
            <a:xfrm>
              <a:off x="6448166" y="3574669"/>
              <a:ext cx="200455" cy="562674"/>
            </a:xfrm>
            <a:custGeom>
              <a:avLst/>
              <a:gdLst/>
              <a:ahLst/>
              <a:cxnLst/>
              <a:rect l="l" t="t" r="r" b="b"/>
              <a:pathLst>
                <a:path w="2031" h="5701" extrusionOk="0">
                  <a:moveTo>
                    <a:pt x="1066" y="0"/>
                  </a:moveTo>
                  <a:cubicBezTo>
                    <a:pt x="813" y="0"/>
                    <a:pt x="581" y="210"/>
                    <a:pt x="500" y="713"/>
                  </a:cubicBezTo>
                  <a:cubicBezTo>
                    <a:pt x="226" y="2311"/>
                    <a:pt x="1" y="5701"/>
                    <a:pt x="693" y="5701"/>
                  </a:cubicBezTo>
                  <a:cubicBezTo>
                    <a:pt x="696" y="5701"/>
                    <a:pt x="698" y="5701"/>
                    <a:pt x="701" y="5701"/>
                  </a:cubicBezTo>
                  <a:cubicBezTo>
                    <a:pt x="1428" y="5676"/>
                    <a:pt x="1804" y="5400"/>
                    <a:pt x="1377" y="5300"/>
                  </a:cubicBezTo>
                  <a:cubicBezTo>
                    <a:pt x="951" y="5200"/>
                    <a:pt x="951" y="5149"/>
                    <a:pt x="951" y="5024"/>
                  </a:cubicBezTo>
                  <a:cubicBezTo>
                    <a:pt x="976" y="4222"/>
                    <a:pt x="1628" y="2693"/>
                    <a:pt x="1854" y="1540"/>
                  </a:cubicBezTo>
                  <a:cubicBezTo>
                    <a:pt x="2031" y="672"/>
                    <a:pt x="1516" y="0"/>
                    <a:pt x="1066"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8"/>
            <p:cNvSpPr/>
            <p:nvPr/>
          </p:nvSpPr>
          <p:spPr>
            <a:xfrm>
              <a:off x="6485079" y="4097671"/>
              <a:ext cx="168378" cy="48954"/>
            </a:xfrm>
            <a:custGeom>
              <a:avLst/>
              <a:gdLst/>
              <a:ahLst/>
              <a:cxnLst/>
              <a:rect l="l" t="t" r="r" b="b"/>
              <a:pathLst>
                <a:path w="1706" h="496" extrusionOk="0">
                  <a:moveTo>
                    <a:pt x="1003" y="1"/>
                  </a:moveTo>
                  <a:cubicBezTo>
                    <a:pt x="863" y="121"/>
                    <a:pt x="675" y="157"/>
                    <a:pt x="499" y="157"/>
                  </a:cubicBezTo>
                  <a:cubicBezTo>
                    <a:pt x="236" y="157"/>
                    <a:pt x="1" y="76"/>
                    <a:pt x="1" y="76"/>
                  </a:cubicBezTo>
                  <a:lnTo>
                    <a:pt x="1" y="76"/>
                  </a:lnTo>
                  <a:cubicBezTo>
                    <a:pt x="14" y="389"/>
                    <a:pt x="227" y="496"/>
                    <a:pt x="490" y="496"/>
                  </a:cubicBezTo>
                  <a:cubicBezTo>
                    <a:pt x="753" y="496"/>
                    <a:pt x="1066" y="389"/>
                    <a:pt x="1279" y="276"/>
                  </a:cubicBezTo>
                  <a:cubicBezTo>
                    <a:pt x="1705" y="76"/>
                    <a:pt x="1003" y="1"/>
                    <a:pt x="10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8"/>
            <p:cNvSpPr/>
            <p:nvPr/>
          </p:nvSpPr>
          <p:spPr>
            <a:xfrm>
              <a:off x="6344137" y="3080980"/>
              <a:ext cx="309318" cy="911669"/>
            </a:xfrm>
            <a:custGeom>
              <a:avLst/>
              <a:gdLst/>
              <a:ahLst/>
              <a:cxnLst/>
              <a:rect l="l" t="t" r="r" b="b"/>
              <a:pathLst>
                <a:path w="3134" h="9237" extrusionOk="0">
                  <a:moveTo>
                    <a:pt x="2181" y="1"/>
                  </a:moveTo>
                  <a:lnTo>
                    <a:pt x="1604" y="126"/>
                  </a:lnTo>
                  <a:lnTo>
                    <a:pt x="1128" y="227"/>
                  </a:lnTo>
                  <a:lnTo>
                    <a:pt x="978" y="277"/>
                  </a:lnTo>
                  <a:lnTo>
                    <a:pt x="251" y="427"/>
                  </a:lnTo>
                  <a:cubicBezTo>
                    <a:pt x="101" y="878"/>
                    <a:pt x="0" y="1179"/>
                    <a:pt x="25" y="1580"/>
                  </a:cubicBezTo>
                  <a:cubicBezTo>
                    <a:pt x="51" y="1956"/>
                    <a:pt x="176" y="2432"/>
                    <a:pt x="426" y="3259"/>
                  </a:cubicBezTo>
                  <a:cubicBezTo>
                    <a:pt x="627" y="3836"/>
                    <a:pt x="1028" y="4713"/>
                    <a:pt x="1078" y="5239"/>
                  </a:cubicBezTo>
                  <a:cubicBezTo>
                    <a:pt x="1254" y="7169"/>
                    <a:pt x="1003" y="7395"/>
                    <a:pt x="1279" y="9074"/>
                  </a:cubicBezTo>
                  <a:cubicBezTo>
                    <a:pt x="1304" y="9186"/>
                    <a:pt x="1542" y="9237"/>
                    <a:pt x="1783" y="9237"/>
                  </a:cubicBezTo>
                  <a:cubicBezTo>
                    <a:pt x="2024" y="9237"/>
                    <a:pt x="2269" y="9186"/>
                    <a:pt x="2306" y="9099"/>
                  </a:cubicBezTo>
                  <a:cubicBezTo>
                    <a:pt x="3133" y="7344"/>
                    <a:pt x="3083" y="5339"/>
                    <a:pt x="3083" y="4312"/>
                  </a:cubicBezTo>
                  <a:cubicBezTo>
                    <a:pt x="3083" y="3861"/>
                    <a:pt x="3083" y="3585"/>
                    <a:pt x="2908" y="2608"/>
                  </a:cubicBezTo>
                  <a:cubicBezTo>
                    <a:pt x="2883" y="2507"/>
                    <a:pt x="2858" y="2432"/>
                    <a:pt x="2858" y="2332"/>
                  </a:cubicBezTo>
                  <a:cubicBezTo>
                    <a:pt x="2807" y="2056"/>
                    <a:pt x="2732" y="1705"/>
                    <a:pt x="2632" y="1279"/>
                  </a:cubicBezTo>
                  <a:cubicBezTo>
                    <a:pt x="2532" y="803"/>
                    <a:pt x="2331" y="327"/>
                    <a:pt x="2231" y="101"/>
                  </a:cubicBezTo>
                  <a:cubicBezTo>
                    <a:pt x="2206" y="26"/>
                    <a:pt x="2181" y="1"/>
                    <a:pt x="21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8"/>
            <p:cNvSpPr/>
            <p:nvPr/>
          </p:nvSpPr>
          <p:spPr>
            <a:xfrm>
              <a:off x="6413424" y="3155201"/>
              <a:ext cx="222662" cy="226215"/>
            </a:xfrm>
            <a:custGeom>
              <a:avLst/>
              <a:gdLst/>
              <a:ahLst/>
              <a:cxnLst/>
              <a:rect l="l" t="t" r="r" b="b"/>
              <a:pathLst>
                <a:path w="2256" h="2292" extrusionOk="0">
                  <a:moveTo>
                    <a:pt x="251" y="1"/>
                  </a:moveTo>
                  <a:lnTo>
                    <a:pt x="251" y="1"/>
                  </a:lnTo>
                  <a:cubicBezTo>
                    <a:pt x="50" y="627"/>
                    <a:pt x="0" y="1630"/>
                    <a:pt x="727" y="2131"/>
                  </a:cubicBezTo>
                  <a:cubicBezTo>
                    <a:pt x="897" y="2241"/>
                    <a:pt x="1138" y="2291"/>
                    <a:pt x="1402" y="2291"/>
                  </a:cubicBezTo>
                  <a:cubicBezTo>
                    <a:pt x="1681" y="2291"/>
                    <a:pt x="1985" y="2234"/>
                    <a:pt x="2256" y="2131"/>
                  </a:cubicBezTo>
                  <a:cubicBezTo>
                    <a:pt x="2181" y="1805"/>
                    <a:pt x="2055" y="1079"/>
                    <a:pt x="1930" y="527"/>
                  </a:cubicBezTo>
                  <a:cubicBezTo>
                    <a:pt x="1905" y="377"/>
                    <a:pt x="1855" y="226"/>
                    <a:pt x="1830" y="101"/>
                  </a:cubicBezTo>
                  <a:lnTo>
                    <a:pt x="2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8"/>
            <p:cNvSpPr/>
            <p:nvPr/>
          </p:nvSpPr>
          <p:spPr>
            <a:xfrm>
              <a:off x="6410956" y="2952573"/>
              <a:ext cx="630874" cy="627124"/>
            </a:xfrm>
            <a:custGeom>
              <a:avLst/>
              <a:gdLst/>
              <a:ahLst/>
              <a:cxnLst/>
              <a:rect l="l" t="t" r="r" b="b"/>
              <a:pathLst>
                <a:path w="6392" h="6354" extrusionOk="0">
                  <a:moveTo>
                    <a:pt x="4919" y="1"/>
                  </a:moveTo>
                  <a:cubicBezTo>
                    <a:pt x="4332" y="1"/>
                    <a:pt x="3606" y="365"/>
                    <a:pt x="3083" y="675"/>
                  </a:cubicBezTo>
                  <a:cubicBezTo>
                    <a:pt x="2707" y="901"/>
                    <a:pt x="2431" y="1101"/>
                    <a:pt x="2431" y="1101"/>
                  </a:cubicBezTo>
                  <a:lnTo>
                    <a:pt x="501" y="1177"/>
                  </a:lnTo>
                  <a:cubicBezTo>
                    <a:pt x="501" y="1177"/>
                    <a:pt x="401" y="1327"/>
                    <a:pt x="301" y="1578"/>
                  </a:cubicBezTo>
                  <a:cubicBezTo>
                    <a:pt x="176" y="1903"/>
                    <a:pt x="0" y="2430"/>
                    <a:pt x="75" y="2931"/>
                  </a:cubicBezTo>
                  <a:cubicBezTo>
                    <a:pt x="125" y="3307"/>
                    <a:pt x="176" y="3583"/>
                    <a:pt x="551" y="3833"/>
                  </a:cubicBezTo>
                  <a:cubicBezTo>
                    <a:pt x="662" y="3910"/>
                    <a:pt x="815" y="3943"/>
                    <a:pt x="992" y="3943"/>
                  </a:cubicBezTo>
                  <a:cubicBezTo>
                    <a:pt x="1340" y="3943"/>
                    <a:pt x="1782" y="3815"/>
                    <a:pt x="2181" y="3633"/>
                  </a:cubicBezTo>
                  <a:cubicBezTo>
                    <a:pt x="2717" y="3390"/>
                    <a:pt x="3242" y="3112"/>
                    <a:pt x="3532" y="3112"/>
                  </a:cubicBezTo>
                  <a:cubicBezTo>
                    <a:pt x="3662" y="3112"/>
                    <a:pt x="3744" y="3168"/>
                    <a:pt x="3760" y="3307"/>
                  </a:cubicBezTo>
                  <a:cubicBezTo>
                    <a:pt x="3885" y="4836"/>
                    <a:pt x="4085" y="6264"/>
                    <a:pt x="4085" y="6264"/>
                  </a:cubicBezTo>
                  <a:cubicBezTo>
                    <a:pt x="4267" y="6329"/>
                    <a:pt x="4445" y="6354"/>
                    <a:pt x="4610" y="6354"/>
                  </a:cubicBezTo>
                  <a:cubicBezTo>
                    <a:pt x="5152" y="6354"/>
                    <a:pt x="5564" y="6089"/>
                    <a:pt x="5564" y="6089"/>
                  </a:cubicBezTo>
                  <a:cubicBezTo>
                    <a:pt x="5564" y="6089"/>
                    <a:pt x="6391" y="1427"/>
                    <a:pt x="5689" y="375"/>
                  </a:cubicBezTo>
                  <a:cubicBezTo>
                    <a:pt x="5506" y="104"/>
                    <a:pt x="5232" y="1"/>
                    <a:pt x="49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8"/>
            <p:cNvSpPr/>
            <p:nvPr/>
          </p:nvSpPr>
          <p:spPr>
            <a:xfrm>
              <a:off x="6344137" y="3061240"/>
              <a:ext cx="390941" cy="181603"/>
            </a:xfrm>
            <a:custGeom>
              <a:avLst/>
              <a:gdLst/>
              <a:ahLst/>
              <a:cxnLst/>
              <a:rect l="l" t="t" r="r" b="b"/>
              <a:pathLst>
                <a:path w="3961" h="1840" extrusionOk="0">
                  <a:moveTo>
                    <a:pt x="3108" y="0"/>
                  </a:moveTo>
                  <a:lnTo>
                    <a:pt x="1178" y="76"/>
                  </a:lnTo>
                  <a:cubicBezTo>
                    <a:pt x="1178" y="76"/>
                    <a:pt x="1078" y="226"/>
                    <a:pt x="978" y="477"/>
                  </a:cubicBezTo>
                  <a:lnTo>
                    <a:pt x="251" y="627"/>
                  </a:lnTo>
                  <a:cubicBezTo>
                    <a:pt x="101" y="1078"/>
                    <a:pt x="0" y="1379"/>
                    <a:pt x="25" y="1780"/>
                  </a:cubicBezTo>
                  <a:cubicBezTo>
                    <a:pt x="154" y="1817"/>
                    <a:pt x="323" y="1840"/>
                    <a:pt x="522" y="1840"/>
                  </a:cubicBezTo>
                  <a:cubicBezTo>
                    <a:pt x="595" y="1840"/>
                    <a:pt x="672" y="1837"/>
                    <a:pt x="752" y="1830"/>
                  </a:cubicBezTo>
                  <a:cubicBezTo>
                    <a:pt x="1304" y="1805"/>
                    <a:pt x="2030" y="1655"/>
                    <a:pt x="2632" y="1479"/>
                  </a:cubicBezTo>
                  <a:cubicBezTo>
                    <a:pt x="3409" y="1229"/>
                    <a:pt x="3960" y="853"/>
                    <a:pt x="3910" y="602"/>
                  </a:cubicBezTo>
                  <a:lnTo>
                    <a:pt x="3910" y="602"/>
                  </a:lnTo>
                  <a:lnTo>
                    <a:pt x="3108" y="652"/>
                  </a:lnTo>
                  <a:lnTo>
                    <a:pt x="3108" y="0"/>
                  </a:lnTo>
                  <a:close/>
                </a:path>
              </a:pathLst>
            </a:custGeom>
            <a:solidFill>
              <a:srgbClr val="2A2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8"/>
            <p:cNvSpPr/>
            <p:nvPr/>
          </p:nvSpPr>
          <p:spPr>
            <a:xfrm>
              <a:off x="6302092" y="2650556"/>
              <a:ext cx="436539" cy="557345"/>
            </a:xfrm>
            <a:custGeom>
              <a:avLst/>
              <a:gdLst/>
              <a:ahLst/>
              <a:cxnLst/>
              <a:rect l="l" t="t" r="r" b="b"/>
              <a:pathLst>
                <a:path w="4423" h="5647" extrusionOk="0">
                  <a:moveTo>
                    <a:pt x="1800" y="0"/>
                  </a:moveTo>
                  <a:cubicBezTo>
                    <a:pt x="1115" y="0"/>
                    <a:pt x="676" y="553"/>
                    <a:pt x="602" y="903"/>
                  </a:cubicBezTo>
                  <a:cubicBezTo>
                    <a:pt x="251" y="2658"/>
                    <a:pt x="0" y="3460"/>
                    <a:pt x="251" y="5339"/>
                  </a:cubicBezTo>
                  <a:cubicBezTo>
                    <a:pt x="282" y="5556"/>
                    <a:pt x="697" y="5646"/>
                    <a:pt x="1251" y="5646"/>
                  </a:cubicBezTo>
                  <a:cubicBezTo>
                    <a:pt x="2488" y="5646"/>
                    <a:pt x="4423" y="5198"/>
                    <a:pt x="4336" y="4713"/>
                  </a:cubicBezTo>
                  <a:cubicBezTo>
                    <a:pt x="3760" y="1530"/>
                    <a:pt x="3208" y="603"/>
                    <a:pt x="2632" y="252"/>
                  </a:cubicBezTo>
                  <a:cubicBezTo>
                    <a:pt x="2326" y="72"/>
                    <a:pt x="2047" y="0"/>
                    <a:pt x="18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8"/>
            <p:cNvSpPr/>
            <p:nvPr/>
          </p:nvSpPr>
          <p:spPr>
            <a:xfrm>
              <a:off x="6967518" y="2326234"/>
              <a:ext cx="56948" cy="99388"/>
            </a:xfrm>
            <a:custGeom>
              <a:avLst/>
              <a:gdLst/>
              <a:ahLst/>
              <a:cxnLst/>
              <a:rect l="l" t="t" r="r" b="b"/>
              <a:pathLst>
                <a:path w="577" h="1007" extrusionOk="0">
                  <a:moveTo>
                    <a:pt x="266" y="1"/>
                  </a:moveTo>
                  <a:cubicBezTo>
                    <a:pt x="77" y="1"/>
                    <a:pt x="0" y="831"/>
                    <a:pt x="0" y="831"/>
                  </a:cubicBezTo>
                  <a:lnTo>
                    <a:pt x="301" y="1006"/>
                  </a:lnTo>
                  <a:cubicBezTo>
                    <a:pt x="527" y="480"/>
                    <a:pt x="577" y="330"/>
                    <a:pt x="351" y="54"/>
                  </a:cubicBezTo>
                  <a:cubicBezTo>
                    <a:pt x="320" y="17"/>
                    <a:pt x="292" y="1"/>
                    <a:pt x="266" y="1"/>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8"/>
            <p:cNvSpPr/>
            <p:nvPr/>
          </p:nvSpPr>
          <p:spPr>
            <a:xfrm>
              <a:off x="6539561" y="2402527"/>
              <a:ext cx="455193" cy="414233"/>
            </a:xfrm>
            <a:custGeom>
              <a:avLst/>
              <a:gdLst/>
              <a:ahLst/>
              <a:cxnLst/>
              <a:rect l="l" t="t" r="r" b="b"/>
              <a:pathLst>
                <a:path w="4612" h="4197" extrusionOk="0">
                  <a:moveTo>
                    <a:pt x="4349" y="0"/>
                  </a:moveTo>
                  <a:cubicBezTo>
                    <a:pt x="4308" y="0"/>
                    <a:pt x="4262" y="10"/>
                    <a:pt x="4211" y="33"/>
                  </a:cubicBezTo>
                  <a:cubicBezTo>
                    <a:pt x="4211" y="33"/>
                    <a:pt x="2983" y="1887"/>
                    <a:pt x="2381" y="2314"/>
                  </a:cubicBezTo>
                  <a:cubicBezTo>
                    <a:pt x="1930" y="2639"/>
                    <a:pt x="878" y="2815"/>
                    <a:pt x="401" y="3291"/>
                  </a:cubicBezTo>
                  <a:cubicBezTo>
                    <a:pt x="251" y="3441"/>
                    <a:pt x="0" y="3943"/>
                    <a:pt x="426" y="4093"/>
                  </a:cubicBezTo>
                  <a:cubicBezTo>
                    <a:pt x="617" y="4157"/>
                    <a:pt x="842" y="4196"/>
                    <a:pt x="1093" y="4196"/>
                  </a:cubicBezTo>
                  <a:cubicBezTo>
                    <a:pt x="1731" y="4196"/>
                    <a:pt x="2538" y="3939"/>
                    <a:pt x="3384" y="3166"/>
                  </a:cubicBezTo>
                  <a:cubicBezTo>
                    <a:pt x="4487" y="2188"/>
                    <a:pt x="4612" y="183"/>
                    <a:pt x="4612" y="183"/>
                  </a:cubicBezTo>
                  <a:cubicBezTo>
                    <a:pt x="4612" y="183"/>
                    <a:pt x="4529" y="0"/>
                    <a:pt x="43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8"/>
            <p:cNvSpPr/>
            <p:nvPr/>
          </p:nvSpPr>
          <p:spPr>
            <a:xfrm>
              <a:off x="6208032" y="2375879"/>
              <a:ext cx="527045" cy="714471"/>
            </a:xfrm>
            <a:custGeom>
              <a:avLst/>
              <a:gdLst/>
              <a:ahLst/>
              <a:cxnLst/>
              <a:rect l="l" t="t" r="r" b="b"/>
              <a:pathLst>
                <a:path w="5340" h="7239" extrusionOk="0">
                  <a:moveTo>
                    <a:pt x="2802" y="1"/>
                  </a:moveTo>
                  <a:cubicBezTo>
                    <a:pt x="1181" y="1"/>
                    <a:pt x="1816" y="1136"/>
                    <a:pt x="1154" y="1406"/>
                  </a:cubicBezTo>
                  <a:cubicBezTo>
                    <a:pt x="477" y="1681"/>
                    <a:pt x="1104" y="2659"/>
                    <a:pt x="828" y="2884"/>
                  </a:cubicBezTo>
                  <a:cubicBezTo>
                    <a:pt x="1" y="3561"/>
                    <a:pt x="728" y="3987"/>
                    <a:pt x="703" y="4438"/>
                  </a:cubicBezTo>
                  <a:cubicBezTo>
                    <a:pt x="678" y="4814"/>
                    <a:pt x="778" y="5090"/>
                    <a:pt x="1029" y="5340"/>
                  </a:cubicBezTo>
                  <a:cubicBezTo>
                    <a:pt x="1229" y="5541"/>
                    <a:pt x="1329" y="5792"/>
                    <a:pt x="1404" y="6067"/>
                  </a:cubicBezTo>
                  <a:cubicBezTo>
                    <a:pt x="1480" y="6318"/>
                    <a:pt x="1329" y="6594"/>
                    <a:pt x="1430" y="6844"/>
                  </a:cubicBezTo>
                  <a:cubicBezTo>
                    <a:pt x="1505" y="6995"/>
                    <a:pt x="1630" y="7070"/>
                    <a:pt x="1755" y="7145"/>
                  </a:cubicBezTo>
                  <a:cubicBezTo>
                    <a:pt x="1892" y="7206"/>
                    <a:pt x="2047" y="7239"/>
                    <a:pt x="2198" y="7239"/>
                  </a:cubicBezTo>
                  <a:cubicBezTo>
                    <a:pt x="2296" y="7239"/>
                    <a:pt x="2393" y="7225"/>
                    <a:pt x="2482" y="7195"/>
                  </a:cubicBezTo>
                  <a:cubicBezTo>
                    <a:pt x="2633" y="7145"/>
                    <a:pt x="2758" y="7070"/>
                    <a:pt x="2883" y="6970"/>
                  </a:cubicBezTo>
                  <a:cubicBezTo>
                    <a:pt x="2983" y="6869"/>
                    <a:pt x="3034" y="6744"/>
                    <a:pt x="3184" y="6694"/>
                  </a:cubicBezTo>
                  <a:cubicBezTo>
                    <a:pt x="3272" y="6664"/>
                    <a:pt x="3369" y="6652"/>
                    <a:pt x="3464" y="6652"/>
                  </a:cubicBezTo>
                  <a:cubicBezTo>
                    <a:pt x="3531" y="6652"/>
                    <a:pt x="3598" y="6658"/>
                    <a:pt x="3660" y="6669"/>
                  </a:cubicBezTo>
                  <a:cubicBezTo>
                    <a:pt x="3810" y="6719"/>
                    <a:pt x="3961" y="6794"/>
                    <a:pt x="4111" y="6819"/>
                  </a:cubicBezTo>
                  <a:cubicBezTo>
                    <a:pt x="4134" y="6822"/>
                    <a:pt x="4157" y="6823"/>
                    <a:pt x="4180" y="6823"/>
                  </a:cubicBezTo>
                  <a:cubicBezTo>
                    <a:pt x="4382" y="6823"/>
                    <a:pt x="4580" y="6726"/>
                    <a:pt x="4738" y="6569"/>
                  </a:cubicBezTo>
                  <a:cubicBezTo>
                    <a:pt x="4888" y="6418"/>
                    <a:pt x="5089" y="6142"/>
                    <a:pt x="5139" y="5917"/>
                  </a:cubicBezTo>
                  <a:cubicBezTo>
                    <a:pt x="5189" y="5792"/>
                    <a:pt x="5139" y="5616"/>
                    <a:pt x="5114" y="5491"/>
                  </a:cubicBezTo>
                  <a:cubicBezTo>
                    <a:pt x="4963" y="5040"/>
                    <a:pt x="4612" y="4664"/>
                    <a:pt x="4287" y="4338"/>
                  </a:cubicBezTo>
                  <a:cubicBezTo>
                    <a:pt x="3560" y="3636"/>
                    <a:pt x="5339" y="3085"/>
                    <a:pt x="4487" y="2358"/>
                  </a:cubicBezTo>
                  <a:cubicBezTo>
                    <a:pt x="4161" y="2057"/>
                    <a:pt x="4136" y="2057"/>
                    <a:pt x="4036" y="1180"/>
                  </a:cubicBezTo>
                  <a:cubicBezTo>
                    <a:pt x="3936" y="303"/>
                    <a:pt x="3359" y="2"/>
                    <a:pt x="2908" y="2"/>
                  </a:cubicBezTo>
                  <a:cubicBezTo>
                    <a:pt x="2872" y="1"/>
                    <a:pt x="2836" y="1"/>
                    <a:pt x="2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8D7AB45B-2EB5-24B8-9C96-CC1B0FCEDD93}"/>
              </a:ext>
            </a:extLst>
          </p:cNvPr>
          <p:cNvSpPr txBox="1"/>
          <p:nvPr/>
        </p:nvSpPr>
        <p:spPr>
          <a:xfrm>
            <a:off x="5029341" y="4687350"/>
            <a:ext cx="3475631" cy="307777"/>
          </a:xfrm>
          <a:prstGeom prst="rect">
            <a:avLst/>
          </a:prstGeom>
          <a:noFill/>
        </p:spPr>
        <p:txBody>
          <a:bodyPr wrap="none" rtlCol="0">
            <a:spAutoFit/>
          </a:bodyPr>
          <a:lstStyle/>
          <a:p>
            <a:r>
              <a:rPr lang="en-US" dirty="0"/>
              <a:t>Group 5: Zaid Mohammad, Zhuowen Yan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3"/>
        <p:cNvGrpSpPr/>
        <p:nvPr/>
      </p:nvGrpSpPr>
      <p:grpSpPr>
        <a:xfrm>
          <a:off x="0" y="0"/>
          <a:ext cx="0" cy="0"/>
          <a:chOff x="0" y="0"/>
          <a:chExt cx="0" cy="0"/>
        </a:xfrm>
      </p:grpSpPr>
      <p:sp>
        <p:nvSpPr>
          <p:cNvPr id="1604" name="Google Shape;1604;p37"/>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 Cleaning</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1605" name="Google Shape;1605;p37"/>
          <p:cNvSpPr txBox="1">
            <a:spLocks noGrp="1"/>
          </p:cNvSpPr>
          <p:nvPr>
            <p:ph type="subTitle" idx="1"/>
          </p:nvPr>
        </p:nvSpPr>
        <p:spPr>
          <a:xfrm>
            <a:off x="720000" y="854625"/>
            <a:ext cx="7704000" cy="40749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300" b="1">
                <a:solidFill>
                  <a:srgbClr val="000000"/>
                </a:solidFill>
                <a:latin typeface="Barlow Semi Condensed"/>
                <a:ea typeface="Barlow Semi Condensed"/>
                <a:cs typeface="Barlow Semi Condensed"/>
                <a:sym typeface="Barlow Semi Condensed"/>
              </a:rPr>
              <a:t>Checking and Removing Duplicate Rows</a:t>
            </a:r>
            <a:r>
              <a:rPr lang="en" sz="1300">
                <a:solidFill>
                  <a:srgbClr val="000000"/>
                </a:solidFill>
                <a:latin typeface="Barlow Semi Condensed"/>
                <a:ea typeface="Barlow Semi Condensed"/>
                <a:cs typeface="Barlow Semi Condensed"/>
                <a:sym typeface="Barlow Semi Condensed"/>
              </a:rPr>
              <a:t>:</a:t>
            </a:r>
            <a:endParaRPr sz="1300">
              <a:solidFill>
                <a:srgbClr val="000000"/>
              </a:solidFill>
              <a:latin typeface="Barlow Semi Condensed"/>
              <a:ea typeface="Barlow Semi Condensed"/>
              <a:cs typeface="Barlow Semi Condensed"/>
              <a:sym typeface="Barlow Semi Condensed"/>
            </a:endParaRPr>
          </a:p>
          <a:p>
            <a:pPr marL="457200" lvl="0" indent="-298450" algn="l" rtl="0">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Identified and removed </a:t>
            </a:r>
            <a:r>
              <a:rPr lang="en" sz="1100" b="1">
                <a:solidFill>
                  <a:srgbClr val="000000"/>
                </a:solidFill>
                <a:latin typeface="Arial"/>
                <a:ea typeface="Arial"/>
                <a:cs typeface="Arial"/>
                <a:sym typeface="Arial"/>
              </a:rPr>
              <a:t>duplicate job postings</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Ensured each job posting was unique, reducing redundancy in the dataset.</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300" b="1">
                <a:solidFill>
                  <a:srgbClr val="000000"/>
                </a:solidFill>
                <a:latin typeface="Barlow Semi Condensed"/>
                <a:ea typeface="Barlow Semi Condensed"/>
                <a:cs typeface="Barlow Semi Condensed"/>
                <a:sym typeface="Barlow Semi Condensed"/>
              </a:rPr>
              <a:t>Dropping Irrelevant Columns</a:t>
            </a:r>
            <a:r>
              <a:rPr lang="en" sz="1300">
                <a:solidFill>
                  <a:srgbClr val="000000"/>
                </a:solidFill>
                <a:latin typeface="Barlow Semi Condensed"/>
                <a:ea typeface="Barlow Semi Condensed"/>
                <a:cs typeface="Barlow Semi Condensed"/>
                <a:sym typeface="Barlow Semi Condensed"/>
              </a:rPr>
              <a:t>:</a:t>
            </a:r>
            <a:endParaRPr sz="1300">
              <a:solidFill>
                <a:srgbClr val="000000"/>
              </a:solidFill>
              <a:latin typeface="Barlow Semi Condensed"/>
              <a:ea typeface="Barlow Semi Condensed"/>
              <a:cs typeface="Barlow Semi Condensed"/>
              <a:sym typeface="Barlow Semi Condensed"/>
            </a:endParaRPr>
          </a:p>
          <a:p>
            <a:pPr marL="457200" lvl="0" indent="-298450" algn="l" rtl="0">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Removed unnecessary columns such as </a:t>
            </a:r>
            <a:r>
              <a:rPr lang="en" sz="1100" b="1">
                <a:solidFill>
                  <a:srgbClr val="000000"/>
                </a:solidFill>
                <a:latin typeface="Arial"/>
                <a:ea typeface="Arial"/>
                <a:cs typeface="Arial"/>
                <a:sym typeface="Arial"/>
              </a:rPr>
              <a:t>Recruitment Contact</a:t>
            </a:r>
            <a:r>
              <a:rPr lang="en" sz="1100">
                <a:solidFill>
                  <a:srgbClr val="000000"/>
                </a:solidFill>
                <a:latin typeface="Arial"/>
                <a:ea typeface="Arial"/>
                <a:cs typeface="Arial"/>
                <a:sym typeface="Arial"/>
              </a:rPr>
              <a:t>, </a:t>
            </a:r>
            <a:r>
              <a:rPr lang="en" sz="1100" b="1">
                <a:solidFill>
                  <a:srgbClr val="000000"/>
                </a:solidFill>
                <a:latin typeface="Arial"/>
                <a:ea typeface="Arial"/>
                <a:cs typeface="Arial"/>
                <a:sym typeface="Arial"/>
              </a:rPr>
              <a:t>Division/Work Unit</a:t>
            </a:r>
            <a:r>
              <a:rPr lang="en" sz="1100">
                <a:solidFill>
                  <a:srgbClr val="000000"/>
                </a:solidFill>
                <a:latin typeface="Arial"/>
                <a:ea typeface="Arial"/>
                <a:cs typeface="Arial"/>
                <a:sym typeface="Arial"/>
              </a:rPr>
              <a:t>, </a:t>
            </a:r>
            <a:r>
              <a:rPr lang="en" sz="1100" b="1">
                <a:solidFill>
                  <a:srgbClr val="000000"/>
                </a:solidFill>
                <a:latin typeface="Arial"/>
                <a:ea typeface="Arial"/>
                <a:cs typeface="Arial"/>
                <a:sym typeface="Arial"/>
              </a:rPr>
              <a:t>To Apply</a:t>
            </a:r>
            <a:r>
              <a:rPr lang="en" sz="1100">
                <a:solidFill>
                  <a:srgbClr val="000000"/>
                </a:solidFill>
                <a:latin typeface="Arial"/>
                <a:ea typeface="Arial"/>
                <a:cs typeface="Arial"/>
                <a:sym typeface="Arial"/>
              </a:rPr>
              <a:t>, and </a:t>
            </a:r>
            <a:r>
              <a:rPr lang="en" sz="1100" b="1">
                <a:solidFill>
                  <a:srgbClr val="000000"/>
                </a:solidFill>
                <a:latin typeface="Arial"/>
                <a:ea typeface="Arial"/>
                <a:cs typeface="Arial"/>
                <a:sym typeface="Arial"/>
              </a:rPr>
              <a:t>Post Until</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Retained only columns relevant to analysis to reduce noise</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300" b="1">
                <a:solidFill>
                  <a:srgbClr val="000000"/>
                </a:solidFill>
                <a:latin typeface="Barlow Semi Condensed"/>
                <a:ea typeface="Barlow Semi Condensed"/>
                <a:cs typeface="Barlow Semi Condensed"/>
                <a:sym typeface="Barlow Semi Condensed"/>
              </a:rPr>
              <a:t>Handling Missing Values</a:t>
            </a:r>
            <a:r>
              <a:rPr lang="en" sz="1300">
                <a:solidFill>
                  <a:srgbClr val="000000"/>
                </a:solidFill>
                <a:latin typeface="Barlow Semi Condensed"/>
                <a:ea typeface="Barlow Semi Condensed"/>
                <a:cs typeface="Barlow Semi Condensed"/>
                <a:sym typeface="Barlow Semi Condensed"/>
              </a:rPr>
              <a:t>:</a:t>
            </a:r>
            <a:endParaRPr sz="1300">
              <a:solidFill>
                <a:srgbClr val="000000"/>
              </a:solidFill>
              <a:latin typeface="Barlow Semi Condensed"/>
              <a:ea typeface="Barlow Semi Condensed"/>
              <a:cs typeface="Barlow Semi Condensed"/>
              <a:sym typeface="Barlow Semi Condensed"/>
            </a:endParaRPr>
          </a:p>
          <a:p>
            <a:pPr marL="457200" lvl="0" indent="-298450" algn="l" rtl="0">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Filled missing values in </a:t>
            </a:r>
            <a:r>
              <a:rPr lang="en" sz="1100" b="1">
                <a:solidFill>
                  <a:srgbClr val="000000"/>
                </a:solidFill>
                <a:latin typeface="Arial"/>
                <a:ea typeface="Arial"/>
                <a:cs typeface="Arial"/>
                <a:sym typeface="Arial"/>
              </a:rPr>
              <a:t>Minimum Qualifications</a:t>
            </a:r>
            <a:r>
              <a:rPr lang="en" sz="1100">
                <a:solidFill>
                  <a:srgbClr val="000000"/>
                </a:solidFill>
                <a:latin typeface="Arial"/>
                <a:ea typeface="Arial"/>
                <a:cs typeface="Arial"/>
                <a:sym typeface="Arial"/>
              </a:rPr>
              <a:t> and </a:t>
            </a:r>
            <a:r>
              <a:rPr lang="en" sz="1100" b="1">
                <a:solidFill>
                  <a:srgbClr val="000000"/>
                </a:solidFill>
                <a:latin typeface="Arial"/>
                <a:ea typeface="Arial"/>
                <a:cs typeface="Arial"/>
                <a:sym typeface="Arial"/>
              </a:rPr>
              <a:t>Preferred Skills</a:t>
            </a:r>
            <a:r>
              <a:rPr lang="en" sz="1100">
                <a:solidFill>
                  <a:srgbClr val="000000"/>
                </a:solidFill>
                <a:latin typeface="Arial"/>
                <a:ea typeface="Arial"/>
                <a:cs typeface="Arial"/>
                <a:sym typeface="Arial"/>
              </a:rPr>
              <a:t> with empty strings to prevent issues in text-based analysis.</a:t>
            </a:r>
            <a:endParaRPr sz="1100" b="1">
              <a:solidFill>
                <a:srgbClr val="000000"/>
              </a:solidFill>
              <a:latin typeface="Arial"/>
              <a:ea typeface="Arial"/>
              <a:cs typeface="Arial"/>
              <a:sym typeface="Arial"/>
            </a:endParaRPr>
          </a:p>
          <a:p>
            <a:pPr marL="0" lvl="0" indent="0" algn="l" rtl="0">
              <a:spcBef>
                <a:spcPts val="120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9"/>
        <p:cNvGrpSpPr/>
        <p:nvPr/>
      </p:nvGrpSpPr>
      <p:grpSpPr>
        <a:xfrm>
          <a:off x="0" y="0"/>
          <a:ext cx="0" cy="0"/>
          <a:chOff x="0" y="0"/>
          <a:chExt cx="0" cy="0"/>
        </a:xfrm>
      </p:grpSpPr>
      <p:sp>
        <p:nvSpPr>
          <p:cNvPr id="1610" name="Google Shape;1610;p38"/>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 Pre-processing</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1611" name="Google Shape;1611;p38"/>
          <p:cNvSpPr txBox="1">
            <a:spLocks noGrp="1"/>
          </p:cNvSpPr>
          <p:nvPr>
            <p:ph type="subTitle" idx="1"/>
          </p:nvPr>
        </p:nvSpPr>
        <p:spPr>
          <a:xfrm>
            <a:off x="720000" y="854625"/>
            <a:ext cx="7704000" cy="407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000000"/>
                </a:solidFill>
                <a:latin typeface="Barlow Semi Condensed"/>
                <a:ea typeface="Barlow Semi Condensed"/>
                <a:cs typeface="Barlow Semi Condensed"/>
                <a:sym typeface="Barlow Semi Condensed"/>
              </a:rPr>
              <a:t>Standardizing Salary Information</a:t>
            </a:r>
            <a:r>
              <a:rPr lang="en" sz="1200">
                <a:solidFill>
                  <a:srgbClr val="000000"/>
                </a:solidFill>
                <a:latin typeface="Barlow Semi Condensed"/>
                <a:ea typeface="Barlow Semi Condensed"/>
                <a:cs typeface="Barlow Semi Condensed"/>
                <a:sym typeface="Barlow Semi Condensed"/>
              </a:rPr>
              <a:t>:</a:t>
            </a:r>
            <a:endParaRPr sz="1200">
              <a:solidFill>
                <a:srgbClr val="000000"/>
              </a:solidFill>
              <a:latin typeface="Barlow Semi Condensed"/>
              <a:ea typeface="Barlow Semi Condensed"/>
              <a:cs typeface="Barlow Semi Condensed"/>
              <a:sym typeface="Barlow Semi Condensed"/>
            </a:endParaRPr>
          </a:p>
          <a:p>
            <a:pPr marL="457200" lvl="0" indent="-298450" algn="l" rtl="0">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Converted </a:t>
            </a:r>
            <a:r>
              <a:rPr lang="en" sz="1100" b="1">
                <a:solidFill>
                  <a:srgbClr val="000000"/>
                </a:solidFill>
                <a:latin typeface="Arial"/>
                <a:ea typeface="Arial"/>
                <a:cs typeface="Arial"/>
                <a:sym typeface="Arial"/>
              </a:rPr>
              <a:t>Hourly</a:t>
            </a:r>
            <a:r>
              <a:rPr lang="en" sz="1100">
                <a:solidFill>
                  <a:srgbClr val="000000"/>
                </a:solidFill>
                <a:latin typeface="Arial"/>
                <a:ea typeface="Arial"/>
                <a:cs typeface="Arial"/>
                <a:sym typeface="Arial"/>
              </a:rPr>
              <a:t> and </a:t>
            </a:r>
            <a:r>
              <a:rPr lang="en" sz="1100" b="1">
                <a:solidFill>
                  <a:srgbClr val="000000"/>
                </a:solidFill>
                <a:latin typeface="Arial"/>
                <a:ea typeface="Arial"/>
                <a:cs typeface="Arial"/>
                <a:sym typeface="Arial"/>
              </a:rPr>
              <a:t>Monthly</a:t>
            </a:r>
            <a:r>
              <a:rPr lang="en" sz="1100">
                <a:solidFill>
                  <a:srgbClr val="000000"/>
                </a:solidFill>
                <a:latin typeface="Arial"/>
                <a:ea typeface="Arial"/>
                <a:cs typeface="Arial"/>
                <a:sym typeface="Arial"/>
              </a:rPr>
              <a:t> rates to annual equivalents:</a:t>
            </a:r>
            <a:endParaRPr sz="1100">
              <a:solidFill>
                <a:srgbClr val="000000"/>
              </a:solidFill>
              <a:latin typeface="Arial"/>
              <a:ea typeface="Arial"/>
              <a:cs typeface="Arial"/>
              <a:sym typeface="Arial"/>
            </a:endParaRPr>
          </a:p>
          <a:p>
            <a:pPr marL="914400" lvl="1" indent="-298450" algn="l" rtl="0">
              <a:lnSpc>
                <a:spcPct val="115000"/>
              </a:lnSpc>
              <a:spcBef>
                <a:spcPts val="0"/>
              </a:spcBef>
              <a:spcAft>
                <a:spcPts val="0"/>
              </a:spcAft>
              <a:buClr>
                <a:srgbClr val="000000"/>
              </a:buClr>
              <a:buSzPts val="1100"/>
              <a:buFont typeface="Arial"/>
              <a:buChar char="○"/>
            </a:pPr>
            <a:r>
              <a:rPr lang="en" sz="1100" b="1">
                <a:solidFill>
                  <a:srgbClr val="000000"/>
                </a:solidFill>
                <a:latin typeface="Arial"/>
                <a:ea typeface="Arial"/>
                <a:cs typeface="Arial"/>
                <a:sym typeface="Arial"/>
              </a:rPr>
              <a:t>Hourly</a:t>
            </a:r>
            <a:r>
              <a:rPr lang="en" sz="1100">
                <a:solidFill>
                  <a:srgbClr val="000000"/>
                </a:solidFill>
                <a:latin typeface="Arial"/>
                <a:ea typeface="Arial"/>
                <a:cs typeface="Arial"/>
                <a:sym typeface="Arial"/>
              </a:rPr>
              <a:t>: multiplied by 2,080 (standard work hours/year).</a:t>
            </a:r>
            <a:endParaRPr sz="1100">
              <a:solidFill>
                <a:srgbClr val="000000"/>
              </a:solidFill>
              <a:latin typeface="Arial"/>
              <a:ea typeface="Arial"/>
              <a:cs typeface="Arial"/>
              <a:sym typeface="Arial"/>
            </a:endParaRPr>
          </a:p>
          <a:p>
            <a:pPr marL="914400" lvl="1" indent="-298450" algn="l" rtl="0">
              <a:lnSpc>
                <a:spcPct val="115000"/>
              </a:lnSpc>
              <a:spcBef>
                <a:spcPts val="0"/>
              </a:spcBef>
              <a:spcAft>
                <a:spcPts val="0"/>
              </a:spcAft>
              <a:buClr>
                <a:srgbClr val="000000"/>
              </a:buClr>
              <a:buSzPts val="1100"/>
              <a:buFont typeface="Arial"/>
              <a:buChar char="○"/>
            </a:pPr>
            <a:r>
              <a:rPr lang="en" sz="1100" b="1">
                <a:solidFill>
                  <a:srgbClr val="000000"/>
                </a:solidFill>
                <a:latin typeface="Arial"/>
                <a:ea typeface="Arial"/>
                <a:cs typeface="Arial"/>
                <a:sym typeface="Arial"/>
              </a:rPr>
              <a:t>Monthly</a:t>
            </a:r>
            <a:r>
              <a:rPr lang="en" sz="1100">
                <a:solidFill>
                  <a:srgbClr val="000000"/>
                </a:solidFill>
                <a:latin typeface="Arial"/>
                <a:ea typeface="Arial"/>
                <a:cs typeface="Arial"/>
                <a:sym typeface="Arial"/>
              </a:rPr>
              <a:t>: multiplied by 12.</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Ensured salaries are consistent and comparable on an annual basis.</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200" b="1">
                <a:solidFill>
                  <a:srgbClr val="000000"/>
                </a:solidFill>
                <a:latin typeface="Barlow Semi Condensed"/>
                <a:ea typeface="Barlow Semi Condensed"/>
                <a:cs typeface="Barlow Semi Condensed"/>
                <a:sym typeface="Barlow Semi Condensed"/>
              </a:rPr>
              <a:t>Dropping Part-Time Jobs</a:t>
            </a:r>
            <a:r>
              <a:rPr lang="en" sz="1200">
                <a:solidFill>
                  <a:srgbClr val="000000"/>
                </a:solidFill>
                <a:latin typeface="Barlow Semi Condensed"/>
                <a:ea typeface="Barlow Semi Condensed"/>
                <a:cs typeface="Barlow Semi Condensed"/>
                <a:sym typeface="Barlow Semi Condensed"/>
              </a:rPr>
              <a:t>:</a:t>
            </a:r>
            <a:endParaRPr sz="1200">
              <a:solidFill>
                <a:srgbClr val="000000"/>
              </a:solidFill>
              <a:latin typeface="Barlow Semi Condensed"/>
              <a:ea typeface="Barlow Semi Condensed"/>
              <a:cs typeface="Barlow Semi Condensed"/>
              <a:sym typeface="Barlow Semi Condensed"/>
            </a:endParaRPr>
          </a:p>
          <a:p>
            <a:pPr marL="457200" lvl="0" indent="-298450" algn="l" rtl="0">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Removed part-time jobs (0.2% of dataset).</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Focused only on </a:t>
            </a:r>
            <a:r>
              <a:rPr lang="en" sz="1100" b="1">
                <a:solidFill>
                  <a:srgbClr val="000000"/>
                </a:solidFill>
                <a:latin typeface="Arial"/>
                <a:ea typeface="Arial"/>
                <a:cs typeface="Arial"/>
                <a:sym typeface="Arial"/>
              </a:rPr>
              <a:t>full-time jobs</a:t>
            </a:r>
            <a:r>
              <a:rPr lang="en" sz="1100">
                <a:solidFill>
                  <a:srgbClr val="000000"/>
                </a:solidFill>
                <a:latin typeface="Arial"/>
                <a:ea typeface="Arial"/>
                <a:cs typeface="Arial"/>
                <a:sym typeface="Arial"/>
              </a:rPr>
              <a:t> for clearer insights on main job opportunities.</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200" b="1">
                <a:solidFill>
                  <a:srgbClr val="000000"/>
                </a:solidFill>
                <a:latin typeface="Barlow Semi Condensed"/>
                <a:ea typeface="Barlow Semi Condensed"/>
                <a:cs typeface="Barlow Semi Condensed"/>
                <a:sym typeface="Barlow Semi Condensed"/>
              </a:rPr>
              <a:t>Remove rows where career level is “Student”</a:t>
            </a:r>
            <a:r>
              <a:rPr lang="en" sz="1200">
                <a:solidFill>
                  <a:srgbClr val="000000"/>
                </a:solidFill>
                <a:latin typeface="Barlow Semi Condensed"/>
                <a:ea typeface="Barlow Semi Condensed"/>
                <a:cs typeface="Barlow Semi Condensed"/>
                <a:sym typeface="Barlow Semi Condensed"/>
              </a:rPr>
              <a:t>:</a:t>
            </a:r>
            <a:endParaRPr sz="1200">
              <a:solidFill>
                <a:srgbClr val="000000"/>
              </a:solidFill>
              <a:latin typeface="Barlow Semi Condensed"/>
              <a:ea typeface="Barlow Semi Condensed"/>
              <a:cs typeface="Barlow Semi Condensed"/>
              <a:sym typeface="Barlow Semi Condensed"/>
            </a:endParaRPr>
          </a:p>
          <a:p>
            <a:pPr marL="457200" lvl="0" indent="-298450" algn="l" rtl="0">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To maintain focus on professional roles, rows with Career Level as “Student”  were removed.</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200" b="1">
                <a:solidFill>
                  <a:srgbClr val="000000"/>
                </a:solidFill>
                <a:latin typeface="Barlow Semi Condensed"/>
                <a:ea typeface="Barlow Semi Condensed"/>
                <a:cs typeface="Barlow Semi Condensed"/>
                <a:sym typeface="Barlow Semi Condensed"/>
              </a:rPr>
              <a:t>Removing Outliers</a:t>
            </a:r>
            <a:r>
              <a:rPr lang="en" sz="1200">
                <a:solidFill>
                  <a:srgbClr val="000000"/>
                </a:solidFill>
                <a:latin typeface="Barlow Semi Condensed"/>
                <a:ea typeface="Barlow Semi Condensed"/>
                <a:cs typeface="Barlow Semi Condensed"/>
                <a:sym typeface="Barlow Semi Condensed"/>
              </a:rPr>
              <a:t>:</a:t>
            </a:r>
            <a:endParaRPr sz="1200">
              <a:solidFill>
                <a:srgbClr val="000000"/>
              </a:solidFill>
              <a:latin typeface="Barlow Semi Condensed"/>
              <a:ea typeface="Barlow Semi Condensed"/>
              <a:cs typeface="Barlow Semi Condensed"/>
              <a:sym typeface="Barlow Semi Condensed"/>
            </a:endParaRPr>
          </a:p>
          <a:p>
            <a:pPr marL="457200" lvl="0" indent="-298450" algn="l" rtl="0">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Applied </a:t>
            </a:r>
            <a:r>
              <a:rPr lang="en" sz="1100" b="1">
                <a:solidFill>
                  <a:srgbClr val="000000"/>
                </a:solidFill>
                <a:latin typeface="Arial"/>
                <a:ea typeface="Arial"/>
                <a:cs typeface="Arial"/>
                <a:sym typeface="Arial"/>
              </a:rPr>
              <a:t>Z-score</a:t>
            </a:r>
            <a:r>
              <a:rPr lang="en" sz="1100">
                <a:solidFill>
                  <a:srgbClr val="000000"/>
                </a:solidFill>
                <a:latin typeface="Arial"/>
                <a:ea typeface="Arial"/>
                <a:cs typeface="Arial"/>
                <a:sym typeface="Arial"/>
              </a:rPr>
              <a:t> method to detect unrealistic salary values.</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Removed outliers to focus on realistic salary ranges, improving accuracy.</a:t>
            </a:r>
            <a:endParaRPr sz="1100" b="1">
              <a:solidFill>
                <a:srgbClr val="000000"/>
              </a:solidFill>
              <a:latin typeface="Arial"/>
              <a:ea typeface="Arial"/>
              <a:cs typeface="Arial"/>
              <a:sym typeface="Arial"/>
            </a:endParaRPr>
          </a:p>
          <a:p>
            <a:pPr marL="0" lvl="0" indent="0" algn="l" rtl="0">
              <a:spcBef>
                <a:spcPts val="120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5"/>
        <p:cNvGrpSpPr/>
        <p:nvPr/>
      </p:nvGrpSpPr>
      <p:grpSpPr>
        <a:xfrm>
          <a:off x="0" y="0"/>
          <a:ext cx="0" cy="0"/>
          <a:chOff x="0" y="0"/>
          <a:chExt cx="0" cy="0"/>
        </a:xfrm>
      </p:grpSpPr>
      <p:sp>
        <p:nvSpPr>
          <p:cNvPr id="1616" name="Google Shape;1616;p39"/>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200" dirty="0"/>
              <a:t>Feature Engineering</a:t>
            </a:r>
            <a:endParaRPr sz="3200" dirty="0"/>
          </a:p>
          <a:p>
            <a:pPr marL="0" lvl="0" indent="0" rtl="0">
              <a:spcBef>
                <a:spcPts val="0"/>
              </a:spcBef>
              <a:spcAft>
                <a:spcPts val="0"/>
              </a:spcAft>
              <a:buNone/>
            </a:pPr>
            <a:endParaRPr dirty="0"/>
          </a:p>
          <a:p>
            <a:pPr marL="0" lvl="0" indent="0" rtl="0">
              <a:spcBef>
                <a:spcPts val="0"/>
              </a:spcBef>
              <a:spcAft>
                <a:spcPts val="0"/>
              </a:spcAft>
              <a:buNone/>
            </a:pPr>
            <a:endParaRPr dirty="0"/>
          </a:p>
          <a:p>
            <a:pPr marL="0" lvl="0" indent="0" rtl="0">
              <a:spcBef>
                <a:spcPts val="0"/>
              </a:spcBef>
              <a:spcAft>
                <a:spcPts val="0"/>
              </a:spcAft>
              <a:buNone/>
            </a:pPr>
            <a:endParaRPr dirty="0"/>
          </a:p>
          <a:p>
            <a:pPr marL="0" lvl="0" indent="0" rtl="0">
              <a:spcBef>
                <a:spcPts val="0"/>
              </a:spcBef>
              <a:spcAft>
                <a:spcPts val="0"/>
              </a:spcAft>
              <a:buNone/>
            </a:pPr>
            <a:endParaRPr dirty="0"/>
          </a:p>
          <a:p>
            <a:pPr marL="0" lvl="0" indent="0" rtl="0">
              <a:spcBef>
                <a:spcPts val="0"/>
              </a:spcBef>
              <a:spcAft>
                <a:spcPts val="0"/>
              </a:spcAft>
              <a:buNone/>
            </a:pPr>
            <a:endParaRPr dirty="0"/>
          </a:p>
          <a:p>
            <a:pPr marL="0" lvl="0" indent="0" rtl="0">
              <a:spcBef>
                <a:spcPts val="0"/>
              </a:spcBef>
              <a:spcAft>
                <a:spcPts val="0"/>
              </a:spcAft>
              <a:buNone/>
            </a:pPr>
            <a:endParaRPr dirty="0"/>
          </a:p>
        </p:txBody>
      </p:sp>
      <p:sp>
        <p:nvSpPr>
          <p:cNvPr id="1617" name="Google Shape;1617;p39"/>
          <p:cNvSpPr txBox="1">
            <a:spLocks noGrp="1"/>
          </p:cNvSpPr>
          <p:nvPr>
            <p:ph type="subTitle" idx="1"/>
          </p:nvPr>
        </p:nvSpPr>
        <p:spPr>
          <a:xfrm>
            <a:off x="720000" y="854625"/>
            <a:ext cx="7704000" cy="407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solidFill>
                  <a:srgbClr val="000000"/>
                </a:solidFill>
                <a:latin typeface="Barlow Semi Condensed"/>
                <a:ea typeface="Barlow Semi Condensed"/>
                <a:cs typeface="Barlow Semi Condensed"/>
                <a:sym typeface="Barlow Semi Condensed"/>
              </a:rPr>
              <a:t>Extract Temporal Features:</a:t>
            </a:r>
            <a:endParaRPr sz="1200" dirty="0">
              <a:solidFill>
                <a:srgbClr val="000000"/>
              </a:solidFill>
              <a:latin typeface="Barlow Semi Condensed"/>
              <a:ea typeface="Barlow Semi Condensed"/>
              <a:cs typeface="Barlow Semi Condensed"/>
              <a:sym typeface="Barlow Semi Condensed"/>
            </a:endParaRPr>
          </a:p>
          <a:p>
            <a:pPr marL="457200" lvl="0" indent="-298450" algn="l" rtl="0">
              <a:spcBef>
                <a:spcPts val="1200"/>
              </a:spcBef>
              <a:spcAft>
                <a:spcPts val="0"/>
              </a:spcAft>
              <a:buClr>
                <a:srgbClr val="000000"/>
              </a:buClr>
              <a:buSzPts val="1100"/>
              <a:buFont typeface="Arial"/>
              <a:buChar char="●"/>
            </a:pPr>
            <a:r>
              <a:rPr lang="en" sz="1100" dirty="0">
                <a:solidFill>
                  <a:srgbClr val="000000"/>
                </a:solidFill>
                <a:latin typeface="Arial"/>
                <a:ea typeface="Arial"/>
                <a:cs typeface="Arial"/>
                <a:sym typeface="Arial"/>
              </a:rPr>
              <a:t>Created </a:t>
            </a:r>
            <a:r>
              <a:rPr lang="en" sz="1100" b="1" dirty="0">
                <a:solidFill>
                  <a:srgbClr val="000000"/>
                </a:solidFill>
                <a:latin typeface="Arial"/>
                <a:ea typeface="Arial"/>
                <a:cs typeface="Arial"/>
                <a:sym typeface="Arial"/>
              </a:rPr>
              <a:t>Posting Year</a:t>
            </a:r>
            <a:r>
              <a:rPr lang="en" sz="1100" dirty="0">
                <a:solidFill>
                  <a:srgbClr val="000000"/>
                </a:solidFill>
                <a:latin typeface="Arial"/>
                <a:ea typeface="Arial"/>
                <a:cs typeface="Arial"/>
                <a:sym typeface="Arial"/>
              </a:rPr>
              <a:t> and </a:t>
            </a:r>
            <a:r>
              <a:rPr lang="en" sz="1100" b="1" dirty="0">
                <a:solidFill>
                  <a:srgbClr val="000000"/>
                </a:solidFill>
                <a:latin typeface="Arial"/>
                <a:ea typeface="Arial"/>
                <a:cs typeface="Arial"/>
                <a:sym typeface="Arial"/>
              </a:rPr>
              <a:t>Posting Month</a:t>
            </a:r>
            <a:r>
              <a:rPr lang="en" sz="1100" dirty="0">
                <a:solidFill>
                  <a:srgbClr val="000000"/>
                </a:solidFill>
                <a:latin typeface="Arial"/>
                <a:ea typeface="Arial"/>
                <a:cs typeface="Arial"/>
                <a:sym typeface="Arial"/>
              </a:rPr>
              <a:t> from </a:t>
            </a:r>
            <a:r>
              <a:rPr lang="en" sz="1100" b="1" dirty="0">
                <a:solidFill>
                  <a:srgbClr val="000000"/>
                </a:solidFill>
                <a:latin typeface="Arial"/>
                <a:ea typeface="Arial"/>
                <a:cs typeface="Arial"/>
                <a:sym typeface="Arial"/>
              </a:rPr>
              <a:t>Posting Date</a:t>
            </a:r>
            <a:r>
              <a:rPr lang="en" sz="1100" dirty="0">
                <a:solidFill>
                  <a:srgbClr val="000000"/>
                </a:solidFill>
                <a:latin typeface="Arial"/>
                <a:ea typeface="Arial"/>
                <a:cs typeface="Arial"/>
                <a:sym typeface="Arial"/>
              </a:rPr>
              <a:t>.</a:t>
            </a:r>
            <a:endParaRPr sz="1100" dirty="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dirty="0">
                <a:solidFill>
                  <a:srgbClr val="000000"/>
                </a:solidFill>
                <a:latin typeface="Arial"/>
                <a:ea typeface="Arial"/>
                <a:cs typeface="Arial"/>
                <a:sym typeface="Arial"/>
              </a:rPr>
              <a:t>Allowed for easy identification of hiring trends by month and year.</a:t>
            </a:r>
            <a:endParaRPr sz="1100" dirty="0">
              <a:solidFill>
                <a:srgbClr val="000000"/>
              </a:solidFill>
              <a:latin typeface="Arial"/>
              <a:ea typeface="Arial"/>
              <a:cs typeface="Arial"/>
              <a:sym typeface="Arial"/>
            </a:endParaRPr>
          </a:p>
          <a:p>
            <a:pPr marL="0" lvl="0" indent="0" algn="l" rtl="0">
              <a:spcBef>
                <a:spcPts val="1200"/>
              </a:spcBef>
              <a:spcAft>
                <a:spcPts val="0"/>
              </a:spcAft>
              <a:buNone/>
            </a:pPr>
            <a:r>
              <a:rPr lang="en" sz="1200" b="1" dirty="0">
                <a:solidFill>
                  <a:srgbClr val="000000"/>
                </a:solidFill>
                <a:latin typeface="Barlow Semi Condensed"/>
                <a:ea typeface="Barlow Semi Condensed"/>
                <a:cs typeface="Barlow Semi Condensed"/>
                <a:sym typeface="Barlow Semi Condensed"/>
              </a:rPr>
              <a:t>Creating Salary Bins</a:t>
            </a:r>
            <a:r>
              <a:rPr lang="en" sz="1200" dirty="0">
                <a:solidFill>
                  <a:srgbClr val="000000"/>
                </a:solidFill>
                <a:latin typeface="Barlow Semi Condensed"/>
                <a:ea typeface="Barlow Semi Condensed"/>
                <a:cs typeface="Barlow Semi Condensed"/>
                <a:sym typeface="Barlow Semi Condensed"/>
              </a:rPr>
              <a:t>:</a:t>
            </a:r>
            <a:endParaRPr sz="1200" dirty="0">
              <a:solidFill>
                <a:srgbClr val="000000"/>
              </a:solidFill>
              <a:latin typeface="Barlow Semi Condensed"/>
              <a:ea typeface="Barlow Semi Condensed"/>
              <a:cs typeface="Barlow Semi Condensed"/>
              <a:sym typeface="Barlow Semi Condensed"/>
            </a:endParaRPr>
          </a:p>
          <a:p>
            <a:pPr marL="457200" lvl="0" indent="-298450" algn="l" rtl="0">
              <a:spcBef>
                <a:spcPts val="1200"/>
              </a:spcBef>
              <a:spcAft>
                <a:spcPts val="0"/>
              </a:spcAft>
              <a:buClr>
                <a:srgbClr val="000000"/>
              </a:buClr>
              <a:buSzPts val="1100"/>
              <a:buFont typeface="Arial"/>
              <a:buChar char="●"/>
            </a:pPr>
            <a:r>
              <a:rPr lang="en" sz="1100" dirty="0">
                <a:solidFill>
                  <a:srgbClr val="000000"/>
                </a:solidFill>
                <a:latin typeface="Arial"/>
                <a:ea typeface="Arial"/>
                <a:cs typeface="Arial"/>
                <a:sym typeface="Arial"/>
              </a:rPr>
              <a:t>Created salary categories for easier analysis:</a:t>
            </a:r>
            <a:endParaRPr sz="1100" dirty="0">
              <a:solidFill>
                <a:srgbClr val="000000"/>
              </a:solidFill>
              <a:latin typeface="Arial"/>
              <a:ea typeface="Arial"/>
              <a:cs typeface="Arial"/>
              <a:sym typeface="Arial"/>
            </a:endParaRPr>
          </a:p>
          <a:p>
            <a:pPr marL="914400" lvl="1" indent="-298450" algn="l" rtl="0">
              <a:lnSpc>
                <a:spcPct val="115000"/>
              </a:lnSpc>
              <a:spcBef>
                <a:spcPts val="0"/>
              </a:spcBef>
              <a:spcAft>
                <a:spcPts val="0"/>
              </a:spcAft>
              <a:buClr>
                <a:srgbClr val="000000"/>
              </a:buClr>
              <a:buSzPts val="1100"/>
              <a:buFont typeface="Arial"/>
              <a:buChar char="○"/>
            </a:pPr>
            <a:r>
              <a:rPr lang="en" sz="1100" b="1" dirty="0">
                <a:solidFill>
                  <a:srgbClr val="000000"/>
                </a:solidFill>
                <a:latin typeface="Arial"/>
                <a:ea typeface="Arial"/>
                <a:cs typeface="Arial"/>
                <a:sym typeface="Arial"/>
              </a:rPr>
              <a:t>Low (0–50k)</a:t>
            </a:r>
            <a:r>
              <a:rPr lang="en" sz="1100" dirty="0">
                <a:solidFill>
                  <a:srgbClr val="000000"/>
                </a:solidFill>
                <a:latin typeface="Arial"/>
                <a:ea typeface="Arial"/>
                <a:cs typeface="Arial"/>
                <a:sym typeface="Arial"/>
              </a:rPr>
              <a:t>, </a:t>
            </a:r>
            <a:r>
              <a:rPr lang="en" sz="1100" b="1" dirty="0">
                <a:solidFill>
                  <a:srgbClr val="000000"/>
                </a:solidFill>
                <a:latin typeface="Arial"/>
                <a:ea typeface="Arial"/>
                <a:cs typeface="Arial"/>
                <a:sym typeface="Arial"/>
              </a:rPr>
              <a:t>Medium (50k–100k)</a:t>
            </a:r>
            <a:r>
              <a:rPr lang="en" sz="1100" dirty="0">
                <a:solidFill>
                  <a:srgbClr val="000000"/>
                </a:solidFill>
                <a:latin typeface="Arial"/>
                <a:ea typeface="Arial"/>
                <a:cs typeface="Arial"/>
                <a:sym typeface="Arial"/>
              </a:rPr>
              <a:t>, </a:t>
            </a:r>
            <a:r>
              <a:rPr lang="en" sz="1100" b="1" dirty="0">
                <a:solidFill>
                  <a:srgbClr val="000000"/>
                </a:solidFill>
                <a:latin typeface="Arial"/>
                <a:ea typeface="Arial"/>
                <a:cs typeface="Arial"/>
                <a:sym typeface="Arial"/>
              </a:rPr>
              <a:t>High (100k–150k)</a:t>
            </a:r>
            <a:r>
              <a:rPr lang="en" sz="1100" dirty="0">
                <a:solidFill>
                  <a:srgbClr val="000000"/>
                </a:solidFill>
                <a:latin typeface="Arial"/>
                <a:ea typeface="Arial"/>
                <a:cs typeface="Arial"/>
                <a:sym typeface="Arial"/>
              </a:rPr>
              <a:t>, </a:t>
            </a:r>
            <a:r>
              <a:rPr lang="en" sz="1100" b="1" dirty="0">
                <a:solidFill>
                  <a:srgbClr val="000000"/>
                </a:solidFill>
                <a:latin typeface="Arial"/>
                <a:ea typeface="Arial"/>
                <a:cs typeface="Arial"/>
                <a:sym typeface="Arial"/>
              </a:rPr>
              <a:t>Very High (150k–300k)</a:t>
            </a:r>
            <a:r>
              <a:rPr lang="en" sz="1100" dirty="0">
                <a:solidFill>
                  <a:srgbClr val="000000"/>
                </a:solidFill>
                <a:latin typeface="Arial"/>
                <a:ea typeface="Arial"/>
                <a:cs typeface="Arial"/>
                <a:sym typeface="Arial"/>
              </a:rPr>
              <a:t>.</a:t>
            </a:r>
            <a:endParaRPr sz="1100" dirty="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dirty="0">
                <a:solidFill>
                  <a:srgbClr val="000000"/>
                </a:solidFill>
                <a:latin typeface="Arial"/>
                <a:ea typeface="Arial"/>
                <a:cs typeface="Arial"/>
                <a:sym typeface="Arial"/>
              </a:rPr>
              <a:t>Simplified comparison across different salary levels.</a:t>
            </a:r>
            <a:endParaRPr sz="1100" dirty="0">
              <a:solidFill>
                <a:srgbClr val="000000"/>
              </a:solidFill>
              <a:latin typeface="Arial"/>
              <a:ea typeface="Arial"/>
              <a:cs typeface="Arial"/>
              <a:sym typeface="Arial"/>
            </a:endParaRPr>
          </a:p>
          <a:p>
            <a:pPr marL="0" lvl="0" indent="0" algn="l" rtl="0">
              <a:spcBef>
                <a:spcPts val="1200"/>
              </a:spcBef>
              <a:spcAft>
                <a:spcPts val="0"/>
              </a:spcAft>
              <a:buNone/>
            </a:pPr>
            <a:r>
              <a:rPr lang="en" sz="1200" b="1" dirty="0">
                <a:solidFill>
                  <a:srgbClr val="000000"/>
                </a:solidFill>
                <a:latin typeface="Barlow Semi Condensed"/>
                <a:ea typeface="Barlow Semi Condensed"/>
                <a:cs typeface="Barlow Semi Condensed"/>
                <a:sym typeface="Barlow Semi Condensed"/>
              </a:rPr>
              <a:t>Map Career Levels to Numeric Values</a:t>
            </a:r>
            <a:r>
              <a:rPr lang="en" sz="1200" dirty="0">
                <a:solidFill>
                  <a:srgbClr val="000000"/>
                </a:solidFill>
                <a:latin typeface="Barlow Semi Condensed"/>
                <a:ea typeface="Barlow Semi Condensed"/>
                <a:cs typeface="Barlow Semi Condensed"/>
                <a:sym typeface="Barlow Semi Condensed"/>
              </a:rPr>
              <a:t>:</a:t>
            </a:r>
            <a:endParaRPr sz="1200" dirty="0">
              <a:solidFill>
                <a:srgbClr val="000000"/>
              </a:solidFill>
              <a:latin typeface="Barlow Semi Condensed"/>
              <a:ea typeface="Barlow Semi Condensed"/>
              <a:cs typeface="Barlow Semi Condensed"/>
              <a:sym typeface="Barlow Semi Condensed"/>
            </a:endParaRPr>
          </a:p>
          <a:p>
            <a:pPr marL="457200" lvl="0" indent="-298450" algn="l" rtl="0">
              <a:spcBef>
                <a:spcPts val="1200"/>
              </a:spcBef>
              <a:spcAft>
                <a:spcPts val="0"/>
              </a:spcAft>
              <a:buClr>
                <a:srgbClr val="000000"/>
              </a:buClr>
              <a:buSzPts val="1100"/>
              <a:buFont typeface="Arial"/>
              <a:buChar char="●"/>
            </a:pPr>
            <a:r>
              <a:rPr lang="en" sz="1100" dirty="0">
                <a:solidFill>
                  <a:srgbClr val="000000"/>
                </a:solidFill>
                <a:latin typeface="Arial"/>
                <a:ea typeface="Arial"/>
                <a:cs typeface="Arial"/>
                <a:sym typeface="Arial"/>
              </a:rPr>
              <a:t>The Career level feature was converted to numeric values to facilitate correlation analysis.</a:t>
            </a:r>
            <a:endParaRPr sz="1100" dirty="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dirty="0">
                <a:solidFill>
                  <a:srgbClr val="000000"/>
                </a:solidFill>
                <a:latin typeface="Arial"/>
                <a:ea typeface="Arial"/>
                <a:cs typeface="Arial"/>
                <a:sym typeface="Arial"/>
              </a:rPr>
              <a:t>Entry- Level: 1 , Experienced(non-manager): 2, Manager: 3, Executive: 4</a:t>
            </a:r>
            <a:endParaRPr sz="1100" dirty="0">
              <a:solidFill>
                <a:srgbClr val="000000"/>
              </a:solidFill>
              <a:latin typeface="Arial"/>
              <a:ea typeface="Arial"/>
              <a:cs typeface="Arial"/>
              <a:sym typeface="Arial"/>
            </a:endParaRPr>
          </a:p>
          <a:p>
            <a:pPr marL="0" lvl="0" indent="0" algn="l" rtl="0">
              <a:spcBef>
                <a:spcPts val="1200"/>
              </a:spcBef>
              <a:spcAft>
                <a:spcPts val="0"/>
              </a:spcAft>
              <a:buNone/>
            </a:pPr>
            <a:r>
              <a:rPr lang="en" sz="1200" b="1" dirty="0">
                <a:solidFill>
                  <a:srgbClr val="000000"/>
                </a:solidFill>
                <a:latin typeface="Barlow Semi Condensed"/>
                <a:ea typeface="Barlow Semi Condensed"/>
                <a:cs typeface="Barlow Semi Condensed"/>
                <a:sym typeface="Barlow Semi Condensed"/>
              </a:rPr>
              <a:t>Simplify Job Categories:</a:t>
            </a:r>
            <a:endParaRPr sz="1200" b="1" dirty="0">
              <a:solidFill>
                <a:srgbClr val="000000"/>
              </a:solidFill>
              <a:latin typeface="Barlow Semi Condensed"/>
              <a:ea typeface="Barlow Semi Condensed"/>
              <a:cs typeface="Barlow Semi Condensed"/>
              <a:sym typeface="Barlow Semi Condensed"/>
            </a:endParaRPr>
          </a:p>
          <a:p>
            <a:pPr marL="457200" lvl="0" indent="-298450" algn="l" rtl="0">
              <a:spcBef>
                <a:spcPts val="1200"/>
              </a:spcBef>
              <a:spcAft>
                <a:spcPts val="0"/>
              </a:spcAft>
              <a:buClr>
                <a:srgbClr val="000000"/>
              </a:buClr>
              <a:buSzPts val="1100"/>
              <a:buFont typeface="Arial"/>
              <a:buChar char="●"/>
            </a:pPr>
            <a:r>
              <a:rPr lang="en" sz="1100" dirty="0">
                <a:solidFill>
                  <a:srgbClr val="000000"/>
                </a:solidFill>
                <a:latin typeface="Arial"/>
                <a:ea typeface="Arial"/>
                <a:cs typeface="Arial"/>
                <a:sym typeface="Arial"/>
              </a:rPr>
              <a:t>For each group of similar categories, the shortest category name was identified and used to represent the entire group.</a:t>
            </a:r>
            <a:endParaRPr sz="1100" b="1" dirty="0">
              <a:solidFill>
                <a:srgbClr val="000000"/>
              </a:solidFill>
              <a:latin typeface="Arial"/>
              <a:ea typeface="Arial"/>
              <a:cs typeface="Arial"/>
              <a:sym typeface="Arial"/>
            </a:endParaRPr>
          </a:p>
          <a:p>
            <a:pPr marL="0" lvl="0" indent="0" algn="l" rtl="0">
              <a:spcBef>
                <a:spcPts val="1200"/>
              </a:spcBef>
              <a:spcAft>
                <a:spcPts val="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1"/>
        <p:cNvGrpSpPr/>
        <p:nvPr/>
      </p:nvGrpSpPr>
      <p:grpSpPr>
        <a:xfrm>
          <a:off x="0" y="0"/>
          <a:ext cx="0" cy="0"/>
          <a:chOff x="0" y="0"/>
          <a:chExt cx="0" cy="0"/>
        </a:xfrm>
      </p:grpSpPr>
      <p:sp>
        <p:nvSpPr>
          <p:cNvPr id="1622" name="Google Shape;1622;p40"/>
          <p:cNvSpPr txBox="1">
            <a:spLocks noGrp="1"/>
          </p:cNvSpPr>
          <p:nvPr>
            <p:ph type="title"/>
          </p:nvPr>
        </p:nvSpPr>
        <p:spPr>
          <a:xfrm>
            <a:off x="4178300" y="880125"/>
            <a:ext cx="4032300" cy="127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900"/>
              <a:t>Data Visualization and Results</a:t>
            </a:r>
            <a:endParaRPr sz="3900"/>
          </a:p>
        </p:txBody>
      </p:sp>
      <p:sp>
        <p:nvSpPr>
          <p:cNvPr id="1623" name="Google Shape;1623;p40"/>
          <p:cNvSpPr txBox="1">
            <a:spLocks noGrp="1"/>
          </p:cNvSpPr>
          <p:nvPr>
            <p:ph type="title" idx="2"/>
          </p:nvPr>
        </p:nvSpPr>
        <p:spPr>
          <a:xfrm>
            <a:off x="5453300" y="2700763"/>
            <a:ext cx="1482300" cy="7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624" name="Google Shape;1624;p40"/>
          <p:cNvSpPr txBox="1">
            <a:spLocks noGrp="1"/>
          </p:cNvSpPr>
          <p:nvPr>
            <p:ph type="subTitle" idx="1"/>
          </p:nvPr>
        </p:nvSpPr>
        <p:spPr>
          <a:xfrm>
            <a:off x="4178300" y="3471175"/>
            <a:ext cx="4032300" cy="375000"/>
          </a:xfrm>
          <a:prstGeom prst="rect">
            <a:avLst/>
          </a:prstGeom>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r>
              <a:rPr lang="en" sz="2800">
                <a:solidFill>
                  <a:srgbClr val="000000"/>
                </a:solidFill>
                <a:latin typeface="Arial"/>
                <a:ea typeface="Arial"/>
                <a:cs typeface="Arial"/>
                <a:sym typeface="Arial"/>
              </a:rPr>
              <a:t>Univariate Analysis</a:t>
            </a:r>
            <a:endParaRPr/>
          </a:p>
        </p:txBody>
      </p:sp>
      <p:grpSp>
        <p:nvGrpSpPr>
          <p:cNvPr id="1625" name="Google Shape;1625;p40"/>
          <p:cNvGrpSpPr/>
          <p:nvPr/>
        </p:nvGrpSpPr>
        <p:grpSpPr>
          <a:xfrm>
            <a:off x="948250" y="962313"/>
            <a:ext cx="3230047" cy="3218875"/>
            <a:chOff x="5353800" y="841275"/>
            <a:chExt cx="3230047" cy="3218875"/>
          </a:xfrm>
        </p:grpSpPr>
        <p:sp>
          <p:nvSpPr>
            <p:cNvPr id="1626" name="Google Shape;1626;p40"/>
            <p:cNvSpPr/>
            <p:nvPr/>
          </p:nvSpPr>
          <p:spPr>
            <a:xfrm>
              <a:off x="6287794" y="1282766"/>
              <a:ext cx="102452" cy="88921"/>
            </a:xfrm>
            <a:custGeom>
              <a:avLst/>
              <a:gdLst/>
              <a:ahLst/>
              <a:cxnLst/>
              <a:rect l="l" t="t" r="r" b="b"/>
              <a:pathLst>
                <a:path w="954" h="828" extrusionOk="0">
                  <a:moveTo>
                    <a:pt x="753" y="0"/>
                  </a:moveTo>
                  <a:cubicBezTo>
                    <a:pt x="753" y="0"/>
                    <a:pt x="702" y="25"/>
                    <a:pt x="652" y="75"/>
                  </a:cubicBezTo>
                  <a:cubicBezTo>
                    <a:pt x="577" y="125"/>
                    <a:pt x="477" y="201"/>
                    <a:pt x="377" y="276"/>
                  </a:cubicBezTo>
                  <a:cubicBezTo>
                    <a:pt x="276" y="326"/>
                    <a:pt x="201" y="426"/>
                    <a:pt x="126" y="476"/>
                  </a:cubicBezTo>
                  <a:cubicBezTo>
                    <a:pt x="51" y="526"/>
                    <a:pt x="1" y="577"/>
                    <a:pt x="1" y="577"/>
                  </a:cubicBezTo>
                  <a:lnTo>
                    <a:pt x="276" y="827"/>
                  </a:lnTo>
                  <a:cubicBezTo>
                    <a:pt x="276" y="827"/>
                    <a:pt x="301" y="802"/>
                    <a:pt x="377" y="752"/>
                  </a:cubicBezTo>
                  <a:cubicBezTo>
                    <a:pt x="427" y="702"/>
                    <a:pt x="502" y="627"/>
                    <a:pt x="602" y="551"/>
                  </a:cubicBezTo>
                  <a:cubicBezTo>
                    <a:pt x="677" y="501"/>
                    <a:pt x="778" y="426"/>
                    <a:pt x="853" y="401"/>
                  </a:cubicBezTo>
                  <a:cubicBezTo>
                    <a:pt x="903" y="351"/>
                    <a:pt x="953" y="326"/>
                    <a:pt x="953" y="326"/>
                  </a:cubicBezTo>
                  <a:lnTo>
                    <a:pt x="753" y="0"/>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0"/>
            <p:cNvSpPr/>
            <p:nvPr/>
          </p:nvSpPr>
          <p:spPr>
            <a:xfrm>
              <a:off x="6411618" y="1212746"/>
              <a:ext cx="102345" cy="80867"/>
            </a:xfrm>
            <a:custGeom>
              <a:avLst/>
              <a:gdLst/>
              <a:ahLst/>
              <a:cxnLst/>
              <a:rect l="l" t="t" r="r" b="b"/>
              <a:pathLst>
                <a:path w="953" h="753" extrusionOk="0">
                  <a:moveTo>
                    <a:pt x="803" y="0"/>
                  </a:moveTo>
                  <a:cubicBezTo>
                    <a:pt x="803" y="0"/>
                    <a:pt x="752" y="26"/>
                    <a:pt x="677" y="76"/>
                  </a:cubicBezTo>
                  <a:cubicBezTo>
                    <a:pt x="602" y="101"/>
                    <a:pt x="502" y="151"/>
                    <a:pt x="402" y="201"/>
                  </a:cubicBezTo>
                  <a:cubicBezTo>
                    <a:pt x="301" y="276"/>
                    <a:pt x="201" y="326"/>
                    <a:pt x="126" y="351"/>
                  </a:cubicBezTo>
                  <a:cubicBezTo>
                    <a:pt x="51" y="401"/>
                    <a:pt x="1" y="427"/>
                    <a:pt x="1" y="427"/>
                  </a:cubicBezTo>
                  <a:lnTo>
                    <a:pt x="176" y="752"/>
                  </a:lnTo>
                  <a:cubicBezTo>
                    <a:pt x="176" y="752"/>
                    <a:pt x="226" y="702"/>
                    <a:pt x="301" y="677"/>
                  </a:cubicBezTo>
                  <a:cubicBezTo>
                    <a:pt x="377" y="627"/>
                    <a:pt x="477" y="577"/>
                    <a:pt x="577" y="527"/>
                  </a:cubicBezTo>
                  <a:cubicBezTo>
                    <a:pt x="652" y="477"/>
                    <a:pt x="752" y="427"/>
                    <a:pt x="828" y="401"/>
                  </a:cubicBezTo>
                  <a:cubicBezTo>
                    <a:pt x="903" y="351"/>
                    <a:pt x="953" y="351"/>
                    <a:pt x="953" y="351"/>
                  </a:cubicBez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0"/>
            <p:cNvSpPr/>
            <p:nvPr/>
          </p:nvSpPr>
          <p:spPr>
            <a:xfrm>
              <a:off x="6543496" y="1164312"/>
              <a:ext cx="105137" cy="67335"/>
            </a:xfrm>
            <a:custGeom>
              <a:avLst/>
              <a:gdLst/>
              <a:ahLst/>
              <a:cxnLst/>
              <a:rect l="l" t="t" r="r" b="b"/>
              <a:pathLst>
                <a:path w="979" h="627" extrusionOk="0">
                  <a:moveTo>
                    <a:pt x="853" y="0"/>
                  </a:moveTo>
                  <a:cubicBezTo>
                    <a:pt x="853" y="0"/>
                    <a:pt x="652" y="50"/>
                    <a:pt x="427" y="126"/>
                  </a:cubicBezTo>
                  <a:cubicBezTo>
                    <a:pt x="201" y="201"/>
                    <a:pt x="1" y="301"/>
                    <a:pt x="1" y="301"/>
                  </a:cubicBezTo>
                  <a:lnTo>
                    <a:pt x="126" y="627"/>
                  </a:lnTo>
                  <a:cubicBezTo>
                    <a:pt x="126" y="627"/>
                    <a:pt x="326" y="552"/>
                    <a:pt x="552" y="477"/>
                  </a:cubicBezTo>
                  <a:cubicBezTo>
                    <a:pt x="753" y="401"/>
                    <a:pt x="978" y="351"/>
                    <a:pt x="978" y="351"/>
                  </a:cubicBezTo>
                  <a:lnTo>
                    <a:pt x="8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0"/>
            <p:cNvSpPr/>
            <p:nvPr/>
          </p:nvSpPr>
          <p:spPr>
            <a:xfrm>
              <a:off x="6683429" y="1129302"/>
              <a:ext cx="102452" cy="59281"/>
            </a:xfrm>
            <a:custGeom>
              <a:avLst/>
              <a:gdLst/>
              <a:ahLst/>
              <a:cxnLst/>
              <a:rect l="l" t="t" r="r" b="b"/>
              <a:pathLst>
                <a:path w="954" h="552" extrusionOk="0">
                  <a:moveTo>
                    <a:pt x="878" y="1"/>
                  </a:moveTo>
                  <a:cubicBezTo>
                    <a:pt x="878" y="1"/>
                    <a:pt x="653" y="51"/>
                    <a:pt x="427" y="101"/>
                  </a:cubicBezTo>
                  <a:cubicBezTo>
                    <a:pt x="327" y="126"/>
                    <a:pt x="226" y="151"/>
                    <a:pt x="126" y="151"/>
                  </a:cubicBezTo>
                  <a:cubicBezTo>
                    <a:pt x="51" y="176"/>
                    <a:pt x="1" y="201"/>
                    <a:pt x="1" y="201"/>
                  </a:cubicBezTo>
                  <a:lnTo>
                    <a:pt x="76" y="552"/>
                  </a:lnTo>
                  <a:cubicBezTo>
                    <a:pt x="76" y="552"/>
                    <a:pt x="126" y="527"/>
                    <a:pt x="226" y="527"/>
                  </a:cubicBezTo>
                  <a:cubicBezTo>
                    <a:pt x="302" y="502"/>
                    <a:pt x="402" y="477"/>
                    <a:pt x="527" y="452"/>
                  </a:cubicBezTo>
                  <a:cubicBezTo>
                    <a:pt x="728" y="402"/>
                    <a:pt x="953" y="376"/>
                    <a:pt x="953" y="376"/>
                  </a:cubicBezTo>
                  <a:lnTo>
                    <a:pt x="8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0"/>
            <p:cNvSpPr/>
            <p:nvPr/>
          </p:nvSpPr>
          <p:spPr>
            <a:xfrm>
              <a:off x="6826154" y="1113193"/>
              <a:ext cx="99660" cy="48541"/>
            </a:xfrm>
            <a:custGeom>
              <a:avLst/>
              <a:gdLst/>
              <a:ahLst/>
              <a:cxnLst/>
              <a:rect l="l" t="t" r="r" b="b"/>
              <a:pathLst>
                <a:path w="928" h="452" extrusionOk="0">
                  <a:moveTo>
                    <a:pt x="903" y="0"/>
                  </a:moveTo>
                  <a:cubicBezTo>
                    <a:pt x="903" y="0"/>
                    <a:pt x="677" y="25"/>
                    <a:pt x="451" y="25"/>
                  </a:cubicBezTo>
                  <a:cubicBezTo>
                    <a:pt x="226" y="50"/>
                    <a:pt x="0" y="75"/>
                    <a:pt x="0" y="75"/>
                  </a:cubicBezTo>
                  <a:lnTo>
                    <a:pt x="50" y="451"/>
                  </a:lnTo>
                  <a:cubicBezTo>
                    <a:pt x="50" y="451"/>
                    <a:pt x="276" y="426"/>
                    <a:pt x="476" y="401"/>
                  </a:cubicBezTo>
                  <a:cubicBezTo>
                    <a:pt x="702" y="376"/>
                    <a:pt x="928" y="376"/>
                    <a:pt x="928" y="376"/>
                  </a:cubicBezTo>
                  <a:lnTo>
                    <a:pt x="9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0"/>
            <p:cNvSpPr/>
            <p:nvPr/>
          </p:nvSpPr>
          <p:spPr>
            <a:xfrm>
              <a:off x="6971456" y="1113193"/>
              <a:ext cx="99660" cy="40487"/>
            </a:xfrm>
            <a:custGeom>
              <a:avLst/>
              <a:gdLst/>
              <a:ahLst/>
              <a:cxnLst/>
              <a:rect l="l" t="t" r="r" b="b"/>
              <a:pathLst>
                <a:path w="928" h="377" extrusionOk="0">
                  <a:moveTo>
                    <a:pt x="1" y="0"/>
                  </a:moveTo>
                  <a:lnTo>
                    <a:pt x="1" y="351"/>
                  </a:lnTo>
                  <a:lnTo>
                    <a:pt x="452" y="351"/>
                  </a:lnTo>
                  <a:cubicBezTo>
                    <a:pt x="677" y="376"/>
                    <a:pt x="903" y="376"/>
                    <a:pt x="903" y="376"/>
                  </a:cubicBezTo>
                  <a:lnTo>
                    <a:pt x="9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0"/>
            <p:cNvSpPr/>
            <p:nvPr/>
          </p:nvSpPr>
          <p:spPr>
            <a:xfrm>
              <a:off x="7114074" y="1115878"/>
              <a:ext cx="99768" cy="48541"/>
            </a:xfrm>
            <a:custGeom>
              <a:avLst/>
              <a:gdLst/>
              <a:ahLst/>
              <a:cxnLst/>
              <a:rect l="l" t="t" r="r" b="b"/>
              <a:pathLst>
                <a:path w="929" h="452" extrusionOk="0">
                  <a:moveTo>
                    <a:pt x="26" y="0"/>
                  </a:moveTo>
                  <a:lnTo>
                    <a:pt x="1" y="376"/>
                  </a:lnTo>
                  <a:cubicBezTo>
                    <a:pt x="1" y="376"/>
                    <a:pt x="227" y="376"/>
                    <a:pt x="452" y="401"/>
                  </a:cubicBezTo>
                  <a:cubicBezTo>
                    <a:pt x="678" y="426"/>
                    <a:pt x="903" y="451"/>
                    <a:pt x="903" y="451"/>
                  </a:cubicBezTo>
                  <a:lnTo>
                    <a:pt x="928" y="100"/>
                  </a:lnTo>
                  <a:cubicBezTo>
                    <a:pt x="928" y="100"/>
                    <a:pt x="703" y="75"/>
                    <a:pt x="477" y="50"/>
                  </a:cubicBezTo>
                  <a:cubicBezTo>
                    <a:pt x="252" y="25"/>
                    <a:pt x="26" y="0"/>
                    <a:pt x="26" y="0"/>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0"/>
            <p:cNvSpPr/>
            <p:nvPr/>
          </p:nvSpPr>
          <p:spPr>
            <a:xfrm>
              <a:off x="7256799" y="1131986"/>
              <a:ext cx="102345" cy="56596"/>
            </a:xfrm>
            <a:custGeom>
              <a:avLst/>
              <a:gdLst/>
              <a:ahLst/>
              <a:cxnLst/>
              <a:rect l="l" t="t" r="r" b="b"/>
              <a:pathLst>
                <a:path w="953" h="527" extrusionOk="0">
                  <a:moveTo>
                    <a:pt x="50" y="1"/>
                  </a:moveTo>
                  <a:lnTo>
                    <a:pt x="0" y="377"/>
                  </a:lnTo>
                  <a:cubicBezTo>
                    <a:pt x="0" y="377"/>
                    <a:pt x="226" y="402"/>
                    <a:pt x="426" y="452"/>
                  </a:cubicBezTo>
                  <a:cubicBezTo>
                    <a:pt x="652" y="477"/>
                    <a:pt x="878" y="527"/>
                    <a:pt x="878" y="527"/>
                  </a:cubicBezTo>
                  <a:lnTo>
                    <a:pt x="953" y="176"/>
                  </a:lnTo>
                  <a:cubicBezTo>
                    <a:pt x="953" y="176"/>
                    <a:pt x="727" y="126"/>
                    <a:pt x="502" y="76"/>
                  </a:cubicBezTo>
                  <a:cubicBezTo>
                    <a:pt x="276" y="51"/>
                    <a:pt x="50" y="1"/>
                    <a:pt x="50" y="1"/>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0"/>
            <p:cNvSpPr/>
            <p:nvPr/>
          </p:nvSpPr>
          <p:spPr>
            <a:xfrm>
              <a:off x="7396731" y="1161627"/>
              <a:ext cx="102345" cy="64650"/>
            </a:xfrm>
            <a:custGeom>
              <a:avLst/>
              <a:gdLst/>
              <a:ahLst/>
              <a:cxnLst/>
              <a:rect l="l" t="t" r="r" b="b"/>
              <a:pathLst>
                <a:path w="953" h="602" extrusionOk="0">
                  <a:moveTo>
                    <a:pt x="76" y="0"/>
                  </a:moveTo>
                  <a:lnTo>
                    <a:pt x="1" y="351"/>
                  </a:lnTo>
                  <a:cubicBezTo>
                    <a:pt x="1" y="351"/>
                    <a:pt x="201" y="401"/>
                    <a:pt x="427" y="476"/>
                  </a:cubicBezTo>
                  <a:cubicBezTo>
                    <a:pt x="627" y="527"/>
                    <a:pt x="853" y="602"/>
                    <a:pt x="853" y="602"/>
                  </a:cubicBezTo>
                  <a:lnTo>
                    <a:pt x="953" y="251"/>
                  </a:lnTo>
                  <a:cubicBezTo>
                    <a:pt x="953" y="251"/>
                    <a:pt x="752" y="176"/>
                    <a:pt x="527" y="126"/>
                  </a:cubicBezTo>
                  <a:cubicBezTo>
                    <a:pt x="301" y="50"/>
                    <a:pt x="76" y="0"/>
                    <a:pt x="76" y="0"/>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0"/>
            <p:cNvSpPr/>
            <p:nvPr/>
          </p:nvSpPr>
          <p:spPr>
            <a:xfrm>
              <a:off x="7531294" y="1202006"/>
              <a:ext cx="105137" cy="72705"/>
            </a:xfrm>
            <a:custGeom>
              <a:avLst/>
              <a:gdLst/>
              <a:ahLst/>
              <a:cxnLst/>
              <a:rect l="l" t="t" r="r" b="b"/>
              <a:pathLst>
                <a:path w="979" h="677" extrusionOk="0">
                  <a:moveTo>
                    <a:pt x="126" y="0"/>
                  </a:moveTo>
                  <a:lnTo>
                    <a:pt x="1" y="351"/>
                  </a:lnTo>
                  <a:cubicBezTo>
                    <a:pt x="1" y="351"/>
                    <a:pt x="226" y="426"/>
                    <a:pt x="427" y="501"/>
                  </a:cubicBezTo>
                  <a:cubicBezTo>
                    <a:pt x="627" y="602"/>
                    <a:pt x="828" y="677"/>
                    <a:pt x="828" y="677"/>
                  </a:cubicBezTo>
                  <a:lnTo>
                    <a:pt x="978" y="351"/>
                  </a:lnTo>
                  <a:cubicBezTo>
                    <a:pt x="978" y="351"/>
                    <a:pt x="778" y="251"/>
                    <a:pt x="552" y="176"/>
                  </a:cubicBezTo>
                  <a:cubicBezTo>
                    <a:pt x="352" y="75"/>
                    <a:pt x="126" y="0"/>
                    <a:pt x="126" y="0"/>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0"/>
            <p:cNvSpPr/>
            <p:nvPr/>
          </p:nvSpPr>
          <p:spPr>
            <a:xfrm>
              <a:off x="7663172" y="1258495"/>
              <a:ext cx="105137" cy="78182"/>
            </a:xfrm>
            <a:custGeom>
              <a:avLst/>
              <a:gdLst/>
              <a:ahLst/>
              <a:cxnLst/>
              <a:rect l="l" t="t" r="r" b="b"/>
              <a:pathLst>
                <a:path w="979" h="728" extrusionOk="0">
                  <a:moveTo>
                    <a:pt x="151" y="1"/>
                  </a:moveTo>
                  <a:lnTo>
                    <a:pt x="1" y="326"/>
                  </a:lnTo>
                  <a:cubicBezTo>
                    <a:pt x="1" y="326"/>
                    <a:pt x="201" y="427"/>
                    <a:pt x="402" y="527"/>
                  </a:cubicBezTo>
                  <a:cubicBezTo>
                    <a:pt x="602" y="627"/>
                    <a:pt x="803" y="727"/>
                    <a:pt x="803" y="727"/>
                  </a:cubicBezTo>
                  <a:lnTo>
                    <a:pt x="978" y="402"/>
                  </a:lnTo>
                  <a:cubicBezTo>
                    <a:pt x="978" y="402"/>
                    <a:pt x="778" y="301"/>
                    <a:pt x="577" y="201"/>
                  </a:cubicBezTo>
                  <a:cubicBezTo>
                    <a:pt x="377" y="101"/>
                    <a:pt x="151" y="1"/>
                    <a:pt x="151" y="1"/>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0"/>
            <p:cNvSpPr/>
            <p:nvPr/>
          </p:nvSpPr>
          <p:spPr>
            <a:xfrm>
              <a:off x="7789681" y="1325830"/>
              <a:ext cx="102452" cy="86236"/>
            </a:xfrm>
            <a:custGeom>
              <a:avLst/>
              <a:gdLst/>
              <a:ahLst/>
              <a:cxnLst/>
              <a:rect l="l" t="t" r="r" b="b"/>
              <a:pathLst>
                <a:path w="954" h="803" extrusionOk="0">
                  <a:moveTo>
                    <a:pt x="176" y="0"/>
                  </a:moveTo>
                  <a:lnTo>
                    <a:pt x="1" y="326"/>
                  </a:lnTo>
                  <a:cubicBezTo>
                    <a:pt x="1" y="326"/>
                    <a:pt x="176" y="451"/>
                    <a:pt x="377" y="551"/>
                  </a:cubicBezTo>
                  <a:cubicBezTo>
                    <a:pt x="452" y="627"/>
                    <a:pt x="552" y="677"/>
                    <a:pt x="627" y="727"/>
                  </a:cubicBezTo>
                  <a:cubicBezTo>
                    <a:pt x="677" y="777"/>
                    <a:pt x="728" y="802"/>
                    <a:pt x="728" y="802"/>
                  </a:cubicBezTo>
                  <a:lnTo>
                    <a:pt x="953" y="526"/>
                  </a:lnTo>
                  <a:cubicBezTo>
                    <a:pt x="953" y="526"/>
                    <a:pt x="903" y="476"/>
                    <a:pt x="828" y="426"/>
                  </a:cubicBezTo>
                  <a:cubicBezTo>
                    <a:pt x="753" y="376"/>
                    <a:pt x="652" y="326"/>
                    <a:pt x="577" y="251"/>
                  </a:cubicBezTo>
                  <a:cubicBezTo>
                    <a:pt x="377" y="125"/>
                    <a:pt x="176" y="0"/>
                    <a:pt x="176" y="0"/>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0"/>
            <p:cNvSpPr/>
            <p:nvPr/>
          </p:nvSpPr>
          <p:spPr>
            <a:xfrm>
              <a:off x="7905450" y="1409274"/>
              <a:ext cx="99660" cy="94291"/>
            </a:xfrm>
            <a:custGeom>
              <a:avLst/>
              <a:gdLst/>
              <a:ahLst/>
              <a:cxnLst/>
              <a:rect l="l" t="t" r="r" b="b"/>
              <a:pathLst>
                <a:path w="928" h="878" extrusionOk="0">
                  <a:moveTo>
                    <a:pt x="226" y="0"/>
                  </a:moveTo>
                  <a:lnTo>
                    <a:pt x="0" y="301"/>
                  </a:lnTo>
                  <a:lnTo>
                    <a:pt x="677" y="877"/>
                  </a:lnTo>
                  <a:lnTo>
                    <a:pt x="928" y="602"/>
                  </a:lnTo>
                  <a:lnTo>
                    <a:pt x="226" y="0"/>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0"/>
            <p:cNvSpPr/>
            <p:nvPr/>
          </p:nvSpPr>
          <p:spPr>
            <a:xfrm>
              <a:off x="8010373" y="1508827"/>
              <a:ext cx="94398" cy="96975"/>
            </a:xfrm>
            <a:custGeom>
              <a:avLst/>
              <a:gdLst/>
              <a:ahLst/>
              <a:cxnLst/>
              <a:rect l="l" t="t" r="r" b="b"/>
              <a:pathLst>
                <a:path w="879" h="903" extrusionOk="0">
                  <a:moveTo>
                    <a:pt x="252" y="0"/>
                  </a:moveTo>
                  <a:lnTo>
                    <a:pt x="1" y="251"/>
                  </a:lnTo>
                  <a:lnTo>
                    <a:pt x="602" y="903"/>
                  </a:lnTo>
                  <a:lnTo>
                    <a:pt x="878" y="677"/>
                  </a:lnTo>
                  <a:lnTo>
                    <a:pt x="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0"/>
            <p:cNvSpPr/>
            <p:nvPr/>
          </p:nvSpPr>
          <p:spPr>
            <a:xfrm>
              <a:off x="8101979" y="1619119"/>
              <a:ext cx="88921" cy="102452"/>
            </a:xfrm>
            <a:custGeom>
              <a:avLst/>
              <a:gdLst/>
              <a:ahLst/>
              <a:cxnLst/>
              <a:rect l="l" t="t" r="r" b="b"/>
              <a:pathLst>
                <a:path w="828" h="954" extrusionOk="0">
                  <a:moveTo>
                    <a:pt x="301" y="1"/>
                  </a:moveTo>
                  <a:lnTo>
                    <a:pt x="0" y="227"/>
                  </a:lnTo>
                  <a:cubicBezTo>
                    <a:pt x="0" y="227"/>
                    <a:pt x="150" y="402"/>
                    <a:pt x="276" y="577"/>
                  </a:cubicBezTo>
                  <a:cubicBezTo>
                    <a:pt x="401" y="753"/>
                    <a:pt x="526" y="953"/>
                    <a:pt x="526" y="953"/>
                  </a:cubicBezTo>
                  <a:lnTo>
                    <a:pt x="827" y="753"/>
                  </a:lnTo>
                  <a:cubicBezTo>
                    <a:pt x="827" y="753"/>
                    <a:pt x="702" y="552"/>
                    <a:pt x="576" y="352"/>
                  </a:cubicBezTo>
                  <a:cubicBezTo>
                    <a:pt x="451" y="176"/>
                    <a:pt x="301"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0"/>
            <p:cNvSpPr/>
            <p:nvPr/>
          </p:nvSpPr>
          <p:spPr>
            <a:xfrm>
              <a:off x="8182631" y="1740258"/>
              <a:ext cx="80867" cy="102452"/>
            </a:xfrm>
            <a:custGeom>
              <a:avLst/>
              <a:gdLst/>
              <a:ahLst/>
              <a:cxnLst/>
              <a:rect l="l" t="t" r="r" b="b"/>
              <a:pathLst>
                <a:path w="753" h="954" extrusionOk="0">
                  <a:moveTo>
                    <a:pt x="302" y="1"/>
                  </a:moveTo>
                  <a:lnTo>
                    <a:pt x="1" y="176"/>
                  </a:lnTo>
                  <a:lnTo>
                    <a:pt x="427" y="953"/>
                  </a:lnTo>
                  <a:lnTo>
                    <a:pt x="753" y="803"/>
                  </a:lnTo>
                  <a:lnTo>
                    <a:pt x="3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0"/>
            <p:cNvSpPr/>
            <p:nvPr/>
          </p:nvSpPr>
          <p:spPr>
            <a:xfrm>
              <a:off x="8247281" y="1869451"/>
              <a:ext cx="72812" cy="105137"/>
            </a:xfrm>
            <a:custGeom>
              <a:avLst/>
              <a:gdLst/>
              <a:ahLst/>
              <a:cxnLst/>
              <a:rect l="l" t="t" r="r" b="b"/>
              <a:pathLst>
                <a:path w="678" h="979" extrusionOk="0">
                  <a:moveTo>
                    <a:pt x="326" y="1"/>
                  </a:moveTo>
                  <a:lnTo>
                    <a:pt x="0" y="151"/>
                  </a:lnTo>
                  <a:cubicBezTo>
                    <a:pt x="0" y="151"/>
                    <a:pt x="25" y="201"/>
                    <a:pt x="51" y="276"/>
                  </a:cubicBezTo>
                  <a:cubicBezTo>
                    <a:pt x="101" y="352"/>
                    <a:pt x="126" y="452"/>
                    <a:pt x="176" y="552"/>
                  </a:cubicBezTo>
                  <a:lnTo>
                    <a:pt x="326" y="978"/>
                  </a:lnTo>
                  <a:lnTo>
                    <a:pt x="677" y="853"/>
                  </a:lnTo>
                  <a:cubicBezTo>
                    <a:pt x="677" y="853"/>
                    <a:pt x="602" y="627"/>
                    <a:pt x="502" y="427"/>
                  </a:cubicBezTo>
                  <a:cubicBezTo>
                    <a:pt x="477" y="327"/>
                    <a:pt x="426" y="201"/>
                    <a:pt x="401" y="126"/>
                  </a:cubicBezTo>
                  <a:cubicBezTo>
                    <a:pt x="351" y="51"/>
                    <a:pt x="326" y="1"/>
                    <a:pt x="3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0"/>
            <p:cNvSpPr/>
            <p:nvPr/>
          </p:nvSpPr>
          <p:spPr>
            <a:xfrm>
              <a:off x="8298400" y="2006698"/>
              <a:ext cx="64758" cy="102452"/>
            </a:xfrm>
            <a:custGeom>
              <a:avLst/>
              <a:gdLst/>
              <a:ahLst/>
              <a:cxnLst/>
              <a:rect l="l" t="t" r="r" b="b"/>
              <a:pathLst>
                <a:path w="603" h="954" extrusionOk="0">
                  <a:moveTo>
                    <a:pt x="351" y="1"/>
                  </a:moveTo>
                  <a:lnTo>
                    <a:pt x="1" y="101"/>
                  </a:lnTo>
                  <a:cubicBezTo>
                    <a:pt x="1" y="101"/>
                    <a:pt x="51" y="327"/>
                    <a:pt x="126" y="527"/>
                  </a:cubicBezTo>
                  <a:cubicBezTo>
                    <a:pt x="151" y="628"/>
                    <a:pt x="201" y="753"/>
                    <a:pt x="226" y="828"/>
                  </a:cubicBezTo>
                  <a:cubicBezTo>
                    <a:pt x="251" y="903"/>
                    <a:pt x="251" y="953"/>
                    <a:pt x="251" y="953"/>
                  </a:cubicBezTo>
                  <a:lnTo>
                    <a:pt x="602" y="878"/>
                  </a:lnTo>
                  <a:cubicBezTo>
                    <a:pt x="602" y="878"/>
                    <a:pt x="602" y="803"/>
                    <a:pt x="577" y="728"/>
                  </a:cubicBezTo>
                  <a:cubicBezTo>
                    <a:pt x="552" y="653"/>
                    <a:pt x="502" y="527"/>
                    <a:pt x="477" y="427"/>
                  </a:cubicBezTo>
                  <a:cubicBezTo>
                    <a:pt x="402" y="202"/>
                    <a:pt x="351"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0"/>
            <p:cNvSpPr/>
            <p:nvPr/>
          </p:nvSpPr>
          <p:spPr>
            <a:xfrm>
              <a:off x="8336095" y="2146738"/>
              <a:ext cx="56596" cy="102345"/>
            </a:xfrm>
            <a:custGeom>
              <a:avLst/>
              <a:gdLst/>
              <a:ahLst/>
              <a:cxnLst/>
              <a:rect l="l" t="t" r="r" b="b"/>
              <a:pathLst>
                <a:path w="527" h="953" extrusionOk="0">
                  <a:moveTo>
                    <a:pt x="351" y="0"/>
                  </a:moveTo>
                  <a:lnTo>
                    <a:pt x="0" y="75"/>
                  </a:lnTo>
                  <a:cubicBezTo>
                    <a:pt x="0" y="75"/>
                    <a:pt x="51" y="301"/>
                    <a:pt x="101" y="527"/>
                  </a:cubicBezTo>
                  <a:cubicBezTo>
                    <a:pt x="151" y="727"/>
                    <a:pt x="176" y="953"/>
                    <a:pt x="176" y="953"/>
                  </a:cubicBezTo>
                  <a:lnTo>
                    <a:pt x="527" y="903"/>
                  </a:lnTo>
                  <a:cubicBezTo>
                    <a:pt x="527" y="903"/>
                    <a:pt x="502" y="677"/>
                    <a:pt x="452" y="451"/>
                  </a:cubicBezTo>
                  <a:cubicBezTo>
                    <a:pt x="401" y="226"/>
                    <a:pt x="351" y="0"/>
                    <a:pt x="3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0"/>
            <p:cNvSpPr/>
            <p:nvPr/>
          </p:nvSpPr>
          <p:spPr>
            <a:xfrm>
              <a:off x="8363051" y="2289355"/>
              <a:ext cx="51226" cy="102345"/>
            </a:xfrm>
            <a:custGeom>
              <a:avLst/>
              <a:gdLst/>
              <a:ahLst/>
              <a:cxnLst/>
              <a:rect l="l" t="t" r="r" b="b"/>
              <a:pathLst>
                <a:path w="477" h="953" extrusionOk="0">
                  <a:moveTo>
                    <a:pt x="351" y="1"/>
                  </a:moveTo>
                  <a:lnTo>
                    <a:pt x="0" y="51"/>
                  </a:lnTo>
                  <a:cubicBezTo>
                    <a:pt x="0" y="51"/>
                    <a:pt x="0" y="101"/>
                    <a:pt x="25" y="201"/>
                  </a:cubicBezTo>
                  <a:cubicBezTo>
                    <a:pt x="25" y="276"/>
                    <a:pt x="50" y="377"/>
                    <a:pt x="50" y="502"/>
                  </a:cubicBezTo>
                  <a:cubicBezTo>
                    <a:pt x="75" y="727"/>
                    <a:pt x="100" y="953"/>
                    <a:pt x="100" y="953"/>
                  </a:cubicBezTo>
                  <a:lnTo>
                    <a:pt x="476" y="903"/>
                  </a:lnTo>
                  <a:cubicBezTo>
                    <a:pt x="476" y="903"/>
                    <a:pt x="451" y="677"/>
                    <a:pt x="426" y="452"/>
                  </a:cubicBezTo>
                  <a:cubicBezTo>
                    <a:pt x="401" y="326"/>
                    <a:pt x="401" y="226"/>
                    <a:pt x="376" y="151"/>
                  </a:cubicBezTo>
                  <a:cubicBezTo>
                    <a:pt x="376" y="51"/>
                    <a:pt x="351"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0"/>
            <p:cNvSpPr/>
            <p:nvPr/>
          </p:nvSpPr>
          <p:spPr>
            <a:xfrm>
              <a:off x="8379160" y="2434657"/>
              <a:ext cx="43172" cy="97083"/>
            </a:xfrm>
            <a:custGeom>
              <a:avLst/>
              <a:gdLst/>
              <a:ahLst/>
              <a:cxnLst/>
              <a:rect l="l" t="t" r="r" b="b"/>
              <a:pathLst>
                <a:path w="402" h="904" extrusionOk="0">
                  <a:moveTo>
                    <a:pt x="351" y="1"/>
                  </a:moveTo>
                  <a:lnTo>
                    <a:pt x="0" y="26"/>
                  </a:lnTo>
                  <a:cubicBezTo>
                    <a:pt x="0" y="26"/>
                    <a:pt x="0" y="76"/>
                    <a:pt x="0" y="151"/>
                  </a:cubicBezTo>
                  <a:cubicBezTo>
                    <a:pt x="0" y="252"/>
                    <a:pt x="26" y="352"/>
                    <a:pt x="26" y="477"/>
                  </a:cubicBezTo>
                  <a:cubicBezTo>
                    <a:pt x="26" y="703"/>
                    <a:pt x="51" y="903"/>
                    <a:pt x="51" y="903"/>
                  </a:cubicBezTo>
                  <a:lnTo>
                    <a:pt x="401" y="903"/>
                  </a:lnTo>
                  <a:cubicBezTo>
                    <a:pt x="401" y="903"/>
                    <a:pt x="401" y="678"/>
                    <a:pt x="376" y="452"/>
                  </a:cubicBezTo>
                  <a:cubicBezTo>
                    <a:pt x="376" y="327"/>
                    <a:pt x="376" y="227"/>
                    <a:pt x="376" y="126"/>
                  </a:cubicBezTo>
                  <a:cubicBezTo>
                    <a:pt x="376" y="51"/>
                    <a:pt x="351"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0"/>
            <p:cNvSpPr/>
            <p:nvPr/>
          </p:nvSpPr>
          <p:spPr>
            <a:xfrm>
              <a:off x="5822140" y="1231539"/>
              <a:ext cx="2468309" cy="2468309"/>
            </a:xfrm>
            <a:custGeom>
              <a:avLst/>
              <a:gdLst/>
              <a:ahLst/>
              <a:cxnLst/>
              <a:rect l="l" t="t" r="r" b="b"/>
              <a:pathLst>
                <a:path w="22984" h="22984" extrusionOk="0">
                  <a:moveTo>
                    <a:pt x="11480" y="1"/>
                  </a:moveTo>
                  <a:cubicBezTo>
                    <a:pt x="5139" y="1"/>
                    <a:pt x="1" y="5139"/>
                    <a:pt x="1" y="11505"/>
                  </a:cubicBezTo>
                  <a:cubicBezTo>
                    <a:pt x="1" y="17846"/>
                    <a:pt x="5139" y="22983"/>
                    <a:pt x="11480" y="22983"/>
                  </a:cubicBezTo>
                  <a:cubicBezTo>
                    <a:pt x="17846" y="22983"/>
                    <a:pt x="22983" y="17846"/>
                    <a:pt x="22983" y="11505"/>
                  </a:cubicBezTo>
                  <a:cubicBezTo>
                    <a:pt x="22983" y="5139"/>
                    <a:pt x="17846" y="1"/>
                    <a:pt x="11480" y="1"/>
                  </a:cubicBezTo>
                  <a:close/>
                </a:path>
              </a:pathLst>
            </a:custGeom>
            <a:solidFill>
              <a:srgbClr val="C5D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0"/>
            <p:cNvSpPr/>
            <p:nvPr/>
          </p:nvSpPr>
          <p:spPr>
            <a:xfrm>
              <a:off x="5822140" y="1231539"/>
              <a:ext cx="2468309" cy="2468309"/>
            </a:xfrm>
            <a:custGeom>
              <a:avLst/>
              <a:gdLst/>
              <a:ahLst/>
              <a:cxnLst/>
              <a:rect l="l" t="t" r="r" b="b"/>
              <a:pathLst>
                <a:path w="22984" h="22984" extrusionOk="0">
                  <a:moveTo>
                    <a:pt x="11480" y="1"/>
                  </a:moveTo>
                  <a:cubicBezTo>
                    <a:pt x="5139" y="1"/>
                    <a:pt x="1" y="5139"/>
                    <a:pt x="1" y="11505"/>
                  </a:cubicBezTo>
                  <a:cubicBezTo>
                    <a:pt x="1" y="17846"/>
                    <a:pt x="5139" y="22983"/>
                    <a:pt x="11480" y="22983"/>
                  </a:cubicBezTo>
                  <a:cubicBezTo>
                    <a:pt x="17846" y="22983"/>
                    <a:pt x="22983" y="17846"/>
                    <a:pt x="22983" y="11505"/>
                  </a:cubicBezTo>
                  <a:cubicBezTo>
                    <a:pt x="22983" y="5139"/>
                    <a:pt x="17846" y="1"/>
                    <a:pt x="114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0"/>
            <p:cNvSpPr/>
            <p:nvPr/>
          </p:nvSpPr>
          <p:spPr>
            <a:xfrm>
              <a:off x="7054900" y="1013533"/>
              <a:ext cx="1079402" cy="1496622"/>
            </a:xfrm>
            <a:custGeom>
              <a:avLst/>
              <a:gdLst/>
              <a:ahLst/>
              <a:cxnLst/>
              <a:rect l="l" t="t" r="r" b="b"/>
              <a:pathLst>
                <a:path w="10051" h="13936" extrusionOk="0">
                  <a:moveTo>
                    <a:pt x="1" y="1"/>
                  </a:moveTo>
                  <a:lnTo>
                    <a:pt x="1" y="13936"/>
                  </a:lnTo>
                  <a:lnTo>
                    <a:pt x="10051" y="4287"/>
                  </a:lnTo>
                  <a:cubicBezTo>
                    <a:pt x="7519" y="1655"/>
                    <a:pt x="396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0"/>
            <p:cNvSpPr/>
            <p:nvPr/>
          </p:nvSpPr>
          <p:spPr>
            <a:xfrm>
              <a:off x="7054900" y="2510047"/>
              <a:ext cx="1528947" cy="716093"/>
            </a:xfrm>
            <a:custGeom>
              <a:avLst/>
              <a:gdLst/>
              <a:ahLst/>
              <a:cxnLst/>
              <a:rect l="l" t="t" r="r" b="b"/>
              <a:pathLst>
                <a:path w="14237" h="6668" extrusionOk="0">
                  <a:moveTo>
                    <a:pt x="1" y="1"/>
                  </a:moveTo>
                  <a:lnTo>
                    <a:pt x="12357" y="6667"/>
                  </a:lnTo>
                  <a:cubicBezTo>
                    <a:pt x="13409" y="4838"/>
                    <a:pt x="14086" y="2758"/>
                    <a:pt x="14236" y="502"/>
                  </a:cubicBez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0"/>
            <p:cNvSpPr/>
            <p:nvPr/>
          </p:nvSpPr>
          <p:spPr>
            <a:xfrm>
              <a:off x="5539589" y="2316311"/>
              <a:ext cx="1515416" cy="1561165"/>
            </a:xfrm>
            <a:custGeom>
              <a:avLst/>
              <a:gdLst/>
              <a:ahLst/>
              <a:cxnLst/>
              <a:rect l="l" t="t" r="r" b="b"/>
              <a:pathLst>
                <a:path w="14111" h="14537" extrusionOk="0">
                  <a:moveTo>
                    <a:pt x="50" y="0"/>
                  </a:moveTo>
                  <a:cubicBezTo>
                    <a:pt x="25" y="426"/>
                    <a:pt x="0" y="852"/>
                    <a:pt x="0" y="1278"/>
                  </a:cubicBezTo>
                  <a:cubicBezTo>
                    <a:pt x="0" y="7369"/>
                    <a:pt x="3860" y="12532"/>
                    <a:pt x="9248" y="14537"/>
                  </a:cubicBezTo>
                  <a:lnTo>
                    <a:pt x="14111" y="1780"/>
                  </a:lnTo>
                  <a:lnTo>
                    <a:pt x="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0"/>
            <p:cNvSpPr/>
            <p:nvPr/>
          </p:nvSpPr>
          <p:spPr>
            <a:xfrm>
              <a:off x="5604132" y="841275"/>
              <a:ext cx="1450873" cy="1666195"/>
            </a:xfrm>
            <a:custGeom>
              <a:avLst/>
              <a:gdLst/>
              <a:ahLst/>
              <a:cxnLst/>
              <a:rect l="l" t="t" r="r" b="b"/>
              <a:pathLst>
                <a:path w="13510" h="15515" extrusionOk="0">
                  <a:moveTo>
                    <a:pt x="4988" y="1"/>
                  </a:moveTo>
                  <a:cubicBezTo>
                    <a:pt x="3058" y="1104"/>
                    <a:pt x="1379" y="2557"/>
                    <a:pt x="1" y="4287"/>
                  </a:cubicBezTo>
                  <a:lnTo>
                    <a:pt x="13510" y="15515"/>
                  </a:lnTo>
                  <a:lnTo>
                    <a:pt x="49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0"/>
            <p:cNvSpPr/>
            <p:nvPr/>
          </p:nvSpPr>
          <p:spPr>
            <a:xfrm>
              <a:off x="5628403" y="1891037"/>
              <a:ext cx="183104" cy="183104"/>
            </a:xfrm>
            <a:custGeom>
              <a:avLst/>
              <a:gdLst/>
              <a:ahLst/>
              <a:cxnLst/>
              <a:rect l="l" t="t" r="r" b="b"/>
              <a:pathLst>
                <a:path w="1705" h="1705" extrusionOk="0">
                  <a:moveTo>
                    <a:pt x="276" y="0"/>
                  </a:moveTo>
                  <a:lnTo>
                    <a:pt x="0" y="301"/>
                  </a:lnTo>
                  <a:lnTo>
                    <a:pt x="1429" y="1705"/>
                  </a:lnTo>
                  <a:lnTo>
                    <a:pt x="1705" y="1404"/>
                  </a:lnTo>
                  <a:lnTo>
                    <a:pt x="2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0"/>
            <p:cNvSpPr/>
            <p:nvPr/>
          </p:nvSpPr>
          <p:spPr>
            <a:xfrm>
              <a:off x="5628403" y="1891037"/>
              <a:ext cx="183104" cy="180419"/>
            </a:xfrm>
            <a:custGeom>
              <a:avLst/>
              <a:gdLst/>
              <a:ahLst/>
              <a:cxnLst/>
              <a:rect l="l" t="t" r="r" b="b"/>
              <a:pathLst>
                <a:path w="1705" h="1680" extrusionOk="0">
                  <a:moveTo>
                    <a:pt x="1404" y="0"/>
                  </a:moveTo>
                  <a:lnTo>
                    <a:pt x="0" y="1404"/>
                  </a:lnTo>
                  <a:lnTo>
                    <a:pt x="301" y="1680"/>
                  </a:lnTo>
                  <a:lnTo>
                    <a:pt x="1705" y="276"/>
                  </a:lnTo>
                  <a:lnTo>
                    <a:pt x="14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0"/>
            <p:cNvSpPr/>
            <p:nvPr/>
          </p:nvSpPr>
          <p:spPr>
            <a:xfrm>
              <a:off x="7412840" y="3244826"/>
              <a:ext cx="185896" cy="183212"/>
            </a:xfrm>
            <a:custGeom>
              <a:avLst/>
              <a:gdLst/>
              <a:ahLst/>
              <a:cxnLst/>
              <a:rect l="l" t="t" r="r" b="b"/>
              <a:pathLst>
                <a:path w="1731" h="1706" extrusionOk="0">
                  <a:moveTo>
                    <a:pt x="302" y="1"/>
                  </a:moveTo>
                  <a:lnTo>
                    <a:pt x="1" y="302"/>
                  </a:lnTo>
                  <a:lnTo>
                    <a:pt x="1430" y="1705"/>
                  </a:lnTo>
                  <a:lnTo>
                    <a:pt x="1730" y="1404"/>
                  </a:lnTo>
                  <a:lnTo>
                    <a:pt x="3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0"/>
            <p:cNvSpPr/>
            <p:nvPr/>
          </p:nvSpPr>
          <p:spPr>
            <a:xfrm>
              <a:off x="7415632" y="3244826"/>
              <a:ext cx="180419" cy="183212"/>
            </a:xfrm>
            <a:custGeom>
              <a:avLst/>
              <a:gdLst/>
              <a:ahLst/>
              <a:cxnLst/>
              <a:rect l="l" t="t" r="r" b="b"/>
              <a:pathLst>
                <a:path w="1680" h="1706" extrusionOk="0">
                  <a:moveTo>
                    <a:pt x="1404" y="1"/>
                  </a:moveTo>
                  <a:lnTo>
                    <a:pt x="0" y="1404"/>
                  </a:lnTo>
                  <a:lnTo>
                    <a:pt x="276" y="1705"/>
                  </a:lnTo>
                  <a:lnTo>
                    <a:pt x="1679" y="302"/>
                  </a:lnTo>
                  <a:lnTo>
                    <a:pt x="1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0"/>
            <p:cNvSpPr/>
            <p:nvPr/>
          </p:nvSpPr>
          <p:spPr>
            <a:xfrm>
              <a:off x="8357574" y="1594955"/>
              <a:ext cx="212745" cy="212745"/>
            </a:xfrm>
            <a:custGeom>
              <a:avLst/>
              <a:gdLst/>
              <a:ahLst/>
              <a:cxnLst/>
              <a:rect l="l" t="t" r="r" b="b"/>
              <a:pathLst>
                <a:path w="1981" h="1981" extrusionOk="0">
                  <a:moveTo>
                    <a:pt x="978" y="401"/>
                  </a:moveTo>
                  <a:cubicBezTo>
                    <a:pt x="1304" y="401"/>
                    <a:pt x="1580" y="677"/>
                    <a:pt x="1580" y="978"/>
                  </a:cubicBezTo>
                  <a:cubicBezTo>
                    <a:pt x="1580" y="1304"/>
                    <a:pt x="1304" y="1579"/>
                    <a:pt x="978" y="1579"/>
                  </a:cubicBezTo>
                  <a:cubicBezTo>
                    <a:pt x="678" y="1579"/>
                    <a:pt x="402" y="1304"/>
                    <a:pt x="402" y="978"/>
                  </a:cubicBezTo>
                  <a:cubicBezTo>
                    <a:pt x="402" y="677"/>
                    <a:pt x="678" y="401"/>
                    <a:pt x="978" y="401"/>
                  </a:cubicBezTo>
                  <a:close/>
                  <a:moveTo>
                    <a:pt x="978" y="0"/>
                  </a:moveTo>
                  <a:cubicBezTo>
                    <a:pt x="452" y="0"/>
                    <a:pt x="1" y="452"/>
                    <a:pt x="1" y="978"/>
                  </a:cubicBezTo>
                  <a:cubicBezTo>
                    <a:pt x="1" y="1529"/>
                    <a:pt x="452" y="1980"/>
                    <a:pt x="978" y="1980"/>
                  </a:cubicBezTo>
                  <a:cubicBezTo>
                    <a:pt x="1530" y="1980"/>
                    <a:pt x="1981" y="1529"/>
                    <a:pt x="1981" y="978"/>
                  </a:cubicBezTo>
                  <a:cubicBezTo>
                    <a:pt x="1981" y="452"/>
                    <a:pt x="1530" y="0"/>
                    <a:pt x="978" y="0"/>
                  </a:cubicBezTo>
                  <a:close/>
                </a:path>
              </a:pathLst>
            </a:custGeom>
            <a:solidFill>
              <a:srgbClr val="CB6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0"/>
            <p:cNvSpPr/>
            <p:nvPr/>
          </p:nvSpPr>
          <p:spPr>
            <a:xfrm>
              <a:off x="6680744" y="2722684"/>
              <a:ext cx="1555903" cy="1246290"/>
            </a:xfrm>
            <a:custGeom>
              <a:avLst/>
              <a:gdLst/>
              <a:ahLst/>
              <a:cxnLst/>
              <a:rect l="l" t="t" r="r" b="b"/>
              <a:pathLst>
                <a:path w="14488" h="11605" extrusionOk="0">
                  <a:moveTo>
                    <a:pt x="4362" y="577"/>
                  </a:moveTo>
                  <a:lnTo>
                    <a:pt x="13911" y="5765"/>
                  </a:lnTo>
                  <a:cubicBezTo>
                    <a:pt x="11856" y="9124"/>
                    <a:pt x="8171" y="11204"/>
                    <a:pt x="4262" y="11204"/>
                  </a:cubicBezTo>
                  <a:cubicBezTo>
                    <a:pt x="2983" y="11204"/>
                    <a:pt x="1730" y="11003"/>
                    <a:pt x="527" y="10577"/>
                  </a:cubicBezTo>
                  <a:lnTo>
                    <a:pt x="4362" y="577"/>
                  </a:lnTo>
                  <a:close/>
                  <a:moveTo>
                    <a:pt x="4136" y="1"/>
                  </a:moveTo>
                  <a:lnTo>
                    <a:pt x="1" y="10828"/>
                  </a:lnTo>
                  <a:lnTo>
                    <a:pt x="201" y="10903"/>
                  </a:lnTo>
                  <a:cubicBezTo>
                    <a:pt x="1505" y="11379"/>
                    <a:pt x="2858" y="11605"/>
                    <a:pt x="4262" y="11605"/>
                  </a:cubicBezTo>
                  <a:cubicBezTo>
                    <a:pt x="8397" y="11605"/>
                    <a:pt x="12282" y="9374"/>
                    <a:pt x="14362" y="5790"/>
                  </a:cubicBezTo>
                  <a:lnTo>
                    <a:pt x="14487" y="5615"/>
                  </a:lnTo>
                  <a:lnTo>
                    <a:pt x="41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0"/>
            <p:cNvSpPr/>
            <p:nvPr/>
          </p:nvSpPr>
          <p:spPr>
            <a:xfrm>
              <a:off x="5353800" y="2297410"/>
              <a:ext cx="51334" cy="148202"/>
            </a:xfrm>
            <a:custGeom>
              <a:avLst/>
              <a:gdLst/>
              <a:ahLst/>
              <a:cxnLst/>
              <a:rect l="l" t="t" r="r" b="b"/>
              <a:pathLst>
                <a:path w="478" h="1380" extrusionOk="0">
                  <a:moveTo>
                    <a:pt x="126" y="1"/>
                  </a:moveTo>
                  <a:cubicBezTo>
                    <a:pt x="126" y="1"/>
                    <a:pt x="101" y="76"/>
                    <a:pt x="76" y="201"/>
                  </a:cubicBezTo>
                  <a:cubicBezTo>
                    <a:pt x="76" y="327"/>
                    <a:pt x="51" y="502"/>
                    <a:pt x="51" y="677"/>
                  </a:cubicBezTo>
                  <a:cubicBezTo>
                    <a:pt x="26" y="853"/>
                    <a:pt x="26" y="1028"/>
                    <a:pt x="26" y="1154"/>
                  </a:cubicBezTo>
                  <a:cubicBezTo>
                    <a:pt x="26" y="1279"/>
                    <a:pt x="1" y="1354"/>
                    <a:pt x="1" y="1354"/>
                  </a:cubicBezTo>
                  <a:lnTo>
                    <a:pt x="377" y="1379"/>
                  </a:lnTo>
                  <a:cubicBezTo>
                    <a:pt x="377" y="1379"/>
                    <a:pt x="377" y="1279"/>
                    <a:pt x="377" y="1154"/>
                  </a:cubicBezTo>
                  <a:cubicBezTo>
                    <a:pt x="377" y="1028"/>
                    <a:pt x="402" y="878"/>
                    <a:pt x="402" y="703"/>
                  </a:cubicBezTo>
                  <a:cubicBezTo>
                    <a:pt x="427" y="552"/>
                    <a:pt x="427" y="377"/>
                    <a:pt x="452" y="251"/>
                  </a:cubicBezTo>
                  <a:cubicBezTo>
                    <a:pt x="477" y="126"/>
                    <a:pt x="477" y="51"/>
                    <a:pt x="477" y="51"/>
                  </a:cubicBezTo>
                  <a:lnTo>
                    <a:pt x="1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0"/>
            <p:cNvSpPr/>
            <p:nvPr/>
          </p:nvSpPr>
          <p:spPr>
            <a:xfrm>
              <a:off x="5356485" y="2515416"/>
              <a:ext cx="48649" cy="145517"/>
            </a:xfrm>
            <a:custGeom>
              <a:avLst/>
              <a:gdLst/>
              <a:ahLst/>
              <a:cxnLst/>
              <a:rect l="l" t="t" r="r" b="b"/>
              <a:pathLst>
                <a:path w="453" h="1355" extrusionOk="0">
                  <a:moveTo>
                    <a:pt x="1" y="1"/>
                  </a:moveTo>
                  <a:cubicBezTo>
                    <a:pt x="1" y="1"/>
                    <a:pt x="1" y="352"/>
                    <a:pt x="26" y="678"/>
                  </a:cubicBezTo>
                  <a:cubicBezTo>
                    <a:pt x="51" y="1028"/>
                    <a:pt x="76" y="1354"/>
                    <a:pt x="76" y="1354"/>
                  </a:cubicBezTo>
                  <a:lnTo>
                    <a:pt x="452" y="1329"/>
                  </a:lnTo>
                  <a:cubicBezTo>
                    <a:pt x="452" y="1329"/>
                    <a:pt x="427" y="978"/>
                    <a:pt x="377" y="652"/>
                  </a:cubicBezTo>
                  <a:cubicBezTo>
                    <a:pt x="352" y="327"/>
                    <a:pt x="352" y="1"/>
                    <a:pt x="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0"/>
            <p:cNvSpPr/>
            <p:nvPr/>
          </p:nvSpPr>
          <p:spPr>
            <a:xfrm>
              <a:off x="5375386" y="2725369"/>
              <a:ext cx="67335" cy="150886"/>
            </a:xfrm>
            <a:custGeom>
              <a:avLst/>
              <a:gdLst/>
              <a:ahLst/>
              <a:cxnLst/>
              <a:rect l="l" t="t" r="r" b="b"/>
              <a:pathLst>
                <a:path w="627" h="1405" extrusionOk="0">
                  <a:moveTo>
                    <a:pt x="351" y="1"/>
                  </a:moveTo>
                  <a:lnTo>
                    <a:pt x="0" y="76"/>
                  </a:lnTo>
                  <a:cubicBezTo>
                    <a:pt x="0" y="76"/>
                    <a:pt x="0" y="151"/>
                    <a:pt x="25" y="276"/>
                  </a:cubicBezTo>
                  <a:cubicBezTo>
                    <a:pt x="51" y="402"/>
                    <a:pt x="101" y="577"/>
                    <a:pt x="126" y="753"/>
                  </a:cubicBezTo>
                  <a:cubicBezTo>
                    <a:pt x="151" y="903"/>
                    <a:pt x="201" y="1078"/>
                    <a:pt x="226" y="1204"/>
                  </a:cubicBezTo>
                  <a:cubicBezTo>
                    <a:pt x="226" y="1329"/>
                    <a:pt x="276" y="1404"/>
                    <a:pt x="276" y="1404"/>
                  </a:cubicBezTo>
                  <a:lnTo>
                    <a:pt x="627" y="1329"/>
                  </a:lnTo>
                  <a:cubicBezTo>
                    <a:pt x="627" y="1329"/>
                    <a:pt x="602" y="1254"/>
                    <a:pt x="577" y="1129"/>
                  </a:cubicBezTo>
                  <a:cubicBezTo>
                    <a:pt x="552" y="1003"/>
                    <a:pt x="502" y="828"/>
                    <a:pt x="477" y="677"/>
                  </a:cubicBezTo>
                  <a:cubicBezTo>
                    <a:pt x="452" y="502"/>
                    <a:pt x="426" y="352"/>
                    <a:pt x="401" y="226"/>
                  </a:cubicBezTo>
                  <a:cubicBezTo>
                    <a:pt x="376" y="101"/>
                    <a:pt x="351"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0"/>
            <p:cNvSpPr/>
            <p:nvPr/>
          </p:nvSpPr>
          <p:spPr>
            <a:xfrm>
              <a:off x="5423820" y="2935321"/>
              <a:ext cx="80867" cy="150886"/>
            </a:xfrm>
            <a:custGeom>
              <a:avLst/>
              <a:gdLst/>
              <a:ahLst/>
              <a:cxnLst/>
              <a:rect l="l" t="t" r="r" b="b"/>
              <a:pathLst>
                <a:path w="753" h="1405" extrusionOk="0">
                  <a:moveTo>
                    <a:pt x="351" y="1"/>
                  </a:moveTo>
                  <a:lnTo>
                    <a:pt x="1" y="101"/>
                  </a:lnTo>
                  <a:lnTo>
                    <a:pt x="427" y="1404"/>
                  </a:lnTo>
                  <a:lnTo>
                    <a:pt x="752" y="1254"/>
                  </a:lnTo>
                  <a:lnTo>
                    <a:pt x="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0"/>
            <p:cNvSpPr/>
            <p:nvPr/>
          </p:nvSpPr>
          <p:spPr>
            <a:xfrm>
              <a:off x="5496525" y="3134534"/>
              <a:ext cx="99660" cy="148094"/>
            </a:xfrm>
            <a:custGeom>
              <a:avLst/>
              <a:gdLst/>
              <a:ahLst/>
              <a:cxnLst/>
              <a:rect l="l" t="t" r="r" b="b"/>
              <a:pathLst>
                <a:path w="928" h="1379" extrusionOk="0">
                  <a:moveTo>
                    <a:pt x="351" y="0"/>
                  </a:moveTo>
                  <a:lnTo>
                    <a:pt x="0" y="151"/>
                  </a:lnTo>
                  <a:cubicBezTo>
                    <a:pt x="0" y="151"/>
                    <a:pt x="50" y="226"/>
                    <a:pt x="100" y="351"/>
                  </a:cubicBezTo>
                  <a:cubicBezTo>
                    <a:pt x="151" y="451"/>
                    <a:pt x="201" y="627"/>
                    <a:pt x="301" y="777"/>
                  </a:cubicBezTo>
                  <a:cubicBezTo>
                    <a:pt x="451" y="1078"/>
                    <a:pt x="602" y="1379"/>
                    <a:pt x="602" y="1379"/>
                  </a:cubicBezTo>
                  <a:lnTo>
                    <a:pt x="928" y="1203"/>
                  </a:lnTo>
                  <a:lnTo>
                    <a:pt x="627" y="602"/>
                  </a:lnTo>
                  <a:cubicBezTo>
                    <a:pt x="527" y="477"/>
                    <a:pt x="476" y="301"/>
                    <a:pt x="426" y="201"/>
                  </a:cubicBezTo>
                  <a:cubicBezTo>
                    <a:pt x="376" y="75"/>
                    <a:pt x="351" y="0"/>
                    <a:pt x="3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0"/>
            <p:cNvSpPr/>
            <p:nvPr/>
          </p:nvSpPr>
          <p:spPr>
            <a:xfrm>
              <a:off x="5598763" y="3325585"/>
              <a:ext cx="113192" cy="140147"/>
            </a:xfrm>
            <a:custGeom>
              <a:avLst/>
              <a:gdLst/>
              <a:ahLst/>
              <a:cxnLst/>
              <a:rect l="l" t="t" r="r" b="b"/>
              <a:pathLst>
                <a:path w="1054" h="1305" extrusionOk="0">
                  <a:moveTo>
                    <a:pt x="301" y="1"/>
                  </a:moveTo>
                  <a:lnTo>
                    <a:pt x="1" y="176"/>
                  </a:lnTo>
                  <a:cubicBezTo>
                    <a:pt x="1" y="176"/>
                    <a:pt x="176" y="477"/>
                    <a:pt x="352" y="753"/>
                  </a:cubicBezTo>
                  <a:cubicBezTo>
                    <a:pt x="452" y="903"/>
                    <a:pt x="552" y="1028"/>
                    <a:pt x="627" y="1154"/>
                  </a:cubicBezTo>
                  <a:cubicBezTo>
                    <a:pt x="702" y="1254"/>
                    <a:pt x="753" y="1304"/>
                    <a:pt x="753" y="1304"/>
                  </a:cubicBezTo>
                  <a:lnTo>
                    <a:pt x="1053" y="1104"/>
                  </a:lnTo>
                  <a:cubicBezTo>
                    <a:pt x="1053" y="1104"/>
                    <a:pt x="1003" y="1028"/>
                    <a:pt x="903" y="928"/>
                  </a:cubicBezTo>
                  <a:cubicBezTo>
                    <a:pt x="853" y="828"/>
                    <a:pt x="753" y="677"/>
                    <a:pt x="652" y="552"/>
                  </a:cubicBezTo>
                  <a:cubicBezTo>
                    <a:pt x="477" y="276"/>
                    <a:pt x="301"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0"/>
            <p:cNvSpPr/>
            <p:nvPr/>
          </p:nvSpPr>
          <p:spPr>
            <a:xfrm>
              <a:off x="5722587" y="3497843"/>
              <a:ext cx="126616" cy="134670"/>
            </a:xfrm>
            <a:custGeom>
              <a:avLst/>
              <a:gdLst/>
              <a:ahLst/>
              <a:cxnLst/>
              <a:rect l="l" t="t" r="r" b="b"/>
              <a:pathLst>
                <a:path w="1179" h="1254" extrusionOk="0">
                  <a:moveTo>
                    <a:pt x="301" y="1"/>
                  </a:moveTo>
                  <a:lnTo>
                    <a:pt x="1" y="226"/>
                  </a:lnTo>
                  <a:cubicBezTo>
                    <a:pt x="1" y="226"/>
                    <a:pt x="51" y="302"/>
                    <a:pt x="126" y="402"/>
                  </a:cubicBezTo>
                  <a:cubicBezTo>
                    <a:pt x="226" y="502"/>
                    <a:pt x="301" y="652"/>
                    <a:pt x="427" y="778"/>
                  </a:cubicBezTo>
                  <a:cubicBezTo>
                    <a:pt x="677" y="1003"/>
                    <a:pt x="903" y="1254"/>
                    <a:pt x="903" y="1254"/>
                  </a:cubicBezTo>
                  <a:lnTo>
                    <a:pt x="1178" y="1003"/>
                  </a:lnTo>
                  <a:lnTo>
                    <a:pt x="702" y="527"/>
                  </a:lnTo>
                  <a:cubicBezTo>
                    <a:pt x="602" y="402"/>
                    <a:pt x="502" y="276"/>
                    <a:pt x="427" y="176"/>
                  </a:cubicBezTo>
                  <a:cubicBezTo>
                    <a:pt x="351" y="76"/>
                    <a:pt x="301"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0"/>
            <p:cNvSpPr/>
            <p:nvPr/>
          </p:nvSpPr>
          <p:spPr>
            <a:xfrm>
              <a:off x="5857150" y="2572012"/>
              <a:ext cx="632649" cy="102345"/>
            </a:xfrm>
            <a:custGeom>
              <a:avLst/>
              <a:gdLst/>
              <a:ahLst/>
              <a:cxnLst/>
              <a:rect l="l" t="t" r="r" b="b"/>
              <a:pathLst>
                <a:path w="5891" h="953" extrusionOk="0">
                  <a:moveTo>
                    <a:pt x="126" y="0"/>
                  </a:moveTo>
                  <a:lnTo>
                    <a:pt x="1" y="100"/>
                  </a:lnTo>
                  <a:lnTo>
                    <a:pt x="477" y="652"/>
                  </a:lnTo>
                  <a:cubicBezTo>
                    <a:pt x="583" y="784"/>
                    <a:pt x="737" y="847"/>
                    <a:pt x="893" y="847"/>
                  </a:cubicBezTo>
                  <a:cubicBezTo>
                    <a:pt x="1032" y="847"/>
                    <a:pt x="1172" y="797"/>
                    <a:pt x="1279" y="702"/>
                  </a:cubicBezTo>
                  <a:lnTo>
                    <a:pt x="1730" y="326"/>
                  </a:lnTo>
                  <a:cubicBezTo>
                    <a:pt x="1805" y="251"/>
                    <a:pt x="1905" y="226"/>
                    <a:pt x="2006" y="226"/>
                  </a:cubicBezTo>
                  <a:cubicBezTo>
                    <a:pt x="2106" y="226"/>
                    <a:pt x="2206" y="276"/>
                    <a:pt x="2281" y="376"/>
                  </a:cubicBezTo>
                  <a:lnTo>
                    <a:pt x="2582" y="727"/>
                  </a:lnTo>
                  <a:cubicBezTo>
                    <a:pt x="2682" y="852"/>
                    <a:pt x="2833" y="902"/>
                    <a:pt x="2983" y="928"/>
                  </a:cubicBezTo>
                  <a:cubicBezTo>
                    <a:pt x="3133" y="928"/>
                    <a:pt x="3284" y="877"/>
                    <a:pt x="3409" y="777"/>
                  </a:cubicBezTo>
                  <a:lnTo>
                    <a:pt x="3785" y="426"/>
                  </a:lnTo>
                  <a:cubicBezTo>
                    <a:pt x="3860" y="351"/>
                    <a:pt x="3986" y="326"/>
                    <a:pt x="4086" y="326"/>
                  </a:cubicBezTo>
                  <a:cubicBezTo>
                    <a:pt x="4186" y="351"/>
                    <a:pt x="4286" y="401"/>
                    <a:pt x="4362" y="476"/>
                  </a:cubicBezTo>
                  <a:lnTo>
                    <a:pt x="4562" y="727"/>
                  </a:lnTo>
                  <a:cubicBezTo>
                    <a:pt x="4662" y="852"/>
                    <a:pt x="4813" y="928"/>
                    <a:pt x="4988" y="953"/>
                  </a:cubicBezTo>
                  <a:cubicBezTo>
                    <a:pt x="5139" y="953"/>
                    <a:pt x="5314" y="877"/>
                    <a:pt x="5414" y="777"/>
                  </a:cubicBezTo>
                  <a:lnTo>
                    <a:pt x="5890" y="276"/>
                  </a:lnTo>
                  <a:lnTo>
                    <a:pt x="5765" y="151"/>
                  </a:lnTo>
                  <a:lnTo>
                    <a:pt x="5289" y="652"/>
                  </a:lnTo>
                  <a:cubicBezTo>
                    <a:pt x="5214" y="727"/>
                    <a:pt x="5113" y="777"/>
                    <a:pt x="4988" y="777"/>
                  </a:cubicBezTo>
                  <a:cubicBezTo>
                    <a:pt x="4863" y="777"/>
                    <a:pt x="4763" y="727"/>
                    <a:pt x="4687" y="627"/>
                  </a:cubicBezTo>
                  <a:lnTo>
                    <a:pt x="4487" y="376"/>
                  </a:lnTo>
                  <a:cubicBezTo>
                    <a:pt x="4412" y="251"/>
                    <a:pt x="4261" y="176"/>
                    <a:pt x="4111" y="151"/>
                  </a:cubicBezTo>
                  <a:cubicBezTo>
                    <a:pt x="3936" y="151"/>
                    <a:pt x="3785" y="201"/>
                    <a:pt x="3660" y="301"/>
                  </a:cubicBezTo>
                  <a:lnTo>
                    <a:pt x="3284" y="652"/>
                  </a:lnTo>
                  <a:cubicBezTo>
                    <a:pt x="3209" y="727"/>
                    <a:pt x="3108" y="752"/>
                    <a:pt x="3008" y="752"/>
                  </a:cubicBezTo>
                  <a:cubicBezTo>
                    <a:pt x="2883" y="752"/>
                    <a:pt x="2783" y="702"/>
                    <a:pt x="2732" y="627"/>
                  </a:cubicBezTo>
                  <a:lnTo>
                    <a:pt x="2407" y="251"/>
                  </a:lnTo>
                  <a:cubicBezTo>
                    <a:pt x="2306" y="125"/>
                    <a:pt x="2156" y="75"/>
                    <a:pt x="2006" y="50"/>
                  </a:cubicBezTo>
                  <a:cubicBezTo>
                    <a:pt x="1855" y="50"/>
                    <a:pt x="1730" y="100"/>
                    <a:pt x="1605" y="201"/>
                  </a:cubicBezTo>
                  <a:lnTo>
                    <a:pt x="1154" y="577"/>
                  </a:lnTo>
                  <a:cubicBezTo>
                    <a:pt x="1085" y="646"/>
                    <a:pt x="995" y="678"/>
                    <a:pt x="903" y="678"/>
                  </a:cubicBezTo>
                  <a:cubicBezTo>
                    <a:pt x="794" y="678"/>
                    <a:pt x="684" y="633"/>
                    <a:pt x="602" y="552"/>
                  </a:cubicBezTo>
                  <a:lnTo>
                    <a:pt x="126" y="0"/>
                  </a:lnTo>
                  <a:close/>
                </a:path>
              </a:pathLst>
            </a:custGeom>
            <a:solidFill>
              <a:srgbClr val="F9A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0"/>
            <p:cNvSpPr/>
            <p:nvPr/>
          </p:nvSpPr>
          <p:spPr>
            <a:xfrm>
              <a:off x="6834208" y="2350569"/>
              <a:ext cx="594203" cy="440846"/>
            </a:xfrm>
            <a:custGeom>
              <a:avLst/>
              <a:gdLst/>
              <a:ahLst/>
              <a:cxnLst/>
              <a:rect l="l" t="t" r="r" b="b"/>
              <a:pathLst>
                <a:path w="5533" h="4105" extrusionOk="0">
                  <a:moveTo>
                    <a:pt x="967" y="0"/>
                  </a:moveTo>
                  <a:cubicBezTo>
                    <a:pt x="870" y="0"/>
                    <a:pt x="784" y="29"/>
                    <a:pt x="727" y="57"/>
                  </a:cubicBezTo>
                  <a:cubicBezTo>
                    <a:pt x="0" y="483"/>
                    <a:pt x="1103" y="3466"/>
                    <a:pt x="2507" y="4017"/>
                  </a:cubicBezTo>
                  <a:cubicBezTo>
                    <a:pt x="2667" y="4078"/>
                    <a:pt x="2830" y="4104"/>
                    <a:pt x="2993" y="4104"/>
                  </a:cubicBezTo>
                  <a:cubicBezTo>
                    <a:pt x="3904" y="4104"/>
                    <a:pt x="4804" y="3289"/>
                    <a:pt x="5038" y="3140"/>
                  </a:cubicBezTo>
                  <a:cubicBezTo>
                    <a:pt x="5532" y="2781"/>
                    <a:pt x="5523" y="2502"/>
                    <a:pt x="5354" y="2502"/>
                  </a:cubicBezTo>
                  <a:cubicBezTo>
                    <a:pt x="5334" y="2502"/>
                    <a:pt x="5312" y="2505"/>
                    <a:pt x="5289" y="2513"/>
                  </a:cubicBezTo>
                  <a:cubicBezTo>
                    <a:pt x="5038" y="2563"/>
                    <a:pt x="4963" y="2814"/>
                    <a:pt x="4587" y="2964"/>
                  </a:cubicBezTo>
                  <a:cubicBezTo>
                    <a:pt x="4352" y="3052"/>
                    <a:pt x="4074" y="3192"/>
                    <a:pt x="3719" y="3192"/>
                  </a:cubicBezTo>
                  <a:cubicBezTo>
                    <a:pt x="3467" y="3192"/>
                    <a:pt x="3175" y="3122"/>
                    <a:pt x="2833" y="2914"/>
                  </a:cubicBezTo>
                  <a:cubicBezTo>
                    <a:pt x="2031" y="2438"/>
                    <a:pt x="1805" y="959"/>
                    <a:pt x="1479" y="358"/>
                  </a:cubicBezTo>
                  <a:cubicBezTo>
                    <a:pt x="1323" y="77"/>
                    <a:pt x="1129" y="0"/>
                    <a:pt x="967"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0"/>
            <p:cNvSpPr/>
            <p:nvPr/>
          </p:nvSpPr>
          <p:spPr>
            <a:xfrm>
              <a:off x="6454682" y="2328446"/>
              <a:ext cx="651443" cy="1721502"/>
            </a:xfrm>
            <a:custGeom>
              <a:avLst/>
              <a:gdLst/>
              <a:ahLst/>
              <a:cxnLst/>
              <a:rect l="l" t="t" r="r" b="b"/>
              <a:pathLst>
                <a:path w="6066" h="16030" extrusionOk="0">
                  <a:moveTo>
                    <a:pt x="3680" y="0"/>
                  </a:moveTo>
                  <a:cubicBezTo>
                    <a:pt x="3120" y="0"/>
                    <a:pt x="2544" y="129"/>
                    <a:pt x="2231" y="263"/>
                  </a:cubicBezTo>
                  <a:cubicBezTo>
                    <a:pt x="1504" y="539"/>
                    <a:pt x="301" y="1015"/>
                    <a:pt x="1153" y="2519"/>
                  </a:cubicBezTo>
                  <a:cubicBezTo>
                    <a:pt x="1755" y="3546"/>
                    <a:pt x="1655" y="4323"/>
                    <a:pt x="1580" y="5501"/>
                  </a:cubicBezTo>
                  <a:lnTo>
                    <a:pt x="1580" y="5602"/>
                  </a:lnTo>
                  <a:cubicBezTo>
                    <a:pt x="1204" y="8960"/>
                    <a:pt x="1028" y="10163"/>
                    <a:pt x="727" y="11441"/>
                  </a:cubicBezTo>
                  <a:cubicBezTo>
                    <a:pt x="402" y="12895"/>
                    <a:pt x="1" y="16003"/>
                    <a:pt x="652" y="16028"/>
                  </a:cubicBezTo>
                  <a:cubicBezTo>
                    <a:pt x="686" y="16029"/>
                    <a:pt x="719" y="16030"/>
                    <a:pt x="751" y="16030"/>
                  </a:cubicBezTo>
                  <a:cubicBezTo>
                    <a:pt x="1338" y="16030"/>
                    <a:pt x="1635" y="15821"/>
                    <a:pt x="1279" y="15702"/>
                  </a:cubicBezTo>
                  <a:cubicBezTo>
                    <a:pt x="903" y="15602"/>
                    <a:pt x="903" y="15551"/>
                    <a:pt x="903" y="15426"/>
                  </a:cubicBezTo>
                  <a:cubicBezTo>
                    <a:pt x="1078" y="13922"/>
                    <a:pt x="3209" y="11592"/>
                    <a:pt x="3384" y="9812"/>
                  </a:cubicBezTo>
                  <a:cubicBezTo>
                    <a:pt x="3434" y="9186"/>
                    <a:pt x="3484" y="8634"/>
                    <a:pt x="3509" y="8133"/>
                  </a:cubicBezTo>
                  <a:cubicBezTo>
                    <a:pt x="3760" y="9461"/>
                    <a:pt x="3585" y="10840"/>
                    <a:pt x="3610" y="11291"/>
                  </a:cubicBezTo>
                  <a:cubicBezTo>
                    <a:pt x="3660" y="12945"/>
                    <a:pt x="3986" y="16028"/>
                    <a:pt x="4687" y="16028"/>
                  </a:cubicBezTo>
                  <a:cubicBezTo>
                    <a:pt x="5464" y="16028"/>
                    <a:pt x="5815" y="15802"/>
                    <a:pt x="5339" y="15702"/>
                  </a:cubicBezTo>
                  <a:cubicBezTo>
                    <a:pt x="4913" y="15602"/>
                    <a:pt x="4938" y="15577"/>
                    <a:pt x="4938" y="15451"/>
                  </a:cubicBezTo>
                  <a:cubicBezTo>
                    <a:pt x="5038" y="13822"/>
                    <a:pt x="5765" y="10764"/>
                    <a:pt x="5915" y="8810"/>
                  </a:cubicBezTo>
                  <a:cubicBezTo>
                    <a:pt x="6066" y="6529"/>
                    <a:pt x="5063" y="4875"/>
                    <a:pt x="5038" y="4774"/>
                  </a:cubicBezTo>
                  <a:cubicBezTo>
                    <a:pt x="4462" y="3271"/>
                    <a:pt x="5339" y="1817"/>
                    <a:pt x="5164" y="840"/>
                  </a:cubicBezTo>
                  <a:cubicBezTo>
                    <a:pt x="5052" y="200"/>
                    <a:pt x="4378" y="0"/>
                    <a:pt x="3680"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0"/>
            <p:cNvSpPr/>
            <p:nvPr/>
          </p:nvSpPr>
          <p:spPr>
            <a:xfrm>
              <a:off x="6468107" y="2884202"/>
              <a:ext cx="635334" cy="1058031"/>
            </a:xfrm>
            <a:custGeom>
              <a:avLst/>
              <a:gdLst/>
              <a:ahLst/>
              <a:cxnLst/>
              <a:rect l="l" t="t" r="r" b="b"/>
              <a:pathLst>
                <a:path w="5916" h="9852" extrusionOk="0">
                  <a:moveTo>
                    <a:pt x="5089" y="0"/>
                  </a:moveTo>
                  <a:cubicBezTo>
                    <a:pt x="4388" y="523"/>
                    <a:pt x="3566" y="668"/>
                    <a:pt x="2851" y="668"/>
                  </a:cubicBezTo>
                  <a:cubicBezTo>
                    <a:pt x="2263" y="668"/>
                    <a:pt x="1746" y="570"/>
                    <a:pt x="1429" y="502"/>
                  </a:cubicBezTo>
                  <a:cubicBezTo>
                    <a:pt x="1254" y="2181"/>
                    <a:pt x="126" y="8547"/>
                    <a:pt x="1" y="9424"/>
                  </a:cubicBezTo>
                  <a:cubicBezTo>
                    <a:pt x="577" y="9625"/>
                    <a:pt x="753" y="9675"/>
                    <a:pt x="928" y="9675"/>
                  </a:cubicBezTo>
                  <a:cubicBezTo>
                    <a:pt x="3961" y="5214"/>
                    <a:pt x="3359" y="3459"/>
                    <a:pt x="3384" y="2958"/>
                  </a:cubicBezTo>
                  <a:lnTo>
                    <a:pt x="3384" y="2958"/>
                  </a:lnTo>
                  <a:cubicBezTo>
                    <a:pt x="3485" y="3534"/>
                    <a:pt x="3510" y="6843"/>
                    <a:pt x="3735" y="9675"/>
                  </a:cubicBezTo>
                  <a:cubicBezTo>
                    <a:pt x="3855" y="9750"/>
                    <a:pt x="4119" y="9852"/>
                    <a:pt x="4402" y="9852"/>
                  </a:cubicBezTo>
                  <a:cubicBezTo>
                    <a:pt x="4593" y="9852"/>
                    <a:pt x="4792" y="9806"/>
                    <a:pt x="4963" y="9675"/>
                  </a:cubicBezTo>
                  <a:cubicBezTo>
                    <a:pt x="4988" y="9499"/>
                    <a:pt x="5790" y="3785"/>
                    <a:pt x="5790" y="3635"/>
                  </a:cubicBezTo>
                  <a:cubicBezTo>
                    <a:pt x="5916" y="1955"/>
                    <a:pt x="5389" y="627"/>
                    <a:pt x="50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0"/>
            <p:cNvSpPr/>
            <p:nvPr/>
          </p:nvSpPr>
          <p:spPr>
            <a:xfrm>
              <a:off x="6610831" y="2321680"/>
              <a:ext cx="495294" cy="734135"/>
            </a:xfrm>
            <a:custGeom>
              <a:avLst/>
              <a:gdLst/>
              <a:ahLst/>
              <a:cxnLst/>
              <a:rect l="l" t="t" r="r" b="b"/>
              <a:pathLst>
                <a:path w="4612" h="6836" extrusionOk="0">
                  <a:moveTo>
                    <a:pt x="2281" y="0"/>
                  </a:moveTo>
                  <a:cubicBezTo>
                    <a:pt x="3484" y="1329"/>
                    <a:pt x="3183" y="1880"/>
                    <a:pt x="2782" y="1955"/>
                  </a:cubicBezTo>
                  <a:cubicBezTo>
                    <a:pt x="2694" y="1974"/>
                    <a:pt x="2607" y="1983"/>
                    <a:pt x="2522" y="1983"/>
                  </a:cubicBezTo>
                  <a:cubicBezTo>
                    <a:pt x="1383" y="1983"/>
                    <a:pt x="602" y="376"/>
                    <a:pt x="602" y="376"/>
                  </a:cubicBezTo>
                  <a:lnTo>
                    <a:pt x="276" y="502"/>
                  </a:lnTo>
                  <a:cubicBezTo>
                    <a:pt x="276" y="502"/>
                    <a:pt x="953" y="1053"/>
                    <a:pt x="1053" y="2231"/>
                  </a:cubicBezTo>
                  <a:cubicBezTo>
                    <a:pt x="1178" y="3634"/>
                    <a:pt x="100" y="3634"/>
                    <a:pt x="100" y="3634"/>
                  </a:cubicBezTo>
                  <a:cubicBezTo>
                    <a:pt x="251" y="4411"/>
                    <a:pt x="0" y="6642"/>
                    <a:pt x="0" y="6642"/>
                  </a:cubicBezTo>
                  <a:cubicBezTo>
                    <a:pt x="456" y="6775"/>
                    <a:pt x="954" y="6836"/>
                    <a:pt x="1507" y="6836"/>
                  </a:cubicBezTo>
                  <a:cubicBezTo>
                    <a:pt x="1684" y="6836"/>
                    <a:pt x="1867" y="6830"/>
                    <a:pt x="2055" y="6817"/>
                  </a:cubicBezTo>
                  <a:cubicBezTo>
                    <a:pt x="3835" y="6642"/>
                    <a:pt x="4236" y="6316"/>
                    <a:pt x="4236" y="6316"/>
                  </a:cubicBezTo>
                  <a:cubicBezTo>
                    <a:pt x="4236" y="6316"/>
                    <a:pt x="4612" y="5414"/>
                    <a:pt x="4236" y="3484"/>
                  </a:cubicBezTo>
                  <a:cubicBezTo>
                    <a:pt x="3860" y="1529"/>
                    <a:pt x="2707" y="101"/>
                    <a:pt x="2707" y="101"/>
                  </a:cubicBezTo>
                  <a:lnTo>
                    <a:pt x="22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0"/>
            <p:cNvSpPr/>
            <p:nvPr/>
          </p:nvSpPr>
          <p:spPr>
            <a:xfrm>
              <a:off x="6689443" y="2243606"/>
              <a:ext cx="182889" cy="179345"/>
            </a:xfrm>
            <a:custGeom>
              <a:avLst/>
              <a:gdLst/>
              <a:ahLst/>
              <a:cxnLst/>
              <a:rect l="l" t="t" r="r" b="b"/>
              <a:pathLst>
                <a:path w="1703" h="1670" extrusionOk="0">
                  <a:moveTo>
                    <a:pt x="196" y="1"/>
                  </a:moveTo>
                  <a:cubicBezTo>
                    <a:pt x="196" y="1"/>
                    <a:pt x="622" y="552"/>
                    <a:pt x="271" y="953"/>
                  </a:cubicBezTo>
                  <a:cubicBezTo>
                    <a:pt x="0" y="1281"/>
                    <a:pt x="1055" y="1669"/>
                    <a:pt x="1495" y="1669"/>
                  </a:cubicBezTo>
                  <a:cubicBezTo>
                    <a:pt x="1626" y="1669"/>
                    <a:pt x="1703" y="1635"/>
                    <a:pt x="1674" y="1554"/>
                  </a:cubicBezTo>
                  <a:cubicBezTo>
                    <a:pt x="1524" y="1128"/>
                    <a:pt x="1223" y="903"/>
                    <a:pt x="1323" y="326"/>
                  </a:cubicBezTo>
                  <a:lnTo>
                    <a:pt x="196" y="1"/>
                  </a:lnTo>
                  <a:close/>
                </a:path>
              </a:pathLst>
            </a:custGeom>
            <a:solidFill>
              <a:srgbClr val="6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0"/>
            <p:cNvSpPr/>
            <p:nvPr/>
          </p:nvSpPr>
          <p:spPr>
            <a:xfrm>
              <a:off x="6656581" y="2089498"/>
              <a:ext cx="261179" cy="260534"/>
            </a:xfrm>
            <a:custGeom>
              <a:avLst/>
              <a:gdLst/>
              <a:ahLst/>
              <a:cxnLst/>
              <a:rect l="l" t="t" r="r" b="b"/>
              <a:pathLst>
                <a:path w="2432" h="2426" extrusionOk="0">
                  <a:moveTo>
                    <a:pt x="858" y="1"/>
                  </a:moveTo>
                  <a:cubicBezTo>
                    <a:pt x="499" y="1"/>
                    <a:pt x="234" y="346"/>
                    <a:pt x="176" y="558"/>
                  </a:cubicBezTo>
                  <a:cubicBezTo>
                    <a:pt x="0" y="1160"/>
                    <a:pt x="351" y="1661"/>
                    <a:pt x="602" y="1887"/>
                  </a:cubicBezTo>
                  <a:cubicBezTo>
                    <a:pt x="1009" y="2278"/>
                    <a:pt x="1470" y="2425"/>
                    <a:pt x="1784" y="2425"/>
                  </a:cubicBezTo>
                  <a:cubicBezTo>
                    <a:pt x="1952" y="2425"/>
                    <a:pt x="2078" y="2383"/>
                    <a:pt x="2131" y="2313"/>
                  </a:cubicBezTo>
                  <a:cubicBezTo>
                    <a:pt x="2431" y="1862"/>
                    <a:pt x="1680" y="383"/>
                    <a:pt x="1203" y="107"/>
                  </a:cubicBezTo>
                  <a:cubicBezTo>
                    <a:pt x="1082" y="32"/>
                    <a:pt x="966" y="1"/>
                    <a:pt x="858" y="1"/>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0"/>
            <p:cNvSpPr/>
            <p:nvPr/>
          </p:nvSpPr>
          <p:spPr>
            <a:xfrm>
              <a:off x="6632310" y="2071563"/>
              <a:ext cx="215429" cy="243996"/>
            </a:xfrm>
            <a:custGeom>
              <a:avLst/>
              <a:gdLst/>
              <a:ahLst/>
              <a:cxnLst/>
              <a:rect l="l" t="t" r="r" b="b"/>
              <a:pathLst>
                <a:path w="2006" h="2272" extrusionOk="0">
                  <a:moveTo>
                    <a:pt x="1156" y="0"/>
                  </a:moveTo>
                  <a:cubicBezTo>
                    <a:pt x="713" y="0"/>
                    <a:pt x="260" y="305"/>
                    <a:pt x="151" y="801"/>
                  </a:cubicBezTo>
                  <a:cubicBezTo>
                    <a:pt x="1" y="1502"/>
                    <a:pt x="352" y="1828"/>
                    <a:pt x="402" y="1903"/>
                  </a:cubicBezTo>
                  <a:cubicBezTo>
                    <a:pt x="591" y="2121"/>
                    <a:pt x="864" y="2272"/>
                    <a:pt x="997" y="2272"/>
                  </a:cubicBezTo>
                  <a:cubicBezTo>
                    <a:pt x="1093" y="2272"/>
                    <a:pt x="1115" y="2193"/>
                    <a:pt x="978" y="2004"/>
                  </a:cubicBezTo>
                  <a:cubicBezTo>
                    <a:pt x="627" y="1552"/>
                    <a:pt x="1078" y="1552"/>
                    <a:pt x="803" y="1176"/>
                  </a:cubicBezTo>
                  <a:cubicBezTo>
                    <a:pt x="702" y="1026"/>
                    <a:pt x="828" y="1051"/>
                    <a:pt x="1404" y="826"/>
                  </a:cubicBezTo>
                  <a:cubicBezTo>
                    <a:pt x="1981" y="600"/>
                    <a:pt x="2006" y="550"/>
                    <a:pt x="1880" y="374"/>
                  </a:cubicBezTo>
                  <a:cubicBezTo>
                    <a:pt x="1699" y="116"/>
                    <a:pt x="1429" y="0"/>
                    <a:pt x="1156" y="0"/>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0"/>
            <p:cNvSpPr/>
            <p:nvPr/>
          </p:nvSpPr>
          <p:spPr>
            <a:xfrm>
              <a:off x="6914968" y="4009246"/>
              <a:ext cx="166995" cy="45534"/>
            </a:xfrm>
            <a:custGeom>
              <a:avLst/>
              <a:gdLst/>
              <a:ahLst/>
              <a:cxnLst/>
              <a:rect l="l" t="t" r="r" b="b"/>
              <a:pathLst>
                <a:path w="1555" h="424" extrusionOk="0">
                  <a:moveTo>
                    <a:pt x="928" y="1"/>
                  </a:moveTo>
                  <a:cubicBezTo>
                    <a:pt x="811" y="84"/>
                    <a:pt x="669" y="112"/>
                    <a:pt x="531" y="112"/>
                  </a:cubicBezTo>
                  <a:cubicBezTo>
                    <a:pt x="257" y="112"/>
                    <a:pt x="0" y="1"/>
                    <a:pt x="0" y="1"/>
                  </a:cubicBezTo>
                  <a:lnTo>
                    <a:pt x="0" y="1"/>
                  </a:lnTo>
                  <a:cubicBezTo>
                    <a:pt x="0" y="319"/>
                    <a:pt x="230" y="423"/>
                    <a:pt x="503" y="423"/>
                  </a:cubicBezTo>
                  <a:cubicBezTo>
                    <a:pt x="724" y="423"/>
                    <a:pt x="974" y="355"/>
                    <a:pt x="1153" y="276"/>
                  </a:cubicBezTo>
                  <a:cubicBezTo>
                    <a:pt x="1554" y="101"/>
                    <a:pt x="928" y="1"/>
                    <a:pt x="9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0"/>
            <p:cNvSpPr/>
            <p:nvPr/>
          </p:nvSpPr>
          <p:spPr>
            <a:xfrm>
              <a:off x="6493559" y="4014616"/>
              <a:ext cx="168499" cy="45534"/>
            </a:xfrm>
            <a:custGeom>
              <a:avLst/>
              <a:gdLst/>
              <a:ahLst/>
              <a:cxnLst/>
              <a:rect l="l" t="t" r="r" b="b"/>
              <a:pathLst>
                <a:path w="1569" h="424" extrusionOk="0">
                  <a:moveTo>
                    <a:pt x="917" y="1"/>
                  </a:moveTo>
                  <a:cubicBezTo>
                    <a:pt x="800" y="84"/>
                    <a:pt x="661" y="112"/>
                    <a:pt x="527" y="112"/>
                  </a:cubicBezTo>
                  <a:cubicBezTo>
                    <a:pt x="260" y="112"/>
                    <a:pt x="15" y="1"/>
                    <a:pt x="15" y="1"/>
                  </a:cubicBezTo>
                  <a:lnTo>
                    <a:pt x="15" y="1"/>
                  </a:lnTo>
                  <a:cubicBezTo>
                    <a:pt x="1" y="319"/>
                    <a:pt x="232" y="424"/>
                    <a:pt x="509" y="424"/>
                  </a:cubicBezTo>
                  <a:cubicBezTo>
                    <a:pt x="733" y="424"/>
                    <a:pt x="988" y="355"/>
                    <a:pt x="1167" y="277"/>
                  </a:cubicBezTo>
                  <a:cubicBezTo>
                    <a:pt x="1568" y="101"/>
                    <a:pt x="917" y="1"/>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0"/>
            <p:cNvSpPr/>
            <p:nvPr/>
          </p:nvSpPr>
          <p:spPr>
            <a:xfrm>
              <a:off x="6831523" y="3145273"/>
              <a:ext cx="40487" cy="301558"/>
            </a:xfrm>
            <a:custGeom>
              <a:avLst/>
              <a:gdLst/>
              <a:ahLst/>
              <a:cxnLst/>
              <a:rect l="l" t="t" r="r" b="b"/>
              <a:pathLst>
                <a:path w="377" h="2808" extrusionOk="0">
                  <a:moveTo>
                    <a:pt x="376" y="1"/>
                  </a:moveTo>
                  <a:lnTo>
                    <a:pt x="0" y="527"/>
                  </a:lnTo>
                  <a:lnTo>
                    <a:pt x="126" y="2808"/>
                  </a:lnTo>
                  <a:lnTo>
                    <a:pt x="3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0"/>
            <p:cNvSpPr/>
            <p:nvPr/>
          </p:nvSpPr>
          <p:spPr>
            <a:xfrm>
              <a:off x="6618886" y="3096839"/>
              <a:ext cx="78182" cy="99660"/>
            </a:xfrm>
            <a:custGeom>
              <a:avLst/>
              <a:gdLst/>
              <a:ahLst/>
              <a:cxnLst/>
              <a:rect l="l" t="t" r="r" b="b"/>
              <a:pathLst>
                <a:path w="728" h="928" extrusionOk="0">
                  <a:moveTo>
                    <a:pt x="627" y="0"/>
                  </a:moveTo>
                  <a:lnTo>
                    <a:pt x="552" y="25"/>
                  </a:lnTo>
                  <a:cubicBezTo>
                    <a:pt x="552" y="25"/>
                    <a:pt x="652" y="351"/>
                    <a:pt x="477" y="602"/>
                  </a:cubicBezTo>
                  <a:cubicBezTo>
                    <a:pt x="401" y="727"/>
                    <a:pt x="226" y="828"/>
                    <a:pt x="0" y="853"/>
                  </a:cubicBezTo>
                  <a:lnTo>
                    <a:pt x="0" y="928"/>
                  </a:lnTo>
                  <a:cubicBezTo>
                    <a:pt x="251" y="903"/>
                    <a:pt x="426" y="802"/>
                    <a:pt x="552" y="627"/>
                  </a:cubicBezTo>
                  <a:cubicBezTo>
                    <a:pt x="727" y="351"/>
                    <a:pt x="627" y="25"/>
                    <a:pt x="6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0"/>
            <p:cNvSpPr/>
            <p:nvPr/>
          </p:nvSpPr>
          <p:spPr>
            <a:xfrm>
              <a:off x="6974141" y="3061829"/>
              <a:ext cx="78182" cy="99660"/>
            </a:xfrm>
            <a:custGeom>
              <a:avLst/>
              <a:gdLst/>
              <a:ahLst/>
              <a:cxnLst/>
              <a:rect l="l" t="t" r="r" b="b"/>
              <a:pathLst>
                <a:path w="728" h="928" extrusionOk="0">
                  <a:moveTo>
                    <a:pt x="101" y="1"/>
                  </a:moveTo>
                  <a:cubicBezTo>
                    <a:pt x="101" y="26"/>
                    <a:pt x="1" y="377"/>
                    <a:pt x="176" y="627"/>
                  </a:cubicBezTo>
                  <a:cubicBezTo>
                    <a:pt x="276" y="803"/>
                    <a:pt x="452" y="903"/>
                    <a:pt x="728" y="928"/>
                  </a:cubicBezTo>
                  <a:lnTo>
                    <a:pt x="728" y="853"/>
                  </a:lnTo>
                  <a:cubicBezTo>
                    <a:pt x="502" y="828"/>
                    <a:pt x="327" y="752"/>
                    <a:pt x="226" y="602"/>
                  </a:cubicBezTo>
                  <a:cubicBezTo>
                    <a:pt x="76" y="351"/>
                    <a:pt x="151" y="26"/>
                    <a:pt x="151" y="26"/>
                  </a:cubicBezTo>
                  <a:lnTo>
                    <a:pt x="1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0"/>
            <p:cNvSpPr/>
            <p:nvPr/>
          </p:nvSpPr>
          <p:spPr>
            <a:xfrm>
              <a:off x="6874588" y="2598860"/>
              <a:ext cx="328514" cy="247754"/>
            </a:xfrm>
            <a:custGeom>
              <a:avLst/>
              <a:gdLst/>
              <a:ahLst/>
              <a:cxnLst/>
              <a:rect l="l" t="t" r="r" b="b"/>
              <a:pathLst>
                <a:path w="3059" h="2307" extrusionOk="0">
                  <a:moveTo>
                    <a:pt x="3058" y="1"/>
                  </a:moveTo>
                  <a:lnTo>
                    <a:pt x="0" y="1154"/>
                  </a:lnTo>
                  <a:lnTo>
                    <a:pt x="1680" y="2307"/>
                  </a:lnTo>
                  <a:lnTo>
                    <a:pt x="30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0"/>
            <p:cNvSpPr/>
            <p:nvPr/>
          </p:nvSpPr>
          <p:spPr>
            <a:xfrm>
              <a:off x="7054900" y="2499308"/>
              <a:ext cx="414642" cy="347307"/>
            </a:xfrm>
            <a:custGeom>
              <a:avLst/>
              <a:gdLst/>
              <a:ahLst/>
              <a:cxnLst/>
              <a:rect l="l" t="t" r="r" b="b"/>
              <a:pathLst>
                <a:path w="3861" h="3234" extrusionOk="0">
                  <a:moveTo>
                    <a:pt x="3860" y="0"/>
                  </a:moveTo>
                  <a:lnTo>
                    <a:pt x="978" y="878"/>
                  </a:lnTo>
                  <a:lnTo>
                    <a:pt x="1" y="3234"/>
                  </a:lnTo>
                  <a:lnTo>
                    <a:pt x="2983" y="2206"/>
                  </a:lnTo>
                  <a:lnTo>
                    <a:pt x="38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0"/>
            <p:cNvSpPr/>
            <p:nvPr/>
          </p:nvSpPr>
          <p:spPr>
            <a:xfrm>
              <a:off x="6489693" y="2423596"/>
              <a:ext cx="675714" cy="441168"/>
            </a:xfrm>
            <a:custGeom>
              <a:avLst/>
              <a:gdLst/>
              <a:ahLst/>
              <a:cxnLst/>
              <a:rect l="l" t="t" r="r" b="b"/>
              <a:pathLst>
                <a:path w="6292" h="4108" extrusionOk="0">
                  <a:moveTo>
                    <a:pt x="1134" y="1"/>
                  </a:moveTo>
                  <a:cubicBezTo>
                    <a:pt x="905" y="1"/>
                    <a:pt x="752" y="154"/>
                    <a:pt x="752" y="154"/>
                  </a:cubicBezTo>
                  <a:cubicBezTo>
                    <a:pt x="0" y="680"/>
                    <a:pt x="1529" y="3638"/>
                    <a:pt x="3083" y="4064"/>
                  </a:cubicBezTo>
                  <a:cubicBezTo>
                    <a:pt x="3204" y="4094"/>
                    <a:pt x="3326" y="4108"/>
                    <a:pt x="3446" y="4108"/>
                  </a:cubicBezTo>
                  <a:cubicBezTo>
                    <a:pt x="4520" y="4108"/>
                    <a:pt x="5519" y="3014"/>
                    <a:pt x="5790" y="2811"/>
                  </a:cubicBezTo>
                  <a:cubicBezTo>
                    <a:pt x="6292" y="2374"/>
                    <a:pt x="6281" y="2090"/>
                    <a:pt x="6087" y="2090"/>
                  </a:cubicBezTo>
                  <a:cubicBezTo>
                    <a:pt x="6059" y="2090"/>
                    <a:pt x="6026" y="2096"/>
                    <a:pt x="5990" y="2109"/>
                  </a:cubicBezTo>
                  <a:cubicBezTo>
                    <a:pt x="5740" y="2184"/>
                    <a:pt x="5690" y="2460"/>
                    <a:pt x="5264" y="2685"/>
                  </a:cubicBezTo>
                  <a:cubicBezTo>
                    <a:pt x="4996" y="2819"/>
                    <a:pt x="4651" y="3042"/>
                    <a:pt x="4183" y="3042"/>
                  </a:cubicBezTo>
                  <a:cubicBezTo>
                    <a:pt x="3949" y="3042"/>
                    <a:pt x="3685" y="2986"/>
                    <a:pt x="3384" y="2836"/>
                  </a:cubicBezTo>
                  <a:cubicBezTo>
                    <a:pt x="2457" y="2410"/>
                    <a:pt x="2131" y="680"/>
                    <a:pt x="1579" y="204"/>
                  </a:cubicBezTo>
                  <a:cubicBezTo>
                    <a:pt x="1416" y="50"/>
                    <a:pt x="1263" y="1"/>
                    <a:pt x="1134" y="1"/>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5"/>
        <p:cNvGrpSpPr/>
        <p:nvPr/>
      </p:nvGrpSpPr>
      <p:grpSpPr>
        <a:xfrm>
          <a:off x="0" y="0"/>
          <a:ext cx="0" cy="0"/>
          <a:chOff x="0" y="0"/>
          <a:chExt cx="0" cy="0"/>
        </a:xfrm>
      </p:grpSpPr>
      <p:sp>
        <p:nvSpPr>
          <p:cNvPr id="1686" name="Google Shape;1686;p41"/>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     	Figure 1.1. Top 10 Job Categories</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1687" name="Google Shape;1687;p41"/>
          <p:cNvSpPr txBox="1"/>
          <p:nvPr/>
        </p:nvSpPr>
        <p:spPr>
          <a:xfrm>
            <a:off x="1199250" y="3837500"/>
            <a:ext cx="7030200" cy="11373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1200"/>
              </a:spcAft>
              <a:buNone/>
            </a:pPr>
            <a:r>
              <a:rPr lang="en" sz="1200">
                <a:solidFill>
                  <a:srgbClr val="000000"/>
                </a:solidFill>
                <a:latin typeface="Times New Roman"/>
                <a:ea typeface="Times New Roman"/>
                <a:cs typeface="Times New Roman"/>
                <a:sym typeface="Times New Roman"/>
              </a:rPr>
              <a:t>The distribution of job categories shows that the most in-demand field is </a:t>
            </a:r>
            <a:r>
              <a:rPr lang="en" sz="1200" b="1">
                <a:solidFill>
                  <a:srgbClr val="000000"/>
                </a:solidFill>
                <a:latin typeface="Times New Roman"/>
                <a:ea typeface="Times New Roman"/>
                <a:cs typeface="Times New Roman"/>
                <a:sym typeface="Times New Roman"/>
              </a:rPr>
              <a:t>Engineering</a:t>
            </a:r>
            <a:r>
              <a:rPr lang="en" sz="1200">
                <a:solidFill>
                  <a:srgbClr val="000000"/>
                </a:solidFill>
                <a:latin typeface="Times New Roman"/>
                <a:ea typeface="Times New Roman"/>
                <a:cs typeface="Times New Roman"/>
                <a:sym typeface="Times New Roman"/>
              </a:rPr>
              <a:t>, </a:t>
            </a:r>
            <a:r>
              <a:rPr lang="en" sz="1200" b="1">
                <a:solidFill>
                  <a:srgbClr val="000000"/>
                </a:solidFill>
                <a:latin typeface="Times New Roman"/>
                <a:ea typeface="Times New Roman"/>
                <a:cs typeface="Times New Roman"/>
                <a:sym typeface="Times New Roman"/>
              </a:rPr>
              <a:t>Architecture &amp; Planning</a:t>
            </a:r>
            <a:r>
              <a:rPr lang="en" sz="1200">
                <a:solidFill>
                  <a:srgbClr val="000000"/>
                </a:solidFill>
                <a:latin typeface="Times New Roman"/>
                <a:ea typeface="Times New Roman"/>
                <a:cs typeface="Times New Roman"/>
                <a:sym typeface="Times New Roman"/>
              </a:rPr>
              <a:t>. Engineering roles are particularly common, highlighting a high demand for technical skills in city projects and infrastructure. Other important fields like </a:t>
            </a:r>
            <a:r>
              <a:rPr lang="en" sz="1200" b="1">
                <a:solidFill>
                  <a:srgbClr val="000000"/>
                </a:solidFill>
                <a:latin typeface="Times New Roman"/>
                <a:ea typeface="Times New Roman"/>
                <a:cs typeface="Times New Roman"/>
                <a:sym typeface="Times New Roman"/>
              </a:rPr>
              <a:t>Health, Legal Affairs,</a:t>
            </a:r>
            <a:r>
              <a:rPr lang="en" sz="1200">
                <a:solidFill>
                  <a:srgbClr val="000000"/>
                </a:solidFill>
                <a:latin typeface="Times New Roman"/>
                <a:ea typeface="Times New Roman"/>
                <a:cs typeface="Times New Roman"/>
                <a:sym typeface="Times New Roman"/>
              </a:rPr>
              <a:t> and </a:t>
            </a:r>
            <a:r>
              <a:rPr lang="en" sz="1200" b="1">
                <a:solidFill>
                  <a:srgbClr val="000000"/>
                </a:solidFill>
                <a:latin typeface="Times New Roman"/>
                <a:ea typeface="Times New Roman"/>
                <a:cs typeface="Times New Roman"/>
                <a:sym typeface="Times New Roman"/>
              </a:rPr>
              <a:t>Social Services</a:t>
            </a:r>
            <a:r>
              <a:rPr lang="en" sz="1200">
                <a:solidFill>
                  <a:srgbClr val="000000"/>
                </a:solidFill>
                <a:latin typeface="Times New Roman"/>
                <a:ea typeface="Times New Roman"/>
                <a:cs typeface="Times New Roman"/>
                <a:sym typeface="Times New Roman"/>
              </a:rPr>
              <a:t> show the city’s need for professionals to support public health and welfare.</a:t>
            </a:r>
            <a:endParaRPr sz="1800">
              <a:solidFill>
                <a:srgbClr val="595959"/>
              </a:solidFill>
            </a:endParaRPr>
          </a:p>
        </p:txBody>
      </p:sp>
      <p:pic>
        <p:nvPicPr>
          <p:cNvPr id="1688" name="Google Shape;1688;p41"/>
          <p:cNvPicPr preferRelativeResize="0"/>
          <p:nvPr/>
        </p:nvPicPr>
        <p:blipFill>
          <a:blip r:embed="rId3">
            <a:alphaModFix/>
          </a:blip>
          <a:stretch>
            <a:fillRect/>
          </a:stretch>
        </p:blipFill>
        <p:spPr>
          <a:xfrm>
            <a:off x="1241875" y="1017736"/>
            <a:ext cx="6660250" cy="2819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2"/>
        <p:cNvGrpSpPr/>
        <p:nvPr/>
      </p:nvGrpSpPr>
      <p:grpSpPr>
        <a:xfrm>
          <a:off x="0" y="0"/>
          <a:ext cx="0" cy="0"/>
          <a:chOff x="0" y="0"/>
          <a:chExt cx="0" cy="0"/>
        </a:xfrm>
      </p:grpSpPr>
      <p:sp>
        <p:nvSpPr>
          <p:cNvPr id="1693" name="Google Shape;1693;p42"/>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Figure 1.2. Top 10 Agencies</a:t>
            </a:r>
            <a:endParaRPr/>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a:p>
            <a:pPr marL="0" lvl="0" indent="0" algn="ctr" rtl="0">
              <a:spcBef>
                <a:spcPts val="0"/>
              </a:spcBef>
              <a:spcAft>
                <a:spcPts val="0"/>
              </a:spcAft>
              <a:buNone/>
            </a:pPr>
            <a:endParaRPr sz="2900"/>
          </a:p>
        </p:txBody>
      </p:sp>
      <p:sp>
        <p:nvSpPr>
          <p:cNvPr id="1694" name="Google Shape;1694;p42"/>
          <p:cNvSpPr txBox="1"/>
          <p:nvPr/>
        </p:nvSpPr>
        <p:spPr>
          <a:xfrm>
            <a:off x="1365000" y="3738225"/>
            <a:ext cx="6414000" cy="1155300"/>
          </a:xfrm>
          <a:prstGeom prst="rect">
            <a:avLst/>
          </a:prstGeom>
          <a:noFill/>
          <a:ln>
            <a:noFill/>
          </a:ln>
        </p:spPr>
        <p:txBody>
          <a:bodyPr spcFirstLastPara="1" wrap="square" lIns="91425" tIns="91425" rIns="91425" bIns="91425" anchor="t" anchorCtr="0">
            <a:normAutofit fontScale="92500"/>
          </a:bodyPr>
          <a:lstStyle/>
          <a:p>
            <a:pPr marL="0" lvl="0" indent="0" algn="l" rtl="0">
              <a:lnSpc>
                <a:spcPct val="115000"/>
              </a:lnSpc>
              <a:spcBef>
                <a:spcPts val="0"/>
              </a:spcBef>
              <a:spcAft>
                <a:spcPts val="1200"/>
              </a:spcAft>
              <a:buNone/>
            </a:pPr>
            <a:r>
              <a:rPr lang="en" sz="1200">
                <a:solidFill>
                  <a:srgbClr val="000000"/>
                </a:solidFill>
                <a:latin typeface="Times New Roman"/>
                <a:ea typeface="Times New Roman"/>
                <a:cs typeface="Times New Roman"/>
                <a:sym typeface="Times New Roman"/>
              </a:rPr>
              <a:t>The analysis of job postings by agency shows hiring patterns, with the </a:t>
            </a:r>
            <a:r>
              <a:rPr lang="en" sz="1200" b="1">
                <a:solidFill>
                  <a:srgbClr val="000000"/>
                </a:solidFill>
                <a:latin typeface="Times New Roman"/>
                <a:ea typeface="Times New Roman"/>
                <a:cs typeface="Times New Roman"/>
                <a:sym typeface="Times New Roman"/>
              </a:rPr>
              <a:t>Dept of Environmental Protection</a:t>
            </a:r>
            <a:r>
              <a:rPr lang="en" sz="1200">
                <a:solidFill>
                  <a:srgbClr val="000000"/>
                </a:solidFill>
                <a:latin typeface="Times New Roman"/>
                <a:ea typeface="Times New Roman"/>
                <a:cs typeface="Times New Roman"/>
                <a:sym typeface="Times New Roman"/>
              </a:rPr>
              <a:t>, </a:t>
            </a:r>
            <a:r>
              <a:rPr lang="en" sz="1200" b="1">
                <a:solidFill>
                  <a:srgbClr val="000000"/>
                </a:solidFill>
                <a:latin typeface="Times New Roman"/>
                <a:ea typeface="Times New Roman"/>
                <a:cs typeface="Times New Roman"/>
                <a:sym typeface="Times New Roman"/>
              </a:rPr>
              <a:t>Dept of Health/Mental Hygiene</a:t>
            </a:r>
            <a:r>
              <a:rPr lang="en" sz="1200">
                <a:solidFill>
                  <a:srgbClr val="000000"/>
                </a:solidFill>
                <a:latin typeface="Times New Roman"/>
                <a:ea typeface="Times New Roman"/>
                <a:cs typeface="Times New Roman"/>
                <a:sym typeface="Times New Roman"/>
              </a:rPr>
              <a:t>, </a:t>
            </a:r>
            <a:r>
              <a:rPr lang="en" sz="1200" b="1">
                <a:solidFill>
                  <a:srgbClr val="000000"/>
                </a:solidFill>
                <a:latin typeface="Times New Roman"/>
                <a:ea typeface="Times New Roman"/>
                <a:cs typeface="Times New Roman"/>
                <a:sym typeface="Times New Roman"/>
              </a:rPr>
              <a:t>HRA/Department of Social Services</a:t>
            </a:r>
            <a:r>
              <a:rPr lang="en" sz="1200">
                <a:solidFill>
                  <a:srgbClr val="000000"/>
                </a:solidFill>
                <a:latin typeface="Times New Roman"/>
                <a:ea typeface="Times New Roman"/>
                <a:cs typeface="Times New Roman"/>
                <a:sym typeface="Times New Roman"/>
              </a:rPr>
              <a:t>, </a:t>
            </a:r>
            <a:r>
              <a:rPr lang="en" sz="1200" b="1">
                <a:solidFill>
                  <a:srgbClr val="000000"/>
                </a:solidFill>
                <a:latin typeface="Times New Roman"/>
                <a:ea typeface="Times New Roman"/>
                <a:cs typeface="Times New Roman"/>
                <a:sym typeface="Times New Roman"/>
              </a:rPr>
              <a:t>Dept of Designing &amp; Construction</a:t>
            </a:r>
            <a:r>
              <a:rPr lang="en" sz="1200">
                <a:solidFill>
                  <a:srgbClr val="000000"/>
                </a:solidFill>
                <a:latin typeface="Times New Roman"/>
                <a:ea typeface="Times New Roman"/>
                <a:cs typeface="Times New Roman"/>
                <a:sym typeface="Times New Roman"/>
              </a:rPr>
              <a:t>, and </a:t>
            </a:r>
            <a:r>
              <a:rPr lang="en" sz="1200" b="1">
                <a:solidFill>
                  <a:srgbClr val="000000"/>
                </a:solidFill>
                <a:latin typeface="Times New Roman"/>
                <a:ea typeface="Times New Roman"/>
                <a:cs typeface="Times New Roman"/>
                <a:sym typeface="Times New Roman"/>
              </a:rPr>
              <a:t>Dept of Transportation</a:t>
            </a:r>
            <a:r>
              <a:rPr lang="en" sz="1200">
                <a:solidFill>
                  <a:srgbClr val="000000"/>
                </a:solidFill>
                <a:latin typeface="Times New Roman"/>
                <a:ea typeface="Times New Roman"/>
                <a:cs typeface="Times New Roman"/>
                <a:sym typeface="Times New Roman"/>
              </a:rPr>
              <a:t> having the most open positions. This means these agencies are key employers in the NYC public sector, likely because of their essential services that need continuous staffing.</a:t>
            </a:r>
            <a:endParaRPr sz="1800">
              <a:solidFill>
                <a:srgbClr val="595959"/>
              </a:solidFill>
            </a:endParaRPr>
          </a:p>
        </p:txBody>
      </p:sp>
      <p:pic>
        <p:nvPicPr>
          <p:cNvPr id="1695" name="Google Shape;1695;p42"/>
          <p:cNvPicPr preferRelativeResize="0"/>
          <p:nvPr/>
        </p:nvPicPr>
        <p:blipFill>
          <a:blip r:embed="rId3">
            <a:alphaModFix/>
          </a:blip>
          <a:stretch>
            <a:fillRect/>
          </a:stretch>
        </p:blipFill>
        <p:spPr>
          <a:xfrm>
            <a:off x="1364988" y="1070850"/>
            <a:ext cx="6413875" cy="2514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9"/>
        <p:cNvGrpSpPr/>
        <p:nvPr/>
      </p:nvGrpSpPr>
      <p:grpSpPr>
        <a:xfrm>
          <a:off x="0" y="0"/>
          <a:ext cx="0" cy="0"/>
          <a:chOff x="0" y="0"/>
          <a:chExt cx="0" cy="0"/>
        </a:xfrm>
      </p:grpSpPr>
      <p:sp>
        <p:nvSpPr>
          <p:cNvPr id="1700" name="Google Shape;1700;p43"/>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Figure 1.3. Distribution of Career Levels</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1701" name="Google Shape;1701;p43"/>
          <p:cNvSpPr txBox="1"/>
          <p:nvPr/>
        </p:nvSpPr>
        <p:spPr>
          <a:xfrm>
            <a:off x="4708125" y="2102175"/>
            <a:ext cx="4200000" cy="2612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sz="1200">
                <a:solidFill>
                  <a:srgbClr val="000000"/>
                </a:solidFill>
                <a:latin typeface="Times New Roman"/>
                <a:ea typeface="Times New Roman"/>
                <a:cs typeface="Times New Roman"/>
                <a:sym typeface="Times New Roman"/>
              </a:rPr>
              <a:t>The career level distribution shows that most jobs are for </a:t>
            </a:r>
            <a:r>
              <a:rPr lang="en" sz="1200" b="1">
                <a:solidFill>
                  <a:srgbClr val="000000"/>
                </a:solidFill>
                <a:latin typeface="Times New Roman"/>
                <a:ea typeface="Times New Roman"/>
                <a:cs typeface="Times New Roman"/>
                <a:sym typeface="Times New Roman"/>
              </a:rPr>
              <a:t>Experienced (non-manager)</a:t>
            </a:r>
            <a:r>
              <a:rPr lang="en" sz="1200">
                <a:solidFill>
                  <a:srgbClr val="000000"/>
                </a:solidFill>
                <a:latin typeface="Times New Roman"/>
                <a:ea typeface="Times New Roman"/>
                <a:cs typeface="Times New Roman"/>
                <a:sym typeface="Times New Roman"/>
              </a:rPr>
              <a:t> roles</a:t>
            </a:r>
            <a:r>
              <a:rPr lang="en" sz="1200" b="1">
                <a:solidFill>
                  <a:srgbClr val="000000"/>
                </a:solidFill>
                <a:latin typeface="Times New Roman"/>
                <a:ea typeface="Times New Roman"/>
                <a:cs typeface="Times New Roman"/>
                <a:sym typeface="Times New Roman"/>
              </a:rPr>
              <a:t>, </a:t>
            </a:r>
            <a:r>
              <a:rPr lang="en" sz="1200">
                <a:solidFill>
                  <a:srgbClr val="000000"/>
                </a:solidFill>
                <a:latin typeface="Times New Roman"/>
                <a:ea typeface="Times New Roman"/>
                <a:cs typeface="Times New Roman"/>
                <a:sym typeface="Times New Roman"/>
              </a:rPr>
              <a:t>which make up 78% of the listings. This is followed by </a:t>
            </a:r>
            <a:r>
              <a:rPr lang="en" sz="1200" b="1">
                <a:solidFill>
                  <a:srgbClr val="000000"/>
                </a:solidFill>
                <a:latin typeface="Times New Roman"/>
                <a:ea typeface="Times New Roman"/>
                <a:cs typeface="Times New Roman"/>
                <a:sym typeface="Times New Roman"/>
              </a:rPr>
              <a:t>Entry-level</a:t>
            </a:r>
            <a:r>
              <a:rPr lang="en" sz="1200">
                <a:solidFill>
                  <a:srgbClr val="000000"/>
                </a:solidFill>
                <a:latin typeface="Times New Roman"/>
                <a:ea typeface="Times New Roman"/>
                <a:cs typeface="Times New Roman"/>
                <a:sym typeface="Times New Roman"/>
              </a:rPr>
              <a:t> and </a:t>
            </a:r>
            <a:r>
              <a:rPr lang="en" sz="1200" b="1">
                <a:solidFill>
                  <a:srgbClr val="000000"/>
                </a:solidFill>
                <a:latin typeface="Times New Roman"/>
                <a:ea typeface="Times New Roman"/>
                <a:cs typeface="Times New Roman"/>
                <a:sym typeface="Times New Roman"/>
              </a:rPr>
              <a:t>Manager</a:t>
            </a:r>
            <a:r>
              <a:rPr lang="en" sz="1200">
                <a:solidFill>
                  <a:srgbClr val="000000"/>
                </a:solidFill>
                <a:latin typeface="Times New Roman"/>
                <a:ea typeface="Times New Roman"/>
                <a:cs typeface="Times New Roman"/>
                <a:sym typeface="Times New Roman"/>
              </a:rPr>
              <a:t> positions, with executive roles being the least common. The high number of experienced roles suggests that NYC agencies prefer people with relevant past experience, likely due to the demands of public service jobs.</a:t>
            </a:r>
            <a:endParaRPr sz="1800">
              <a:solidFill>
                <a:srgbClr val="595959"/>
              </a:solidFill>
            </a:endParaRPr>
          </a:p>
        </p:txBody>
      </p:sp>
      <p:pic>
        <p:nvPicPr>
          <p:cNvPr id="1702" name="Google Shape;1702;p43"/>
          <p:cNvPicPr preferRelativeResize="0"/>
          <p:nvPr/>
        </p:nvPicPr>
        <p:blipFill>
          <a:blip r:embed="rId3">
            <a:alphaModFix/>
          </a:blip>
          <a:stretch>
            <a:fillRect/>
          </a:stretch>
        </p:blipFill>
        <p:spPr>
          <a:xfrm>
            <a:off x="508150" y="1170100"/>
            <a:ext cx="3485100" cy="3605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6"/>
        <p:cNvGrpSpPr/>
        <p:nvPr/>
      </p:nvGrpSpPr>
      <p:grpSpPr>
        <a:xfrm>
          <a:off x="0" y="0"/>
          <a:ext cx="0" cy="0"/>
          <a:chOff x="0" y="0"/>
          <a:chExt cx="0" cy="0"/>
        </a:xfrm>
      </p:grpSpPr>
      <p:sp>
        <p:nvSpPr>
          <p:cNvPr id="1707" name="Google Shape;1707;p44"/>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Figure 1.4. Distribution of Salary Bins</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1708" name="Google Shape;1708;p44"/>
          <p:cNvSpPr txBox="1"/>
          <p:nvPr/>
        </p:nvSpPr>
        <p:spPr>
          <a:xfrm>
            <a:off x="1897750" y="3837500"/>
            <a:ext cx="5297400" cy="1012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sz="1200">
                <a:solidFill>
                  <a:srgbClr val="000000"/>
                </a:solidFill>
                <a:latin typeface="Times New Roman"/>
                <a:ea typeface="Times New Roman"/>
                <a:cs typeface="Times New Roman"/>
                <a:sym typeface="Times New Roman"/>
              </a:rPr>
              <a:t>The majority of jobs fall into the </a:t>
            </a:r>
            <a:r>
              <a:rPr lang="en" sz="1200" b="1">
                <a:solidFill>
                  <a:srgbClr val="000000"/>
                </a:solidFill>
                <a:latin typeface="Times New Roman"/>
                <a:ea typeface="Times New Roman"/>
                <a:cs typeface="Times New Roman"/>
                <a:sym typeface="Times New Roman"/>
              </a:rPr>
              <a:t>Medium</a:t>
            </a:r>
            <a:r>
              <a:rPr lang="en" sz="1200">
                <a:solidFill>
                  <a:srgbClr val="000000"/>
                </a:solidFill>
                <a:latin typeface="Times New Roman"/>
                <a:ea typeface="Times New Roman"/>
                <a:cs typeface="Times New Roman"/>
                <a:sym typeface="Times New Roman"/>
              </a:rPr>
              <a:t> salary range ($50,000 to $100,000 annually). This suggests that NYC government jobs generally offer moderate pay.</a:t>
            </a:r>
            <a:endParaRPr sz="1800">
              <a:solidFill>
                <a:srgbClr val="595959"/>
              </a:solidFill>
            </a:endParaRPr>
          </a:p>
        </p:txBody>
      </p:sp>
      <p:pic>
        <p:nvPicPr>
          <p:cNvPr id="1709" name="Google Shape;1709;p44"/>
          <p:cNvPicPr preferRelativeResize="0"/>
          <p:nvPr/>
        </p:nvPicPr>
        <p:blipFill>
          <a:blip r:embed="rId3">
            <a:alphaModFix/>
          </a:blip>
          <a:stretch>
            <a:fillRect/>
          </a:stretch>
        </p:blipFill>
        <p:spPr>
          <a:xfrm>
            <a:off x="2533850" y="1170125"/>
            <a:ext cx="3815270" cy="2514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3"/>
        <p:cNvGrpSpPr/>
        <p:nvPr/>
      </p:nvGrpSpPr>
      <p:grpSpPr>
        <a:xfrm>
          <a:off x="0" y="0"/>
          <a:ext cx="0" cy="0"/>
          <a:chOff x="0" y="0"/>
          <a:chExt cx="0" cy="0"/>
        </a:xfrm>
      </p:grpSpPr>
      <p:sp>
        <p:nvSpPr>
          <p:cNvPr id="1714" name="Google Shape;1714;p45"/>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Figure 1.5. Top 10 Job Locations.</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1715" name="Google Shape;1715;p45"/>
          <p:cNvSpPr txBox="1"/>
          <p:nvPr/>
        </p:nvSpPr>
        <p:spPr>
          <a:xfrm>
            <a:off x="911700" y="3809775"/>
            <a:ext cx="7320600" cy="10125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1200"/>
              </a:spcBef>
              <a:spcAft>
                <a:spcPts val="1200"/>
              </a:spcAft>
              <a:buNone/>
            </a:pPr>
            <a:r>
              <a:rPr lang="en" sz="1200">
                <a:solidFill>
                  <a:srgbClr val="000000"/>
                </a:solidFill>
                <a:latin typeface="Times New Roman"/>
                <a:ea typeface="Times New Roman"/>
                <a:cs typeface="Times New Roman"/>
                <a:sym typeface="Times New Roman"/>
              </a:rPr>
              <a:t>The analysis also considers job location distribution, with certain locations, such as </a:t>
            </a:r>
            <a:r>
              <a:rPr lang="en" sz="1200" b="1">
                <a:solidFill>
                  <a:srgbClr val="000000"/>
                </a:solidFill>
                <a:latin typeface="Times New Roman"/>
                <a:ea typeface="Times New Roman"/>
                <a:cs typeface="Times New Roman"/>
                <a:sym typeface="Times New Roman"/>
              </a:rPr>
              <a:t>Thomson Ave, Horace Harding Expressway, </a:t>
            </a:r>
            <a:r>
              <a:rPr lang="en" sz="1200">
                <a:solidFill>
                  <a:srgbClr val="000000"/>
                </a:solidFill>
                <a:latin typeface="Times New Roman"/>
                <a:ea typeface="Times New Roman"/>
                <a:cs typeface="Times New Roman"/>
                <a:sym typeface="Times New Roman"/>
              </a:rPr>
              <a:t>and </a:t>
            </a:r>
            <a:r>
              <a:rPr lang="en" sz="1200" b="1">
                <a:solidFill>
                  <a:srgbClr val="000000"/>
                </a:solidFill>
                <a:latin typeface="Times New Roman"/>
                <a:ea typeface="Times New Roman"/>
                <a:cs typeface="Times New Roman"/>
                <a:sym typeface="Times New Roman"/>
              </a:rPr>
              <a:t>Water St.</a:t>
            </a:r>
            <a:r>
              <a:rPr lang="en" sz="1200">
                <a:solidFill>
                  <a:srgbClr val="000000"/>
                </a:solidFill>
                <a:latin typeface="Times New Roman"/>
                <a:ea typeface="Times New Roman"/>
                <a:cs typeface="Times New Roman"/>
                <a:sym typeface="Times New Roman"/>
              </a:rPr>
              <a:t>, being major hubs for job postings. This concentration of job postings suggests that specific areas may serve as primary centers for public sector employment in NYC.</a:t>
            </a:r>
            <a:endParaRPr sz="1200">
              <a:solidFill>
                <a:srgbClr val="000000"/>
              </a:solidFill>
              <a:latin typeface="Times New Roman"/>
              <a:ea typeface="Times New Roman"/>
              <a:cs typeface="Times New Roman"/>
              <a:sym typeface="Times New Roman"/>
            </a:endParaRPr>
          </a:p>
        </p:txBody>
      </p:sp>
      <p:pic>
        <p:nvPicPr>
          <p:cNvPr id="1716" name="Google Shape;1716;p45"/>
          <p:cNvPicPr preferRelativeResize="0"/>
          <p:nvPr/>
        </p:nvPicPr>
        <p:blipFill>
          <a:blip r:embed="rId3">
            <a:alphaModFix/>
          </a:blip>
          <a:stretch>
            <a:fillRect/>
          </a:stretch>
        </p:blipFill>
        <p:spPr>
          <a:xfrm>
            <a:off x="1261125" y="979550"/>
            <a:ext cx="6627230" cy="2675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0"/>
        <p:cNvGrpSpPr/>
        <p:nvPr/>
      </p:nvGrpSpPr>
      <p:grpSpPr>
        <a:xfrm>
          <a:off x="0" y="0"/>
          <a:ext cx="0" cy="0"/>
          <a:chOff x="0" y="0"/>
          <a:chExt cx="0" cy="0"/>
        </a:xfrm>
      </p:grpSpPr>
      <p:sp>
        <p:nvSpPr>
          <p:cNvPr id="1721" name="Google Shape;1721;p46"/>
          <p:cNvSpPr txBox="1">
            <a:spLocks noGrp="1"/>
          </p:cNvSpPr>
          <p:nvPr>
            <p:ph type="title"/>
          </p:nvPr>
        </p:nvSpPr>
        <p:spPr>
          <a:xfrm>
            <a:off x="906075" y="967675"/>
            <a:ext cx="4032300" cy="127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900"/>
              <a:t>Data Visualization and Results</a:t>
            </a:r>
            <a:endParaRPr sz="3900"/>
          </a:p>
        </p:txBody>
      </p:sp>
      <p:sp>
        <p:nvSpPr>
          <p:cNvPr id="1722" name="Google Shape;1722;p46"/>
          <p:cNvSpPr txBox="1">
            <a:spLocks noGrp="1"/>
          </p:cNvSpPr>
          <p:nvPr>
            <p:ph type="title" idx="2"/>
          </p:nvPr>
        </p:nvSpPr>
        <p:spPr>
          <a:xfrm>
            <a:off x="2181075" y="2788313"/>
            <a:ext cx="1482300" cy="7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723" name="Google Shape;1723;p46"/>
          <p:cNvSpPr txBox="1">
            <a:spLocks noGrp="1"/>
          </p:cNvSpPr>
          <p:nvPr>
            <p:ph type="subTitle" idx="1"/>
          </p:nvPr>
        </p:nvSpPr>
        <p:spPr>
          <a:xfrm>
            <a:off x="906075" y="3558725"/>
            <a:ext cx="4032300" cy="3750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800">
                <a:solidFill>
                  <a:srgbClr val="000000"/>
                </a:solidFill>
                <a:latin typeface="Arial"/>
                <a:ea typeface="Arial"/>
                <a:cs typeface="Arial"/>
                <a:sym typeface="Arial"/>
              </a:rPr>
              <a:t>Bivariate Analysis</a:t>
            </a:r>
            <a:endParaRPr sz="2800">
              <a:solidFill>
                <a:srgbClr val="000000"/>
              </a:solidFill>
              <a:latin typeface="Arial"/>
              <a:ea typeface="Arial"/>
              <a:cs typeface="Arial"/>
              <a:sym typeface="Arial"/>
            </a:endParaRPr>
          </a:p>
        </p:txBody>
      </p:sp>
      <p:grpSp>
        <p:nvGrpSpPr>
          <p:cNvPr id="1724" name="Google Shape;1724;p46"/>
          <p:cNvGrpSpPr/>
          <p:nvPr/>
        </p:nvGrpSpPr>
        <p:grpSpPr>
          <a:xfrm>
            <a:off x="5222361" y="1594892"/>
            <a:ext cx="3315402" cy="2338830"/>
            <a:chOff x="5185625" y="1331837"/>
            <a:chExt cx="3535674" cy="2494219"/>
          </a:xfrm>
        </p:grpSpPr>
        <p:sp>
          <p:nvSpPr>
            <p:cNvPr id="1725" name="Google Shape;1725;p46"/>
            <p:cNvSpPr/>
            <p:nvPr/>
          </p:nvSpPr>
          <p:spPr>
            <a:xfrm>
              <a:off x="6834196" y="1331837"/>
              <a:ext cx="169152" cy="171462"/>
            </a:xfrm>
            <a:custGeom>
              <a:avLst/>
              <a:gdLst/>
              <a:ahLst/>
              <a:cxnLst/>
              <a:rect l="l" t="t" r="r" b="b"/>
              <a:pathLst>
                <a:path w="1831" h="1856" extrusionOk="0">
                  <a:moveTo>
                    <a:pt x="928" y="402"/>
                  </a:moveTo>
                  <a:cubicBezTo>
                    <a:pt x="1204" y="402"/>
                    <a:pt x="1429" y="652"/>
                    <a:pt x="1429" y="928"/>
                  </a:cubicBezTo>
                  <a:cubicBezTo>
                    <a:pt x="1429" y="1204"/>
                    <a:pt x="1204" y="1429"/>
                    <a:pt x="928" y="1429"/>
                  </a:cubicBezTo>
                  <a:cubicBezTo>
                    <a:pt x="627" y="1429"/>
                    <a:pt x="402" y="1204"/>
                    <a:pt x="402" y="928"/>
                  </a:cubicBezTo>
                  <a:cubicBezTo>
                    <a:pt x="402" y="652"/>
                    <a:pt x="627" y="402"/>
                    <a:pt x="928" y="402"/>
                  </a:cubicBezTo>
                  <a:close/>
                  <a:moveTo>
                    <a:pt x="928" y="1"/>
                  </a:moveTo>
                  <a:cubicBezTo>
                    <a:pt x="402" y="1"/>
                    <a:pt x="1" y="402"/>
                    <a:pt x="1" y="928"/>
                  </a:cubicBezTo>
                  <a:cubicBezTo>
                    <a:pt x="1" y="1429"/>
                    <a:pt x="402" y="1855"/>
                    <a:pt x="928" y="1855"/>
                  </a:cubicBezTo>
                  <a:cubicBezTo>
                    <a:pt x="1429" y="1855"/>
                    <a:pt x="1830" y="1429"/>
                    <a:pt x="1830" y="928"/>
                  </a:cubicBezTo>
                  <a:cubicBezTo>
                    <a:pt x="1830" y="402"/>
                    <a:pt x="1429" y="1"/>
                    <a:pt x="9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6"/>
            <p:cNvSpPr/>
            <p:nvPr/>
          </p:nvSpPr>
          <p:spPr>
            <a:xfrm>
              <a:off x="8191023" y="1838925"/>
              <a:ext cx="159822" cy="157512"/>
            </a:xfrm>
            <a:custGeom>
              <a:avLst/>
              <a:gdLst/>
              <a:ahLst/>
              <a:cxnLst/>
              <a:rect l="l" t="t" r="r" b="b"/>
              <a:pathLst>
                <a:path w="1730" h="1705" extrusionOk="0">
                  <a:moveTo>
                    <a:pt x="301" y="0"/>
                  </a:moveTo>
                  <a:lnTo>
                    <a:pt x="0" y="301"/>
                  </a:lnTo>
                  <a:lnTo>
                    <a:pt x="1429" y="1705"/>
                  </a:lnTo>
                  <a:lnTo>
                    <a:pt x="1730" y="1429"/>
                  </a:lnTo>
                  <a:lnTo>
                    <a:pt x="3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6"/>
            <p:cNvSpPr/>
            <p:nvPr/>
          </p:nvSpPr>
          <p:spPr>
            <a:xfrm>
              <a:off x="8193332" y="1841235"/>
              <a:ext cx="155203" cy="155203"/>
            </a:xfrm>
            <a:custGeom>
              <a:avLst/>
              <a:gdLst/>
              <a:ahLst/>
              <a:cxnLst/>
              <a:rect l="l" t="t" r="r" b="b"/>
              <a:pathLst>
                <a:path w="1680" h="1680" extrusionOk="0">
                  <a:moveTo>
                    <a:pt x="1379" y="0"/>
                  </a:moveTo>
                  <a:lnTo>
                    <a:pt x="0" y="1404"/>
                  </a:lnTo>
                  <a:lnTo>
                    <a:pt x="276" y="1680"/>
                  </a:lnTo>
                  <a:lnTo>
                    <a:pt x="1680" y="276"/>
                  </a:lnTo>
                  <a:lnTo>
                    <a:pt x="13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6"/>
            <p:cNvSpPr/>
            <p:nvPr/>
          </p:nvSpPr>
          <p:spPr>
            <a:xfrm>
              <a:off x="5620933" y="1537943"/>
              <a:ext cx="101990" cy="2257551"/>
            </a:xfrm>
            <a:custGeom>
              <a:avLst/>
              <a:gdLst/>
              <a:ahLst/>
              <a:cxnLst/>
              <a:rect l="l" t="t" r="r" b="b"/>
              <a:pathLst>
                <a:path w="1104" h="24437" extrusionOk="0">
                  <a:moveTo>
                    <a:pt x="552" y="0"/>
                  </a:moveTo>
                  <a:cubicBezTo>
                    <a:pt x="251" y="0"/>
                    <a:pt x="1" y="251"/>
                    <a:pt x="1" y="552"/>
                  </a:cubicBezTo>
                  <a:lnTo>
                    <a:pt x="1" y="24436"/>
                  </a:lnTo>
                  <a:lnTo>
                    <a:pt x="1103" y="24436"/>
                  </a:lnTo>
                  <a:lnTo>
                    <a:pt x="1103" y="552"/>
                  </a:lnTo>
                  <a:cubicBezTo>
                    <a:pt x="1103" y="251"/>
                    <a:pt x="853"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6"/>
            <p:cNvSpPr/>
            <p:nvPr/>
          </p:nvSpPr>
          <p:spPr>
            <a:xfrm>
              <a:off x="5771424" y="1841235"/>
              <a:ext cx="104300" cy="1954259"/>
            </a:xfrm>
            <a:custGeom>
              <a:avLst/>
              <a:gdLst/>
              <a:ahLst/>
              <a:cxnLst/>
              <a:rect l="l" t="t" r="r" b="b"/>
              <a:pathLst>
                <a:path w="1129" h="21154" extrusionOk="0">
                  <a:moveTo>
                    <a:pt x="552" y="0"/>
                  </a:moveTo>
                  <a:cubicBezTo>
                    <a:pt x="251" y="0"/>
                    <a:pt x="1" y="251"/>
                    <a:pt x="1" y="577"/>
                  </a:cubicBezTo>
                  <a:lnTo>
                    <a:pt x="1" y="21153"/>
                  </a:lnTo>
                  <a:lnTo>
                    <a:pt x="1129" y="21153"/>
                  </a:lnTo>
                  <a:lnTo>
                    <a:pt x="1129" y="577"/>
                  </a:lnTo>
                  <a:cubicBezTo>
                    <a:pt x="1129" y="251"/>
                    <a:pt x="878"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6"/>
            <p:cNvSpPr/>
            <p:nvPr/>
          </p:nvSpPr>
          <p:spPr>
            <a:xfrm>
              <a:off x="5924226" y="1956990"/>
              <a:ext cx="101990" cy="1838504"/>
            </a:xfrm>
            <a:custGeom>
              <a:avLst/>
              <a:gdLst/>
              <a:ahLst/>
              <a:cxnLst/>
              <a:rect l="l" t="t" r="r" b="b"/>
              <a:pathLst>
                <a:path w="1104" h="19901" extrusionOk="0">
                  <a:moveTo>
                    <a:pt x="552" y="1"/>
                  </a:moveTo>
                  <a:cubicBezTo>
                    <a:pt x="252" y="1"/>
                    <a:pt x="1" y="251"/>
                    <a:pt x="1" y="552"/>
                  </a:cubicBezTo>
                  <a:lnTo>
                    <a:pt x="1" y="19900"/>
                  </a:lnTo>
                  <a:lnTo>
                    <a:pt x="1104" y="19900"/>
                  </a:lnTo>
                  <a:lnTo>
                    <a:pt x="1104" y="552"/>
                  </a:lnTo>
                  <a:cubicBezTo>
                    <a:pt x="1104" y="251"/>
                    <a:pt x="853"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6"/>
            <p:cNvSpPr/>
            <p:nvPr/>
          </p:nvSpPr>
          <p:spPr>
            <a:xfrm>
              <a:off x="6077119" y="2373728"/>
              <a:ext cx="101898" cy="1421767"/>
            </a:xfrm>
            <a:custGeom>
              <a:avLst/>
              <a:gdLst/>
              <a:ahLst/>
              <a:cxnLst/>
              <a:rect l="l" t="t" r="r" b="b"/>
              <a:pathLst>
                <a:path w="1103" h="15390" extrusionOk="0">
                  <a:moveTo>
                    <a:pt x="551" y="1"/>
                  </a:moveTo>
                  <a:cubicBezTo>
                    <a:pt x="251" y="1"/>
                    <a:pt x="0" y="251"/>
                    <a:pt x="0" y="552"/>
                  </a:cubicBezTo>
                  <a:lnTo>
                    <a:pt x="0" y="15389"/>
                  </a:lnTo>
                  <a:lnTo>
                    <a:pt x="1103" y="15389"/>
                  </a:lnTo>
                  <a:lnTo>
                    <a:pt x="1103" y="552"/>
                  </a:lnTo>
                  <a:cubicBezTo>
                    <a:pt x="1103" y="251"/>
                    <a:pt x="852" y="1"/>
                    <a:pt x="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6"/>
            <p:cNvSpPr/>
            <p:nvPr/>
          </p:nvSpPr>
          <p:spPr>
            <a:xfrm>
              <a:off x="6227611" y="2146836"/>
              <a:ext cx="104207" cy="1648658"/>
            </a:xfrm>
            <a:custGeom>
              <a:avLst/>
              <a:gdLst/>
              <a:ahLst/>
              <a:cxnLst/>
              <a:rect l="l" t="t" r="r" b="b"/>
              <a:pathLst>
                <a:path w="1128" h="17846" extrusionOk="0">
                  <a:moveTo>
                    <a:pt x="552" y="1"/>
                  </a:moveTo>
                  <a:cubicBezTo>
                    <a:pt x="251" y="1"/>
                    <a:pt x="0" y="251"/>
                    <a:pt x="0" y="552"/>
                  </a:cubicBezTo>
                  <a:lnTo>
                    <a:pt x="0" y="17845"/>
                  </a:lnTo>
                  <a:lnTo>
                    <a:pt x="1128" y="17845"/>
                  </a:lnTo>
                  <a:lnTo>
                    <a:pt x="1128" y="552"/>
                  </a:lnTo>
                  <a:cubicBezTo>
                    <a:pt x="1128" y="251"/>
                    <a:pt x="877"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6"/>
            <p:cNvSpPr/>
            <p:nvPr/>
          </p:nvSpPr>
          <p:spPr>
            <a:xfrm>
              <a:off x="6380412" y="1841235"/>
              <a:ext cx="101990" cy="1954259"/>
            </a:xfrm>
            <a:custGeom>
              <a:avLst/>
              <a:gdLst/>
              <a:ahLst/>
              <a:cxnLst/>
              <a:rect l="l" t="t" r="r" b="b"/>
              <a:pathLst>
                <a:path w="1104" h="21154" extrusionOk="0">
                  <a:moveTo>
                    <a:pt x="552" y="0"/>
                  </a:moveTo>
                  <a:cubicBezTo>
                    <a:pt x="251" y="0"/>
                    <a:pt x="0" y="251"/>
                    <a:pt x="0" y="577"/>
                  </a:cubicBezTo>
                  <a:lnTo>
                    <a:pt x="0" y="21153"/>
                  </a:lnTo>
                  <a:lnTo>
                    <a:pt x="1103" y="21153"/>
                  </a:lnTo>
                  <a:lnTo>
                    <a:pt x="1103" y="577"/>
                  </a:lnTo>
                  <a:cubicBezTo>
                    <a:pt x="1103" y="251"/>
                    <a:pt x="852"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6"/>
            <p:cNvSpPr/>
            <p:nvPr/>
          </p:nvSpPr>
          <p:spPr>
            <a:xfrm>
              <a:off x="6533213" y="1537943"/>
              <a:ext cx="101990" cy="2257551"/>
            </a:xfrm>
            <a:custGeom>
              <a:avLst/>
              <a:gdLst/>
              <a:ahLst/>
              <a:cxnLst/>
              <a:rect l="l" t="t" r="r" b="b"/>
              <a:pathLst>
                <a:path w="1104" h="24437" extrusionOk="0">
                  <a:moveTo>
                    <a:pt x="552" y="0"/>
                  </a:moveTo>
                  <a:cubicBezTo>
                    <a:pt x="251" y="0"/>
                    <a:pt x="0" y="251"/>
                    <a:pt x="0" y="552"/>
                  </a:cubicBezTo>
                  <a:lnTo>
                    <a:pt x="0" y="24436"/>
                  </a:lnTo>
                  <a:lnTo>
                    <a:pt x="1103" y="24436"/>
                  </a:lnTo>
                  <a:lnTo>
                    <a:pt x="1103" y="552"/>
                  </a:lnTo>
                  <a:cubicBezTo>
                    <a:pt x="1103" y="251"/>
                    <a:pt x="853"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6"/>
            <p:cNvSpPr/>
            <p:nvPr/>
          </p:nvSpPr>
          <p:spPr>
            <a:xfrm>
              <a:off x="6683705" y="2563666"/>
              <a:ext cx="104300" cy="1231828"/>
            </a:xfrm>
            <a:custGeom>
              <a:avLst/>
              <a:gdLst/>
              <a:ahLst/>
              <a:cxnLst/>
              <a:rect l="l" t="t" r="r" b="b"/>
              <a:pathLst>
                <a:path w="1129" h="13334" extrusionOk="0">
                  <a:moveTo>
                    <a:pt x="577" y="0"/>
                  </a:moveTo>
                  <a:cubicBezTo>
                    <a:pt x="251" y="0"/>
                    <a:pt x="1" y="251"/>
                    <a:pt x="1" y="576"/>
                  </a:cubicBezTo>
                  <a:lnTo>
                    <a:pt x="1" y="13333"/>
                  </a:lnTo>
                  <a:lnTo>
                    <a:pt x="1128" y="13333"/>
                  </a:lnTo>
                  <a:lnTo>
                    <a:pt x="1128" y="576"/>
                  </a:lnTo>
                  <a:cubicBezTo>
                    <a:pt x="1128" y="251"/>
                    <a:pt x="878" y="0"/>
                    <a:pt x="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6"/>
            <p:cNvSpPr/>
            <p:nvPr/>
          </p:nvSpPr>
          <p:spPr>
            <a:xfrm>
              <a:off x="6836506" y="2413083"/>
              <a:ext cx="101990" cy="1382412"/>
            </a:xfrm>
            <a:custGeom>
              <a:avLst/>
              <a:gdLst/>
              <a:ahLst/>
              <a:cxnLst/>
              <a:rect l="l" t="t" r="r" b="b"/>
              <a:pathLst>
                <a:path w="1104" h="14964" extrusionOk="0">
                  <a:moveTo>
                    <a:pt x="552" y="1"/>
                  </a:moveTo>
                  <a:cubicBezTo>
                    <a:pt x="251" y="1"/>
                    <a:pt x="1" y="252"/>
                    <a:pt x="1" y="552"/>
                  </a:cubicBezTo>
                  <a:lnTo>
                    <a:pt x="1" y="14963"/>
                  </a:lnTo>
                  <a:lnTo>
                    <a:pt x="1103" y="14963"/>
                  </a:lnTo>
                  <a:lnTo>
                    <a:pt x="1103" y="552"/>
                  </a:lnTo>
                  <a:cubicBezTo>
                    <a:pt x="1103" y="252"/>
                    <a:pt x="853"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6"/>
            <p:cNvSpPr/>
            <p:nvPr/>
          </p:nvSpPr>
          <p:spPr>
            <a:xfrm>
              <a:off x="6989307" y="2107481"/>
              <a:ext cx="101990" cy="1688013"/>
            </a:xfrm>
            <a:custGeom>
              <a:avLst/>
              <a:gdLst/>
              <a:ahLst/>
              <a:cxnLst/>
              <a:rect l="l" t="t" r="r" b="b"/>
              <a:pathLst>
                <a:path w="1104" h="18272" extrusionOk="0">
                  <a:moveTo>
                    <a:pt x="552" y="1"/>
                  </a:moveTo>
                  <a:cubicBezTo>
                    <a:pt x="251" y="1"/>
                    <a:pt x="1" y="251"/>
                    <a:pt x="1" y="577"/>
                  </a:cubicBezTo>
                  <a:lnTo>
                    <a:pt x="1" y="18271"/>
                  </a:lnTo>
                  <a:lnTo>
                    <a:pt x="1104" y="18271"/>
                  </a:lnTo>
                  <a:lnTo>
                    <a:pt x="1104" y="577"/>
                  </a:lnTo>
                  <a:cubicBezTo>
                    <a:pt x="1104" y="251"/>
                    <a:pt x="853"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6"/>
            <p:cNvSpPr/>
            <p:nvPr/>
          </p:nvSpPr>
          <p:spPr>
            <a:xfrm>
              <a:off x="7139799" y="1537943"/>
              <a:ext cx="104300" cy="2257551"/>
            </a:xfrm>
            <a:custGeom>
              <a:avLst/>
              <a:gdLst/>
              <a:ahLst/>
              <a:cxnLst/>
              <a:rect l="l" t="t" r="r" b="b"/>
              <a:pathLst>
                <a:path w="1129" h="24437" extrusionOk="0">
                  <a:moveTo>
                    <a:pt x="577" y="0"/>
                  </a:moveTo>
                  <a:cubicBezTo>
                    <a:pt x="252" y="0"/>
                    <a:pt x="1" y="251"/>
                    <a:pt x="1" y="552"/>
                  </a:cubicBezTo>
                  <a:lnTo>
                    <a:pt x="1" y="24436"/>
                  </a:lnTo>
                  <a:lnTo>
                    <a:pt x="1129" y="24436"/>
                  </a:lnTo>
                  <a:lnTo>
                    <a:pt x="1129" y="552"/>
                  </a:lnTo>
                  <a:cubicBezTo>
                    <a:pt x="1129" y="251"/>
                    <a:pt x="878" y="0"/>
                    <a:pt x="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6"/>
            <p:cNvSpPr/>
            <p:nvPr/>
          </p:nvSpPr>
          <p:spPr>
            <a:xfrm>
              <a:off x="7292692" y="1841235"/>
              <a:ext cx="101898" cy="1954259"/>
            </a:xfrm>
            <a:custGeom>
              <a:avLst/>
              <a:gdLst/>
              <a:ahLst/>
              <a:cxnLst/>
              <a:rect l="l" t="t" r="r" b="b"/>
              <a:pathLst>
                <a:path w="1103" h="21154" extrusionOk="0">
                  <a:moveTo>
                    <a:pt x="551" y="0"/>
                  </a:moveTo>
                  <a:cubicBezTo>
                    <a:pt x="251" y="0"/>
                    <a:pt x="0" y="251"/>
                    <a:pt x="0" y="577"/>
                  </a:cubicBezTo>
                  <a:lnTo>
                    <a:pt x="0" y="21153"/>
                  </a:lnTo>
                  <a:lnTo>
                    <a:pt x="1103" y="21153"/>
                  </a:lnTo>
                  <a:lnTo>
                    <a:pt x="1103" y="577"/>
                  </a:lnTo>
                  <a:cubicBezTo>
                    <a:pt x="1103" y="251"/>
                    <a:pt x="852" y="0"/>
                    <a:pt x="5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6"/>
            <p:cNvSpPr/>
            <p:nvPr/>
          </p:nvSpPr>
          <p:spPr>
            <a:xfrm>
              <a:off x="7445493" y="2107481"/>
              <a:ext cx="101898" cy="1688013"/>
            </a:xfrm>
            <a:custGeom>
              <a:avLst/>
              <a:gdLst/>
              <a:ahLst/>
              <a:cxnLst/>
              <a:rect l="l" t="t" r="r" b="b"/>
              <a:pathLst>
                <a:path w="1103" h="18272" extrusionOk="0">
                  <a:moveTo>
                    <a:pt x="552" y="1"/>
                  </a:moveTo>
                  <a:cubicBezTo>
                    <a:pt x="251" y="1"/>
                    <a:pt x="0" y="251"/>
                    <a:pt x="0" y="577"/>
                  </a:cubicBezTo>
                  <a:lnTo>
                    <a:pt x="0" y="18271"/>
                  </a:lnTo>
                  <a:lnTo>
                    <a:pt x="1103" y="18271"/>
                  </a:lnTo>
                  <a:lnTo>
                    <a:pt x="1103" y="577"/>
                  </a:lnTo>
                  <a:cubicBezTo>
                    <a:pt x="1103" y="251"/>
                    <a:pt x="852"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6"/>
            <p:cNvSpPr/>
            <p:nvPr/>
          </p:nvSpPr>
          <p:spPr>
            <a:xfrm>
              <a:off x="7595985" y="2336683"/>
              <a:ext cx="104300" cy="1458812"/>
            </a:xfrm>
            <a:custGeom>
              <a:avLst/>
              <a:gdLst/>
              <a:ahLst/>
              <a:cxnLst/>
              <a:rect l="l" t="t" r="r" b="b"/>
              <a:pathLst>
                <a:path w="1129" h="15791" extrusionOk="0">
                  <a:moveTo>
                    <a:pt x="577" y="1"/>
                  </a:moveTo>
                  <a:cubicBezTo>
                    <a:pt x="251" y="1"/>
                    <a:pt x="0" y="251"/>
                    <a:pt x="0" y="552"/>
                  </a:cubicBezTo>
                  <a:lnTo>
                    <a:pt x="0" y="15790"/>
                  </a:lnTo>
                  <a:lnTo>
                    <a:pt x="1128" y="15790"/>
                  </a:lnTo>
                  <a:lnTo>
                    <a:pt x="1128" y="552"/>
                  </a:lnTo>
                  <a:cubicBezTo>
                    <a:pt x="1128" y="251"/>
                    <a:pt x="877" y="1"/>
                    <a:pt x="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6"/>
            <p:cNvSpPr/>
            <p:nvPr/>
          </p:nvSpPr>
          <p:spPr>
            <a:xfrm>
              <a:off x="7748786" y="2146836"/>
              <a:ext cx="101990" cy="1648658"/>
            </a:xfrm>
            <a:custGeom>
              <a:avLst/>
              <a:gdLst/>
              <a:ahLst/>
              <a:cxnLst/>
              <a:rect l="l" t="t" r="r" b="b"/>
              <a:pathLst>
                <a:path w="1104" h="17846" extrusionOk="0">
                  <a:moveTo>
                    <a:pt x="552" y="1"/>
                  </a:moveTo>
                  <a:cubicBezTo>
                    <a:pt x="251" y="1"/>
                    <a:pt x="0" y="251"/>
                    <a:pt x="0" y="552"/>
                  </a:cubicBezTo>
                  <a:lnTo>
                    <a:pt x="0" y="17845"/>
                  </a:lnTo>
                  <a:lnTo>
                    <a:pt x="1103" y="17845"/>
                  </a:lnTo>
                  <a:lnTo>
                    <a:pt x="1103" y="552"/>
                  </a:lnTo>
                  <a:cubicBezTo>
                    <a:pt x="1103" y="251"/>
                    <a:pt x="853"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6"/>
            <p:cNvSpPr/>
            <p:nvPr/>
          </p:nvSpPr>
          <p:spPr>
            <a:xfrm>
              <a:off x="7901587" y="1917635"/>
              <a:ext cx="101990" cy="1877859"/>
            </a:xfrm>
            <a:custGeom>
              <a:avLst/>
              <a:gdLst/>
              <a:ahLst/>
              <a:cxnLst/>
              <a:rect l="l" t="t" r="r" b="b"/>
              <a:pathLst>
                <a:path w="1104" h="20327" extrusionOk="0">
                  <a:moveTo>
                    <a:pt x="552" y="0"/>
                  </a:moveTo>
                  <a:cubicBezTo>
                    <a:pt x="251" y="0"/>
                    <a:pt x="1" y="251"/>
                    <a:pt x="1" y="552"/>
                  </a:cubicBezTo>
                  <a:lnTo>
                    <a:pt x="1" y="20326"/>
                  </a:lnTo>
                  <a:lnTo>
                    <a:pt x="1103" y="20326"/>
                  </a:lnTo>
                  <a:lnTo>
                    <a:pt x="1103" y="552"/>
                  </a:lnTo>
                  <a:cubicBezTo>
                    <a:pt x="1103" y="251"/>
                    <a:pt x="853"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6"/>
            <p:cNvSpPr/>
            <p:nvPr/>
          </p:nvSpPr>
          <p:spPr>
            <a:xfrm>
              <a:off x="5363924" y="2751203"/>
              <a:ext cx="157605" cy="157512"/>
            </a:xfrm>
            <a:custGeom>
              <a:avLst/>
              <a:gdLst/>
              <a:ahLst/>
              <a:cxnLst/>
              <a:rect l="l" t="t" r="r" b="b"/>
              <a:pathLst>
                <a:path w="1706" h="1705" extrusionOk="0">
                  <a:moveTo>
                    <a:pt x="276" y="0"/>
                  </a:moveTo>
                  <a:lnTo>
                    <a:pt x="1" y="301"/>
                  </a:lnTo>
                  <a:lnTo>
                    <a:pt x="1429" y="1704"/>
                  </a:lnTo>
                  <a:lnTo>
                    <a:pt x="1705" y="1404"/>
                  </a:lnTo>
                  <a:lnTo>
                    <a:pt x="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6"/>
            <p:cNvSpPr/>
            <p:nvPr/>
          </p:nvSpPr>
          <p:spPr>
            <a:xfrm>
              <a:off x="5363924" y="2751203"/>
              <a:ext cx="157605" cy="157512"/>
            </a:xfrm>
            <a:custGeom>
              <a:avLst/>
              <a:gdLst/>
              <a:ahLst/>
              <a:cxnLst/>
              <a:rect l="l" t="t" r="r" b="b"/>
              <a:pathLst>
                <a:path w="1706" h="1705" extrusionOk="0">
                  <a:moveTo>
                    <a:pt x="1404" y="0"/>
                  </a:moveTo>
                  <a:lnTo>
                    <a:pt x="1" y="1404"/>
                  </a:lnTo>
                  <a:lnTo>
                    <a:pt x="302" y="1704"/>
                  </a:lnTo>
                  <a:lnTo>
                    <a:pt x="1705" y="301"/>
                  </a:lnTo>
                  <a:lnTo>
                    <a:pt x="1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6"/>
            <p:cNvSpPr/>
            <p:nvPr/>
          </p:nvSpPr>
          <p:spPr>
            <a:xfrm>
              <a:off x="5560792" y="3299846"/>
              <a:ext cx="3128071" cy="526211"/>
            </a:xfrm>
            <a:custGeom>
              <a:avLst/>
              <a:gdLst/>
              <a:ahLst/>
              <a:cxnLst/>
              <a:rect l="l" t="t" r="r" b="b"/>
              <a:pathLst>
                <a:path w="33860" h="5696" extrusionOk="0">
                  <a:moveTo>
                    <a:pt x="16024" y="1"/>
                  </a:moveTo>
                  <a:cubicBezTo>
                    <a:pt x="14503" y="1"/>
                    <a:pt x="13074" y="526"/>
                    <a:pt x="12080" y="1109"/>
                  </a:cubicBezTo>
                  <a:cubicBezTo>
                    <a:pt x="10805" y="1851"/>
                    <a:pt x="9601" y="3129"/>
                    <a:pt x="7844" y="3129"/>
                  </a:cubicBezTo>
                  <a:cubicBezTo>
                    <a:pt x="7288" y="3129"/>
                    <a:pt x="6677" y="3001"/>
                    <a:pt x="5990" y="2688"/>
                  </a:cubicBezTo>
                  <a:cubicBezTo>
                    <a:pt x="5615" y="2516"/>
                    <a:pt x="5235" y="2442"/>
                    <a:pt x="4858" y="2442"/>
                  </a:cubicBezTo>
                  <a:cubicBezTo>
                    <a:pt x="2364" y="2442"/>
                    <a:pt x="0" y="5695"/>
                    <a:pt x="0" y="5695"/>
                  </a:cubicBezTo>
                  <a:lnTo>
                    <a:pt x="33860" y="5695"/>
                  </a:lnTo>
                  <a:cubicBezTo>
                    <a:pt x="32762" y="2945"/>
                    <a:pt x="30793" y="2179"/>
                    <a:pt x="28930" y="2179"/>
                  </a:cubicBezTo>
                  <a:cubicBezTo>
                    <a:pt x="27348" y="2179"/>
                    <a:pt x="25842" y="2732"/>
                    <a:pt x="25013" y="3089"/>
                  </a:cubicBezTo>
                  <a:cubicBezTo>
                    <a:pt x="24550" y="3285"/>
                    <a:pt x="24138" y="3379"/>
                    <a:pt x="23737" y="3379"/>
                  </a:cubicBezTo>
                  <a:cubicBezTo>
                    <a:pt x="22552" y="3379"/>
                    <a:pt x="21472" y="2557"/>
                    <a:pt x="19524" y="1134"/>
                  </a:cubicBezTo>
                  <a:cubicBezTo>
                    <a:pt x="18405" y="308"/>
                    <a:pt x="17188" y="1"/>
                    <a:pt x="160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6"/>
            <p:cNvSpPr/>
            <p:nvPr/>
          </p:nvSpPr>
          <p:spPr>
            <a:xfrm>
              <a:off x="5185625" y="2822984"/>
              <a:ext cx="3230062" cy="956251"/>
            </a:xfrm>
            <a:custGeom>
              <a:avLst/>
              <a:gdLst/>
              <a:ahLst/>
              <a:cxnLst/>
              <a:rect l="l" t="t" r="r" b="b"/>
              <a:pathLst>
                <a:path w="34964" h="10351" extrusionOk="0">
                  <a:moveTo>
                    <a:pt x="12232" y="0"/>
                  </a:moveTo>
                  <a:cubicBezTo>
                    <a:pt x="11530" y="25"/>
                    <a:pt x="10803" y="551"/>
                    <a:pt x="10076" y="1554"/>
                  </a:cubicBezTo>
                  <a:cubicBezTo>
                    <a:pt x="9024" y="2957"/>
                    <a:pt x="7520" y="3684"/>
                    <a:pt x="5665" y="3684"/>
                  </a:cubicBezTo>
                  <a:cubicBezTo>
                    <a:pt x="4061" y="3684"/>
                    <a:pt x="2783" y="4186"/>
                    <a:pt x="1856" y="5163"/>
                  </a:cubicBezTo>
                  <a:cubicBezTo>
                    <a:pt x="1" y="7118"/>
                    <a:pt x="101" y="10226"/>
                    <a:pt x="126" y="10351"/>
                  </a:cubicBezTo>
                  <a:lnTo>
                    <a:pt x="527" y="10326"/>
                  </a:lnTo>
                  <a:cubicBezTo>
                    <a:pt x="527" y="10301"/>
                    <a:pt x="427" y="7268"/>
                    <a:pt x="2156" y="5464"/>
                  </a:cubicBezTo>
                  <a:cubicBezTo>
                    <a:pt x="3008" y="4561"/>
                    <a:pt x="4186" y="4110"/>
                    <a:pt x="5665" y="4110"/>
                  </a:cubicBezTo>
                  <a:cubicBezTo>
                    <a:pt x="7670" y="4110"/>
                    <a:pt x="9249" y="3333"/>
                    <a:pt x="10402" y="1780"/>
                  </a:cubicBezTo>
                  <a:cubicBezTo>
                    <a:pt x="11054" y="902"/>
                    <a:pt x="11680" y="426"/>
                    <a:pt x="12257" y="426"/>
                  </a:cubicBezTo>
                  <a:cubicBezTo>
                    <a:pt x="12683" y="426"/>
                    <a:pt x="13084" y="627"/>
                    <a:pt x="13485" y="1103"/>
                  </a:cubicBezTo>
                  <a:cubicBezTo>
                    <a:pt x="13861" y="1554"/>
                    <a:pt x="14111" y="2055"/>
                    <a:pt x="14337" y="2506"/>
                  </a:cubicBezTo>
                  <a:cubicBezTo>
                    <a:pt x="14713" y="3233"/>
                    <a:pt x="15064" y="3935"/>
                    <a:pt x="15916" y="4085"/>
                  </a:cubicBezTo>
                  <a:cubicBezTo>
                    <a:pt x="15974" y="4097"/>
                    <a:pt x="16031" y="4103"/>
                    <a:pt x="16088" y="4103"/>
                  </a:cubicBezTo>
                  <a:cubicBezTo>
                    <a:pt x="16739" y="4103"/>
                    <a:pt x="17294" y="3338"/>
                    <a:pt x="17871" y="2531"/>
                  </a:cubicBezTo>
                  <a:cubicBezTo>
                    <a:pt x="18439" y="1741"/>
                    <a:pt x="19007" y="902"/>
                    <a:pt x="19623" y="902"/>
                  </a:cubicBezTo>
                  <a:cubicBezTo>
                    <a:pt x="19632" y="902"/>
                    <a:pt x="19641" y="902"/>
                    <a:pt x="19650" y="902"/>
                  </a:cubicBezTo>
                  <a:cubicBezTo>
                    <a:pt x="20277" y="927"/>
                    <a:pt x="20803" y="1629"/>
                    <a:pt x="21354" y="2381"/>
                  </a:cubicBezTo>
                  <a:cubicBezTo>
                    <a:pt x="21981" y="3208"/>
                    <a:pt x="22633" y="4085"/>
                    <a:pt x="23535" y="4110"/>
                  </a:cubicBezTo>
                  <a:cubicBezTo>
                    <a:pt x="24136" y="4110"/>
                    <a:pt x="24613" y="3885"/>
                    <a:pt x="25064" y="3659"/>
                  </a:cubicBezTo>
                  <a:cubicBezTo>
                    <a:pt x="25458" y="3475"/>
                    <a:pt x="25828" y="3302"/>
                    <a:pt x="26242" y="3302"/>
                  </a:cubicBezTo>
                  <a:cubicBezTo>
                    <a:pt x="26670" y="3302"/>
                    <a:pt x="27146" y="3487"/>
                    <a:pt x="27745" y="4035"/>
                  </a:cubicBezTo>
                  <a:cubicBezTo>
                    <a:pt x="28472" y="4712"/>
                    <a:pt x="28773" y="5288"/>
                    <a:pt x="29049" y="5790"/>
                  </a:cubicBezTo>
                  <a:cubicBezTo>
                    <a:pt x="29500" y="6642"/>
                    <a:pt x="29851" y="7293"/>
                    <a:pt x="31806" y="7569"/>
                  </a:cubicBezTo>
                  <a:cubicBezTo>
                    <a:pt x="34512" y="7945"/>
                    <a:pt x="34312" y="10150"/>
                    <a:pt x="34287" y="10251"/>
                  </a:cubicBezTo>
                  <a:lnTo>
                    <a:pt x="34713" y="10276"/>
                  </a:lnTo>
                  <a:cubicBezTo>
                    <a:pt x="34713" y="10251"/>
                    <a:pt x="34964" y="7594"/>
                    <a:pt x="31856" y="7168"/>
                  </a:cubicBezTo>
                  <a:cubicBezTo>
                    <a:pt x="30126" y="6917"/>
                    <a:pt x="29851" y="6416"/>
                    <a:pt x="29400" y="5589"/>
                  </a:cubicBezTo>
                  <a:cubicBezTo>
                    <a:pt x="29149" y="5088"/>
                    <a:pt x="28798" y="4461"/>
                    <a:pt x="28021" y="3734"/>
                  </a:cubicBezTo>
                  <a:cubicBezTo>
                    <a:pt x="27327" y="3091"/>
                    <a:pt x="26760" y="2879"/>
                    <a:pt x="26255" y="2879"/>
                  </a:cubicBezTo>
                  <a:cubicBezTo>
                    <a:pt x="25759" y="2879"/>
                    <a:pt x="25324" y="3084"/>
                    <a:pt x="24888" y="3283"/>
                  </a:cubicBezTo>
                  <a:cubicBezTo>
                    <a:pt x="24486" y="3496"/>
                    <a:pt x="24107" y="3686"/>
                    <a:pt x="23645" y="3686"/>
                  </a:cubicBezTo>
                  <a:cubicBezTo>
                    <a:pt x="23617" y="3686"/>
                    <a:pt x="23589" y="3686"/>
                    <a:pt x="23560" y="3684"/>
                  </a:cubicBezTo>
                  <a:cubicBezTo>
                    <a:pt x="22858" y="3684"/>
                    <a:pt x="22257" y="2882"/>
                    <a:pt x="21680" y="2130"/>
                  </a:cubicBezTo>
                  <a:cubicBezTo>
                    <a:pt x="21104" y="1353"/>
                    <a:pt x="20477" y="526"/>
                    <a:pt x="19675" y="501"/>
                  </a:cubicBezTo>
                  <a:cubicBezTo>
                    <a:pt x="19653" y="500"/>
                    <a:pt x="19631" y="499"/>
                    <a:pt x="19609" y="499"/>
                  </a:cubicBezTo>
                  <a:cubicBezTo>
                    <a:pt x="18789" y="499"/>
                    <a:pt x="18155" y="1402"/>
                    <a:pt x="17520" y="2281"/>
                  </a:cubicBezTo>
                  <a:cubicBezTo>
                    <a:pt x="17049" y="2987"/>
                    <a:pt x="16534" y="3693"/>
                    <a:pt x="16078" y="3693"/>
                  </a:cubicBezTo>
                  <a:cubicBezTo>
                    <a:pt x="16049" y="3693"/>
                    <a:pt x="16020" y="3690"/>
                    <a:pt x="15991" y="3684"/>
                  </a:cubicBezTo>
                  <a:cubicBezTo>
                    <a:pt x="15339" y="3559"/>
                    <a:pt x="15089" y="3033"/>
                    <a:pt x="14713" y="2306"/>
                  </a:cubicBezTo>
                  <a:cubicBezTo>
                    <a:pt x="14487" y="1855"/>
                    <a:pt x="14212" y="1328"/>
                    <a:pt x="13811" y="852"/>
                  </a:cubicBezTo>
                  <a:cubicBezTo>
                    <a:pt x="13309" y="276"/>
                    <a:pt x="12783" y="0"/>
                    <a:pt x="122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6"/>
            <p:cNvSpPr/>
            <p:nvPr/>
          </p:nvSpPr>
          <p:spPr>
            <a:xfrm>
              <a:off x="8593904" y="2193120"/>
              <a:ext cx="127395" cy="766498"/>
            </a:xfrm>
            <a:custGeom>
              <a:avLst/>
              <a:gdLst/>
              <a:ahLst/>
              <a:cxnLst/>
              <a:rect l="l" t="t" r="r" b="b"/>
              <a:pathLst>
                <a:path w="1379" h="8297" extrusionOk="0">
                  <a:moveTo>
                    <a:pt x="1203" y="1"/>
                  </a:moveTo>
                  <a:lnTo>
                    <a:pt x="426" y="678"/>
                  </a:lnTo>
                  <a:cubicBezTo>
                    <a:pt x="101" y="953"/>
                    <a:pt x="76" y="1455"/>
                    <a:pt x="351" y="1805"/>
                  </a:cubicBezTo>
                  <a:lnTo>
                    <a:pt x="903" y="2407"/>
                  </a:lnTo>
                  <a:cubicBezTo>
                    <a:pt x="1003" y="2532"/>
                    <a:pt x="1053" y="2683"/>
                    <a:pt x="1028" y="2833"/>
                  </a:cubicBezTo>
                  <a:cubicBezTo>
                    <a:pt x="1028" y="2958"/>
                    <a:pt x="953" y="3109"/>
                    <a:pt x="852" y="3209"/>
                  </a:cubicBezTo>
                  <a:lnTo>
                    <a:pt x="326" y="3660"/>
                  </a:lnTo>
                  <a:cubicBezTo>
                    <a:pt x="176" y="3785"/>
                    <a:pt x="76" y="3986"/>
                    <a:pt x="50" y="4212"/>
                  </a:cubicBezTo>
                  <a:cubicBezTo>
                    <a:pt x="50" y="4412"/>
                    <a:pt x="101" y="4638"/>
                    <a:pt x="251" y="4788"/>
                  </a:cubicBezTo>
                  <a:lnTo>
                    <a:pt x="752" y="5339"/>
                  </a:lnTo>
                  <a:cubicBezTo>
                    <a:pt x="852" y="5440"/>
                    <a:pt x="903" y="5590"/>
                    <a:pt x="878" y="5765"/>
                  </a:cubicBezTo>
                  <a:cubicBezTo>
                    <a:pt x="878" y="5916"/>
                    <a:pt x="802" y="6041"/>
                    <a:pt x="677" y="6141"/>
                  </a:cubicBezTo>
                  <a:lnTo>
                    <a:pt x="326" y="6417"/>
                  </a:lnTo>
                  <a:cubicBezTo>
                    <a:pt x="126" y="6567"/>
                    <a:pt x="25" y="6768"/>
                    <a:pt x="0" y="7019"/>
                  </a:cubicBezTo>
                  <a:cubicBezTo>
                    <a:pt x="0" y="7244"/>
                    <a:pt x="101" y="7470"/>
                    <a:pt x="251" y="7620"/>
                  </a:cubicBezTo>
                  <a:lnTo>
                    <a:pt x="953" y="8297"/>
                  </a:lnTo>
                  <a:lnTo>
                    <a:pt x="1128" y="8121"/>
                  </a:lnTo>
                  <a:lnTo>
                    <a:pt x="426" y="7445"/>
                  </a:lnTo>
                  <a:cubicBezTo>
                    <a:pt x="301" y="7344"/>
                    <a:pt x="251" y="7194"/>
                    <a:pt x="251" y="7019"/>
                  </a:cubicBezTo>
                  <a:cubicBezTo>
                    <a:pt x="251" y="6868"/>
                    <a:pt x="326" y="6718"/>
                    <a:pt x="477" y="6618"/>
                  </a:cubicBezTo>
                  <a:lnTo>
                    <a:pt x="827" y="6342"/>
                  </a:lnTo>
                  <a:cubicBezTo>
                    <a:pt x="1003" y="6191"/>
                    <a:pt x="1103" y="5991"/>
                    <a:pt x="1128" y="5765"/>
                  </a:cubicBezTo>
                  <a:cubicBezTo>
                    <a:pt x="1153" y="5540"/>
                    <a:pt x="1078" y="5339"/>
                    <a:pt x="928" y="5164"/>
                  </a:cubicBezTo>
                  <a:lnTo>
                    <a:pt x="426" y="4638"/>
                  </a:lnTo>
                  <a:cubicBezTo>
                    <a:pt x="326" y="4512"/>
                    <a:pt x="276" y="4362"/>
                    <a:pt x="301" y="4212"/>
                  </a:cubicBezTo>
                  <a:cubicBezTo>
                    <a:pt x="301" y="4061"/>
                    <a:pt x="376" y="3936"/>
                    <a:pt x="477" y="3836"/>
                  </a:cubicBezTo>
                  <a:lnTo>
                    <a:pt x="1003" y="3384"/>
                  </a:lnTo>
                  <a:cubicBezTo>
                    <a:pt x="1153" y="3259"/>
                    <a:pt x="1253" y="3059"/>
                    <a:pt x="1279" y="2833"/>
                  </a:cubicBezTo>
                  <a:cubicBezTo>
                    <a:pt x="1304" y="2633"/>
                    <a:pt x="1228" y="2432"/>
                    <a:pt x="1078" y="2257"/>
                  </a:cubicBezTo>
                  <a:lnTo>
                    <a:pt x="552" y="1630"/>
                  </a:lnTo>
                  <a:cubicBezTo>
                    <a:pt x="351" y="1404"/>
                    <a:pt x="376" y="1054"/>
                    <a:pt x="602" y="853"/>
                  </a:cubicBezTo>
                  <a:lnTo>
                    <a:pt x="1379" y="176"/>
                  </a:lnTo>
                  <a:lnTo>
                    <a:pt x="12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6"/>
            <p:cNvSpPr/>
            <p:nvPr/>
          </p:nvSpPr>
          <p:spPr>
            <a:xfrm>
              <a:off x="7950181" y="3230484"/>
              <a:ext cx="41849" cy="558083"/>
            </a:xfrm>
            <a:custGeom>
              <a:avLst/>
              <a:gdLst/>
              <a:ahLst/>
              <a:cxnLst/>
              <a:rect l="l" t="t" r="r" b="b"/>
              <a:pathLst>
                <a:path w="453" h="6041" extrusionOk="0">
                  <a:moveTo>
                    <a:pt x="1" y="0"/>
                  </a:moveTo>
                  <a:lnTo>
                    <a:pt x="1" y="6040"/>
                  </a:lnTo>
                  <a:lnTo>
                    <a:pt x="452" y="6040"/>
                  </a:lnTo>
                  <a:lnTo>
                    <a:pt x="4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6"/>
            <p:cNvSpPr/>
            <p:nvPr/>
          </p:nvSpPr>
          <p:spPr>
            <a:xfrm>
              <a:off x="7762643" y="2681731"/>
              <a:ext cx="565104" cy="548844"/>
            </a:xfrm>
            <a:custGeom>
              <a:avLst/>
              <a:gdLst/>
              <a:ahLst/>
              <a:cxnLst/>
              <a:rect l="l" t="t" r="r" b="b"/>
              <a:pathLst>
                <a:path w="6117" h="5941" extrusionOk="0">
                  <a:moveTo>
                    <a:pt x="1104" y="0"/>
                  </a:moveTo>
                  <a:cubicBezTo>
                    <a:pt x="502" y="0"/>
                    <a:pt x="1" y="451"/>
                    <a:pt x="1" y="1003"/>
                  </a:cubicBezTo>
                  <a:lnTo>
                    <a:pt x="1" y="5940"/>
                  </a:lnTo>
                  <a:lnTo>
                    <a:pt x="6116" y="5940"/>
                  </a:lnTo>
                  <a:lnTo>
                    <a:pt x="6116" y="1003"/>
                  </a:lnTo>
                  <a:cubicBezTo>
                    <a:pt x="6116" y="451"/>
                    <a:pt x="5615" y="0"/>
                    <a:pt x="5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6"/>
            <p:cNvSpPr/>
            <p:nvPr/>
          </p:nvSpPr>
          <p:spPr>
            <a:xfrm>
              <a:off x="7466279" y="3207296"/>
              <a:ext cx="861467" cy="67254"/>
            </a:xfrm>
            <a:custGeom>
              <a:avLst/>
              <a:gdLst/>
              <a:ahLst/>
              <a:cxnLst/>
              <a:rect l="l" t="t" r="r" b="b"/>
              <a:pathLst>
                <a:path w="9325" h="728" extrusionOk="0">
                  <a:moveTo>
                    <a:pt x="427" y="0"/>
                  </a:moveTo>
                  <a:cubicBezTo>
                    <a:pt x="201" y="0"/>
                    <a:pt x="1" y="151"/>
                    <a:pt x="1" y="351"/>
                  </a:cubicBezTo>
                  <a:cubicBezTo>
                    <a:pt x="1" y="552"/>
                    <a:pt x="201" y="727"/>
                    <a:pt x="427" y="727"/>
                  </a:cubicBezTo>
                  <a:lnTo>
                    <a:pt x="8923" y="727"/>
                  </a:lnTo>
                  <a:cubicBezTo>
                    <a:pt x="9149" y="727"/>
                    <a:pt x="9324" y="552"/>
                    <a:pt x="9324" y="351"/>
                  </a:cubicBezTo>
                  <a:cubicBezTo>
                    <a:pt x="9324" y="151"/>
                    <a:pt x="9149" y="0"/>
                    <a:pt x="8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6"/>
            <p:cNvSpPr/>
            <p:nvPr/>
          </p:nvSpPr>
          <p:spPr>
            <a:xfrm>
              <a:off x="7714050" y="3769906"/>
              <a:ext cx="497849" cy="41757"/>
            </a:xfrm>
            <a:custGeom>
              <a:avLst/>
              <a:gdLst/>
              <a:ahLst/>
              <a:cxnLst/>
              <a:rect l="l" t="t" r="r" b="b"/>
              <a:pathLst>
                <a:path w="5389" h="452" extrusionOk="0">
                  <a:moveTo>
                    <a:pt x="0" y="1"/>
                  </a:moveTo>
                  <a:lnTo>
                    <a:pt x="0" y="452"/>
                  </a:lnTo>
                  <a:lnTo>
                    <a:pt x="5389" y="452"/>
                  </a:lnTo>
                  <a:lnTo>
                    <a:pt x="5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6"/>
            <p:cNvSpPr/>
            <p:nvPr/>
          </p:nvSpPr>
          <p:spPr>
            <a:xfrm>
              <a:off x="7709523" y="2337052"/>
              <a:ext cx="613512" cy="601225"/>
            </a:xfrm>
            <a:custGeom>
              <a:avLst/>
              <a:gdLst/>
              <a:ahLst/>
              <a:cxnLst/>
              <a:rect l="l" t="t" r="r" b="b"/>
              <a:pathLst>
                <a:path w="6641" h="6508" extrusionOk="0">
                  <a:moveTo>
                    <a:pt x="3518" y="1"/>
                  </a:moveTo>
                  <a:cubicBezTo>
                    <a:pt x="2751" y="1"/>
                    <a:pt x="1501" y="656"/>
                    <a:pt x="1578" y="2328"/>
                  </a:cubicBezTo>
                  <a:cubicBezTo>
                    <a:pt x="1603" y="3430"/>
                    <a:pt x="1102" y="3481"/>
                    <a:pt x="701" y="4007"/>
                  </a:cubicBezTo>
                  <a:cubicBezTo>
                    <a:pt x="1" y="4966"/>
                    <a:pt x="697" y="6508"/>
                    <a:pt x="2162" y="6508"/>
                  </a:cubicBezTo>
                  <a:cubicBezTo>
                    <a:pt x="2688" y="6508"/>
                    <a:pt x="3314" y="6308"/>
                    <a:pt x="4009" y="5811"/>
                  </a:cubicBezTo>
                  <a:cubicBezTo>
                    <a:pt x="6641" y="3932"/>
                    <a:pt x="5363" y="3882"/>
                    <a:pt x="5438" y="2854"/>
                  </a:cubicBezTo>
                  <a:cubicBezTo>
                    <a:pt x="5438" y="2854"/>
                    <a:pt x="4862" y="2453"/>
                    <a:pt x="4561" y="1826"/>
                  </a:cubicBezTo>
                  <a:cubicBezTo>
                    <a:pt x="4310" y="1275"/>
                    <a:pt x="4335" y="498"/>
                    <a:pt x="4034" y="172"/>
                  </a:cubicBezTo>
                  <a:cubicBezTo>
                    <a:pt x="3941" y="61"/>
                    <a:pt x="3752" y="1"/>
                    <a:pt x="3518" y="1"/>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6"/>
            <p:cNvSpPr/>
            <p:nvPr/>
          </p:nvSpPr>
          <p:spPr>
            <a:xfrm>
              <a:off x="7777702" y="2482555"/>
              <a:ext cx="325464" cy="427454"/>
            </a:xfrm>
            <a:custGeom>
              <a:avLst/>
              <a:gdLst/>
              <a:ahLst/>
              <a:cxnLst/>
              <a:rect l="l" t="t" r="r" b="b"/>
              <a:pathLst>
                <a:path w="3523" h="4627" extrusionOk="0">
                  <a:moveTo>
                    <a:pt x="2712" y="1"/>
                  </a:moveTo>
                  <a:cubicBezTo>
                    <a:pt x="2605" y="1"/>
                    <a:pt x="1392" y="24"/>
                    <a:pt x="1392" y="1053"/>
                  </a:cubicBezTo>
                  <a:cubicBezTo>
                    <a:pt x="1392" y="1855"/>
                    <a:pt x="966" y="1480"/>
                    <a:pt x="565" y="2081"/>
                  </a:cubicBezTo>
                  <a:cubicBezTo>
                    <a:pt x="0" y="3004"/>
                    <a:pt x="183" y="4627"/>
                    <a:pt x="960" y="4627"/>
                  </a:cubicBezTo>
                  <a:cubicBezTo>
                    <a:pt x="1322" y="4627"/>
                    <a:pt x="1814" y="4274"/>
                    <a:pt x="2419" y="3334"/>
                  </a:cubicBezTo>
                  <a:cubicBezTo>
                    <a:pt x="3447" y="1755"/>
                    <a:pt x="3522" y="1655"/>
                    <a:pt x="3472" y="1053"/>
                  </a:cubicBezTo>
                  <a:lnTo>
                    <a:pt x="2720" y="1"/>
                  </a:lnTo>
                  <a:cubicBezTo>
                    <a:pt x="2720" y="1"/>
                    <a:pt x="2717" y="1"/>
                    <a:pt x="2712" y="1"/>
                  </a:cubicBezTo>
                  <a:close/>
                </a:path>
              </a:pathLst>
            </a:custGeom>
            <a:solidFill>
              <a:srgbClr val="1D1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6"/>
            <p:cNvSpPr/>
            <p:nvPr/>
          </p:nvSpPr>
          <p:spPr>
            <a:xfrm>
              <a:off x="7742781" y="2648936"/>
              <a:ext cx="353363" cy="416553"/>
            </a:xfrm>
            <a:custGeom>
              <a:avLst/>
              <a:gdLst/>
              <a:ahLst/>
              <a:cxnLst/>
              <a:rect l="l" t="t" r="r" b="b"/>
              <a:pathLst>
                <a:path w="3825" h="4509" extrusionOk="0">
                  <a:moveTo>
                    <a:pt x="311" y="0"/>
                  </a:moveTo>
                  <a:cubicBezTo>
                    <a:pt x="200" y="0"/>
                    <a:pt x="1" y="284"/>
                    <a:pt x="266" y="2160"/>
                  </a:cubicBezTo>
                  <a:cubicBezTo>
                    <a:pt x="592" y="4215"/>
                    <a:pt x="1243" y="4390"/>
                    <a:pt x="1469" y="4466"/>
                  </a:cubicBezTo>
                  <a:cubicBezTo>
                    <a:pt x="1564" y="4496"/>
                    <a:pt x="1667" y="4509"/>
                    <a:pt x="1774" y="4509"/>
                  </a:cubicBezTo>
                  <a:cubicBezTo>
                    <a:pt x="2651" y="4509"/>
                    <a:pt x="3825" y="3613"/>
                    <a:pt x="3825" y="3613"/>
                  </a:cubicBezTo>
                  <a:lnTo>
                    <a:pt x="2872" y="2410"/>
                  </a:lnTo>
                  <a:cubicBezTo>
                    <a:pt x="2872" y="2410"/>
                    <a:pt x="2171" y="2912"/>
                    <a:pt x="1870" y="3062"/>
                  </a:cubicBezTo>
                  <a:lnTo>
                    <a:pt x="2121" y="2435"/>
                  </a:lnTo>
                  <a:lnTo>
                    <a:pt x="2271" y="1132"/>
                  </a:lnTo>
                  <a:lnTo>
                    <a:pt x="1344" y="1257"/>
                  </a:lnTo>
                  <a:cubicBezTo>
                    <a:pt x="1344" y="1257"/>
                    <a:pt x="1519" y="2711"/>
                    <a:pt x="1218" y="2736"/>
                  </a:cubicBezTo>
                  <a:cubicBezTo>
                    <a:pt x="1211" y="2737"/>
                    <a:pt x="1204" y="2738"/>
                    <a:pt x="1197" y="2738"/>
                  </a:cubicBezTo>
                  <a:cubicBezTo>
                    <a:pt x="808" y="2738"/>
                    <a:pt x="568" y="1401"/>
                    <a:pt x="642" y="1007"/>
                  </a:cubicBezTo>
                  <a:cubicBezTo>
                    <a:pt x="767" y="405"/>
                    <a:pt x="441" y="105"/>
                    <a:pt x="366" y="29"/>
                  </a:cubicBezTo>
                  <a:cubicBezTo>
                    <a:pt x="357" y="15"/>
                    <a:pt x="336" y="0"/>
                    <a:pt x="311"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6"/>
            <p:cNvSpPr/>
            <p:nvPr/>
          </p:nvSpPr>
          <p:spPr>
            <a:xfrm>
              <a:off x="7354219" y="3093111"/>
              <a:ext cx="310313" cy="483530"/>
            </a:xfrm>
            <a:custGeom>
              <a:avLst/>
              <a:gdLst/>
              <a:ahLst/>
              <a:cxnLst/>
              <a:rect l="l" t="t" r="r" b="b"/>
              <a:pathLst>
                <a:path w="3359" h="5234" extrusionOk="0">
                  <a:moveTo>
                    <a:pt x="2815" y="1"/>
                  </a:moveTo>
                  <a:cubicBezTo>
                    <a:pt x="2618" y="1"/>
                    <a:pt x="2353" y="264"/>
                    <a:pt x="2041" y="911"/>
                  </a:cubicBezTo>
                  <a:cubicBezTo>
                    <a:pt x="1013" y="3041"/>
                    <a:pt x="1665" y="4369"/>
                    <a:pt x="562" y="4795"/>
                  </a:cubicBezTo>
                  <a:cubicBezTo>
                    <a:pt x="437" y="4846"/>
                    <a:pt x="86" y="4795"/>
                    <a:pt x="36" y="4896"/>
                  </a:cubicBezTo>
                  <a:cubicBezTo>
                    <a:pt x="1" y="4984"/>
                    <a:pt x="375" y="5234"/>
                    <a:pt x="758" y="5234"/>
                  </a:cubicBezTo>
                  <a:cubicBezTo>
                    <a:pt x="918" y="5234"/>
                    <a:pt x="1080" y="5190"/>
                    <a:pt x="1214" y="5071"/>
                  </a:cubicBezTo>
                  <a:cubicBezTo>
                    <a:pt x="1214" y="5071"/>
                    <a:pt x="2166" y="4269"/>
                    <a:pt x="2818" y="2715"/>
                  </a:cubicBezTo>
                  <a:cubicBezTo>
                    <a:pt x="3359" y="1388"/>
                    <a:pt x="3268" y="1"/>
                    <a:pt x="2815"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6"/>
            <p:cNvSpPr/>
            <p:nvPr/>
          </p:nvSpPr>
          <p:spPr>
            <a:xfrm>
              <a:off x="7410757" y="2943821"/>
              <a:ext cx="847517" cy="576929"/>
            </a:xfrm>
            <a:custGeom>
              <a:avLst/>
              <a:gdLst/>
              <a:ahLst/>
              <a:cxnLst/>
              <a:rect l="l" t="t" r="r" b="b"/>
              <a:pathLst>
                <a:path w="9174" h="6245" extrusionOk="0">
                  <a:moveTo>
                    <a:pt x="5398" y="1"/>
                  </a:moveTo>
                  <a:cubicBezTo>
                    <a:pt x="4453" y="1"/>
                    <a:pt x="3312" y="297"/>
                    <a:pt x="2231" y="1148"/>
                  </a:cubicBezTo>
                  <a:cubicBezTo>
                    <a:pt x="0" y="2928"/>
                    <a:pt x="401" y="5935"/>
                    <a:pt x="401" y="5935"/>
                  </a:cubicBezTo>
                  <a:cubicBezTo>
                    <a:pt x="655" y="6189"/>
                    <a:pt x="901" y="6244"/>
                    <a:pt x="1067" y="6244"/>
                  </a:cubicBezTo>
                  <a:cubicBezTo>
                    <a:pt x="1197" y="6244"/>
                    <a:pt x="1278" y="6211"/>
                    <a:pt x="1278" y="6211"/>
                  </a:cubicBezTo>
                  <a:cubicBezTo>
                    <a:pt x="2481" y="4306"/>
                    <a:pt x="2281" y="3554"/>
                    <a:pt x="2807" y="3053"/>
                  </a:cubicBezTo>
                  <a:cubicBezTo>
                    <a:pt x="2901" y="2959"/>
                    <a:pt x="3084" y="2925"/>
                    <a:pt x="3329" y="2925"/>
                  </a:cubicBezTo>
                  <a:cubicBezTo>
                    <a:pt x="3977" y="2925"/>
                    <a:pt x="5056" y="3163"/>
                    <a:pt x="6051" y="3163"/>
                  </a:cubicBezTo>
                  <a:cubicBezTo>
                    <a:pt x="6789" y="3163"/>
                    <a:pt x="7482" y="3033"/>
                    <a:pt x="7920" y="2577"/>
                  </a:cubicBezTo>
                  <a:cubicBezTo>
                    <a:pt x="9173" y="1248"/>
                    <a:pt x="7444" y="697"/>
                    <a:pt x="7444" y="697"/>
                  </a:cubicBezTo>
                  <a:cubicBezTo>
                    <a:pt x="7186" y="336"/>
                    <a:pt x="6402" y="1"/>
                    <a:pt x="5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6"/>
            <p:cNvSpPr/>
            <p:nvPr/>
          </p:nvSpPr>
          <p:spPr>
            <a:xfrm>
              <a:off x="7642269" y="3210806"/>
              <a:ext cx="179037" cy="509120"/>
            </a:xfrm>
            <a:custGeom>
              <a:avLst/>
              <a:gdLst/>
              <a:ahLst/>
              <a:cxnLst/>
              <a:rect l="l" t="t" r="r" b="b"/>
              <a:pathLst>
                <a:path w="1938" h="5511" extrusionOk="0">
                  <a:moveTo>
                    <a:pt x="1071" y="0"/>
                  </a:moveTo>
                  <a:cubicBezTo>
                    <a:pt x="863" y="0"/>
                    <a:pt x="671" y="315"/>
                    <a:pt x="577" y="1090"/>
                  </a:cubicBezTo>
                  <a:cubicBezTo>
                    <a:pt x="301" y="3371"/>
                    <a:pt x="1329" y="4374"/>
                    <a:pt x="427" y="5125"/>
                  </a:cubicBezTo>
                  <a:cubicBezTo>
                    <a:pt x="326" y="5201"/>
                    <a:pt x="1" y="5276"/>
                    <a:pt x="1" y="5376"/>
                  </a:cubicBezTo>
                  <a:cubicBezTo>
                    <a:pt x="1" y="5437"/>
                    <a:pt x="199" y="5511"/>
                    <a:pt x="437" y="5511"/>
                  </a:cubicBezTo>
                  <a:cubicBezTo>
                    <a:pt x="685" y="5511"/>
                    <a:pt x="975" y="5431"/>
                    <a:pt x="1128" y="5176"/>
                  </a:cubicBezTo>
                  <a:cubicBezTo>
                    <a:pt x="1128" y="5176"/>
                    <a:pt x="1755" y="4123"/>
                    <a:pt x="1855" y="2494"/>
                  </a:cubicBezTo>
                  <a:cubicBezTo>
                    <a:pt x="1938" y="1187"/>
                    <a:pt x="1475" y="0"/>
                    <a:pt x="1071" y="0"/>
                  </a:cubicBezTo>
                  <a:close/>
                </a:path>
              </a:pathLst>
            </a:custGeom>
            <a:solidFill>
              <a:srgbClr val="F35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6"/>
            <p:cNvSpPr/>
            <p:nvPr/>
          </p:nvSpPr>
          <p:spPr>
            <a:xfrm>
              <a:off x="7605223" y="2945853"/>
              <a:ext cx="687788" cy="694254"/>
            </a:xfrm>
            <a:custGeom>
              <a:avLst/>
              <a:gdLst/>
              <a:ahLst/>
              <a:cxnLst/>
              <a:rect l="l" t="t" r="r" b="b"/>
              <a:pathLst>
                <a:path w="7445" h="7515" extrusionOk="0">
                  <a:moveTo>
                    <a:pt x="5634" y="0"/>
                  </a:moveTo>
                  <a:cubicBezTo>
                    <a:pt x="4459" y="0"/>
                    <a:pt x="2302" y="939"/>
                    <a:pt x="928" y="2956"/>
                  </a:cubicBezTo>
                  <a:cubicBezTo>
                    <a:pt x="1" y="4334"/>
                    <a:pt x="1028" y="7392"/>
                    <a:pt x="1028" y="7392"/>
                  </a:cubicBezTo>
                  <a:cubicBezTo>
                    <a:pt x="1204" y="7484"/>
                    <a:pt x="1373" y="7514"/>
                    <a:pt x="1522" y="7514"/>
                  </a:cubicBezTo>
                  <a:cubicBezTo>
                    <a:pt x="1819" y="7514"/>
                    <a:pt x="2031" y="7392"/>
                    <a:pt x="2031" y="7392"/>
                  </a:cubicBezTo>
                  <a:cubicBezTo>
                    <a:pt x="2607" y="5287"/>
                    <a:pt x="2181" y="4660"/>
                    <a:pt x="2532" y="4033"/>
                  </a:cubicBezTo>
                  <a:cubicBezTo>
                    <a:pt x="2883" y="3407"/>
                    <a:pt x="5890" y="3883"/>
                    <a:pt x="6692" y="2304"/>
                  </a:cubicBezTo>
                  <a:cubicBezTo>
                    <a:pt x="7444" y="851"/>
                    <a:pt x="6517" y="199"/>
                    <a:pt x="6041" y="48"/>
                  </a:cubicBezTo>
                  <a:cubicBezTo>
                    <a:pt x="5925" y="17"/>
                    <a:pt x="5787" y="0"/>
                    <a:pt x="56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6"/>
            <p:cNvSpPr/>
            <p:nvPr/>
          </p:nvSpPr>
          <p:spPr>
            <a:xfrm>
              <a:off x="7642269" y="3210806"/>
              <a:ext cx="179037" cy="509120"/>
            </a:xfrm>
            <a:custGeom>
              <a:avLst/>
              <a:gdLst/>
              <a:ahLst/>
              <a:cxnLst/>
              <a:rect l="l" t="t" r="r" b="b"/>
              <a:pathLst>
                <a:path w="1938" h="5511" extrusionOk="0">
                  <a:moveTo>
                    <a:pt x="1071" y="0"/>
                  </a:moveTo>
                  <a:cubicBezTo>
                    <a:pt x="863" y="0"/>
                    <a:pt x="671" y="315"/>
                    <a:pt x="577" y="1090"/>
                  </a:cubicBezTo>
                  <a:cubicBezTo>
                    <a:pt x="301" y="3371"/>
                    <a:pt x="1329" y="4374"/>
                    <a:pt x="427" y="5125"/>
                  </a:cubicBezTo>
                  <a:cubicBezTo>
                    <a:pt x="326" y="5201"/>
                    <a:pt x="1" y="5276"/>
                    <a:pt x="1" y="5376"/>
                  </a:cubicBezTo>
                  <a:cubicBezTo>
                    <a:pt x="1" y="5437"/>
                    <a:pt x="199" y="5511"/>
                    <a:pt x="437" y="5511"/>
                  </a:cubicBezTo>
                  <a:cubicBezTo>
                    <a:pt x="685" y="5511"/>
                    <a:pt x="975" y="5431"/>
                    <a:pt x="1128" y="5176"/>
                  </a:cubicBezTo>
                  <a:cubicBezTo>
                    <a:pt x="1128" y="5176"/>
                    <a:pt x="1755" y="4123"/>
                    <a:pt x="1855" y="2494"/>
                  </a:cubicBezTo>
                  <a:cubicBezTo>
                    <a:pt x="1938" y="1187"/>
                    <a:pt x="1475" y="0"/>
                    <a:pt x="1071"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6"/>
            <p:cNvSpPr/>
            <p:nvPr/>
          </p:nvSpPr>
          <p:spPr>
            <a:xfrm>
              <a:off x="7605223" y="3136346"/>
              <a:ext cx="257100" cy="503762"/>
            </a:xfrm>
            <a:custGeom>
              <a:avLst/>
              <a:gdLst/>
              <a:ahLst/>
              <a:cxnLst/>
              <a:rect l="l" t="t" r="r" b="b"/>
              <a:pathLst>
                <a:path w="2783" h="5453" extrusionOk="0">
                  <a:moveTo>
                    <a:pt x="1986" y="0"/>
                  </a:moveTo>
                  <a:cubicBezTo>
                    <a:pt x="1721" y="0"/>
                    <a:pt x="1371" y="243"/>
                    <a:pt x="928" y="894"/>
                  </a:cubicBezTo>
                  <a:cubicBezTo>
                    <a:pt x="1" y="2272"/>
                    <a:pt x="1028" y="5330"/>
                    <a:pt x="1028" y="5330"/>
                  </a:cubicBezTo>
                  <a:cubicBezTo>
                    <a:pt x="1204" y="5422"/>
                    <a:pt x="1373" y="5452"/>
                    <a:pt x="1522" y="5452"/>
                  </a:cubicBezTo>
                  <a:cubicBezTo>
                    <a:pt x="1819" y="5452"/>
                    <a:pt x="2031" y="5330"/>
                    <a:pt x="2031" y="5330"/>
                  </a:cubicBezTo>
                  <a:cubicBezTo>
                    <a:pt x="2607" y="3225"/>
                    <a:pt x="2181" y="2598"/>
                    <a:pt x="2532" y="1971"/>
                  </a:cubicBezTo>
                  <a:cubicBezTo>
                    <a:pt x="2783" y="1524"/>
                    <a:pt x="2649" y="0"/>
                    <a:pt x="19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6"/>
            <p:cNvSpPr/>
            <p:nvPr/>
          </p:nvSpPr>
          <p:spPr>
            <a:xfrm>
              <a:off x="7711741" y="3038236"/>
              <a:ext cx="345049" cy="602149"/>
            </a:xfrm>
            <a:custGeom>
              <a:avLst/>
              <a:gdLst/>
              <a:ahLst/>
              <a:cxnLst/>
              <a:rect l="l" t="t" r="r" b="b"/>
              <a:pathLst>
                <a:path w="3735" h="6518" extrusionOk="0">
                  <a:moveTo>
                    <a:pt x="3710" y="1"/>
                  </a:moveTo>
                  <a:cubicBezTo>
                    <a:pt x="3685" y="1"/>
                    <a:pt x="777" y="678"/>
                    <a:pt x="276" y="2658"/>
                  </a:cubicBezTo>
                  <a:cubicBezTo>
                    <a:pt x="276" y="2683"/>
                    <a:pt x="0" y="3760"/>
                    <a:pt x="226" y="6517"/>
                  </a:cubicBezTo>
                  <a:lnTo>
                    <a:pt x="301" y="6492"/>
                  </a:lnTo>
                  <a:cubicBezTo>
                    <a:pt x="51" y="3760"/>
                    <a:pt x="326" y="2683"/>
                    <a:pt x="351" y="2683"/>
                  </a:cubicBezTo>
                  <a:cubicBezTo>
                    <a:pt x="827" y="728"/>
                    <a:pt x="3710" y="76"/>
                    <a:pt x="3735" y="51"/>
                  </a:cubicBezTo>
                  <a:lnTo>
                    <a:pt x="37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6"/>
            <p:cNvSpPr/>
            <p:nvPr/>
          </p:nvSpPr>
          <p:spPr>
            <a:xfrm>
              <a:off x="7829806" y="2335389"/>
              <a:ext cx="453136" cy="417292"/>
            </a:xfrm>
            <a:custGeom>
              <a:avLst/>
              <a:gdLst/>
              <a:ahLst/>
              <a:cxnLst/>
              <a:rect l="l" t="t" r="r" b="b"/>
              <a:pathLst>
                <a:path w="4905" h="4517" extrusionOk="0">
                  <a:moveTo>
                    <a:pt x="2212" y="0"/>
                  </a:moveTo>
                  <a:cubicBezTo>
                    <a:pt x="1755" y="0"/>
                    <a:pt x="1340" y="262"/>
                    <a:pt x="1154" y="491"/>
                  </a:cubicBezTo>
                  <a:cubicBezTo>
                    <a:pt x="527" y="1318"/>
                    <a:pt x="1" y="1844"/>
                    <a:pt x="1204" y="4025"/>
                  </a:cubicBezTo>
                  <a:cubicBezTo>
                    <a:pt x="1399" y="4371"/>
                    <a:pt x="1753" y="4517"/>
                    <a:pt x="2150" y="4517"/>
                  </a:cubicBezTo>
                  <a:cubicBezTo>
                    <a:pt x="3333" y="4517"/>
                    <a:pt x="4905" y="3227"/>
                    <a:pt x="3835" y="2120"/>
                  </a:cubicBezTo>
                  <a:cubicBezTo>
                    <a:pt x="3359" y="1619"/>
                    <a:pt x="3710" y="1193"/>
                    <a:pt x="3234" y="566"/>
                  </a:cubicBezTo>
                  <a:cubicBezTo>
                    <a:pt x="2922" y="147"/>
                    <a:pt x="2555" y="0"/>
                    <a:pt x="2212" y="0"/>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6"/>
            <p:cNvSpPr/>
            <p:nvPr/>
          </p:nvSpPr>
          <p:spPr>
            <a:xfrm>
              <a:off x="7852994" y="2597571"/>
              <a:ext cx="233912" cy="233451"/>
            </a:xfrm>
            <a:custGeom>
              <a:avLst/>
              <a:gdLst/>
              <a:ahLst/>
              <a:cxnLst/>
              <a:rect l="l" t="t" r="r" b="b"/>
              <a:pathLst>
                <a:path w="2532" h="2527" extrusionOk="0">
                  <a:moveTo>
                    <a:pt x="1524" y="0"/>
                  </a:moveTo>
                  <a:cubicBezTo>
                    <a:pt x="542" y="0"/>
                    <a:pt x="0" y="1864"/>
                    <a:pt x="0" y="1864"/>
                  </a:cubicBezTo>
                  <a:cubicBezTo>
                    <a:pt x="419" y="2447"/>
                    <a:pt x="1117" y="2526"/>
                    <a:pt x="1466" y="2526"/>
                  </a:cubicBezTo>
                  <a:cubicBezTo>
                    <a:pt x="1597" y="2526"/>
                    <a:pt x="1679" y="2515"/>
                    <a:pt x="1679" y="2515"/>
                  </a:cubicBezTo>
                  <a:cubicBezTo>
                    <a:pt x="1679" y="2515"/>
                    <a:pt x="1980" y="2039"/>
                    <a:pt x="2206" y="1463"/>
                  </a:cubicBezTo>
                  <a:cubicBezTo>
                    <a:pt x="2532" y="560"/>
                    <a:pt x="2030" y="109"/>
                    <a:pt x="1755" y="34"/>
                  </a:cubicBezTo>
                  <a:cubicBezTo>
                    <a:pt x="1675" y="11"/>
                    <a:pt x="1599" y="0"/>
                    <a:pt x="15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6"/>
            <p:cNvSpPr/>
            <p:nvPr/>
          </p:nvSpPr>
          <p:spPr>
            <a:xfrm>
              <a:off x="7868329" y="2568008"/>
              <a:ext cx="422373" cy="492306"/>
            </a:xfrm>
            <a:custGeom>
              <a:avLst/>
              <a:gdLst/>
              <a:ahLst/>
              <a:cxnLst/>
              <a:rect l="l" t="t" r="r" b="b"/>
              <a:pathLst>
                <a:path w="4572" h="5329" extrusionOk="0">
                  <a:moveTo>
                    <a:pt x="2077" y="1"/>
                  </a:moveTo>
                  <a:cubicBezTo>
                    <a:pt x="1472" y="1"/>
                    <a:pt x="805" y="220"/>
                    <a:pt x="536" y="1081"/>
                  </a:cubicBezTo>
                  <a:cubicBezTo>
                    <a:pt x="260" y="1933"/>
                    <a:pt x="361" y="2961"/>
                    <a:pt x="135" y="3988"/>
                  </a:cubicBezTo>
                  <a:cubicBezTo>
                    <a:pt x="1" y="4692"/>
                    <a:pt x="2007" y="5329"/>
                    <a:pt x="3216" y="5329"/>
                  </a:cubicBezTo>
                  <a:cubicBezTo>
                    <a:pt x="3816" y="5329"/>
                    <a:pt x="4219" y="5172"/>
                    <a:pt x="4070" y="4790"/>
                  </a:cubicBezTo>
                  <a:lnTo>
                    <a:pt x="4070" y="4715"/>
                  </a:lnTo>
                  <a:cubicBezTo>
                    <a:pt x="3819" y="3662"/>
                    <a:pt x="3644" y="2986"/>
                    <a:pt x="4020" y="1958"/>
                  </a:cubicBezTo>
                  <a:cubicBezTo>
                    <a:pt x="4571" y="479"/>
                    <a:pt x="3443" y="254"/>
                    <a:pt x="2742" y="78"/>
                  </a:cubicBezTo>
                  <a:cubicBezTo>
                    <a:pt x="2549" y="36"/>
                    <a:pt x="2318" y="1"/>
                    <a:pt x="20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6"/>
            <p:cNvSpPr/>
            <p:nvPr/>
          </p:nvSpPr>
          <p:spPr>
            <a:xfrm>
              <a:off x="7982607" y="2473316"/>
              <a:ext cx="133770" cy="174788"/>
            </a:xfrm>
            <a:custGeom>
              <a:avLst/>
              <a:gdLst/>
              <a:ahLst/>
              <a:cxnLst/>
              <a:rect l="l" t="t" r="r" b="b"/>
              <a:pathLst>
                <a:path w="1448" h="1892" extrusionOk="0">
                  <a:moveTo>
                    <a:pt x="778" y="1"/>
                  </a:moveTo>
                  <a:lnTo>
                    <a:pt x="1" y="803"/>
                  </a:lnTo>
                  <a:cubicBezTo>
                    <a:pt x="377" y="1153"/>
                    <a:pt x="251" y="1454"/>
                    <a:pt x="327" y="1830"/>
                  </a:cubicBezTo>
                  <a:cubicBezTo>
                    <a:pt x="337" y="1873"/>
                    <a:pt x="368" y="1891"/>
                    <a:pt x="412" y="1891"/>
                  </a:cubicBezTo>
                  <a:cubicBezTo>
                    <a:pt x="680" y="1891"/>
                    <a:pt x="1448" y="1204"/>
                    <a:pt x="1254" y="1053"/>
                  </a:cubicBezTo>
                  <a:cubicBezTo>
                    <a:pt x="903" y="803"/>
                    <a:pt x="778" y="1"/>
                    <a:pt x="778"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6"/>
            <p:cNvSpPr/>
            <p:nvPr/>
          </p:nvSpPr>
          <p:spPr>
            <a:xfrm>
              <a:off x="7908516" y="2371973"/>
              <a:ext cx="187629" cy="240472"/>
            </a:xfrm>
            <a:custGeom>
              <a:avLst/>
              <a:gdLst/>
              <a:ahLst/>
              <a:cxnLst/>
              <a:rect l="l" t="t" r="r" b="b"/>
              <a:pathLst>
                <a:path w="2031" h="2603" extrusionOk="0">
                  <a:moveTo>
                    <a:pt x="932" y="1"/>
                  </a:moveTo>
                  <a:cubicBezTo>
                    <a:pt x="731" y="1"/>
                    <a:pt x="519" y="85"/>
                    <a:pt x="402" y="346"/>
                  </a:cubicBezTo>
                  <a:cubicBezTo>
                    <a:pt x="201" y="772"/>
                    <a:pt x="1" y="2576"/>
                    <a:pt x="853" y="2601"/>
                  </a:cubicBezTo>
                  <a:cubicBezTo>
                    <a:pt x="861" y="2602"/>
                    <a:pt x="869" y="2602"/>
                    <a:pt x="878" y="2602"/>
                  </a:cubicBezTo>
                  <a:cubicBezTo>
                    <a:pt x="1254" y="2602"/>
                    <a:pt x="1809" y="2059"/>
                    <a:pt x="1956" y="1348"/>
                  </a:cubicBezTo>
                  <a:cubicBezTo>
                    <a:pt x="2031" y="1047"/>
                    <a:pt x="1805" y="521"/>
                    <a:pt x="1379" y="145"/>
                  </a:cubicBezTo>
                  <a:cubicBezTo>
                    <a:pt x="1295" y="73"/>
                    <a:pt x="1118" y="1"/>
                    <a:pt x="932"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6"/>
            <p:cNvSpPr/>
            <p:nvPr/>
          </p:nvSpPr>
          <p:spPr>
            <a:xfrm>
              <a:off x="7910825" y="2355067"/>
              <a:ext cx="213126" cy="190400"/>
            </a:xfrm>
            <a:custGeom>
              <a:avLst/>
              <a:gdLst/>
              <a:ahLst/>
              <a:cxnLst/>
              <a:rect l="l" t="t" r="r" b="b"/>
              <a:pathLst>
                <a:path w="2307" h="2061" extrusionOk="0">
                  <a:moveTo>
                    <a:pt x="1190" y="1"/>
                  </a:moveTo>
                  <a:cubicBezTo>
                    <a:pt x="624" y="1"/>
                    <a:pt x="0" y="467"/>
                    <a:pt x="126" y="1205"/>
                  </a:cubicBezTo>
                  <a:cubicBezTo>
                    <a:pt x="129" y="1228"/>
                    <a:pt x="135" y="1237"/>
                    <a:pt x="144" y="1237"/>
                  </a:cubicBezTo>
                  <a:cubicBezTo>
                    <a:pt x="202" y="1237"/>
                    <a:pt x="376" y="855"/>
                    <a:pt x="557" y="855"/>
                  </a:cubicBezTo>
                  <a:cubicBezTo>
                    <a:pt x="606" y="855"/>
                    <a:pt x="655" y="883"/>
                    <a:pt x="703" y="955"/>
                  </a:cubicBezTo>
                  <a:cubicBezTo>
                    <a:pt x="953" y="1356"/>
                    <a:pt x="1454" y="1180"/>
                    <a:pt x="1755" y="1932"/>
                  </a:cubicBezTo>
                  <a:cubicBezTo>
                    <a:pt x="1794" y="2023"/>
                    <a:pt x="1833" y="2061"/>
                    <a:pt x="1871" y="2061"/>
                  </a:cubicBezTo>
                  <a:cubicBezTo>
                    <a:pt x="2053" y="2061"/>
                    <a:pt x="2211" y="1192"/>
                    <a:pt x="2231" y="1130"/>
                  </a:cubicBezTo>
                  <a:cubicBezTo>
                    <a:pt x="2307" y="754"/>
                    <a:pt x="2307" y="754"/>
                    <a:pt x="1780" y="228"/>
                  </a:cubicBezTo>
                  <a:cubicBezTo>
                    <a:pt x="1625" y="73"/>
                    <a:pt x="1412" y="1"/>
                    <a:pt x="1190" y="1"/>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6"/>
            <p:cNvSpPr/>
            <p:nvPr/>
          </p:nvSpPr>
          <p:spPr>
            <a:xfrm>
              <a:off x="7829806" y="2648658"/>
              <a:ext cx="449256" cy="449256"/>
            </a:xfrm>
            <a:custGeom>
              <a:avLst/>
              <a:gdLst/>
              <a:ahLst/>
              <a:cxnLst/>
              <a:rect l="l" t="t" r="r" b="b"/>
              <a:pathLst>
                <a:path w="4863" h="4863" extrusionOk="0">
                  <a:moveTo>
                    <a:pt x="3920" y="1"/>
                  </a:moveTo>
                  <a:cubicBezTo>
                    <a:pt x="3802" y="1"/>
                    <a:pt x="3551" y="56"/>
                    <a:pt x="3384" y="484"/>
                  </a:cubicBezTo>
                  <a:cubicBezTo>
                    <a:pt x="3108" y="1135"/>
                    <a:pt x="3509" y="2789"/>
                    <a:pt x="2883" y="3541"/>
                  </a:cubicBezTo>
                  <a:cubicBezTo>
                    <a:pt x="2409" y="4129"/>
                    <a:pt x="1907" y="4200"/>
                    <a:pt x="1495" y="4200"/>
                  </a:cubicBezTo>
                  <a:cubicBezTo>
                    <a:pt x="1362" y="4200"/>
                    <a:pt x="1238" y="4193"/>
                    <a:pt x="1128" y="4193"/>
                  </a:cubicBezTo>
                  <a:cubicBezTo>
                    <a:pt x="701" y="4169"/>
                    <a:pt x="544" y="3965"/>
                    <a:pt x="294" y="3965"/>
                  </a:cubicBezTo>
                  <a:cubicBezTo>
                    <a:pt x="280" y="3965"/>
                    <a:pt x="266" y="3966"/>
                    <a:pt x="251" y="3967"/>
                  </a:cubicBezTo>
                  <a:cubicBezTo>
                    <a:pt x="1" y="3992"/>
                    <a:pt x="26" y="4293"/>
                    <a:pt x="727" y="4494"/>
                  </a:cubicBezTo>
                  <a:cubicBezTo>
                    <a:pt x="954" y="4558"/>
                    <a:pt x="1711" y="4862"/>
                    <a:pt x="2469" y="4862"/>
                  </a:cubicBezTo>
                  <a:cubicBezTo>
                    <a:pt x="2887" y="4862"/>
                    <a:pt x="3305" y="4770"/>
                    <a:pt x="3635" y="4494"/>
                  </a:cubicBezTo>
                  <a:cubicBezTo>
                    <a:pt x="4838" y="3491"/>
                    <a:pt x="4863" y="183"/>
                    <a:pt x="3986" y="7"/>
                  </a:cubicBezTo>
                  <a:cubicBezTo>
                    <a:pt x="3986" y="7"/>
                    <a:pt x="3961" y="1"/>
                    <a:pt x="392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6"/>
            <p:cNvSpPr/>
            <p:nvPr/>
          </p:nvSpPr>
          <p:spPr>
            <a:xfrm>
              <a:off x="8077576" y="2611613"/>
              <a:ext cx="199177" cy="232527"/>
            </a:xfrm>
            <a:custGeom>
              <a:avLst/>
              <a:gdLst/>
              <a:ahLst/>
              <a:cxnLst/>
              <a:rect l="l" t="t" r="r" b="b"/>
              <a:pathLst>
                <a:path w="2156" h="2517" extrusionOk="0">
                  <a:moveTo>
                    <a:pt x="1193" y="0"/>
                  </a:moveTo>
                  <a:cubicBezTo>
                    <a:pt x="1161" y="0"/>
                    <a:pt x="1131" y="3"/>
                    <a:pt x="1103" y="7"/>
                  </a:cubicBezTo>
                  <a:cubicBezTo>
                    <a:pt x="0" y="208"/>
                    <a:pt x="351" y="2338"/>
                    <a:pt x="351" y="2338"/>
                  </a:cubicBezTo>
                  <a:cubicBezTo>
                    <a:pt x="579" y="2469"/>
                    <a:pt x="812" y="2517"/>
                    <a:pt x="1031" y="2517"/>
                  </a:cubicBezTo>
                  <a:cubicBezTo>
                    <a:pt x="1607" y="2517"/>
                    <a:pt x="2081" y="2188"/>
                    <a:pt x="2081" y="2188"/>
                  </a:cubicBezTo>
                  <a:cubicBezTo>
                    <a:pt x="2081" y="2188"/>
                    <a:pt x="2156" y="1661"/>
                    <a:pt x="2106" y="1085"/>
                  </a:cubicBezTo>
                  <a:cubicBezTo>
                    <a:pt x="2015" y="243"/>
                    <a:pt x="1510" y="0"/>
                    <a:pt x="1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6"/>
            <p:cNvSpPr/>
            <p:nvPr/>
          </p:nvSpPr>
          <p:spPr>
            <a:xfrm>
              <a:off x="6878170" y="2947978"/>
              <a:ext cx="1644039" cy="55614"/>
            </a:xfrm>
            <a:custGeom>
              <a:avLst/>
              <a:gdLst/>
              <a:ahLst/>
              <a:cxnLst/>
              <a:rect l="l" t="t" r="r" b="b"/>
              <a:pathLst>
                <a:path w="17796" h="602" extrusionOk="0">
                  <a:moveTo>
                    <a:pt x="1" y="0"/>
                  </a:moveTo>
                  <a:lnTo>
                    <a:pt x="1" y="602"/>
                  </a:lnTo>
                  <a:lnTo>
                    <a:pt x="17795" y="602"/>
                  </a:lnTo>
                  <a:lnTo>
                    <a:pt x="177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6"/>
            <p:cNvSpPr/>
            <p:nvPr/>
          </p:nvSpPr>
          <p:spPr>
            <a:xfrm>
              <a:off x="6834196" y="2952597"/>
              <a:ext cx="296455" cy="845207"/>
            </a:xfrm>
            <a:custGeom>
              <a:avLst/>
              <a:gdLst/>
              <a:ahLst/>
              <a:cxnLst/>
              <a:rect l="l" t="t" r="r" b="b"/>
              <a:pathLst>
                <a:path w="3209" h="9149" extrusionOk="0">
                  <a:moveTo>
                    <a:pt x="2532" y="1"/>
                  </a:moveTo>
                  <a:lnTo>
                    <a:pt x="1" y="9148"/>
                  </a:lnTo>
                  <a:lnTo>
                    <a:pt x="677" y="9148"/>
                  </a:lnTo>
                  <a:lnTo>
                    <a:pt x="3209" y="151"/>
                  </a:lnTo>
                  <a:lnTo>
                    <a:pt x="25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6"/>
            <p:cNvSpPr/>
            <p:nvPr/>
          </p:nvSpPr>
          <p:spPr>
            <a:xfrm>
              <a:off x="8260494" y="2952597"/>
              <a:ext cx="289527" cy="845207"/>
            </a:xfrm>
            <a:custGeom>
              <a:avLst/>
              <a:gdLst/>
              <a:ahLst/>
              <a:cxnLst/>
              <a:rect l="l" t="t" r="r" b="b"/>
              <a:pathLst>
                <a:path w="3134" h="9149" extrusionOk="0">
                  <a:moveTo>
                    <a:pt x="677" y="1"/>
                  </a:moveTo>
                  <a:lnTo>
                    <a:pt x="0" y="151"/>
                  </a:lnTo>
                  <a:lnTo>
                    <a:pt x="2406" y="9148"/>
                  </a:lnTo>
                  <a:lnTo>
                    <a:pt x="3133" y="9148"/>
                  </a:lnTo>
                  <a:lnTo>
                    <a:pt x="6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6"/>
            <p:cNvSpPr/>
            <p:nvPr/>
          </p:nvSpPr>
          <p:spPr>
            <a:xfrm>
              <a:off x="7014805" y="2387678"/>
              <a:ext cx="703955" cy="465423"/>
            </a:xfrm>
            <a:custGeom>
              <a:avLst/>
              <a:gdLst/>
              <a:ahLst/>
              <a:cxnLst/>
              <a:rect l="l" t="t" r="r" b="b"/>
              <a:pathLst>
                <a:path w="7620" h="5038" extrusionOk="0">
                  <a:moveTo>
                    <a:pt x="351" y="0"/>
                  </a:moveTo>
                  <a:cubicBezTo>
                    <a:pt x="151" y="0"/>
                    <a:pt x="1" y="151"/>
                    <a:pt x="1" y="351"/>
                  </a:cubicBezTo>
                  <a:lnTo>
                    <a:pt x="1" y="4712"/>
                  </a:lnTo>
                  <a:cubicBezTo>
                    <a:pt x="1" y="4887"/>
                    <a:pt x="151" y="5038"/>
                    <a:pt x="351" y="5038"/>
                  </a:cubicBezTo>
                  <a:lnTo>
                    <a:pt x="7269" y="5038"/>
                  </a:lnTo>
                  <a:cubicBezTo>
                    <a:pt x="7469" y="5038"/>
                    <a:pt x="7620" y="4887"/>
                    <a:pt x="7620" y="4712"/>
                  </a:cubicBezTo>
                  <a:lnTo>
                    <a:pt x="7620" y="351"/>
                  </a:lnTo>
                  <a:cubicBezTo>
                    <a:pt x="7620" y="151"/>
                    <a:pt x="7469" y="0"/>
                    <a:pt x="7269" y="0"/>
                  </a:cubicBezTo>
                  <a:close/>
                </a:path>
              </a:pathLst>
            </a:custGeom>
            <a:solidFill>
              <a:srgbClr val="FDE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6"/>
            <p:cNvSpPr/>
            <p:nvPr/>
          </p:nvSpPr>
          <p:spPr>
            <a:xfrm>
              <a:off x="7267194" y="2778918"/>
              <a:ext cx="201486" cy="173771"/>
            </a:xfrm>
            <a:custGeom>
              <a:avLst/>
              <a:gdLst/>
              <a:ahLst/>
              <a:cxnLst/>
              <a:rect l="l" t="t" r="r" b="b"/>
              <a:pathLst>
                <a:path w="2181" h="1881" extrusionOk="0">
                  <a:moveTo>
                    <a:pt x="126" y="1"/>
                  </a:moveTo>
                  <a:lnTo>
                    <a:pt x="0" y="1881"/>
                  </a:lnTo>
                  <a:lnTo>
                    <a:pt x="2181" y="1881"/>
                  </a:lnTo>
                  <a:lnTo>
                    <a:pt x="1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6"/>
            <p:cNvSpPr/>
            <p:nvPr/>
          </p:nvSpPr>
          <p:spPr>
            <a:xfrm>
              <a:off x="7014805" y="2387678"/>
              <a:ext cx="703955" cy="465423"/>
            </a:xfrm>
            <a:custGeom>
              <a:avLst/>
              <a:gdLst/>
              <a:ahLst/>
              <a:cxnLst/>
              <a:rect l="l" t="t" r="r" b="b"/>
              <a:pathLst>
                <a:path w="7620" h="5038" extrusionOk="0">
                  <a:moveTo>
                    <a:pt x="351" y="0"/>
                  </a:moveTo>
                  <a:cubicBezTo>
                    <a:pt x="151" y="0"/>
                    <a:pt x="1" y="151"/>
                    <a:pt x="1" y="351"/>
                  </a:cubicBezTo>
                  <a:lnTo>
                    <a:pt x="1" y="4712"/>
                  </a:lnTo>
                  <a:cubicBezTo>
                    <a:pt x="1" y="4887"/>
                    <a:pt x="151" y="5038"/>
                    <a:pt x="351" y="5038"/>
                  </a:cubicBezTo>
                  <a:lnTo>
                    <a:pt x="7269" y="5038"/>
                  </a:lnTo>
                  <a:cubicBezTo>
                    <a:pt x="7469" y="5038"/>
                    <a:pt x="7620" y="4887"/>
                    <a:pt x="7620" y="4712"/>
                  </a:cubicBezTo>
                  <a:lnTo>
                    <a:pt x="7620" y="351"/>
                  </a:lnTo>
                  <a:cubicBezTo>
                    <a:pt x="7620" y="151"/>
                    <a:pt x="7469" y="0"/>
                    <a:pt x="7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6"/>
            <p:cNvSpPr/>
            <p:nvPr/>
          </p:nvSpPr>
          <p:spPr>
            <a:xfrm>
              <a:off x="7014805" y="2776608"/>
              <a:ext cx="703955" cy="76493"/>
            </a:xfrm>
            <a:custGeom>
              <a:avLst/>
              <a:gdLst/>
              <a:ahLst/>
              <a:cxnLst/>
              <a:rect l="l" t="t" r="r" b="b"/>
              <a:pathLst>
                <a:path w="7620" h="828" extrusionOk="0">
                  <a:moveTo>
                    <a:pt x="1" y="1"/>
                  </a:moveTo>
                  <a:lnTo>
                    <a:pt x="1" y="502"/>
                  </a:lnTo>
                  <a:cubicBezTo>
                    <a:pt x="1" y="677"/>
                    <a:pt x="151" y="828"/>
                    <a:pt x="351" y="828"/>
                  </a:cubicBezTo>
                  <a:lnTo>
                    <a:pt x="7269" y="828"/>
                  </a:lnTo>
                  <a:cubicBezTo>
                    <a:pt x="7469" y="828"/>
                    <a:pt x="7620" y="677"/>
                    <a:pt x="7620" y="502"/>
                  </a:cubicBezTo>
                  <a:lnTo>
                    <a:pt x="76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6"/>
            <p:cNvSpPr/>
            <p:nvPr/>
          </p:nvSpPr>
          <p:spPr>
            <a:xfrm>
              <a:off x="7169915" y="2927099"/>
              <a:ext cx="386806" cy="25590"/>
            </a:xfrm>
            <a:custGeom>
              <a:avLst/>
              <a:gdLst/>
              <a:ahLst/>
              <a:cxnLst/>
              <a:rect l="l" t="t" r="r" b="b"/>
              <a:pathLst>
                <a:path w="4187" h="277" extrusionOk="0">
                  <a:moveTo>
                    <a:pt x="1" y="1"/>
                  </a:moveTo>
                  <a:lnTo>
                    <a:pt x="1" y="277"/>
                  </a:lnTo>
                  <a:lnTo>
                    <a:pt x="4186" y="277"/>
                  </a:lnTo>
                  <a:lnTo>
                    <a:pt x="4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0"/>
        <p:cNvGrpSpPr/>
        <p:nvPr/>
      </p:nvGrpSpPr>
      <p:grpSpPr>
        <a:xfrm>
          <a:off x="0" y="0"/>
          <a:ext cx="0" cy="0"/>
          <a:chOff x="0" y="0"/>
          <a:chExt cx="0" cy="0"/>
        </a:xfrm>
      </p:grpSpPr>
      <p:sp>
        <p:nvSpPr>
          <p:cNvPr id="1451" name="Google Shape;1451;p29"/>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Abstract</a:t>
            </a:r>
            <a:endParaRPr/>
          </a:p>
        </p:txBody>
      </p:sp>
      <p:sp>
        <p:nvSpPr>
          <p:cNvPr id="1452" name="Google Shape;1452;p29"/>
          <p:cNvSpPr txBox="1">
            <a:spLocks noGrp="1"/>
          </p:cNvSpPr>
          <p:nvPr>
            <p:ph type="subTitle" idx="1"/>
          </p:nvPr>
        </p:nvSpPr>
        <p:spPr>
          <a:xfrm>
            <a:off x="720000" y="854625"/>
            <a:ext cx="5394356" cy="407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1" dirty="0">
                <a:solidFill>
                  <a:srgbClr val="000000"/>
                </a:solidFill>
                <a:latin typeface="Arial"/>
                <a:ea typeface="Arial"/>
                <a:cs typeface="Arial"/>
                <a:sym typeface="Arial"/>
              </a:rPr>
              <a:t>Objective</a:t>
            </a:r>
            <a:r>
              <a:rPr lang="en" sz="1100" dirty="0">
                <a:solidFill>
                  <a:srgbClr val="000000"/>
                </a:solidFill>
                <a:latin typeface="Arial"/>
                <a:ea typeface="Arial"/>
                <a:cs typeface="Arial"/>
                <a:sym typeface="Arial"/>
              </a:rPr>
              <a:t>: To explore NYC Government job postings and provide useful insights for job seekers.</a:t>
            </a:r>
            <a:endParaRPr sz="1100" dirty="0">
              <a:solidFill>
                <a:srgbClr val="000000"/>
              </a:solidFill>
              <a:latin typeface="Arial"/>
              <a:ea typeface="Arial"/>
              <a:cs typeface="Arial"/>
              <a:sym typeface="Arial"/>
            </a:endParaRPr>
          </a:p>
          <a:p>
            <a:pPr marL="0" lvl="0" indent="0" algn="l" rtl="0">
              <a:spcBef>
                <a:spcPts val="1200"/>
              </a:spcBef>
              <a:spcAft>
                <a:spcPts val="0"/>
              </a:spcAft>
              <a:buNone/>
            </a:pPr>
            <a:r>
              <a:rPr lang="en-US" sz="1100" dirty="0">
                <a:solidFill>
                  <a:schemeClr val="bg1">
                    <a:lumMod val="10000"/>
                  </a:schemeClr>
                </a:solidFill>
                <a:latin typeface="+mn-lt"/>
              </a:rPr>
              <a:t>This </a:t>
            </a:r>
            <a:r>
              <a:rPr lang="en-US" sz="1100" b="1" dirty="0">
                <a:solidFill>
                  <a:schemeClr val="bg1">
                    <a:lumMod val="10000"/>
                  </a:schemeClr>
                </a:solidFill>
                <a:latin typeface="+mn-lt"/>
              </a:rPr>
              <a:t>Exploratory Data Analysis (EDA)</a:t>
            </a:r>
            <a:r>
              <a:rPr lang="en-US" sz="1100" dirty="0">
                <a:solidFill>
                  <a:schemeClr val="bg1">
                    <a:lumMod val="10000"/>
                  </a:schemeClr>
                </a:solidFill>
                <a:latin typeface="+mn-lt"/>
              </a:rPr>
              <a:t> project examines over </a:t>
            </a:r>
            <a:r>
              <a:rPr lang="en-US" sz="1100" b="1" dirty="0">
                <a:solidFill>
                  <a:schemeClr val="bg1">
                    <a:lumMod val="10000"/>
                  </a:schemeClr>
                </a:solidFill>
                <a:latin typeface="+mn-lt"/>
              </a:rPr>
              <a:t>5,000 NYC government job postings</a:t>
            </a:r>
            <a:r>
              <a:rPr lang="en-US" sz="1100" dirty="0">
                <a:solidFill>
                  <a:schemeClr val="bg1">
                    <a:lumMod val="10000"/>
                  </a:schemeClr>
                </a:solidFill>
                <a:latin typeface="+mn-lt"/>
              </a:rPr>
              <a:t> from 2021 to November 2024, offering key insights for job seekers. </a:t>
            </a:r>
          </a:p>
          <a:p>
            <a:pPr marL="0" lvl="0" indent="0" algn="l" rtl="0">
              <a:spcBef>
                <a:spcPts val="1200"/>
              </a:spcBef>
              <a:spcAft>
                <a:spcPts val="0"/>
              </a:spcAft>
              <a:buNone/>
            </a:pPr>
            <a:r>
              <a:rPr lang="en-US" sz="1100" dirty="0">
                <a:solidFill>
                  <a:schemeClr val="bg1">
                    <a:lumMod val="10000"/>
                  </a:schemeClr>
                </a:solidFill>
                <a:latin typeface="+mn-lt"/>
              </a:rPr>
              <a:t>By analyzing job categories, salary distributions, career levels, and in-demand skills, the study highlights </a:t>
            </a:r>
            <a:r>
              <a:rPr lang="en-US" sz="1100" b="1" dirty="0">
                <a:solidFill>
                  <a:schemeClr val="bg1">
                    <a:lumMod val="10000"/>
                  </a:schemeClr>
                </a:solidFill>
                <a:latin typeface="+mn-lt"/>
              </a:rPr>
              <a:t>high-demand fields </a:t>
            </a:r>
            <a:r>
              <a:rPr lang="en-US" sz="1100" dirty="0">
                <a:solidFill>
                  <a:schemeClr val="bg1">
                    <a:lumMod val="10000"/>
                  </a:schemeClr>
                </a:solidFill>
                <a:latin typeface="+mn-lt"/>
              </a:rPr>
              <a:t>is Engineering. Roles in Technology, Research, and Legal Affairs show some of the </a:t>
            </a:r>
            <a:r>
              <a:rPr lang="en-US" sz="1100" b="1" dirty="0">
                <a:solidFill>
                  <a:schemeClr val="bg1">
                    <a:lumMod val="10000"/>
                  </a:schemeClr>
                </a:solidFill>
                <a:latin typeface="+mn-lt"/>
              </a:rPr>
              <a:t>highest starting salaries</a:t>
            </a:r>
            <a:r>
              <a:rPr lang="en-US" sz="1100" dirty="0">
                <a:solidFill>
                  <a:schemeClr val="bg1">
                    <a:lumMod val="10000"/>
                  </a:schemeClr>
                </a:solidFill>
                <a:latin typeface="+mn-lt"/>
              </a:rPr>
              <a:t>, while communication skills and Microsoft Office are </a:t>
            </a:r>
            <a:r>
              <a:rPr lang="en-US" sz="1100" b="1" dirty="0">
                <a:solidFill>
                  <a:schemeClr val="bg1">
                    <a:lumMod val="10000"/>
                  </a:schemeClr>
                </a:solidFill>
                <a:latin typeface="+mn-lt"/>
              </a:rPr>
              <a:t>skills common requirements</a:t>
            </a:r>
            <a:r>
              <a:rPr lang="en-US" sz="1100" dirty="0">
                <a:solidFill>
                  <a:schemeClr val="bg1">
                    <a:lumMod val="10000"/>
                  </a:schemeClr>
                </a:solidFill>
                <a:latin typeface="+mn-lt"/>
              </a:rPr>
              <a:t>. The analysis also shows </a:t>
            </a:r>
            <a:r>
              <a:rPr lang="en-US" sz="1100" b="1" dirty="0">
                <a:solidFill>
                  <a:schemeClr val="bg1">
                    <a:lumMod val="10000"/>
                  </a:schemeClr>
                </a:solidFill>
                <a:latin typeface="+mn-lt"/>
              </a:rPr>
              <a:t>seasonal hiring peaks</a:t>
            </a:r>
            <a:r>
              <a:rPr lang="en-US" sz="1100" dirty="0">
                <a:solidFill>
                  <a:schemeClr val="bg1">
                    <a:lumMod val="10000"/>
                  </a:schemeClr>
                </a:solidFill>
                <a:latin typeface="+mn-lt"/>
              </a:rPr>
              <a:t> from September to early November, likely linked to fiscal cycles. </a:t>
            </a:r>
          </a:p>
          <a:p>
            <a:pPr marL="0" lvl="0" indent="0" algn="l" rtl="0">
              <a:spcBef>
                <a:spcPts val="1200"/>
              </a:spcBef>
              <a:spcAft>
                <a:spcPts val="0"/>
              </a:spcAft>
              <a:buNone/>
            </a:pPr>
            <a:r>
              <a:rPr lang="en-US" sz="1100" dirty="0">
                <a:solidFill>
                  <a:schemeClr val="bg1">
                    <a:lumMod val="10000"/>
                  </a:schemeClr>
                </a:solidFill>
                <a:latin typeface="+mn-lt"/>
              </a:rPr>
              <a:t>These findings aim to help job seekers align their career planning and skills with NYC’s Government employers needs.</a:t>
            </a:r>
          </a:p>
          <a:p>
            <a:pPr marL="0" lvl="0" indent="0" algn="l" rtl="0">
              <a:spcBef>
                <a:spcPts val="1200"/>
              </a:spcBef>
              <a:spcAft>
                <a:spcPts val="0"/>
              </a:spcAft>
              <a:buNone/>
            </a:pPr>
            <a:endParaRPr lang="en-US" sz="1200" b="1" dirty="0">
              <a:solidFill>
                <a:srgbClr val="000000"/>
              </a:solidFill>
              <a:latin typeface="Barlow Semi Condensed"/>
              <a:ea typeface="Barlow Semi Condensed"/>
              <a:cs typeface="Barlow Semi Condensed"/>
              <a:sym typeface="Barlow Semi Condensed"/>
            </a:endParaRPr>
          </a:p>
        </p:txBody>
      </p:sp>
      <p:grpSp>
        <p:nvGrpSpPr>
          <p:cNvPr id="1453" name="Google Shape;1453;p29"/>
          <p:cNvGrpSpPr/>
          <p:nvPr/>
        </p:nvGrpSpPr>
        <p:grpSpPr>
          <a:xfrm>
            <a:off x="6214749" y="1598282"/>
            <a:ext cx="2472851" cy="2099827"/>
            <a:chOff x="5705925" y="1464088"/>
            <a:chExt cx="3200273" cy="2717518"/>
          </a:xfrm>
        </p:grpSpPr>
        <p:grpSp>
          <p:nvGrpSpPr>
            <p:cNvPr id="1454" name="Google Shape;1454;p29"/>
            <p:cNvGrpSpPr/>
            <p:nvPr/>
          </p:nvGrpSpPr>
          <p:grpSpPr>
            <a:xfrm>
              <a:off x="5705925" y="1464088"/>
              <a:ext cx="3200273" cy="2717518"/>
              <a:chOff x="5705925" y="1464088"/>
              <a:chExt cx="3200273" cy="2717518"/>
            </a:xfrm>
          </p:grpSpPr>
          <p:sp>
            <p:nvSpPr>
              <p:cNvPr id="1455" name="Google Shape;1455;p29"/>
              <p:cNvSpPr/>
              <p:nvPr/>
            </p:nvSpPr>
            <p:spPr>
              <a:xfrm>
                <a:off x="5748801" y="2686691"/>
                <a:ext cx="3032955" cy="870948"/>
              </a:xfrm>
              <a:custGeom>
                <a:avLst/>
                <a:gdLst/>
                <a:ahLst/>
                <a:cxnLst/>
                <a:rect l="l" t="t" r="r" b="b"/>
                <a:pathLst>
                  <a:path w="35440" h="10177" extrusionOk="0">
                    <a:moveTo>
                      <a:pt x="22131" y="1"/>
                    </a:moveTo>
                    <a:lnTo>
                      <a:pt x="16968" y="6266"/>
                    </a:lnTo>
                    <a:lnTo>
                      <a:pt x="13159" y="3810"/>
                    </a:lnTo>
                    <a:lnTo>
                      <a:pt x="7570" y="9349"/>
                    </a:lnTo>
                    <a:lnTo>
                      <a:pt x="3610" y="7194"/>
                    </a:lnTo>
                    <a:lnTo>
                      <a:pt x="1" y="9775"/>
                    </a:lnTo>
                    <a:lnTo>
                      <a:pt x="276" y="10176"/>
                    </a:lnTo>
                    <a:lnTo>
                      <a:pt x="3660" y="7795"/>
                    </a:lnTo>
                    <a:lnTo>
                      <a:pt x="7645" y="9976"/>
                    </a:lnTo>
                    <a:lnTo>
                      <a:pt x="13209" y="4462"/>
                    </a:lnTo>
                    <a:lnTo>
                      <a:pt x="17068" y="6918"/>
                    </a:lnTo>
                    <a:lnTo>
                      <a:pt x="22131" y="778"/>
                    </a:lnTo>
                    <a:lnTo>
                      <a:pt x="27018" y="6316"/>
                    </a:lnTo>
                    <a:lnTo>
                      <a:pt x="30402" y="4136"/>
                    </a:lnTo>
                    <a:lnTo>
                      <a:pt x="35064" y="9374"/>
                    </a:lnTo>
                    <a:lnTo>
                      <a:pt x="35439" y="9023"/>
                    </a:lnTo>
                    <a:lnTo>
                      <a:pt x="30477" y="3459"/>
                    </a:lnTo>
                    <a:lnTo>
                      <a:pt x="27119" y="5640"/>
                    </a:lnTo>
                    <a:lnTo>
                      <a:pt x="221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9"/>
              <p:cNvSpPr/>
              <p:nvPr/>
            </p:nvSpPr>
            <p:spPr>
              <a:xfrm>
                <a:off x="8702348" y="3383745"/>
                <a:ext cx="126573" cy="124519"/>
              </a:xfrm>
              <a:custGeom>
                <a:avLst/>
                <a:gdLst/>
                <a:ahLst/>
                <a:cxnLst/>
                <a:rect l="l" t="t" r="r" b="b"/>
                <a:pathLst>
                  <a:path w="1479" h="1455" extrusionOk="0">
                    <a:moveTo>
                      <a:pt x="727" y="1"/>
                    </a:moveTo>
                    <a:cubicBezTo>
                      <a:pt x="326" y="1"/>
                      <a:pt x="0" y="327"/>
                      <a:pt x="0" y="728"/>
                    </a:cubicBezTo>
                    <a:cubicBezTo>
                      <a:pt x="0" y="1129"/>
                      <a:pt x="326" y="1455"/>
                      <a:pt x="727" y="1455"/>
                    </a:cubicBezTo>
                    <a:cubicBezTo>
                      <a:pt x="1153" y="1455"/>
                      <a:pt x="1479" y="1129"/>
                      <a:pt x="1479" y="728"/>
                    </a:cubicBezTo>
                    <a:cubicBezTo>
                      <a:pt x="1479" y="327"/>
                      <a:pt x="1153" y="1"/>
                      <a:pt x="7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9"/>
              <p:cNvSpPr/>
              <p:nvPr/>
            </p:nvSpPr>
            <p:spPr>
              <a:xfrm>
                <a:off x="8003071" y="3134962"/>
                <a:ext cx="124519" cy="126658"/>
              </a:xfrm>
              <a:custGeom>
                <a:avLst/>
                <a:gdLst/>
                <a:ahLst/>
                <a:cxnLst/>
                <a:rect l="l" t="t" r="r" b="b"/>
                <a:pathLst>
                  <a:path w="1455" h="1480" extrusionOk="0">
                    <a:moveTo>
                      <a:pt x="728" y="1"/>
                    </a:moveTo>
                    <a:cubicBezTo>
                      <a:pt x="326" y="1"/>
                      <a:pt x="1" y="327"/>
                      <a:pt x="1" y="753"/>
                    </a:cubicBezTo>
                    <a:cubicBezTo>
                      <a:pt x="1" y="1154"/>
                      <a:pt x="326" y="1479"/>
                      <a:pt x="728" y="1479"/>
                    </a:cubicBezTo>
                    <a:cubicBezTo>
                      <a:pt x="1129" y="1479"/>
                      <a:pt x="1454" y="1154"/>
                      <a:pt x="1454" y="753"/>
                    </a:cubicBezTo>
                    <a:cubicBezTo>
                      <a:pt x="1454" y="327"/>
                      <a:pt x="1129" y="1"/>
                      <a:pt x="728" y="1"/>
                    </a:cubicBezTo>
                    <a:close/>
                  </a:path>
                </a:pathLst>
              </a:custGeom>
              <a:solidFill>
                <a:srgbClr val="F8C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8286171" y="2937614"/>
                <a:ext cx="126658" cy="124519"/>
              </a:xfrm>
              <a:custGeom>
                <a:avLst/>
                <a:gdLst/>
                <a:ahLst/>
                <a:cxnLst/>
                <a:rect l="l" t="t" r="r" b="b"/>
                <a:pathLst>
                  <a:path w="1480" h="1455" extrusionOk="0">
                    <a:moveTo>
                      <a:pt x="753" y="1"/>
                    </a:moveTo>
                    <a:cubicBezTo>
                      <a:pt x="327" y="1"/>
                      <a:pt x="1" y="327"/>
                      <a:pt x="1" y="728"/>
                    </a:cubicBezTo>
                    <a:cubicBezTo>
                      <a:pt x="1" y="1129"/>
                      <a:pt x="327" y="1455"/>
                      <a:pt x="753" y="1455"/>
                    </a:cubicBezTo>
                    <a:cubicBezTo>
                      <a:pt x="1154" y="1455"/>
                      <a:pt x="1480" y="1129"/>
                      <a:pt x="1480" y="728"/>
                    </a:cubicBezTo>
                    <a:cubicBezTo>
                      <a:pt x="1480" y="327"/>
                      <a:pt x="1154" y="1"/>
                      <a:pt x="7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7580561" y="2656653"/>
                <a:ext cx="124433" cy="126658"/>
              </a:xfrm>
              <a:custGeom>
                <a:avLst/>
                <a:gdLst/>
                <a:ahLst/>
                <a:cxnLst/>
                <a:rect l="l" t="t" r="r" b="b"/>
                <a:pathLst>
                  <a:path w="1454" h="1480" extrusionOk="0">
                    <a:moveTo>
                      <a:pt x="727" y="1"/>
                    </a:moveTo>
                    <a:cubicBezTo>
                      <a:pt x="326" y="1"/>
                      <a:pt x="0" y="327"/>
                      <a:pt x="0" y="728"/>
                    </a:cubicBezTo>
                    <a:cubicBezTo>
                      <a:pt x="0" y="1129"/>
                      <a:pt x="326" y="1479"/>
                      <a:pt x="727" y="1479"/>
                    </a:cubicBezTo>
                    <a:cubicBezTo>
                      <a:pt x="1128" y="1479"/>
                      <a:pt x="1454" y="1129"/>
                      <a:pt x="1454" y="728"/>
                    </a:cubicBezTo>
                    <a:cubicBezTo>
                      <a:pt x="1454" y="327"/>
                      <a:pt x="1128" y="1"/>
                      <a:pt x="727" y="1"/>
                    </a:cubicBezTo>
                    <a:close/>
                  </a:path>
                </a:pathLst>
              </a:custGeom>
              <a:solidFill>
                <a:srgbClr val="F8C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9"/>
              <p:cNvSpPr/>
              <p:nvPr/>
            </p:nvSpPr>
            <p:spPr>
              <a:xfrm>
                <a:off x="7157966" y="3169280"/>
                <a:ext cx="126658" cy="126658"/>
              </a:xfrm>
              <a:custGeom>
                <a:avLst/>
                <a:gdLst/>
                <a:ahLst/>
                <a:cxnLst/>
                <a:rect l="l" t="t" r="r" b="b"/>
                <a:pathLst>
                  <a:path w="1480" h="1480" extrusionOk="0">
                    <a:moveTo>
                      <a:pt x="753" y="1"/>
                    </a:moveTo>
                    <a:cubicBezTo>
                      <a:pt x="352" y="1"/>
                      <a:pt x="1" y="352"/>
                      <a:pt x="1" y="753"/>
                    </a:cubicBezTo>
                    <a:cubicBezTo>
                      <a:pt x="1" y="1154"/>
                      <a:pt x="352" y="1479"/>
                      <a:pt x="753" y="1479"/>
                    </a:cubicBezTo>
                    <a:cubicBezTo>
                      <a:pt x="1154" y="1479"/>
                      <a:pt x="1480" y="1154"/>
                      <a:pt x="1480" y="753"/>
                    </a:cubicBezTo>
                    <a:cubicBezTo>
                      <a:pt x="1480" y="352"/>
                      <a:pt x="1154" y="1"/>
                      <a:pt x="753" y="1"/>
                    </a:cubicBezTo>
                    <a:close/>
                  </a:path>
                </a:pathLst>
              </a:custGeom>
              <a:solidFill>
                <a:srgbClr val="F8C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9"/>
              <p:cNvSpPr/>
              <p:nvPr/>
            </p:nvSpPr>
            <p:spPr>
              <a:xfrm>
                <a:off x="6819153" y="2999831"/>
                <a:ext cx="126573" cy="126658"/>
              </a:xfrm>
              <a:custGeom>
                <a:avLst/>
                <a:gdLst/>
                <a:ahLst/>
                <a:cxnLst/>
                <a:rect l="l" t="t" r="r" b="b"/>
                <a:pathLst>
                  <a:path w="1479" h="1480" extrusionOk="0">
                    <a:moveTo>
                      <a:pt x="727" y="1"/>
                    </a:moveTo>
                    <a:cubicBezTo>
                      <a:pt x="326" y="1"/>
                      <a:pt x="0" y="327"/>
                      <a:pt x="0" y="728"/>
                    </a:cubicBezTo>
                    <a:cubicBezTo>
                      <a:pt x="0" y="1154"/>
                      <a:pt x="326" y="1479"/>
                      <a:pt x="727" y="1479"/>
                    </a:cubicBezTo>
                    <a:cubicBezTo>
                      <a:pt x="1153" y="1479"/>
                      <a:pt x="1479" y="1154"/>
                      <a:pt x="1479" y="728"/>
                    </a:cubicBezTo>
                    <a:cubicBezTo>
                      <a:pt x="1479" y="327"/>
                      <a:pt x="1153" y="1"/>
                      <a:pt x="727" y="1"/>
                    </a:cubicBezTo>
                    <a:close/>
                  </a:path>
                </a:pathLst>
              </a:custGeom>
              <a:solidFill>
                <a:srgbClr val="F8C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6351543" y="3445962"/>
                <a:ext cx="126658" cy="126658"/>
              </a:xfrm>
              <a:custGeom>
                <a:avLst/>
                <a:gdLst/>
                <a:ahLst/>
                <a:cxnLst/>
                <a:rect l="l" t="t" r="r" b="b"/>
                <a:pathLst>
                  <a:path w="1480" h="1480" extrusionOk="0">
                    <a:moveTo>
                      <a:pt x="752" y="1"/>
                    </a:moveTo>
                    <a:cubicBezTo>
                      <a:pt x="351" y="1"/>
                      <a:pt x="0" y="327"/>
                      <a:pt x="0" y="728"/>
                    </a:cubicBezTo>
                    <a:cubicBezTo>
                      <a:pt x="0" y="1154"/>
                      <a:pt x="351" y="1480"/>
                      <a:pt x="752" y="1480"/>
                    </a:cubicBezTo>
                    <a:cubicBezTo>
                      <a:pt x="1153" y="1480"/>
                      <a:pt x="1479" y="1154"/>
                      <a:pt x="1479" y="728"/>
                    </a:cubicBezTo>
                    <a:cubicBezTo>
                      <a:pt x="1479" y="327"/>
                      <a:pt x="1153" y="1"/>
                      <a:pt x="752" y="1"/>
                    </a:cubicBezTo>
                    <a:close/>
                  </a:path>
                </a:pathLst>
              </a:custGeom>
              <a:solidFill>
                <a:srgbClr val="F8C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6019063" y="3261536"/>
                <a:ext cx="124519" cy="126658"/>
              </a:xfrm>
              <a:custGeom>
                <a:avLst/>
                <a:gdLst/>
                <a:ahLst/>
                <a:cxnLst/>
                <a:rect l="l" t="t" r="r" b="b"/>
                <a:pathLst>
                  <a:path w="1455" h="1480" extrusionOk="0">
                    <a:moveTo>
                      <a:pt x="727" y="0"/>
                    </a:moveTo>
                    <a:cubicBezTo>
                      <a:pt x="326" y="0"/>
                      <a:pt x="1" y="326"/>
                      <a:pt x="1" y="727"/>
                    </a:cubicBezTo>
                    <a:cubicBezTo>
                      <a:pt x="1" y="1153"/>
                      <a:pt x="326" y="1479"/>
                      <a:pt x="727" y="1479"/>
                    </a:cubicBezTo>
                    <a:cubicBezTo>
                      <a:pt x="1128" y="1479"/>
                      <a:pt x="1454" y="1153"/>
                      <a:pt x="1454" y="727"/>
                    </a:cubicBezTo>
                    <a:cubicBezTo>
                      <a:pt x="1454" y="326"/>
                      <a:pt x="1128" y="0"/>
                      <a:pt x="7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9"/>
              <p:cNvSpPr/>
              <p:nvPr/>
            </p:nvSpPr>
            <p:spPr>
              <a:xfrm>
                <a:off x="6621805" y="1464088"/>
                <a:ext cx="1510059" cy="2655462"/>
              </a:xfrm>
              <a:custGeom>
                <a:avLst/>
                <a:gdLst/>
                <a:ahLst/>
                <a:cxnLst/>
                <a:rect l="l" t="t" r="r" b="b"/>
                <a:pathLst>
                  <a:path w="17645" h="31029" extrusionOk="0">
                    <a:moveTo>
                      <a:pt x="1755" y="1"/>
                    </a:moveTo>
                    <a:cubicBezTo>
                      <a:pt x="802" y="1"/>
                      <a:pt x="0" y="778"/>
                      <a:pt x="0" y="1755"/>
                    </a:cubicBezTo>
                    <a:lnTo>
                      <a:pt x="0" y="29274"/>
                    </a:lnTo>
                    <a:cubicBezTo>
                      <a:pt x="0" y="30252"/>
                      <a:pt x="802" y="31029"/>
                      <a:pt x="1755" y="31029"/>
                    </a:cubicBezTo>
                    <a:lnTo>
                      <a:pt x="15890" y="31029"/>
                    </a:lnTo>
                    <a:cubicBezTo>
                      <a:pt x="16868" y="31029"/>
                      <a:pt x="17644" y="30252"/>
                      <a:pt x="17644" y="29274"/>
                    </a:cubicBezTo>
                    <a:lnTo>
                      <a:pt x="17644" y="1755"/>
                    </a:lnTo>
                    <a:cubicBezTo>
                      <a:pt x="17644" y="778"/>
                      <a:pt x="16868" y="1"/>
                      <a:pt x="158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9"/>
              <p:cNvSpPr/>
              <p:nvPr/>
            </p:nvSpPr>
            <p:spPr>
              <a:xfrm>
                <a:off x="6729037" y="1700033"/>
                <a:ext cx="1291317" cy="2061365"/>
              </a:xfrm>
              <a:custGeom>
                <a:avLst/>
                <a:gdLst/>
                <a:ahLst/>
                <a:cxnLst/>
                <a:rect l="l" t="t" r="r" b="b"/>
                <a:pathLst>
                  <a:path w="15089" h="24087" extrusionOk="0">
                    <a:moveTo>
                      <a:pt x="0" y="1"/>
                    </a:moveTo>
                    <a:lnTo>
                      <a:pt x="0" y="24086"/>
                    </a:lnTo>
                    <a:lnTo>
                      <a:pt x="15088" y="24086"/>
                    </a:lnTo>
                    <a:lnTo>
                      <a:pt x="150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6924246" y="1541367"/>
                <a:ext cx="915877" cy="53659"/>
              </a:xfrm>
              <a:custGeom>
                <a:avLst/>
                <a:gdLst/>
                <a:ahLst/>
                <a:cxnLst/>
                <a:rect l="l" t="t" r="r" b="b"/>
                <a:pathLst>
                  <a:path w="10702" h="627" extrusionOk="0">
                    <a:moveTo>
                      <a:pt x="301" y="0"/>
                    </a:moveTo>
                    <a:cubicBezTo>
                      <a:pt x="150" y="0"/>
                      <a:pt x="0" y="150"/>
                      <a:pt x="0" y="301"/>
                    </a:cubicBezTo>
                    <a:cubicBezTo>
                      <a:pt x="0" y="476"/>
                      <a:pt x="150" y="627"/>
                      <a:pt x="301" y="627"/>
                    </a:cubicBezTo>
                    <a:lnTo>
                      <a:pt x="10401" y="627"/>
                    </a:lnTo>
                    <a:cubicBezTo>
                      <a:pt x="10552" y="627"/>
                      <a:pt x="10702" y="476"/>
                      <a:pt x="10702" y="301"/>
                    </a:cubicBezTo>
                    <a:cubicBezTo>
                      <a:pt x="10702" y="150"/>
                      <a:pt x="10552" y="0"/>
                      <a:pt x="10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8251853" y="2144025"/>
                <a:ext cx="148139" cy="145914"/>
              </a:xfrm>
              <a:custGeom>
                <a:avLst/>
                <a:gdLst/>
                <a:ahLst/>
                <a:cxnLst/>
                <a:rect l="l" t="t" r="r" b="b"/>
                <a:pathLst>
                  <a:path w="1731" h="1705" extrusionOk="0">
                    <a:moveTo>
                      <a:pt x="302" y="1"/>
                    </a:moveTo>
                    <a:lnTo>
                      <a:pt x="1" y="301"/>
                    </a:lnTo>
                    <a:lnTo>
                      <a:pt x="1430" y="1705"/>
                    </a:lnTo>
                    <a:lnTo>
                      <a:pt x="1730" y="1404"/>
                    </a:lnTo>
                    <a:lnTo>
                      <a:pt x="3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9"/>
              <p:cNvSpPr/>
              <p:nvPr/>
            </p:nvSpPr>
            <p:spPr>
              <a:xfrm>
                <a:off x="8254078" y="2144025"/>
                <a:ext cx="143774" cy="145914"/>
              </a:xfrm>
              <a:custGeom>
                <a:avLst/>
                <a:gdLst/>
                <a:ahLst/>
                <a:cxnLst/>
                <a:rect l="l" t="t" r="r" b="b"/>
                <a:pathLst>
                  <a:path w="1680" h="1705" extrusionOk="0">
                    <a:moveTo>
                      <a:pt x="1404" y="1"/>
                    </a:moveTo>
                    <a:lnTo>
                      <a:pt x="0" y="1404"/>
                    </a:lnTo>
                    <a:lnTo>
                      <a:pt x="276" y="1705"/>
                    </a:lnTo>
                    <a:lnTo>
                      <a:pt x="1679" y="301"/>
                    </a:lnTo>
                    <a:lnTo>
                      <a:pt x="1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9"/>
              <p:cNvSpPr/>
              <p:nvPr/>
            </p:nvSpPr>
            <p:spPr>
              <a:xfrm>
                <a:off x="8284031" y="1899521"/>
                <a:ext cx="622167" cy="92341"/>
              </a:xfrm>
              <a:custGeom>
                <a:avLst/>
                <a:gdLst/>
                <a:ahLst/>
                <a:cxnLst/>
                <a:rect l="l" t="t" r="r" b="b"/>
                <a:pathLst>
                  <a:path w="7270" h="1079" extrusionOk="0">
                    <a:moveTo>
                      <a:pt x="7094" y="1"/>
                    </a:moveTo>
                    <a:lnTo>
                      <a:pt x="6542" y="652"/>
                    </a:lnTo>
                    <a:cubicBezTo>
                      <a:pt x="6442" y="752"/>
                      <a:pt x="6317" y="803"/>
                      <a:pt x="6166" y="803"/>
                    </a:cubicBezTo>
                    <a:cubicBezTo>
                      <a:pt x="6041" y="803"/>
                      <a:pt x="5891" y="752"/>
                      <a:pt x="5815" y="627"/>
                    </a:cubicBezTo>
                    <a:lnTo>
                      <a:pt x="5565" y="326"/>
                    </a:lnTo>
                    <a:cubicBezTo>
                      <a:pt x="5440" y="176"/>
                      <a:pt x="5239" y="101"/>
                      <a:pt x="5064" y="76"/>
                    </a:cubicBezTo>
                    <a:cubicBezTo>
                      <a:pt x="4863" y="76"/>
                      <a:pt x="4688" y="151"/>
                      <a:pt x="4537" y="276"/>
                    </a:cubicBezTo>
                    <a:lnTo>
                      <a:pt x="4086" y="727"/>
                    </a:lnTo>
                    <a:cubicBezTo>
                      <a:pt x="3986" y="803"/>
                      <a:pt x="3861" y="853"/>
                      <a:pt x="3735" y="853"/>
                    </a:cubicBezTo>
                    <a:cubicBezTo>
                      <a:pt x="3585" y="853"/>
                      <a:pt x="3485" y="803"/>
                      <a:pt x="3384" y="702"/>
                    </a:cubicBezTo>
                    <a:lnTo>
                      <a:pt x="2983" y="276"/>
                    </a:lnTo>
                    <a:cubicBezTo>
                      <a:pt x="2858" y="126"/>
                      <a:pt x="2683" y="51"/>
                      <a:pt x="2482" y="51"/>
                    </a:cubicBezTo>
                    <a:cubicBezTo>
                      <a:pt x="2459" y="47"/>
                      <a:pt x="2437" y="46"/>
                      <a:pt x="2414" y="46"/>
                    </a:cubicBezTo>
                    <a:cubicBezTo>
                      <a:pt x="2262" y="46"/>
                      <a:pt x="2112" y="117"/>
                      <a:pt x="1981" y="226"/>
                    </a:cubicBezTo>
                    <a:lnTo>
                      <a:pt x="1455" y="727"/>
                    </a:lnTo>
                    <a:cubicBezTo>
                      <a:pt x="1370" y="812"/>
                      <a:pt x="1250" y="856"/>
                      <a:pt x="1129" y="856"/>
                    </a:cubicBezTo>
                    <a:cubicBezTo>
                      <a:pt x="999" y="856"/>
                      <a:pt x="868" y="806"/>
                      <a:pt x="778" y="702"/>
                    </a:cubicBezTo>
                    <a:lnTo>
                      <a:pt x="151" y="51"/>
                    </a:lnTo>
                    <a:lnTo>
                      <a:pt x="1" y="201"/>
                    </a:lnTo>
                    <a:lnTo>
                      <a:pt x="627" y="853"/>
                    </a:lnTo>
                    <a:cubicBezTo>
                      <a:pt x="756" y="994"/>
                      <a:pt x="937" y="1063"/>
                      <a:pt x="1120" y="1063"/>
                    </a:cubicBezTo>
                    <a:cubicBezTo>
                      <a:pt x="1294" y="1063"/>
                      <a:pt x="1470" y="1000"/>
                      <a:pt x="1605" y="878"/>
                    </a:cubicBezTo>
                    <a:lnTo>
                      <a:pt x="2131" y="376"/>
                    </a:lnTo>
                    <a:cubicBezTo>
                      <a:pt x="2231" y="301"/>
                      <a:pt x="2357" y="251"/>
                      <a:pt x="2482" y="251"/>
                    </a:cubicBezTo>
                    <a:cubicBezTo>
                      <a:pt x="2607" y="251"/>
                      <a:pt x="2733" y="326"/>
                      <a:pt x="2833" y="402"/>
                    </a:cubicBezTo>
                    <a:lnTo>
                      <a:pt x="3234" y="853"/>
                    </a:lnTo>
                    <a:cubicBezTo>
                      <a:pt x="3359" y="978"/>
                      <a:pt x="3535" y="1053"/>
                      <a:pt x="3710" y="1078"/>
                    </a:cubicBezTo>
                    <a:cubicBezTo>
                      <a:pt x="3911" y="1078"/>
                      <a:pt x="4086" y="1003"/>
                      <a:pt x="4211" y="878"/>
                    </a:cubicBezTo>
                    <a:lnTo>
                      <a:pt x="4688" y="427"/>
                    </a:lnTo>
                    <a:cubicBezTo>
                      <a:pt x="4788" y="326"/>
                      <a:pt x="4913" y="301"/>
                      <a:pt x="5039" y="301"/>
                    </a:cubicBezTo>
                    <a:cubicBezTo>
                      <a:pt x="5189" y="301"/>
                      <a:pt x="5314" y="376"/>
                      <a:pt x="5389" y="477"/>
                    </a:cubicBezTo>
                    <a:lnTo>
                      <a:pt x="5640" y="777"/>
                    </a:lnTo>
                    <a:cubicBezTo>
                      <a:pt x="5765" y="928"/>
                      <a:pt x="5966" y="1003"/>
                      <a:pt x="6166" y="1028"/>
                    </a:cubicBezTo>
                    <a:cubicBezTo>
                      <a:pt x="6367" y="1028"/>
                      <a:pt x="6567" y="928"/>
                      <a:pt x="6693" y="777"/>
                    </a:cubicBezTo>
                    <a:lnTo>
                      <a:pt x="7269" y="151"/>
                    </a:lnTo>
                    <a:lnTo>
                      <a:pt x="70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6924246" y="1886684"/>
                <a:ext cx="368935" cy="238169"/>
              </a:xfrm>
              <a:custGeom>
                <a:avLst/>
                <a:gdLst/>
                <a:ahLst/>
                <a:cxnLst/>
                <a:rect l="l" t="t" r="r" b="b"/>
                <a:pathLst>
                  <a:path w="4311" h="2783" extrusionOk="0">
                    <a:moveTo>
                      <a:pt x="0" y="0"/>
                    </a:moveTo>
                    <a:lnTo>
                      <a:pt x="0" y="2782"/>
                    </a:lnTo>
                    <a:lnTo>
                      <a:pt x="4311" y="2782"/>
                    </a:lnTo>
                    <a:lnTo>
                      <a:pt x="4311" y="2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6924246" y="2182622"/>
                <a:ext cx="482671" cy="238169"/>
              </a:xfrm>
              <a:custGeom>
                <a:avLst/>
                <a:gdLst/>
                <a:ahLst/>
                <a:cxnLst/>
                <a:rect l="l" t="t" r="r" b="b"/>
                <a:pathLst>
                  <a:path w="5640" h="2783" extrusionOk="0">
                    <a:moveTo>
                      <a:pt x="0" y="1"/>
                    </a:moveTo>
                    <a:lnTo>
                      <a:pt x="0" y="2758"/>
                    </a:lnTo>
                    <a:lnTo>
                      <a:pt x="5639" y="2783"/>
                    </a:lnTo>
                    <a:lnTo>
                      <a:pt x="56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9"/>
              <p:cNvSpPr/>
              <p:nvPr/>
            </p:nvSpPr>
            <p:spPr>
              <a:xfrm>
                <a:off x="6922107" y="2472226"/>
                <a:ext cx="1340611" cy="240309"/>
              </a:xfrm>
              <a:custGeom>
                <a:avLst/>
                <a:gdLst/>
                <a:ahLst/>
                <a:cxnLst/>
                <a:rect l="l" t="t" r="r" b="b"/>
                <a:pathLst>
                  <a:path w="15665" h="2808" extrusionOk="0">
                    <a:moveTo>
                      <a:pt x="25" y="0"/>
                    </a:moveTo>
                    <a:lnTo>
                      <a:pt x="0" y="2757"/>
                    </a:lnTo>
                    <a:lnTo>
                      <a:pt x="15664" y="2807"/>
                    </a:lnTo>
                    <a:lnTo>
                      <a:pt x="15664" y="25"/>
                    </a:lnTo>
                    <a:lnTo>
                      <a:pt x="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9"/>
              <p:cNvSpPr/>
              <p:nvPr/>
            </p:nvSpPr>
            <p:spPr>
              <a:xfrm>
                <a:off x="6922107" y="2774668"/>
                <a:ext cx="763630" cy="238169"/>
              </a:xfrm>
              <a:custGeom>
                <a:avLst/>
                <a:gdLst/>
                <a:ahLst/>
                <a:cxnLst/>
                <a:rect l="l" t="t" r="r" b="b"/>
                <a:pathLst>
                  <a:path w="8923" h="2783" extrusionOk="0">
                    <a:moveTo>
                      <a:pt x="0" y="0"/>
                    </a:moveTo>
                    <a:lnTo>
                      <a:pt x="0" y="2757"/>
                    </a:lnTo>
                    <a:lnTo>
                      <a:pt x="8922" y="2782"/>
                    </a:lnTo>
                    <a:lnTo>
                      <a:pt x="8922" y="2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9"/>
              <p:cNvSpPr/>
              <p:nvPr/>
            </p:nvSpPr>
            <p:spPr>
              <a:xfrm>
                <a:off x="6922107" y="3070606"/>
                <a:ext cx="918017" cy="240309"/>
              </a:xfrm>
              <a:custGeom>
                <a:avLst/>
                <a:gdLst/>
                <a:ahLst/>
                <a:cxnLst/>
                <a:rect l="l" t="t" r="r" b="b"/>
                <a:pathLst>
                  <a:path w="10727" h="2808" extrusionOk="0">
                    <a:moveTo>
                      <a:pt x="0" y="1"/>
                    </a:moveTo>
                    <a:lnTo>
                      <a:pt x="0" y="2783"/>
                    </a:lnTo>
                    <a:lnTo>
                      <a:pt x="10727" y="2808"/>
                    </a:lnTo>
                    <a:lnTo>
                      <a:pt x="10727" y="2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922107" y="3383745"/>
                <a:ext cx="1662306" cy="240394"/>
              </a:xfrm>
              <a:custGeom>
                <a:avLst/>
                <a:gdLst/>
                <a:ahLst/>
                <a:cxnLst/>
                <a:rect l="l" t="t" r="r" b="b"/>
                <a:pathLst>
                  <a:path w="19424" h="2809" extrusionOk="0">
                    <a:moveTo>
                      <a:pt x="0" y="1"/>
                    </a:moveTo>
                    <a:lnTo>
                      <a:pt x="0" y="2783"/>
                    </a:lnTo>
                    <a:lnTo>
                      <a:pt x="19424" y="2808"/>
                    </a:lnTo>
                    <a:lnTo>
                      <a:pt x="19424" y="5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6209993" y="1526305"/>
                <a:ext cx="32264" cy="90201"/>
              </a:xfrm>
              <a:custGeom>
                <a:avLst/>
                <a:gdLst/>
                <a:ahLst/>
                <a:cxnLst/>
                <a:rect l="l" t="t" r="r" b="b"/>
                <a:pathLst>
                  <a:path w="377" h="1054" extrusionOk="0">
                    <a:moveTo>
                      <a:pt x="0" y="1"/>
                    </a:moveTo>
                    <a:lnTo>
                      <a:pt x="0" y="1053"/>
                    </a:lnTo>
                    <a:lnTo>
                      <a:pt x="376" y="1053"/>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6209993" y="1659297"/>
                <a:ext cx="32264" cy="90201"/>
              </a:xfrm>
              <a:custGeom>
                <a:avLst/>
                <a:gdLst/>
                <a:ahLst/>
                <a:cxnLst/>
                <a:rect l="l" t="t" r="r" b="b"/>
                <a:pathLst>
                  <a:path w="377" h="1054" extrusionOk="0">
                    <a:moveTo>
                      <a:pt x="0" y="1"/>
                    </a:moveTo>
                    <a:lnTo>
                      <a:pt x="0" y="1053"/>
                    </a:lnTo>
                    <a:lnTo>
                      <a:pt x="376" y="1053"/>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9"/>
              <p:cNvSpPr/>
              <p:nvPr/>
            </p:nvSpPr>
            <p:spPr>
              <a:xfrm>
                <a:off x="6209993" y="1792289"/>
                <a:ext cx="32264" cy="87976"/>
              </a:xfrm>
              <a:custGeom>
                <a:avLst/>
                <a:gdLst/>
                <a:ahLst/>
                <a:cxnLst/>
                <a:rect l="l" t="t" r="r" b="b"/>
                <a:pathLst>
                  <a:path w="377" h="1028" extrusionOk="0">
                    <a:moveTo>
                      <a:pt x="0" y="0"/>
                    </a:moveTo>
                    <a:lnTo>
                      <a:pt x="0" y="1028"/>
                    </a:lnTo>
                    <a:lnTo>
                      <a:pt x="376" y="1028"/>
                    </a:lnTo>
                    <a:lnTo>
                      <a:pt x="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9"/>
              <p:cNvSpPr/>
              <p:nvPr/>
            </p:nvSpPr>
            <p:spPr>
              <a:xfrm>
                <a:off x="6209993" y="1925281"/>
                <a:ext cx="32264" cy="87976"/>
              </a:xfrm>
              <a:custGeom>
                <a:avLst/>
                <a:gdLst/>
                <a:ahLst/>
                <a:cxnLst/>
                <a:rect l="l" t="t" r="r" b="b"/>
                <a:pathLst>
                  <a:path w="377" h="1028" extrusionOk="0">
                    <a:moveTo>
                      <a:pt x="0" y="0"/>
                    </a:moveTo>
                    <a:lnTo>
                      <a:pt x="0" y="1028"/>
                    </a:lnTo>
                    <a:lnTo>
                      <a:pt x="376" y="1028"/>
                    </a:lnTo>
                    <a:lnTo>
                      <a:pt x="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9"/>
              <p:cNvSpPr/>
              <p:nvPr/>
            </p:nvSpPr>
            <p:spPr>
              <a:xfrm>
                <a:off x="6209993" y="2058273"/>
                <a:ext cx="32264" cy="87976"/>
              </a:xfrm>
              <a:custGeom>
                <a:avLst/>
                <a:gdLst/>
                <a:ahLst/>
                <a:cxnLst/>
                <a:rect l="l" t="t" r="r" b="b"/>
                <a:pathLst>
                  <a:path w="377" h="1028" extrusionOk="0">
                    <a:moveTo>
                      <a:pt x="0" y="0"/>
                    </a:moveTo>
                    <a:lnTo>
                      <a:pt x="0" y="1028"/>
                    </a:lnTo>
                    <a:lnTo>
                      <a:pt x="376" y="1028"/>
                    </a:lnTo>
                    <a:lnTo>
                      <a:pt x="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9"/>
              <p:cNvSpPr/>
              <p:nvPr/>
            </p:nvSpPr>
            <p:spPr>
              <a:xfrm>
                <a:off x="6209993" y="2189126"/>
                <a:ext cx="32264" cy="90116"/>
              </a:xfrm>
              <a:custGeom>
                <a:avLst/>
                <a:gdLst/>
                <a:ahLst/>
                <a:cxnLst/>
                <a:rect l="l" t="t" r="r" b="b"/>
                <a:pathLst>
                  <a:path w="377" h="1053" extrusionOk="0">
                    <a:moveTo>
                      <a:pt x="0" y="0"/>
                    </a:moveTo>
                    <a:lnTo>
                      <a:pt x="0" y="1053"/>
                    </a:lnTo>
                    <a:lnTo>
                      <a:pt x="376" y="1053"/>
                    </a:lnTo>
                    <a:lnTo>
                      <a:pt x="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9"/>
              <p:cNvSpPr/>
              <p:nvPr/>
            </p:nvSpPr>
            <p:spPr>
              <a:xfrm>
                <a:off x="6209993" y="2322033"/>
                <a:ext cx="32264" cy="90201"/>
              </a:xfrm>
              <a:custGeom>
                <a:avLst/>
                <a:gdLst/>
                <a:ahLst/>
                <a:cxnLst/>
                <a:rect l="l" t="t" r="r" b="b"/>
                <a:pathLst>
                  <a:path w="377" h="1054" extrusionOk="0">
                    <a:moveTo>
                      <a:pt x="0" y="1"/>
                    </a:moveTo>
                    <a:lnTo>
                      <a:pt x="0" y="1054"/>
                    </a:lnTo>
                    <a:lnTo>
                      <a:pt x="376" y="1054"/>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9"/>
              <p:cNvSpPr/>
              <p:nvPr/>
            </p:nvSpPr>
            <p:spPr>
              <a:xfrm>
                <a:off x="5705925" y="3079249"/>
                <a:ext cx="570647" cy="32264"/>
              </a:xfrm>
              <a:custGeom>
                <a:avLst/>
                <a:gdLst/>
                <a:ahLst/>
                <a:cxnLst/>
                <a:rect l="l" t="t" r="r" b="b"/>
                <a:pathLst>
                  <a:path w="6668" h="377" extrusionOk="0">
                    <a:moveTo>
                      <a:pt x="0" y="0"/>
                    </a:moveTo>
                    <a:lnTo>
                      <a:pt x="0" y="376"/>
                    </a:lnTo>
                    <a:lnTo>
                      <a:pt x="6667" y="376"/>
                    </a:lnTo>
                    <a:lnTo>
                      <a:pt x="66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9"/>
              <p:cNvSpPr/>
              <p:nvPr/>
            </p:nvSpPr>
            <p:spPr>
              <a:xfrm>
                <a:off x="5928947" y="2974071"/>
                <a:ext cx="315448" cy="32264"/>
              </a:xfrm>
              <a:custGeom>
                <a:avLst/>
                <a:gdLst/>
                <a:ahLst/>
                <a:cxnLst/>
                <a:rect l="l" t="t" r="r" b="b"/>
                <a:pathLst>
                  <a:path w="3686" h="377" extrusionOk="0">
                    <a:moveTo>
                      <a:pt x="1" y="1"/>
                    </a:moveTo>
                    <a:lnTo>
                      <a:pt x="1" y="377"/>
                    </a:lnTo>
                    <a:lnTo>
                      <a:pt x="3685" y="377"/>
                    </a:lnTo>
                    <a:lnTo>
                      <a:pt x="3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9"/>
              <p:cNvSpPr/>
              <p:nvPr/>
            </p:nvSpPr>
            <p:spPr>
              <a:xfrm>
                <a:off x="6360101" y="3181090"/>
                <a:ext cx="377579" cy="1000516"/>
              </a:xfrm>
              <a:custGeom>
                <a:avLst/>
                <a:gdLst/>
                <a:ahLst/>
                <a:cxnLst/>
                <a:rect l="l" t="t" r="r" b="b"/>
                <a:pathLst>
                  <a:path w="4412" h="11691" extrusionOk="0">
                    <a:moveTo>
                      <a:pt x="1777" y="1"/>
                    </a:moveTo>
                    <a:cubicBezTo>
                      <a:pt x="1539" y="1"/>
                      <a:pt x="1255" y="106"/>
                      <a:pt x="903" y="414"/>
                    </a:cubicBezTo>
                    <a:cubicBezTo>
                      <a:pt x="903" y="414"/>
                      <a:pt x="1" y="2219"/>
                      <a:pt x="502" y="5477"/>
                    </a:cubicBezTo>
                    <a:cubicBezTo>
                      <a:pt x="1028" y="8735"/>
                      <a:pt x="2707" y="9687"/>
                      <a:pt x="1855" y="11091"/>
                    </a:cubicBezTo>
                    <a:cubicBezTo>
                      <a:pt x="1780" y="11241"/>
                      <a:pt x="1379" y="11467"/>
                      <a:pt x="1404" y="11617"/>
                    </a:cubicBezTo>
                    <a:cubicBezTo>
                      <a:pt x="1411" y="11664"/>
                      <a:pt x="1496" y="11691"/>
                      <a:pt x="1621" y="11691"/>
                    </a:cubicBezTo>
                    <a:cubicBezTo>
                      <a:pt x="1970" y="11691"/>
                      <a:pt x="2628" y="11480"/>
                      <a:pt x="2757" y="10890"/>
                    </a:cubicBezTo>
                    <a:cubicBezTo>
                      <a:pt x="2757" y="10890"/>
                      <a:pt x="3158" y="9186"/>
                      <a:pt x="2657" y="6905"/>
                    </a:cubicBezTo>
                    <a:cubicBezTo>
                      <a:pt x="2056" y="4123"/>
                      <a:pt x="4412" y="1818"/>
                      <a:pt x="2507" y="314"/>
                    </a:cubicBezTo>
                    <a:cubicBezTo>
                      <a:pt x="2310" y="173"/>
                      <a:pt x="2081" y="1"/>
                      <a:pt x="1777" y="1"/>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9"/>
              <p:cNvSpPr/>
              <p:nvPr/>
            </p:nvSpPr>
            <p:spPr>
              <a:xfrm>
                <a:off x="6508069" y="3132395"/>
                <a:ext cx="538298" cy="639026"/>
              </a:xfrm>
              <a:custGeom>
                <a:avLst/>
                <a:gdLst/>
                <a:ahLst/>
                <a:cxnLst/>
                <a:rect l="l" t="t" r="r" b="b"/>
                <a:pathLst>
                  <a:path w="6290" h="7467" extrusionOk="0">
                    <a:moveTo>
                      <a:pt x="2249" y="0"/>
                    </a:moveTo>
                    <a:cubicBezTo>
                      <a:pt x="2218" y="0"/>
                      <a:pt x="2187" y="2"/>
                      <a:pt x="2156" y="6"/>
                    </a:cubicBezTo>
                    <a:cubicBezTo>
                      <a:pt x="1404" y="81"/>
                      <a:pt x="1" y="858"/>
                      <a:pt x="1204" y="2838"/>
                    </a:cubicBezTo>
                    <a:cubicBezTo>
                      <a:pt x="1630" y="3565"/>
                      <a:pt x="3034" y="3840"/>
                      <a:pt x="3785" y="4768"/>
                    </a:cubicBezTo>
                    <a:cubicBezTo>
                      <a:pt x="4312" y="5394"/>
                      <a:pt x="903" y="4918"/>
                      <a:pt x="1028" y="6722"/>
                    </a:cubicBezTo>
                    <a:cubicBezTo>
                      <a:pt x="1028" y="6722"/>
                      <a:pt x="1050" y="7467"/>
                      <a:pt x="1190" y="7467"/>
                    </a:cubicBezTo>
                    <a:cubicBezTo>
                      <a:pt x="1202" y="7467"/>
                      <a:pt x="1215" y="7461"/>
                      <a:pt x="1229" y="7449"/>
                    </a:cubicBezTo>
                    <a:cubicBezTo>
                      <a:pt x="1429" y="7299"/>
                      <a:pt x="1480" y="6522"/>
                      <a:pt x="1780" y="6497"/>
                    </a:cubicBezTo>
                    <a:cubicBezTo>
                      <a:pt x="1794" y="6496"/>
                      <a:pt x="1813" y="6495"/>
                      <a:pt x="1837" y="6495"/>
                    </a:cubicBezTo>
                    <a:cubicBezTo>
                      <a:pt x="1995" y="6495"/>
                      <a:pt x="2377" y="6514"/>
                      <a:pt x="2853" y="6514"/>
                    </a:cubicBezTo>
                    <a:cubicBezTo>
                      <a:pt x="4129" y="6514"/>
                      <a:pt x="6079" y="6383"/>
                      <a:pt x="6166" y="5419"/>
                    </a:cubicBezTo>
                    <a:cubicBezTo>
                      <a:pt x="6289" y="4093"/>
                      <a:pt x="3765" y="0"/>
                      <a:pt x="2249"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9"/>
              <p:cNvSpPr/>
              <p:nvPr/>
            </p:nvSpPr>
            <p:spPr>
              <a:xfrm>
                <a:off x="6383721" y="3112198"/>
                <a:ext cx="686437" cy="943348"/>
              </a:xfrm>
              <a:custGeom>
                <a:avLst/>
                <a:gdLst/>
                <a:ahLst/>
                <a:cxnLst/>
                <a:rect l="l" t="t" r="r" b="b"/>
                <a:pathLst>
                  <a:path w="8021" h="11023" extrusionOk="0">
                    <a:moveTo>
                      <a:pt x="3565" y="0"/>
                    </a:moveTo>
                    <a:cubicBezTo>
                      <a:pt x="3065" y="0"/>
                      <a:pt x="2518" y="265"/>
                      <a:pt x="2281" y="943"/>
                    </a:cubicBezTo>
                    <a:cubicBezTo>
                      <a:pt x="1983" y="663"/>
                      <a:pt x="1657" y="451"/>
                      <a:pt x="1347" y="451"/>
                    </a:cubicBezTo>
                    <a:cubicBezTo>
                      <a:pt x="745" y="451"/>
                      <a:pt x="208" y="1252"/>
                      <a:pt x="75" y="3901"/>
                    </a:cubicBezTo>
                    <a:cubicBezTo>
                      <a:pt x="0" y="5329"/>
                      <a:pt x="226" y="6658"/>
                      <a:pt x="301" y="7234"/>
                    </a:cubicBezTo>
                    <a:cubicBezTo>
                      <a:pt x="376" y="7836"/>
                      <a:pt x="1679" y="10943"/>
                      <a:pt x="1679" y="10943"/>
                    </a:cubicBezTo>
                    <a:cubicBezTo>
                      <a:pt x="1810" y="11000"/>
                      <a:pt x="1934" y="11022"/>
                      <a:pt x="2046" y="11022"/>
                    </a:cubicBezTo>
                    <a:cubicBezTo>
                      <a:pt x="2428" y="11022"/>
                      <a:pt x="2682" y="10768"/>
                      <a:pt x="2682" y="10768"/>
                    </a:cubicBezTo>
                    <a:cubicBezTo>
                      <a:pt x="2882" y="9866"/>
                      <a:pt x="2532" y="7610"/>
                      <a:pt x="2406" y="6658"/>
                    </a:cubicBezTo>
                    <a:cubicBezTo>
                      <a:pt x="2331" y="6081"/>
                      <a:pt x="2707" y="4578"/>
                      <a:pt x="2983" y="3500"/>
                    </a:cubicBezTo>
                    <a:cubicBezTo>
                      <a:pt x="3233" y="3675"/>
                      <a:pt x="3509" y="3851"/>
                      <a:pt x="3835" y="4026"/>
                    </a:cubicBezTo>
                    <a:cubicBezTo>
                      <a:pt x="3835" y="4026"/>
                      <a:pt x="5489" y="4828"/>
                      <a:pt x="5138" y="5154"/>
                    </a:cubicBezTo>
                    <a:cubicBezTo>
                      <a:pt x="4888" y="5380"/>
                      <a:pt x="3735" y="5405"/>
                      <a:pt x="3133" y="5680"/>
                    </a:cubicBezTo>
                    <a:cubicBezTo>
                      <a:pt x="3133" y="5680"/>
                      <a:pt x="3008" y="6332"/>
                      <a:pt x="3409" y="6808"/>
                    </a:cubicBezTo>
                    <a:cubicBezTo>
                      <a:pt x="3409" y="6808"/>
                      <a:pt x="3921" y="6872"/>
                      <a:pt x="4593" y="6872"/>
                    </a:cubicBezTo>
                    <a:cubicBezTo>
                      <a:pt x="5759" y="6872"/>
                      <a:pt x="7408" y="6680"/>
                      <a:pt x="7695" y="5630"/>
                    </a:cubicBezTo>
                    <a:cubicBezTo>
                      <a:pt x="8020" y="4402"/>
                      <a:pt x="5940" y="1244"/>
                      <a:pt x="4211" y="166"/>
                    </a:cubicBezTo>
                    <a:cubicBezTo>
                      <a:pt x="4032" y="61"/>
                      <a:pt x="3804" y="0"/>
                      <a:pt x="35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9"/>
              <p:cNvSpPr/>
              <p:nvPr/>
            </p:nvSpPr>
            <p:spPr>
              <a:xfrm>
                <a:off x="6426597" y="3112198"/>
                <a:ext cx="450493" cy="162345"/>
              </a:xfrm>
              <a:custGeom>
                <a:avLst/>
                <a:gdLst/>
                <a:ahLst/>
                <a:cxnLst/>
                <a:rect l="l" t="t" r="r" b="b"/>
                <a:pathLst>
                  <a:path w="5264" h="1897" extrusionOk="0">
                    <a:moveTo>
                      <a:pt x="3064" y="0"/>
                    </a:moveTo>
                    <a:cubicBezTo>
                      <a:pt x="2564" y="0"/>
                      <a:pt x="2017" y="265"/>
                      <a:pt x="1780" y="943"/>
                    </a:cubicBezTo>
                    <a:cubicBezTo>
                      <a:pt x="1504" y="692"/>
                      <a:pt x="1194" y="526"/>
                      <a:pt x="893" y="526"/>
                    </a:cubicBezTo>
                    <a:cubicBezTo>
                      <a:pt x="565" y="526"/>
                      <a:pt x="249" y="723"/>
                      <a:pt x="1" y="1219"/>
                    </a:cubicBezTo>
                    <a:cubicBezTo>
                      <a:pt x="192" y="1662"/>
                      <a:pt x="1384" y="1896"/>
                      <a:pt x="2684" y="1896"/>
                    </a:cubicBezTo>
                    <a:cubicBezTo>
                      <a:pt x="3592" y="1896"/>
                      <a:pt x="4553" y="1782"/>
                      <a:pt x="5264" y="1545"/>
                    </a:cubicBezTo>
                    <a:cubicBezTo>
                      <a:pt x="5113" y="1395"/>
                      <a:pt x="4988" y="1244"/>
                      <a:pt x="4863" y="1119"/>
                    </a:cubicBezTo>
                    <a:cubicBezTo>
                      <a:pt x="4487" y="743"/>
                      <a:pt x="4086" y="392"/>
                      <a:pt x="3710" y="166"/>
                    </a:cubicBezTo>
                    <a:cubicBezTo>
                      <a:pt x="3531" y="61"/>
                      <a:pt x="3303" y="0"/>
                      <a:pt x="3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9"/>
              <p:cNvSpPr/>
              <p:nvPr/>
            </p:nvSpPr>
            <p:spPr>
              <a:xfrm>
                <a:off x="6409481" y="3280792"/>
                <a:ext cx="85837" cy="66581"/>
              </a:xfrm>
              <a:custGeom>
                <a:avLst/>
                <a:gdLst/>
                <a:ahLst/>
                <a:cxnLst/>
                <a:rect l="l" t="t" r="r" b="b"/>
                <a:pathLst>
                  <a:path w="1003" h="778" extrusionOk="0">
                    <a:moveTo>
                      <a:pt x="952" y="1"/>
                    </a:moveTo>
                    <a:lnTo>
                      <a:pt x="927" y="26"/>
                    </a:lnTo>
                    <a:cubicBezTo>
                      <a:pt x="802" y="602"/>
                      <a:pt x="426" y="703"/>
                      <a:pt x="25" y="703"/>
                    </a:cubicBezTo>
                    <a:lnTo>
                      <a:pt x="0" y="753"/>
                    </a:lnTo>
                    <a:lnTo>
                      <a:pt x="25" y="778"/>
                    </a:lnTo>
                    <a:cubicBezTo>
                      <a:pt x="426" y="778"/>
                      <a:pt x="852" y="678"/>
                      <a:pt x="1003" y="51"/>
                    </a:cubicBezTo>
                    <a:lnTo>
                      <a:pt x="9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9"/>
              <p:cNvSpPr/>
              <p:nvPr/>
            </p:nvSpPr>
            <p:spPr>
              <a:xfrm>
                <a:off x="6838409" y="3272234"/>
                <a:ext cx="81558" cy="68721"/>
              </a:xfrm>
              <a:custGeom>
                <a:avLst/>
                <a:gdLst/>
                <a:ahLst/>
                <a:cxnLst/>
                <a:rect l="l" t="t" r="r" b="b"/>
                <a:pathLst>
                  <a:path w="953" h="803" extrusionOk="0">
                    <a:moveTo>
                      <a:pt x="26" y="1"/>
                    </a:moveTo>
                    <a:lnTo>
                      <a:pt x="1" y="51"/>
                    </a:lnTo>
                    <a:cubicBezTo>
                      <a:pt x="101" y="527"/>
                      <a:pt x="377" y="753"/>
                      <a:pt x="903" y="803"/>
                    </a:cubicBezTo>
                    <a:lnTo>
                      <a:pt x="953" y="778"/>
                    </a:lnTo>
                    <a:lnTo>
                      <a:pt x="928" y="728"/>
                    </a:lnTo>
                    <a:cubicBezTo>
                      <a:pt x="427" y="702"/>
                      <a:pt x="151" y="477"/>
                      <a:pt x="76" y="26"/>
                    </a:cubicBezTo>
                    <a:lnTo>
                      <a:pt x="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9"/>
              <p:cNvSpPr/>
              <p:nvPr/>
            </p:nvSpPr>
            <p:spPr>
              <a:xfrm>
                <a:off x="6263566" y="2466749"/>
                <a:ext cx="532051" cy="582372"/>
              </a:xfrm>
              <a:custGeom>
                <a:avLst/>
                <a:gdLst/>
                <a:ahLst/>
                <a:cxnLst/>
                <a:rect l="l" t="t" r="r" b="b"/>
                <a:pathLst>
                  <a:path w="6217" h="6805" extrusionOk="0">
                    <a:moveTo>
                      <a:pt x="4103" y="1"/>
                    </a:moveTo>
                    <a:cubicBezTo>
                      <a:pt x="3644" y="1"/>
                      <a:pt x="3129" y="232"/>
                      <a:pt x="2708" y="967"/>
                    </a:cubicBezTo>
                    <a:cubicBezTo>
                      <a:pt x="2507" y="1292"/>
                      <a:pt x="2307" y="1894"/>
                      <a:pt x="1605" y="2044"/>
                    </a:cubicBezTo>
                    <a:cubicBezTo>
                      <a:pt x="1104" y="2170"/>
                      <a:pt x="1" y="2896"/>
                      <a:pt x="878" y="4225"/>
                    </a:cubicBezTo>
                    <a:cubicBezTo>
                      <a:pt x="1730" y="5578"/>
                      <a:pt x="126" y="5728"/>
                      <a:pt x="1078" y="6230"/>
                    </a:cubicBezTo>
                    <a:cubicBezTo>
                      <a:pt x="1802" y="6635"/>
                      <a:pt x="2388" y="6804"/>
                      <a:pt x="2872" y="6804"/>
                    </a:cubicBezTo>
                    <a:cubicBezTo>
                      <a:pt x="4064" y="6804"/>
                      <a:pt x="4639" y="5778"/>
                      <a:pt x="5139" y="4726"/>
                    </a:cubicBezTo>
                    <a:cubicBezTo>
                      <a:pt x="6216" y="2420"/>
                      <a:pt x="5916" y="1267"/>
                      <a:pt x="5214" y="465"/>
                    </a:cubicBezTo>
                    <a:cubicBezTo>
                      <a:pt x="5032" y="270"/>
                      <a:pt x="4599" y="1"/>
                      <a:pt x="4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9"/>
              <p:cNvSpPr/>
              <p:nvPr/>
            </p:nvSpPr>
            <p:spPr>
              <a:xfrm>
                <a:off x="6398697" y="2719554"/>
                <a:ext cx="443133" cy="532736"/>
              </a:xfrm>
              <a:custGeom>
                <a:avLst/>
                <a:gdLst/>
                <a:ahLst/>
                <a:cxnLst/>
                <a:rect l="l" t="t" r="r" b="b"/>
                <a:pathLst>
                  <a:path w="5178" h="6225" extrusionOk="0">
                    <a:moveTo>
                      <a:pt x="3210" y="1"/>
                    </a:moveTo>
                    <a:cubicBezTo>
                      <a:pt x="2905" y="1"/>
                      <a:pt x="2602" y="45"/>
                      <a:pt x="2357" y="68"/>
                    </a:cubicBezTo>
                    <a:cubicBezTo>
                      <a:pt x="1429" y="168"/>
                      <a:pt x="1" y="820"/>
                      <a:pt x="652" y="2424"/>
                    </a:cubicBezTo>
                    <a:cubicBezTo>
                      <a:pt x="1229" y="3852"/>
                      <a:pt x="126" y="4554"/>
                      <a:pt x="201" y="5556"/>
                    </a:cubicBezTo>
                    <a:cubicBezTo>
                      <a:pt x="243" y="6018"/>
                      <a:pt x="1146" y="6225"/>
                      <a:pt x="2157" y="6225"/>
                    </a:cubicBezTo>
                    <a:cubicBezTo>
                      <a:pt x="3562" y="6225"/>
                      <a:pt x="5178" y="5826"/>
                      <a:pt x="4988" y="5155"/>
                    </a:cubicBezTo>
                    <a:cubicBezTo>
                      <a:pt x="4662" y="4053"/>
                      <a:pt x="4687" y="2449"/>
                      <a:pt x="4637" y="1446"/>
                    </a:cubicBezTo>
                    <a:cubicBezTo>
                      <a:pt x="4603" y="228"/>
                      <a:pt x="3903" y="1"/>
                      <a:pt x="32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9"/>
              <p:cNvSpPr/>
              <p:nvPr/>
            </p:nvSpPr>
            <p:spPr>
              <a:xfrm>
                <a:off x="6756937" y="2540862"/>
                <a:ext cx="265983" cy="378349"/>
              </a:xfrm>
              <a:custGeom>
                <a:avLst/>
                <a:gdLst/>
                <a:ahLst/>
                <a:cxnLst/>
                <a:rect l="l" t="t" r="r" b="b"/>
                <a:pathLst>
                  <a:path w="3108" h="4421" extrusionOk="0">
                    <a:moveTo>
                      <a:pt x="2704" y="0"/>
                    </a:moveTo>
                    <a:cubicBezTo>
                      <a:pt x="2679" y="0"/>
                      <a:pt x="2662" y="15"/>
                      <a:pt x="2657" y="25"/>
                    </a:cubicBezTo>
                    <a:cubicBezTo>
                      <a:pt x="2582" y="126"/>
                      <a:pt x="2331" y="451"/>
                      <a:pt x="2532" y="978"/>
                    </a:cubicBezTo>
                    <a:cubicBezTo>
                      <a:pt x="2732" y="1504"/>
                      <a:pt x="2256" y="3033"/>
                      <a:pt x="1855" y="3108"/>
                    </a:cubicBezTo>
                    <a:cubicBezTo>
                      <a:pt x="1782" y="3124"/>
                      <a:pt x="1712" y="3131"/>
                      <a:pt x="1645" y="3131"/>
                    </a:cubicBezTo>
                    <a:cubicBezTo>
                      <a:pt x="1082" y="3131"/>
                      <a:pt x="702" y="2632"/>
                      <a:pt x="702" y="2632"/>
                    </a:cubicBezTo>
                    <a:lnTo>
                      <a:pt x="0" y="3885"/>
                    </a:lnTo>
                    <a:cubicBezTo>
                      <a:pt x="0" y="3885"/>
                      <a:pt x="1007" y="4421"/>
                      <a:pt x="1792" y="4421"/>
                    </a:cubicBezTo>
                    <a:cubicBezTo>
                      <a:pt x="1982" y="4421"/>
                      <a:pt x="2159" y="4389"/>
                      <a:pt x="2306" y="4311"/>
                    </a:cubicBezTo>
                    <a:cubicBezTo>
                      <a:pt x="2506" y="4236"/>
                      <a:pt x="3108" y="3960"/>
                      <a:pt x="3058" y="1980"/>
                    </a:cubicBezTo>
                    <a:cubicBezTo>
                      <a:pt x="3018" y="239"/>
                      <a:pt x="2802" y="0"/>
                      <a:pt x="2704"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9"/>
              <p:cNvSpPr/>
              <p:nvPr/>
            </p:nvSpPr>
            <p:spPr>
              <a:xfrm>
                <a:off x="6578844" y="2735472"/>
                <a:ext cx="291828" cy="174412"/>
              </a:xfrm>
              <a:custGeom>
                <a:avLst/>
                <a:gdLst/>
                <a:ahLst/>
                <a:cxnLst/>
                <a:rect l="l" t="t" r="r" b="b"/>
                <a:pathLst>
                  <a:path w="3410" h="2038" extrusionOk="0">
                    <a:moveTo>
                      <a:pt x="1751" y="1"/>
                    </a:moveTo>
                    <a:cubicBezTo>
                      <a:pt x="1433" y="1"/>
                      <a:pt x="1145" y="98"/>
                      <a:pt x="978" y="383"/>
                    </a:cubicBezTo>
                    <a:cubicBezTo>
                      <a:pt x="828" y="634"/>
                      <a:pt x="1" y="258"/>
                      <a:pt x="577" y="909"/>
                    </a:cubicBezTo>
                    <a:cubicBezTo>
                      <a:pt x="1029" y="1411"/>
                      <a:pt x="2557" y="2037"/>
                      <a:pt x="2557" y="2037"/>
                    </a:cubicBezTo>
                    <a:cubicBezTo>
                      <a:pt x="2557" y="2037"/>
                      <a:pt x="3410" y="1360"/>
                      <a:pt x="3259" y="458"/>
                    </a:cubicBezTo>
                    <a:cubicBezTo>
                      <a:pt x="3259" y="458"/>
                      <a:pt x="2438" y="1"/>
                      <a:pt x="1751" y="1"/>
                    </a:cubicBezTo>
                    <a:close/>
                  </a:path>
                </a:pathLst>
              </a:custGeom>
              <a:solidFill>
                <a:srgbClr val="F8C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9"/>
              <p:cNvSpPr/>
              <p:nvPr/>
            </p:nvSpPr>
            <p:spPr>
              <a:xfrm>
                <a:off x="6580042" y="2626614"/>
                <a:ext cx="110912" cy="149679"/>
              </a:xfrm>
              <a:custGeom>
                <a:avLst/>
                <a:gdLst/>
                <a:ahLst/>
                <a:cxnLst/>
                <a:rect l="l" t="t" r="r" b="b"/>
                <a:pathLst>
                  <a:path w="1296" h="1749" extrusionOk="0">
                    <a:moveTo>
                      <a:pt x="238" y="1"/>
                    </a:moveTo>
                    <a:cubicBezTo>
                      <a:pt x="238" y="1"/>
                      <a:pt x="388" y="853"/>
                      <a:pt x="137" y="1204"/>
                    </a:cubicBezTo>
                    <a:cubicBezTo>
                      <a:pt x="0" y="1400"/>
                      <a:pt x="796" y="1748"/>
                      <a:pt x="1139" y="1748"/>
                    </a:cubicBezTo>
                    <a:cubicBezTo>
                      <a:pt x="1235" y="1748"/>
                      <a:pt x="1296" y="1721"/>
                      <a:pt x="1290" y="1655"/>
                    </a:cubicBezTo>
                    <a:cubicBezTo>
                      <a:pt x="1240" y="1254"/>
                      <a:pt x="1015" y="1003"/>
                      <a:pt x="1290" y="552"/>
                    </a:cubicBezTo>
                    <a:lnTo>
                      <a:pt x="238" y="1"/>
                    </a:lnTo>
                    <a:close/>
                  </a:path>
                </a:pathLst>
              </a:custGeom>
              <a:solidFill>
                <a:srgbClr val="6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9"/>
              <p:cNvSpPr/>
              <p:nvPr/>
            </p:nvSpPr>
            <p:spPr>
              <a:xfrm>
                <a:off x="6566007" y="2501067"/>
                <a:ext cx="186736" cy="228926"/>
              </a:xfrm>
              <a:custGeom>
                <a:avLst/>
                <a:gdLst/>
                <a:ahLst/>
                <a:cxnLst/>
                <a:rect l="l" t="t" r="r" b="b"/>
                <a:pathLst>
                  <a:path w="2182" h="2675" extrusionOk="0">
                    <a:moveTo>
                      <a:pt x="1095" y="0"/>
                    </a:moveTo>
                    <a:cubicBezTo>
                      <a:pt x="879" y="0"/>
                      <a:pt x="671" y="108"/>
                      <a:pt x="577" y="215"/>
                    </a:cubicBezTo>
                    <a:cubicBezTo>
                      <a:pt x="176" y="591"/>
                      <a:pt x="1" y="1167"/>
                      <a:pt x="76" y="1468"/>
                    </a:cubicBezTo>
                    <a:cubicBezTo>
                      <a:pt x="267" y="2163"/>
                      <a:pt x="871" y="2674"/>
                      <a:pt x="1253" y="2674"/>
                    </a:cubicBezTo>
                    <a:cubicBezTo>
                      <a:pt x="1270" y="2674"/>
                      <a:pt x="1287" y="2673"/>
                      <a:pt x="1304" y="2671"/>
                    </a:cubicBezTo>
                    <a:cubicBezTo>
                      <a:pt x="2181" y="2571"/>
                      <a:pt x="1830" y="741"/>
                      <a:pt x="1605" y="315"/>
                    </a:cubicBezTo>
                    <a:cubicBezTo>
                      <a:pt x="1476" y="82"/>
                      <a:pt x="1283" y="0"/>
                      <a:pt x="1095"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9"/>
              <p:cNvSpPr/>
              <p:nvPr/>
            </p:nvSpPr>
            <p:spPr>
              <a:xfrm>
                <a:off x="6533829" y="2487289"/>
                <a:ext cx="202653" cy="177921"/>
              </a:xfrm>
              <a:custGeom>
                <a:avLst/>
                <a:gdLst/>
                <a:ahLst/>
                <a:cxnLst/>
                <a:rect l="l" t="t" r="r" b="b"/>
                <a:pathLst>
                  <a:path w="2368" h="2079" extrusionOk="0">
                    <a:moveTo>
                      <a:pt x="1179" y="0"/>
                    </a:moveTo>
                    <a:cubicBezTo>
                      <a:pt x="925" y="0"/>
                      <a:pt x="683" y="88"/>
                      <a:pt x="527" y="275"/>
                    </a:cubicBezTo>
                    <a:cubicBezTo>
                      <a:pt x="1" y="852"/>
                      <a:pt x="1" y="852"/>
                      <a:pt x="126" y="1228"/>
                    </a:cubicBezTo>
                    <a:cubicBezTo>
                      <a:pt x="146" y="1309"/>
                      <a:pt x="396" y="2078"/>
                      <a:pt x="584" y="2078"/>
                    </a:cubicBezTo>
                    <a:cubicBezTo>
                      <a:pt x="628" y="2078"/>
                      <a:pt x="669" y="2035"/>
                      <a:pt x="702" y="1930"/>
                    </a:cubicBezTo>
                    <a:cubicBezTo>
                      <a:pt x="978" y="1128"/>
                      <a:pt x="1429" y="1378"/>
                      <a:pt x="1680" y="952"/>
                    </a:cubicBezTo>
                    <a:cubicBezTo>
                      <a:pt x="1726" y="870"/>
                      <a:pt x="1778" y="838"/>
                      <a:pt x="1831" y="838"/>
                    </a:cubicBezTo>
                    <a:cubicBezTo>
                      <a:pt x="2006" y="838"/>
                      <a:pt x="2197" y="1185"/>
                      <a:pt x="2261" y="1185"/>
                    </a:cubicBezTo>
                    <a:cubicBezTo>
                      <a:pt x="2271" y="1185"/>
                      <a:pt x="2279" y="1176"/>
                      <a:pt x="2281" y="1153"/>
                    </a:cubicBezTo>
                    <a:cubicBezTo>
                      <a:pt x="2368" y="428"/>
                      <a:pt x="1741" y="0"/>
                      <a:pt x="1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9"/>
              <p:cNvSpPr/>
              <p:nvPr/>
            </p:nvSpPr>
            <p:spPr>
              <a:xfrm>
                <a:off x="6160870" y="2617628"/>
                <a:ext cx="300129" cy="364913"/>
              </a:xfrm>
              <a:custGeom>
                <a:avLst/>
                <a:gdLst/>
                <a:ahLst/>
                <a:cxnLst/>
                <a:rect l="l" t="t" r="r" b="b"/>
                <a:pathLst>
                  <a:path w="3507" h="4264" extrusionOk="0">
                    <a:moveTo>
                      <a:pt x="293" y="1"/>
                    </a:moveTo>
                    <a:cubicBezTo>
                      <a:pt x="186" y="1"/>
                      <a:pt x="1" y="271"/>
                      <a:pt x="223" y="2011"/>
                    </a:cubicBezTo>
                    <a:cubicBezTo>
                      <a:pt x="449" y="3965"/>
                      <a:pt x="1075" y="4141"/>
                      <a:pt x="1276" y="4216"/>
                    </a:cubicBezTo>
                    <a:cubicBezTo>
                      <a:pt x="1371" y="4249"/>
                      <a:pt x="1474" y="4263"/>
                      <a:pt x="1583" y="4263"/>
                    </a:cubicBezTo>
                    <a:cubicBezTo>
                      <a:pt x="2396" y="4263"/>
                      <a:pt x="3507" y="3464"/>
                      <a:pt x="3507" y="3464"/>
                    </a:cubicBezTo>
                    <a:lnTo>
                      <a:pt x="2629" y="2336"/>
                    </a:lnTo>
                    <a:cubicBezTo>
                      <a:pt x="2629" y="2336"/>
                      <a:pt x="2280" y="2966"/>
                      <a:pt x="1626" y="2966"/>
                    </a:cubicBezTo>
                    <a:cubicBezTo>
                      <a:pt x="1601" y="2966"/>
                      <a:pt x="1577" y="2965"/>
                      <a:pt x="1552" y="2963"/>
                    </a:cubicBezTo>
                    <a:cubicBezTo>
                      <a:pt x="1151" y="2913"/>
                      <a:pt x="474" y="1484"/>
                      <a:pt x="599" y="933"/>
                    </a:cubicBezTo>
                    <a:cubicBezTo>
                      <a:pt x="725" y="407"/>
                      <a:pt x="424" y="106"/>
                      <a:pt x="349" y="31"/>
                    </a:cubicBezTo>
                    <a:cubicBezTo>
                      <a:pt x="339" y="16"/>
                      <a:pt x="318" y="1"/>
                      <a:pt x="293" y="1"/>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9"/>
              <p:cNvSpPr/>
              <p:nvPr/>
            </p:nvSpPr>
            <p:spPr>
              <a:xfrm>
                <a:off x="6345124" y="2771587"/>
                <a:ext cx="220968" cy="183312"/>
              </a:xfrm>
              <a:custGeom>
                <a:avLst/>
                <a:gdLst/>
                <a:ahLst/>
                <a:cxnLst/>
                <a:rect l="l" t="t" r="r" b="b"/>
                <a:pathLst>
                  <a:path w="2582" h="2142" extrusionOk="0">
                    <a:moveTo>
                      <a:pt x="1648" y="1"/>
                    </a:moveTo>
                    <a:cubicBezTo>
                      <a:pt x="923" y="1"/>
                      <a:pt x="25" y="688"/>
                      <a:pt x="25" y="688"/>
                    </a:cubicBezTo>
                    <a:cubicBezTo>
                      <a:pt x="0" y="1590"/>
                      <a:pt x="953" y="2141"/>
                      <a:pt x="953" y="2141"/>
                    </a:cubicBezTo>
                    <a:cubicBezTo>
                      <a:pt x="953" y="2141"/>
                      <a:pt x="1504" y="1866"/>
                      <a:pt x="2005" y="1390"/>
                    </a:cubicBezTo>
                    <a:cubicBezTo>
                      <a:pt x="2582" y="838"/>
                      <a:pt x="2456" y="512"/>
                      <a:pt x="2281" y="287"/>
                    </a:cubicBezTo>
                    <a:cubicBezTo>
                      <a:pt x="2117" y="78"/>
                      <a:pt x="1892" y="1"/>
                      <a:pt x="1648" y="1"/>
                    </a:cubicBezTo>
                    <a:close/>
                  </a:path>
                </a:pathLst>
              </a:custGeom>
              <a:solidFill>
                <a:srgbClr val="F8C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29"/>
            <p:cNvSpPr/>
            <p:nvPr/>
          </p:nvSpPr>
          <p:spPr>
            <a:xfrm>
              <a:off x="7185198" y="3914344"/>
              <a:ext cx="393967" cy="53649"/>
            </a:xfrm>
            <a:custGeom>
              <a:avLst/>
              <a:gdLst/>
              <a:ahLst/>
              <a:cxnLst/>
              <a:rect l="l" t="t" r="r" b="b"/>
              <a:pathLst>
                <a:path w="10702" h="627" extrusionOk="0">
                  <a:moveTo>
                    <a:pt x="301" y="0"/>
                  </a:moveTo>
                  <a:cubicBezTo>
                    <a:pt x="150" y="0"/>
                    <a:pt x="0" y="150"/>
                    <a:pt x="0" y="301"/>
                  </a:cubicBezTo>
                  <a:cubicBezTo>
                    <a:pt x="0" y="476"/>
                    <a:pt x="150" y="627"/>
                    <a:pt x="301" y="627"/>
                  </a:cubicBezTo>
                  <a:lnTo>
                    <a:pt x="10401" y="627"/>
                  </a:lnTo>
                  <a:cubicBezTo>
                    <a:pt x="10552" y="627"/>
                    <a:pt x="10702" y="476"/>
                    <a:pt x="10702" y="301"/>
                  </a:cubicBezTo>
                  <a:cubicBezTo>
                    <a:pt x="10702" y="150"/>
                    <a:pt x="10552" y="0"/>
                    <a:pt x="10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2"/>
        <p:cNvGrpSpPr/>
        <p:nvPr/>
      </p:nvGrpSpPr>
      <p:grpSpPr>
        <a:xfrm>
          <a:off x="0" y="0"/>
          <a:ext cx="0" cy="0"/>
          <a:chOff x="0" y="0"/>
          <a:chExt cx="0" cy="0"/>
        </a:xfrm>
      </p:grpSpPr>
      <p:sp>
        <p:nvSpPr>
          <p:cNvPr id="1783" name="Google Shape;1783;p47"/>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Figure 2.1. Starting Salary by Career Level</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1784" name="Google Shape;1784;p47"/>
          <p:cNvSpPr txBox="1"/>
          <p:nvPr/>
        </p:nvSpPr>
        <p:spPr>
          <a:xfrm>
            <a:off x="1489525" y="3837500"/>
            <a:ext cx="6631500" cy="1012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sz="1200">
                <a:solidFill>
                  <a:srgbClr val="000000"/>
                </a:solidFill>
                <a:latin typeface="Times New Roman"/>
                <a:ea typeface="Times New Roman"/>
                <a:cs typeface="Times New Roman"/>
                <a:sym typeface="Times New Roman"/>
              </a:rPr>
              <a:t>An analysis of starting salaries by career level shows that, as expected, higher career levels come with higher starting salaries. Executive roles offer the highest starting pay, followed by managerial roles. This trend matches industry norms, where senior roles get higher pay because of their added responsibilities.</a:t>
            </a:r>
            <a:endParaRPr sz="1800">
              <a:solidFill>
                <a:srgbClr val="595959"/>
              </a:solidFill>
            </a:endParaRPr>
          </a:p>
        </p:txBody>
      </p:sp>
      <p:pic>
        <p:nvPicPr>
          <p:cNvPr id="1785" name="Google Shape;1785;p47"/>
          <p:cNvPicPr preferRelativeResize="0"/>
          <p:nvPr/>
        </p:nvPicPr>
        <p:blipFill>
          <a:blip r:embed="rId3">
            <a:alphaModFix/>
          </a:blip>
          <a:stretch>
            <a:fillRect/>
          </a:stretch>
        </p:blipFill>
        <p:spPr>
          <a:xfrm>
            <a:off x="2558175" y="1314263"/>
            <a:ext cx="4027638" cy="2514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9"/>
        <p:cNvGrpSpPr/>
        <p:nvPr/>
      </p:nvGrpSpPr>
      <p:grpSpPr>
        <a:xfrm>
          <a:off x="0" y="0"/>
          <a:ext cx="0" cy="0"/>
          <a:chOff x="0" y="0"/>
          <a:chExt cx="0" cy="0"/>
        </a:xfrm>
      </p:grpSpPr>
      <p:sp>
        <p:nvSpPr>
          <p:cNvPr id="1790" name="Google Shape;1790;p48"/>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300"/>
              <a:t>Figure 2.2. Maximum Salary by Career Level</a:t>
            </a:r>
            <a:endParaRPr sz="3300"/>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1791" name="Google Shape;1791;p48"/>
          <p:cNvSpPr txBox="1"/>
          <p:nvPr/>
        </p:nvSpPr>
        <p:spPr>
          <a:xfrm>
            <a:off x="1670950" y="3837500"/>
            <a:ext cx="6277500" cy="1012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sz="1200">
                <a:solidFill>
                  <a:srgbClr val="000000"/>
                </a:solidFill>
                <a:latin typeface="Times New Roman"/>
                <a:ea typeface="Times New Roman"/>
                <a:cs typeface="Times New Roman"/>
                <a:sym typeface="Times New Roman"/>
              </a:rPr>
              <a:t>A review of the maximum salary distributions shows that executive roles have the highest earning potential, with a wide range of salaries, while entry-level roles have a smaller salary range, showing limited earning potential.</a:t>
            </a:r>
            <a:endParaRPr sz="1800">
              <a:solidFill>
                <a:srgbClr val="595959"/>
              </a:solidFill>
            </a:endParaRPr>
          </a:p>
        </p:txBody>
      </p:sp>
      <p:pic>
        <p:nvPicPr>
          <p:cNvPr id="1792" name="Google Shape;1792;p48"/>
          <p:cNvPicPr preferRelativeResize="0"/>
          <p:nvPr/>
        </p:nvPicPr>
        <p:blipFill>
          <a:blip r:embed="rId3">
            <a:alphaModFix/>
          </a:blip>
          <a:stretch>
            <a:fillRect/>
          </a:stretch>
        </p:blipFill>
        <p:spPr>
          <a:xfrm>
            <a:off x="2558175" y="1233625"/>
            <a:ext cx="4027638" cy="2514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96"/>
        <p:cNvGrpSpPr/>
        <p:nvPr/>
      </p:nvGrpSpPr>
      <p:grpSpPr>
        <a:xfrm>
          <a:off x="0" y="0"/>
          <a:ext cx="0" cy="0"/>
          <a:chOff x="0" y="0"/>
          <a:chExt cx="0" cy="0"/>
        </a:xfrm>
      </p:grpSpPr>
      <p:sp>
        <p:nvSpPr>
          <p:cNvPr id="1797" name="Google Shape;1797;p49"/>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900"/>
              <a:t>Figure 2.3. Top 10 Job Categories with High Salary</a:t>
            </a:r>
            <a:endParaRPr sz="2900"/>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1798" name="Google Shape;1798;p49"/>
          <p:cNvSpPr txBox="1"/>
          <p:nvPr/>
        </p:nvSpPr>
        <p:spPr>
          <a:xfrm>
            <a:off x="1035950" y="3819550"/>
            <a:ext cx="7148400" cy="1043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200">
                <a:solidFill>
                  <a:srgbClr val="000000"/>
                </a:solidFill>
                <a:latin typeface="Times New Roman"/>
                <a:ea typeface="Times New Roman"/>
                <a:cs typeface="Times New Roman"/>
                <a:sym typeface="Times New Roman"/>
              </a:rPr>
              <a:t>This figure ranks the job categories based on the median starting salary, helping job seekers understand which fields are more financially rewarding. The analysis indicates that job categories involving </a:t>
            </a:r>
            <a:r>
              <a:rPr lang="en" sz="1200" b="1">
                <a:solidFill>
                  <a:srgbClr val="000000"/>
                </a:solidFill>
                <a:latin typeface="Times New Roman"/>
                <a:ea typeface="Times New Roman"/>
                <a:cs typeface="Times New Roman"/>
                <a:sym typeface="Times New Roman"/>
              </a:rPr>
              <a:t>technology, research, </a:t>
            </a:r>
            <a:r>
              <a:rPr lang="en" sz="1200">
                <a:solidFill>
                  <a:srgbClr val="000000"/>
                </a:solidFill>
                <a:latin typeface="Times New Roman"/>
                <a:ea typeface="Times New Roman"/>
                <a:cs typeface="Times New Roman"/>
                <a:sym typeface="Times New Roman"/>
              </a:rPr>
              <a:t>and</a:t>
            </a:r>
            <a:r>
              <a:rPr lang="en" sz="1200" b="1">
                <a:solidFill>
                  <a:srgbClr val="000000"/>
                </a:solidFill>
                <a:latin typeface="Times New Roman"/>
                <a:ea typeface="Times New Roman"/>
                <a:cs typeface="Times New Roman"/>
                <a:sym typeface="Times New Roman"/>
              </a:rPr>
              <a:t> legal expertise</a:t>
            </a:r>
            <a:r>
              <a:rPr lang="en" sz="1200">
                <a:solidFill>
                  <a:srgbClr val="000000"/>
                </a:solidFill>
                <a:latin typeface="Times New Roman"/>
                <a:ea typeface="Times New Roman"/>
                <a:cs typeface="Times New Roman"/>
                <a:sym typeface="Times New Roman"/>
              </a:rPr>
              <a:t> are the most financially rewarding, with starting salaries well above the median for other public sector roles. Conversely, categories related to </a:t>
            </a:r>
            <a:r>
              <a:rPr lang="en" sz="1200" b="1">
                <a:solidFill>
                  <a:srgbClr val="000000"/>
                </a:solidFill>
                <a:latin typeface="Times New Roman"/>
                <a:ea typeface="Times New Roman"/>
                <a:cs typeface="Times New Roman"/>
                <a:sym typeface="Times New Roman"/>
              </a:rPr>
              <a:t>social services</a:t>
            </a:r>
            <a:r>
              <a:rPr lang="en" sz="1200">
                <a:solidFill>
                  <a:srgbClr val="000000"/>
                </a:solidFill>
                <a:latin typeface="Times New Roman"/>
                <a:ea typeface="Times New Roman"/>
                <a:cs typeface="Times New Roman"/>
                <a:sym typeface="Times New Roman"/>
              </a:rPr>
              <a:t> and </a:t>
            </a:r>
            <a:r>
              <a:rPr lang="en" sz="1200" b="1">
                <a:solidFill>
                  <a:srgbClr val="000000"/>
                </a:solidFill>
                <a:latin typeface="Times New Roman"/>
                <a:ea typeface="Times New Roman"/>
                <a:cs typeface="Times New Roman"/>
                <a:sym typeface="Times New Roman"/>
              </a:rPr>
              <a:t>operations</a:t>
            </a:r>
            <a:r>
              <a:rPr lang="en" sz="1200">
                <a:solidFill>
                  <a:srgbClr val="000000"/>
                </a:solidFill>
                <a:latin typeface="Times New Roman"/>
                <a:ea typeface="Times New Roman"/>
                <a:cs typeface="Times New Roman"/>
                <a:sym typeface="Times New Roman"/>
              </a:rPr>
              <a:t> tend to offer lower starting salaries. </a:t>
            </a:r>
            <a:endParaRPr sz="1200">
              <a:solidFill>
                <a:srgbClr val="595959"/>
              </a:solidFill>
            </a:endParaRPr>
          </a:p>
        </p:txBody>
      </p:sp>
      <p:pic>
        <p:nvPicPr>
          <p:cNvPr id="1799" name="Google Shape;1799;p49"/>
          <p:cNvPicPr preferRelativeResize="0"/>
          <p:nvPr/>
        </p:nvPicPr>
        <p:blipFill>
          <a:blip r:embed="rId3">
            <a:alphaModFix/>
          </a:blip>
          <a:stretch>
            <a:fillRect/>
          </a:stretch>
        </p:blipFill>
        <p:spPr>
          <a:xfrm>
            <a:off x="1576124" y="1166499"/>
            <a:ext cx="5519550" cy="2653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03"/>
        <p:cNvGrpSpPr/>
        <p:nvPr/>
      </p:nvGrpSpPr>
      <p:grpSpPr>
        <a:xfrm>
          <a:off x="0" y="0"/>
          <a:ext cx="0" cy="0"/>
          <a:chOff x="0" y="0"/>
          <a:chExt cx="0" cy="0"/>
        </a:xfrm>
      </p:grpSpPr>
      <p:sp>
        <p:nvSpPr>
          <p:cNvPr id="1804" name="Google Shape;1804;p50"/>
          <p:cNvSpPr txBox="1">
            <a:spLocks noGrp="1"/>
          </p:cNvSpPr>
          <p:nvPr>
            <p:ph type="title"/>
          </p:nvPr>
        </p:nvSpPr>
        <p:spPr>
          <a:xfrm>
            <a:off x="4178300" y="880125"/>
            <a:ext cx="4032300" cy="127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900"/>
              <a:t>Data Visualization and Results</a:t>
            </a:r>
            <a:endParaRPr sz="3900"/>
          </a:p>
        </p:txBody>
      </p:sp>
      <p:sp>
        <p:nvSpPr>
          <p:cNvPr id="1805" name="Google Shape;1805;p50"/>
          <p:cNvSpPr txBox="1">
            <a:spLocks noGrp="1"/>
          </p:cNvSpPr>
          <p:nvPr>
            <p:ph type="title" idx="2"/>
          </p:nvPr>
        </p:nvSpPr>
        <p:spPr>
          <a:xfrm>
            <a:off x="5453300" y="2700763"/>
            <a:ext cx="1482300" cy="7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806" name="Google Shape;1806;p50"/>
          <p:cNvSpPr txBox="1">
            <a:spLocks noGrp="1"/>
          </p:cNvSpPr>
          <p:nvPr>
            <p:ph type="subTitle" idx="1"/>
          </p:nvPr>
        </p:nvSpPr>
        <p:spPr>
          <a:xfrm>
            <a:off x="4178300" y="3471175"/>
            <a:ext cx="4032300" cy="375000"/>
          </a:xfrm>
          <a:prstGeom prst="rect">
            <a:avLst/>
          </a:prstGeom>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r>
              <a:rPr lang="en" sz="2800">
                <a:solidFill>
                  <a:srgbClr val="000000"/>
                </a:solidFill>
                <a:latin typeface="Arial"/>
                <a:ea typeface="Arial"/>
                <a:cs typeface="Arial"/>
                <a:sym typeface="Arial"/>
              </a:rPr>
              <a:t>Multivariate Analysis</a:t>
            </a:r>
            <a:endParaRPr/>
          </a:p>
        </p:txBody>
      </p:sp>
      <p:grpSp>
        <p:nvGrpSpPr>
          <p:cNvPr id="1807" name="Google Shape;1807;p50"/>
          <p:cNvGrpSpPr/>
          <p:nvPr/>
        </p:nvGrpSpPr>
        <p:grpSpPr>
          <a:xfrm>
            <a:off x="327675" y="1574422"/>
            <a:ext cx="3739489" cy="2436764"/>
            <a:chOff x="3391825" y="3057925"/>
            <a:chExt cx="2387924" cy="1418125"/>
          </a:xfrm>
        </p:grpSpPr>
        <p:sp>
          <p:nvSpPr>
            <p:cNvPr id="1808" name="Google Shape;1808;p50"/>
            <p:cNvSpPr/>
            <p:nvPr/>
          </p:nvSpPr>
          <p:spPr>
            <a:xfrm>
              <a:off x="3715132" y="3231930"/>
              <a:ext cx="1889184" cy="1207740"/>
            </a:xfrm>
            <a:custGeom>
              <a:avLst/>
              <a:gdLst/>
              <a:ahLst/>
              <a:cxnLst/>
              <a:rect l="l" t="t" r="r" b="b"/>
              <a:pathLst>
                <a:path w="32658" h="20878" extrusionOk="0">
                  <a:moveTo>
                    <a:pt x="1354" y="0"/>
                  </a:moveTo>
                  <a:cubicBezTo>
                    <a:pt x="602" y="0"/>
                    <a:pt x="1" y="602"/>
                    <a:pt x="1" y="1329"/>
                  </a:cubicBezTo>
                  <a:lnTo>
                    <a:pt x="1" y="19549"/>
                  </a:lnTo>
                  <a:cubicBezTo>
                    <a:pt x="1" y="20276"/>
                    <a:pt x="602" y="20878"/>
                    <a:pt x="1354" y="20878"/>
                  </a:cubicBezTo>
                  <a:lnTo>
                    <a:pt x="31279" y="20878"/>
                  </a:lnTo>
                  <a:cubicBezTo>
                    <a:pt x="32031" y="20878"/>
                    <a:pt x="32658" y="20276"/>
                    <a:pt x="32658" y="19549"/>
                  </a:cubicBezTo>
                  <a:lnTo>
                    <a:pt x="32658" y="1329"/>
                  </a:lnTo>
                  <a:cubicBezTo>
                    <a:pt x="32658" y="602"/>
                    <a:pt x="32031" y="0"/>
                    <a:pt x="312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0"/>
            <p:cNvSpPr/>
            <p:nvPr/>
          </p:nvSpPr>
          <p:spPr>
            <a:xfrm>
              <a:off x="3715132" y="3231930"/>
              <a:ext cx="1889184" cy="218953"/>
            </a:xfrm>
            <a:custGeom>
              <a:avLst/>
              <a:gdLst/>
              <a:ahLst/>
              <a:cxnLst/>
              <a:rect l="l" t="t" r="r" b="b"/>
              <a:pathLst>
                <a:path w="32658" h="3785" extrusionOk="0">
                  <a:moveTo>
                    <a:pt x="1354" y="0"/>
                  </a:moveTo>
                  <a:cubicBezTo>
                    <a:pt x="602" y="0"/>
                    <a:pt x="1" y="602"/>
                    <a:pt x="1" y="1329"/>
                  </a:cubicBezTo>
                  <a:lnTo>
                    <a:pt x="1" y="3785"/>
                  </a:lnTo>
                  <a:lnTo>
                    <a:pt x="32658" y="3785"/>
                  </a:lnTo>
                  <a:lnTo>
                    <a:pt x="32658" y="1329"/>
                  </a:lnTo>
                  <a:cubicBezTo>
                    <a:pt x="32658" y="602"/>
                    <a:pt x="32031" y="0"/>
                    <a:pt x="31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0"/>
            <p:cNvSpPr/>
            <p:nvPr/>
          </p:nvSpPr>
          <p:spPr>
            <a:xfrm>
              <a:off x="3807918" y="3547949"/>
              <a:ext cx="1713790" cy="220457"/>
            </a:xfrm>
            <a:custGeom>
              <a:avLst/>
              <a:gdLst/>
              <a:ahLst/>
              <a:cxnLst/>
              <a:rect l="l" t="t" r="r" b="b"/>
              <a:pathLst>
                <a:path w="29626" h="3811" extrusionOk="0">
                  <a:moveTo>
                    <a:pt x="1" y="1"/>
                  </a:moveTo>
                  <a:lnTo>
                    <a:pt x="1" y="3810"/>
                  </a:lnTo>
                  <a:lnTo>
                    <a:pt x="29625" y="3810"/>
                  </a:lnTo>
                  <a:lnTo>
                    <a:pt x="296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0"/>
            <p:cNvSpPr/>
            <p:nvPr/>
          </p:nvSpPr>
          <p:spPr>
            <a:xfrm>
              <a:off x="3807918" y="3827814"/>
              <a:ext cx="1713790" cy="220399"/>
            </a:xfrm>
            <a:custGeom>
              <a:avLst/>
              <a:gdLst/>
              <a:ahLst/>
              <a:cxnLst/>
              <a:rect l="l" t="t" r="r" b="b"/>
              <a:pathLst>
                <a:path w="29626" h="3810" extrusionOk="0">
                  <a:moveTo>
                    <a:pt x="1" y="0"/>
                  </a:moveTo>
                  <a:lnTo>
                    <a:pt x="1" y="3810"/>
                  </a:lnTo>
                  <a:lnTo>
                    <a:pt x="29625" y="3810"/>
                  </a:lnTo>
                  <a:lnTo>
                    <a:pt x="296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0"/>
            <p:cNvSpPr/>
            <p:nvPr/>
          </p:nvSpPr>
          <p:spPr>
            <a:xfrm>
              <a:off x="3807918" y="4088763"/>
              <a:ext cx="1713790" cy="220399"/>
            </a:xfrm>
            <a:custGeom>
              <a:avLst/>
              <a:gdLst/>
              <a:ahLst/>
              <a:cxnLst/>
              <a:rect l="l" t="t" r="r" b="b"/>
              <a:pathLst>
                <a:path w="29626" h="3810" extrusionOk="0">
                  <a:moveTo>
                    <a:pt x="1" y="0"/>
                  </a:moveTo>
                  <a:lnTo>
                    <a:pt x="1" y="3810"/>
                  </a:lnTo>
                  <a:lnTo>
                    <a:pt x="29625" y="3810"/>
                  </a:lnTo>
                  <a:lnTo>
                    <a:pt x="296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0"/>
            <p:cNvSpPr/>
            <p:nvPr/>
          </p:nvSpPr>
          <p:spPr>
            <a:xfrm>
              <a:off x="3454184" y="4038031"/>
              <a:ext cx="259562" cy="403081"/>
            </a:xfrm>
            <a:custGeom>
              <a:avLst/>
              <a:gdLst/>
              <a:ahLst/>
              <a:cxnLst/>
              <a:rect l="l" t="t" r="r" b="b"/>
              <a:pathLst>
                <a:path w="4487" h="6968" extrusionOk="0">
                  <a:moveTo>
                    <a:pt x="1" y="0"/>
                  </a:moveTo>
                  <a:lnTo>
                    <a:pt x="1" y="6968"/>
                  </a:lnTo>
                  <a:lnTo>
                    <a:pt x="4487" y="6968"/>
                  </a:lnTo>
                  <a:lnTo>
                    <a:pt x="44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0"/>
            <p:cNvSpPr/>
            <p:nvPr/>
          </p:nvSpPr>
          <p:spPr>
            <a:xfrm>
              <a:off x="3777491" y="3911866"/>
              <a:ext cx="259562" cy="529247"/>
            </a:xfrm>
            <a:custGeom>
              <a:avLst/>
              <a:gdLst/>
              <a:ahLst/>
              <a:cxnLst/>
              <a:rect l="l" t="t" r="r" b="b"/>
              <a:pathLst>
                <a:path w="4487" h="9149" extrusionOk="0">
                  <a:moveTo>
                    <a:pt x="1" y="1"/>
                  </a:moveTo>
                  <a:lnTo>
                    <a:pt x="1" y="9149"/>
                  </a:lnTo>
                  <a:lnTo>
                    <a:pt x="4487" y="9149"/>
                  </a:lnTo>
                  <a:lnTo>
                    <a:pt x="44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0"/>
            <p:cNvSpPr/>
            <p:nvPr/>
          </p:nvSpPr>
          <p:spPr>
            <a:xfrm>
              <a:off x="4095013" y="3787205"/>
              <a:ext cx="259562" cy="653908"/>
            </a:xfrm>
            <a:custGeom>
              <a:avLst/>
              <a:gdLst/>
              <a:ahLst/>
              <a:cxnLst/>
              <a:rect l="l" t="t" r="r" b="b"/>
              <a:pathLst>
                <a:path w="4487" h="11304" extrusionOk="0">
                  <a:moveTo>
                    <a:pt x="0" y="0"/>
                  </a:moveTo>
                  <a:lnTo>
                    <a:pt x="0" y="11304"/>
                  </a:lnTo>
                  <a:lnTo>
                    <a:pt x="4487" y="11304"/>
                  </a:lnTo>
                  <a:lnTo>
                    <a:pt x="44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0"/>
            <p:cNvSpPr/>
            <p:nvPr/>
          </p:nvSpPr>
          <p:spPr>
            <a:xfrm>
              <a:off x="4426997" y="3604524"/>
              <a:ext cx="259562" cy="836591"/>
            </a:xfrm>
            <a:custGeom>
              <a:avLst/>
              <a:gdLst/>
              <a:ahLst/>
              <a:cxnLst/>
              <a:rect l="l" t="t" r="r" b="b"/>
              <a:pathLst>
                <a:path w="4487" h="14462" extrusionOk="0">
                  <a:moveTo>
                    <a:pt x="1" y="0"/>
                  </a:moveTo>
                  <a:lnTo>
                    <a:pt x="1" y="14462"/>
                  </a:lnTo>
                  <a:lnTo>
                    <a:pt x="4487" y="14462"/>
                  </a:lnTo>
                  <a:lnTo>
                    <a:pt x="44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0"/>
            <p:cNvSpPr/>
            <p:nvPr/>
          </p:nvSpPr>
          <p:spPr>
            <a:xfrm>
              <a:off x="4751750" y="3904635"/>
              <a:ext cx="259562" cy="536478"/>
            </a:xfrm>
            <a:custGeom>
              <a:avLst/>
              <a:gdLst/>
              <a:ahLst/>
              <a:cxnLst/>
              <a:rect l="l" t="t" r="r" b="b"/>
              <a:pathLst>
                <a:path w="4487" h="9274" extrusionOk="0">
                  <a:moveTo>
                    <a:pt x="1" y="0"/>
                  </a:moveTo>
                  <a:lnTo>
                    <a:pt x="1" y="9274"/>
                  </a:lnTo>
                  <a:lnTo>
                    <a:pt x="4487" y="9274"/>
                  </a:lnTo>
                  <a:lnTo>
                    <a:pt x="44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0"/>
            <p:cNvSpPr/>
            <p:nvPr/>
          </p:nvSpPr>
          <p:spPr>
            <a:xfrm>
              <a:off x="5095361" y="3431965"/>
              <a:ext cx="259562" cy="1009150"/>
            </a:xfrm>
            <a:custGeom>
              <a:avLst/>
              <a:gdLst/>
              <a:ahLst/>
              <a:cxnLst/>
              <a:rect l="l" t="t" r="r" b="b"/>
              <a:pathLst>
                <a:path w="4487" h="17445" extrusionOk="0">
                  <a:moveTo>
                    <a:pt x="1" y="1"/>
                  </a:moveTo>
                  <a:lnTo>
                    <a:pt x="1" y="17445"/>
                  </a:lnTo>
                  <a:lnTo>
                    <a:pt x="4487" y="17445"/>
                  </a:lnTo>
                  <a:lnTo>
                    <a:pt x="44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0"/>
            <p:cNvSpPr/>
            <p:nvPr/>
          </p:nvSpPr>
          <p:spPr>
            <a:xfrm>
              <a:off x="5668046" y="3598739"/>
              <a:ext cx="111704" cy="113150"/>
            </a:xfrm>
            <a:custGeom>
              <a:avLst/>
              <a:gdLst/>
              <a:ahLst/>
              <a:cxnLst/>
              <a:rect l="l" t="t" r="r" b="b"/>
              <a:pathLst>
                <a:path w="1931" h="1956" extrusionOk="0">
                  <a:moveTo>
                    <a:pt x="953" y="426"/>
                  </a:moveTo>
                  <a:cubicBezTo>
                    <a:pt x="1279" y="426"/>
                    <a:pt x="1529" y="677"/>
                    <a:pt x="1529" y="978"/>
                  </a:cubicBezTo>
                  <a:cubicBezTo>
                    <a:pt x="1529" y="1278"/>
                    <a:pt x="1279" y="1529"/>
                    <a:pt x="953" y="1529"/>
                  </a:cubicBezTo>
                  <a:cubicBezTo>
                    <a:pt x="652" y="1529"/>
                    <a:pt x="401" y="1278"/>
                    <a:pt x="401" y="978"/>
                  </a:cubicBezTo>
                  <a:cubicBezTo>
                    <a:pt x="401" y="677"/>
                    <a:pt x="652" y="426"/>
                    <a:pt x="953" y="426"/>
                  </a:cubicBezTo>
                  <a:close/>
                  <a:moveTo>
                    <a:pt x="953" y="0"/>
                  </a:moveTo>
                  <a:cubicBezTo>
                    <a:pt x="426" y="0"/>
                    <a:pt x="0" y="451"/>
                    <a:pt x="0" y="978"/>
                  </a:cubicBezTo>
                  <a:cubicBezTo>
                    <a:pt x="0" y="1504"/>
                    <a:pt x="426" y="1955"/>
                    <a:pt x="953" y="1955"/>
                  </a:cubicBezTo>
                  <a:cubicBezTo>
                    <a:pt x="1504" y="1955"/>
                    <a:pt x="1930" y="1504"/>
                    <a:pt x="1930" y="978"/>
                  </a:cubicBezTo>
                  <a:cubicBezTo>
                    <a:pt x="1930" y="451"/>
                    <a:pt x="1504"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0"/>
            <p:cNvSpPr/>
            <p:nvPr/>
          </p:nvSpPr>
          <p:spPr>
            <a:xfrm>
              <a:off x="5712993" y="3833599"/>
              <a:ext cx="20362" cy="29039"/>
            </a:xfrm>
            <a:custGeom>
              <a:avLst/>
              <a:gdLst/>
              <a:ahLst/>
              <a:cxnLst/>
              <a:rect l="l" t="t" r="r" b="b"/>
              <a:pathLst>
                <a:path w="352" h="502" extrusionOk="0">
                  <a:moveTo>
                    <a:pt x="0" y="0"/>
                  </a:moveTo>
                  <a:lnTo>
                    <a:pt x="0" y="502"/>
                  </a:lnTo>
                  <a:lnTo>
                    <a:pt x="351" y="502"/>
                  </a:lnTo>
                  <a:lnTo>
                    <a:pt x="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0"/>
            <p:cNvSpPr/>
            <p:nvPr/>
          </p:nvSpPr>
          <p:spPr>
            <a:xfrm>
              <a:off x="5712993" y="3877100"/>
              <a:ext cx="20362" cy="29039"/>
            </a:xfrm>
            <a:custGeom>
              <a:avLst/>
              <a:gdLst/>
              <a:ahLst/>
              <a:cxnLst/>
              <a:rect l="l" t="t" r="r" b="b"/>
              <a:pathLst>
                <a:path w="352" h="502" extrusionOk="0">
                  <a:moveTo>
                    <a:pt x="0" y="0"/>
                  </a:moveTo>
                  <a:lnTo>
                    <a:pt x="0" y="501"/>
                  </a:lnTo>
                  <a:lnTo>
                    <a:pt x="351" y="501"/>
                  </a:lnTo>
                  <a:lnTo>
                    <a:pt x="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0"/>
            <p:cNvSpPr/>
            <p:nvPr/>
          </p:nvSpPr>
          <p:spPr>
            <a:xfrm>
              <a:off x="5712993" y="3919097"/>
              <a:ext cx="20362" cy="29097"/>
            </a:xfrm>
            <a:custGeom>
              <a:avLst/>
              <a:gdLst/>
              <a:ahLst/>
              <a:cxnLst/>
              <a:rect l="l" t="t" r="r" b="b"/>
              <a:pathLst>
                <a:path w="352" h="503" extrusionOk="0">
                  <a:moveTo>
                    <a:pt x="0" y="1"/>
                  </a:moveTo>
                  <a:lnTo>
                    <a:pt x="0" y="502"/>
                  </a:lnTo>
                  <a:lnTo>
                    <a:pt x="351" y="502"/>
                  </a:lnTo>
                  <a:lnTo>
                    <a:pt x="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0"/>
            <p:cNvSpPr/>
            <p:nvPr/>
          </p:nvSpPr>
          <p:spPr>
            <a:xfrm>
              <a:off x="5712993" y="3962598"/>
              <a:ext cx="20362" cy="29097"/>
            </a:xfrm>
            <a:custGeom>
              <a:avLst/>
              <a:gdLst/>
              <a:ahLst/>
              <a:cxnLst/>
              <a:rect l="l" t="t" r="r" b="b"/>
              <a:pathLst>
                <a:path w="352" h="503" extrusionOk="0">
                  <a:moveTo>
                    <a:pt x="0" y="1"/>
                  </a:moveTo>
                  <a:lnTo>
                    <a:pt x="0" y="502"/>
                  </a:lnTo>
                  <a:lnTo>
                    <a:pt x="351" y="502"/>
                  </a:lnTo>
                  <a:lnTo>
                    <a:pt x="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0"/>
            <p:cNvSpPr/>
            <p:nvPr/>
          </p:nvSpPr>
          <p:spPr>
            <a:xfrm>
              <a:off x="5712993" y="4006099"/>
              <a:ext cx="20362" cy="29097"/>
            </a:xfrm>
            <a:custGeom>
              <a:avLst/>
              <a:gdLst/>
              <a:ahLst/>
              <a:cxnLst/>
              <a:rect l="l" t="t" r="r" b="b"/>
              <a:pathLst>
                <a:path w="352" h="503" extrusionOk="0">
                  <a:moveTo>
                    <a:pt x="0" y="1"/>
                  </a:moveTo>
                  <a:lnTo>
                    <a:pt x="0" y="502"/>
                  </a:lnTo>
                  <a:lnTo>
                    <a:pt x="351" y="502"/>
                  </a:lnTo>
                  <a:lnTo>
                    <a:pt x="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0"/>
            <p:cNvSpPr/>
            <p:nvPr/>
          </p:nvSpPr>
          <p:spPr>
            <a:xfrm>
              <a:off x="5712993" y="4049600"/>
              <a:ext cx="20362" cy="29039"/>
            </a:xfrm>
            <a:custGeom>
              <a:avLst/>
              <a:gdLst/>
              <a:ahLst/>
              <a:cxnLst/>
              <a:rect l="l" t="t" r="r" b="b"/>
              <a:pathLst>
                <a:path w="352" h="502" extrusionOk="0">
                  <a:moveTo>
                    <a:pt x="0" y="1"/>
                  </a:moveTo>
                  <a:lnTo>
                    <a:pt x="0" y="502"/>
                  </a:lnTo>
                  <a:lnTo>
                    <a:pt x="351" y="502"/>
                  </a:lnTo>
                  <a:lnTo>
                    <a:pt x="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0"/>
            <p:cNvSpPr/>
            <p:nvPr/>
          </p:nvSpPr>
          <p:spPr>
            <a:xfrm>
              <a:off x="5712993" y="4093101"/>
              <a:ext cx="20362" cy="29039"/>
            </a:xfrm>
            <a:custGeom>
              <a:avLst/>
              <a:gdLst/>
              <a:ahLst/>
              <a:cxnLst/>
              <a:rect l="l" t="t" r="r" b="b"/>
              <a:pathLst>
                <a:path w="352" h="502" extrusionOk="0">
                  <a:moveTo>
                    <a:pt x="0" y="1"/>
                  </a:moveTo>
                  <a:lnTo>
                    <a:pt x="0" y="502"/>
                  </a:lnTo>
                  <a:lnTo>
                    <a:pt x="351" y="502"/>
                  </a:lnTo>
                  <a:lnTo>
                    <a:pt x="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0"/>
            <p:cNvSpPr/>
            <p:nvPr/>
          </p:nvSpPr>
          <p:spPr>
            <a:xfrm>
              <a:off x="4843090" y="3057925"/>
              <a:ext cx="98630" cy="98630"/>
            </a:xfrm>
            <a:custGeom>
              <a:avLst/>
              <a:gdLst/>
              <a:ahLst/>
              <a:cxnLst/>
              <a:rect l="l" t="t" r="r" b="b"/>
              <a:pathLst>
                <a:path w="1705" h="1705" extrusionOk="0">
                  <a:moveTo>
                    <a:pt x="276" y="1"/>
                  </a:moveTo>
                  <a:lnTo>
                    <a:pt x="1" y="301"/>
                  </a:lnTo>
                  <a:lnTo>
                    <a:pt x="1429" y="1705"/>
                  </a:lnTo>
                  <a:lnTo>
                    <a:pt x="1705" y="1404"/>
                  </a:lnTo>
                  <a:lnTo>
                    <a:pt x="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0"/>
            <p:cNvSpPr/>
            <p:nvPr/>
          </p:nvSpPr>
          <p:spPr>
            <a:xfrm>
              <a:off x="4843090" y="3057925"/>
              <a:ext cx="98630" cy="98630"/>
            </a:xfrm>
            <a:custGeom>
              <a:avLst/>
              <a:gdLst/>
              <a:ahLst/>
              <a:cxnLst/>
              <a:rect l="l" t="t" r="r" b="b"/>
              <a:pathLst>
                <a:path w="1705" h="1705" extrusionOk="0">
                  <a:moveTo>
                    <a:pt x="1404" y="1"/>
                  </a:moveTo>
                  <a:lnTo>
                    <a:pt x="1" y="1404"/>
                  </a:lnTo>
                  <a:lnTo>
                    <a:pt x="301" y="1705"/>
                  </a:lnTo>
                  <a:lnTo>
                    <a:pt x="1705" y="301"/>
                  </a:lnTo>
                  <a:lnTo>
                    <a:pt x="14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0"/>
            <p:cNvSpPr/>
            <p:nvPr/>
          </p:nvSpPr>
          <p:spPr>
            <a:xfrm>
              <a:off x="3457076" y="3437808"/>
              <a:ext cx="1809470" cy="619084"/>
            </a:xfrm>
            <a:custGeom>
              <a:avLst/>
              <a:gdLst/>
              <a:ahLst/>
              <a:cxnLst/>
              <a:rect l="l" t="t" r="r" b="b"/>
              <a:pathLst>
                <a:path w="31280" h="10702" extrusionOk="0">
                  <a:moveTo>
                    <a:pt x="11454" y="0"/>
                  </a:moveTo>
                  <a:lnTo>
                    <a:pt x="7144" y="10126"/>
                  </a:lnTo>
                  <a:lnTo>
                    <a:pt x="3184" y="7995"/>
                  </a:lnTo>
                  <a:lnTo>
                    <a:pt x="1" y="10251"/>
                  </a:lnTo>
                  <a:lnTo>
                    <a:pt x="226" y="10602"/>
                  </a:lnTo>
                  <a:lnTo>
                    <a:pt x="3209" y="8471"/>
                  </a:lnTo>
                  <a:lnTo>
                    <a:pt x="7344" y="10702"/>
                  </a:lnTo>
                  <a:lnTo>
                    <a:pt x="11504" y="978"/>
                  </a:lnTo>
                  <a:lnTo>
                    <a:pt x="14988" y="7820"/>
                  </a:lnTo>
                  <a:lnTo>
                    <a:pt x="19525" y="2281"/>
                  </a:lnTo>
                  <a:lnTo>
                    <a:pt x="23885" y="7218"/>
                  </a:lnTo>
                  <a:lnTo>
                    <a:pt x="26718" y="3860"/>
                  </a:lnTo>
                  <a:lnTo>
                    <a:pt x="30928" y="9850"/>
                  </a:lnTo>
                  <a:lnTo>
                    <a:pt x="31279" y="9624"/>
                  </a:lnTo>
                  <a:lnTo>
                    <a:pt x="26743" y="3208"/>
                  </a:lnTo>
                  <a:lnTo>
                    <a:pt x="23885" y="6592"/>
                  </a:lnTo>
                  <a:lnTo>
                    <a:pt x="19525" y="1654"/>
                  </a:lnTo>
                  <a:lnTo>
                    <a:pt x="15063" y="7068"/>
                  </a:lnTo>
                  <a:lnTo>
                    <a:pt x="114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0"/>
            <p:cNvSpPr/>
            <p:nvPr/>
          </p:nvSpPr>
          <p:spPr>
            <a:xfrm>
              <a:off x="5218575" y="3946690"/>
              <a:ext cx="75491" cy="75433"/>
            </a:xfrm>
            <a:custGeom>
              <a:avLst/>
              <a:gdLst/>
              <a:ahLst/>
              <a:cxnLst/>
              <a:rect l="l" t="t" r="r" b="b"/>
              <a:pathLst>
                <a:path w="1305" h="1304" extrusionOk="0">
                  <a:moveTo>
                    <a:pt x="653" y="0"/>
                  </a:moveTo>
                  <a:cubicBezTo>
                    <a:pt x="302" y="0"/>
                    <a:pt x="1" y="301"/>
                    <a:pt x="1" y="652"/>
                  </a:cubicBezTo>
                  <a:cubicBezTo>
                    <a:pt x="1" y="1028"/>
                    <a:pt x="302" y="1303"/>
                    <a:pt x="653" y="1303"/>
                  </a:cubicBezTo>
                  <a:cubicBezTo>
                    <a:pt x="1003" y="1303"/>
                    <a:pt x="1304" y="1028"/>
                    <a:pt x="1304" y="652"/>
                  </a:cubicBezTo>
                  <a:cubicBezTo>
                    <a:pt x="1304" y="301"/>
                    <a:pt x="1003" y="0"/>
                    <a:pt x="653" y="0"/>
                  </a:cubicBezTo>
                  <a:close/>
                </a:path>
              </a:pathLst>
            </a:custGeom>
            <a:solidFill>
              <a:srgbClr val="618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0"/>
            <p:cNvSpPr/>
            <p:nvPr/>
          </p:nvSpPr>
          <p:spPr>
            <a:xfrm>
              <a:off x="4801035" y="3798775"/>
              <a:ext cx="75491" cy="75491"/>
            </a:xfrm>
            <a:custGeom>
              <a:avLst/>
              <a:gdLst/>
              <a:ahLst/>
              <a:cxnLst/>
              <a:rect l="l" t="t" r="r" b="b"/>
              <a:pathLst>
                <a:path w="1305" h="1305" extrusionOk="0">
                  <a:moveTo>
                    <a:pt x="652" y="1"/>
                  </a:moveTo>
                  <a:cubicBezTo>
                    <a:pt x="277" y="1"/>
                    <a:pt x="1" y="302"/>
                    <a:pt x="1" y="652"/>
                  </a:cubicBezTo>
                  <a:cubicBezTo>
                    <a:pt x="1" y="1028"/>
                    <a:pt x="277" y="1304"/>
                    <a:pt x="652" y="1304"/>
                  </a:cubicBezTo>
                  <a:cubicBezTo>
                    <a:pt x="1003" y="1304"/>
                    <a:pt x="1304" y="1028"/>
                    <a:pt x="1304" y="652"/>
                  </a:cubicBezTo>
                  <a:cubicBezTo>
                    <a:pt x="1304" y="302"/>
                    <a:pt x="1003" y="1"/>
                    <a:pt x="6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0"/>
            <p:cNvSpPr/>
            <p:nvPr/>
          </p:nvSpPr>
          <p:spPr>
            <a:xfrm>
              <a:off x="4966362" y="3614647"/>
              <a:ext cx="75433" cy="73987"/>
            </a:xfrm>
            <a:custGeom>
              <a:avLst/>
              <a:gdLst/>
              <a:ahLst/>
              <a:cxnLst/>
              <a:rect l="l" t="t" r="r" b="b"/>
              <a:pathLst>
                <a:path w="1304" h="1279" extrusionOk="0">
                  <a:moveTo>
                    <a:pt x="652" y="1"/>
                  </a:moveTo>
                  <a:cubicBezTo>
                    <a:pt x="276" y="1"/>
                    <a:pt x="0" y="277"/>
                    <a:pt x="0" y="652"/>
                  </a:cubicBezTo>
                  <a:cubicBezTo>
                    <a:pt x="0" y="1003"/>
                    <a:pt x="276" y="1279"/>
                    <a:pt x="652" y="1279"/>
                  </a:cubicBezTo>
                  <a:cubicBezTo>
                    <a:pt x="1003" y="1279"/>
                    <a:pt x="1303" y="1003"/>
                    <a:pt x="1303" y="652"/>
                  </a:cubicBezTo>
                  <a:cubicBezTo>
                    <a:pt x="1303" y="277"/>
                    <a:pt x="1003" y="1"/>
                    <a:pt x="6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0"/>
            <p:cNvSpPr/>
            <p:nvPr/>
          </p:nvSpPr>
          <p:spPr>
            <a:xfrm>
              <a:off x="4548765" y="3513183"/>
              <a:ext cx="75491" cy="75433"/>
            </a:xfrm>
            <a:custGeom>
              <a:avLst/>
              <a:gdLst/>
              <a:ahLst/>
              <a:cxnLst/>
              <a:rect l="l" t="t" r="r" b="b"/>
              <a:pathLst>
                <a:path w="1305" h="1304" extrusionOk="0">
                  <a:moveTo>
                    <a:pt x="653" y="0"/>
                  </a:moveTo>
                  <a:cubicBezTo>
                    <a:pt x="302" y="0"/>
                    <a:pt x="1" y="301"/>
                    <a:pt x="1" y="652"/>
                  </a:cubicBezTo>
                  <a:cubicBezTo>
                    <a:pt x="1" y="1028"/>
                    <a:pt x="302" y="1304"/>
                    <a:pt x="653" y="1304"/>
                  </a:cubicBezTo>
                  <a:cubicBezTo>
                    <a:pt x="1003" y="1304"/>
                    <a:pt x="1304" y="1028"/>
                    <a:pt x="1304" y="652"/>
                  </a:cubicBezTo>
                  <a:cubicBezTo>
                    <a:pt x="1304" y="301"/>
                    <a:pt x="1003" y="0"/>
                    <a:pt x="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0"/>
            <p:cNvSpPr/>
            <p:nvPr/>
          </p:nvSpPr>
          <p:spPr>
            <a:xfrm>
              <a:off x="4297998" y="3820525"/>
              <a:ext cx="75433" cy="75433"/>
            </a:xfrm>
            <a:custGeom>
              <a:avLst/>
              <a:gdLst/>
              <a:ahLst/>
              <a:cxnLst/>
              <a:rect l="l" t="t" r="r" b="b"/>
              <a:pathLst>
                <a:path w="1304" h="1304" extrusionOk="0">
                  <a:moveTo>
                    <a:pt x="652" y="1"/>
                  </a:moveTo>
                  <a:cubicBezTo>
                    <a:pt x="301" y="1"/>
                    <a:pt x="0" y="276"/>
                    <a:pt x="0" y="652"/>
                  </a:cubicBezTo>
                  <a:cubicBezTo>
                    <a:pt x="0" y="1003"/>
                    <a:pt x="301" y="1304"/>
                    <a:pt x="652" y="1304"/>
                  </a:cubicBezTo>
                  <a:cubicBezTo>
                    <a:pt x="1003" y="1304"/>
                    <a:pt x="1303" y="1003"/>
                    <a:pt x="1303" y="652"/>
                  </a:cubicBezTo>
                  <a:cubicBezTo>
                    <a:pt x="1303" y="276"/>
                    <a:pt x="1003" y="1"/>
                    <a:pt x="6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0"/>
            <p:cNvSpPr/>
            <p:nvPr/>
          </p:nvSpPr>
          <p:spPr>
            <a:xfrm>
              <a:off x="4084832" y="3421842"/>
              <a:ext cx="75491" cy="75433"/>
            </a:xfrm>
            <a:custGeom>
              <a:avLst/>
              <a:gdLst/>
              <a:ahLst/>
              <a:cxnLst/>
              <a:rect l="l" t="t" r="r" b="b"/>
              <a:pathLst>
                <a:path w="1305" h="1304" extrusionOk="0">
                  <a:moveTo>
                    <a:pt x="652" y="0"/>
                  </a:moveTo>
                  <a:cubicBezTo>
                    <a:pt x="277" y="0"/>
                    <a:pt x="1" y="301"/>
                    <a:pt x="1" y="652"/>
                  </a:cubicBezTo>
                  <a:cubicBezTo>
                    <a:pt x="1" y="1003"/>
                    <a:pt x="277" y="1304"/>
                    <a:pt x="652" y="1304"/>
                  </a:cubicBezTo>
                  <a:cubicBezTo>
                    <a:pt x="1003" y="1304"/>
                    <a:pt x="1304" y="1003"/>
                    <a:pt x="1304" y="652"/>
                  </a:cubicBezTo>
                  <a:cubicBezTo>
                    <a:pt x="1304" y="301"/>
                    <a:pt x="1003" y="0"/>
                    <a:pt x="6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0"/>
            <p:cNvSpPr/>
            <p:nvPr/>
          </p:nvSpPr>
          <p:spPr>
            <a:xfrm>
              <a:off x="3838404" y="4003207"/>
              <a:ext cx="75433" cy="75433"/>
            </a:xfrm>
            <a:custGeom>
              <a:avLst/>
              <a:gdLst/>
              <a:ahLst/>
              <a:cxnLst/>
              <a:rect l="l" t="t" r="r" b="b"/>
              <a:pathLst>
                <a:path w="1304" h="1304" extrusionOk="0">
                  <a:moveTo>
                    <a:pt x="652" y="1"/>
                  </a:moveTo>
                  <a:cubicBezTo>
                    <a:pt x="301" y="1"/>
                    <a:pt x="0" y="301"/>
                    <a:pt x="0" y="652"/>
                  </a:cubicBezTo>
                  <a:cubicBezTo>
                    <a:pt x="0" y="1003"/>
                    <a:pt x="301" y="1304"/>
                    <a:pt x="652" y="1304"/>
                  </a:cubicBezTo>
                  <a:cubicBezTo>
                    <a:pt x="1028" y="1304"/>
                    <a:pt x="1303" y="1003"/>
                    <a:pt x="1303" y="652"/>
                  </a:cubicBezTo>
                  <a:cubicBezTo>
                    <a:pt x="1303" y="301"/>
                    <a:pt x="1028" y="1"/>
                    <a:pt x="6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0"/>
            <p:cNvSpPr/>
            <p:nvPr/>
          </p:nvSpPr>
          <p:spPr>
            <a:xfrm>
              <a:off x="3618007" y="3874208"/>
              <a:ext cx="75433" cy="75433"/>
            </a:xfrm>
            <a:custGeom>
              <a:avLst/>
              <a:gdLst/>
              <a:ahLst/>
              <a:cxnLst/>
              <a:rect l="l" t="t" r="r" b="b"/>
              <a:pathLst>
                <a:path w="1304" h="1304" extrusionOk="0">
                  <a:moveTo>
                    <a:pt x="652" y="0"/>
                  </a:moveTo>
                  <a:cubicBezTo>
                    <a:pt x="276" y="0"/>
                    <a:pt x="1" y="301"/>
                    <a:pt x="1" y="652"/>
                  </a:cubicBezTo>
                  <a:cubicBezTo>
                    <a:pt x="1" y="1003"/>
                    <a:pt x="276" y="1303"/>
                    <a:pt x="652" y="1303"/>
                  </a:cubicBezTo>
                  <a:cubicBezTo>
                    <a:pt x="1003" y="1303"/>
                    <a:pt x="1304" y="1003"/>
                    <a:pt x="1304" y="652"/>
                  </a:cubicBezTo>
                  <a:cubicBezTo>
                    <a:pt x="1304" y="301"/>
                    <a:pt x="1003" y="0"/>
                    <a:pt x="6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0"/>
            <p:cNvSpPr/>
            <p:nvPr/>
          </p:nvSpPr>
          <p:spPr>
            <a:xfrm>
              <a:off x="3391825" y="3585666"/>
              <a:ext cx="442244" cy="18916"/>
            </a:xfrm>
            <a:custGeom>
              <a:avLst/>
              <a:gdLst/>
              <a:ahLst/>
              <a:cxnLst/>
              <a:rect l="l" t="t" r="r" b="b"/>
              <a:pathLst>
                <a:path w="7645" h="327" extrusionOk="0">
                  <a:moveTo>
                    <a:pt x="1" y="1"/>
                  </a:moveTo>
                  <a:lnTo>
                    <a:pt x="1" y="326"/>
                  </a:lnTo>
                  <a:lnTo>
                    <a:pt x="7645" y="326"/>
                  </a:lnTo>
                  <a:lnTo>
                    <a:pt x="76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0"/>
            <p:cNvSpPr/>
            <p:nvPr/>
          </p:nvSpPr>
          <p:spPr>
            <a:xfrm>
              <a:off x="3400560" y="3646579"/>
              <a:ext cx="243596" cy="17412"/>
            </a:xfrm>
            <a:custGeom>
              <a:avLst/>
              <a:gdLst/>
              <a:ahLst/>
              <a:cxnLst/>
              <a:rect l="l" t="t" r="r" b="b"/>
              <a:pathLst>
                <a:path w="4211" h="301" extrusionOk="0">
                  <a:moveTo>
                    <a:pt x="0" y="0"/>
                  </a:moveTo>
                  <a:lnTo>
                    <a:pt x="0" y="301"/>
                  </a:lnTo>
                  <a:lnTo>
                    <a:pt x="4211" y="301"/>
                  </a:lnTo>
                  <a:lnTo>
                    <a:pt x="42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0"/>
            <p:cNvSpPr/>
            <p:nvPr/>
          </p:nvSpPr>
          <p:spPr>
            <a:xfrm>
              <a:off x="5166686" y="3886703"/>
              <a:ext cx="185343" cy="297278"/>
            </a:xfrm>
            <a:custGeom>
              <a:avLst/>
              <a:gdLst/>
              <a:ahLst/>
              <a:cxnLst/>
              <a:rect l="l" t="t" r="r" b="b"/>
              <a:pathLst>
                <a:path w="3204" h="5139" extrusionOk="0">
                  <a:moveTo>
                    <a:pt x="839" y="1"/>
                  </a:moveTo>
                  <a:cubicBezTo>
                    <a:pt x="377" y="1"/>
                    <a:pt x="1" y="807"/>
                    <a:pt x="422" y="1614"/>
                  </a:cubicBezTo>
                  <a:cubicBezTo>
                    <a:pt x="948" y="2591"/>
                    <a:pt x="1926" y="3819"/>
                    <a:pt x="2151" y="4521"/>
                  </a:cubicBezTo>
                  <a:cubicBezTo>
                    <a:pt x="2201" y="4646"/>
                    <a:pt x="2201" y="4696"/>
                    <a:pt x="1850" y="4897"/>
                  </a:cubicBezTo>
                  <a:cubicBezTo>
                    <a:pt x="1607" y="5036"/>
                    <a:pt x="1725" y="5139"/>
                    <a:pt x="2037" y="5139"/>
                  </a:cubicBezTo>
                  <a:cubicBezTo>
                    <a:pt x="2176" y="5139"/>
                    <a:pt x="2352" y="5118"/>
                    <a:pt x="2552" y="5072"/>
                  </a:cubicBezTo>
                  <a:cubicBezTo>
                    <a:pt x="3204" y="4897"/>
                    <a:pt x="2101" y="1889"/>
                    <a:pt x="1424" y="511"/>
                  </a:cubicBezTo>
                  <a:cubicBezTo>
                    <a:pt x="1251" y="149"/>
                    <a:pt x="1037" y="1"/>
                    <a:pt x="839"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0"/>
            <p:cNvSpPr/>
            <p:nvPr/>
          </p:nvSpPr>
          <p:spPr>
            <a:xfrm>
              <a:off x="5237433" y="4158353"/>
              <a:ext cx="95275" cy="32105"/>
            </a:xfrm>
            <a:custGeom>
              <a:avLst/>
              <a:gdLst/>
              <a:ahLst/>
              <a:cxnLst/>
              <a:rect l="l" t="t" r="r" b="b"/>
              <a:pathLst>
                <a:path w="1647" h="555" extrusionOk="0">
                  <a:moveTo>
                    <a:pt x="1530" y="0"/>
                  </a:moveTo>
                  <a:cubicBezTo>
                    <a:pt x="1530" y="0"/>
                    <a:pt x="1200" y="248"/>
                    <a:pt x="862" y="248"/>
                  </a:cubicBezTo>
                  <a:cubicBezTo>
                    <a:pt x="783" y="248"/>
                    <a:pt x="703" y="234"/>
                    <a:pt x="627" y="201"/>
                  </a:cubicBezTo>
                  <a:cubicBezTo>
                    <a:pt x="627" y="201"/>
                    <a:pt x="1" y="426"/>
                    <a:pt x="452" y="527"/>
                  </a:cubicBezTo>
                  <a:cubicBezTo>
                    <a:pt x="548" y="544"/>
                    <a:pt x="662" y="554"/>
                    <a:pt x="781" y="554"/>
                  </a:cubicBezTo>
                  <a:cubicBezTo>
                    <a:pt x="1190" y="554"/>
                    <a:pt x="1646" y="428"/>
                    <a:pt x="1530" y="0"/>
                  </a:cubicBezTo>
                  <a:close/>
                </a:path>
              </a:pathLst>
            </a:custGeom>
            <a:solidFill>
              <a:srgbClr val="2A2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0"/>
            <p:cNvSpPr/>
            <p:nvPr/>
          </p:nvSpPr>
          <p:spPr>
            <a:xfrm>
              <a:off x="5115665" y="3749605"/>
              <a:ext cx="265346" cy="346217"/>
            </a:xfrm>
            <a:custGeom>
              <a:avLst/>
              <a:gdLst/>
              <a:ahLst/>
              <a:cxnLst/>
              <a:rect l="l" t="t" r="r" b="b"/>
              <a:pathLst>
                <a:path w="4587" h="5985" extrusionOk="0">
                  <a:moveTo>
                    <a:pt x="1145" y="0"/>
                  </a:moveTo>
                  <a:cubicBezTo>
                    <a:pt x="706" y="0"/>
                    <a:pt x="344" y="143"/>
                    <a:pt x="251" y="575"/>
                  </a:cubicBezTo>
                  <a:cubicBezTo>
                    <a:pt x="0" y="1753"/>
                    <a:pt x="2181" y="5964"/>
                    <a:pt x="2181" y="5964"/>
                  </a:cubicBezTo>
                  <a:cubicBezTo>
                    <a:pt x="2181" y="5964"/>
                    <a:pt x="2287" y="5985"/>
                    <a:pt x="2451" y="5985"/>
                  </a:cubicBezTo>
                  <a:cubicBezTo>
                    <a:pt x="2724" y="5985"/>
                    <a:pt x="3158" y="5926"/>
                    <a:pt x="3534" y="5613"/>
                  </a:cubicBezTo>
                  <a:cubicBezTo>
                    <a:pt x="3534" y="5613"/>
                    <a:pt x="2507" y="3457"/>
                    <a:pt x="2933" y="2906"/>
                  </a:cubicBezTo>
                  <a:cubicBezTo>
                    <a:pt x="3021" y="2791"/>
                    <a:pt x="3251" y="2754"/>
                    <a:pt x="3513" y="2754"/>
                  </a:cubicBezTo>
                  <a:cubicBezTo>
                    <a:pt x="3996" y="2754"/>
                    <a:pt x="4587" y="2881"/>
                    <a:pt x="4587" y="2881"/>
                  </a:cubicBezTo>
                  <a:lnTo>
                    <a:pt x="4211" y="1026"/>
                  </a:lnTo>
                  <a:lnTo>
                    <a:pt x="3158" y="550"/>
                  </a:lnTo>
                  <a:cubicBezTo>
                    <a:pt x="3158" y="550"/>
                    <a:pt x="2004" y="0"/>
                    <a:pt x="11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0"/>
            <p:cNvSpPr/>
            <p:nvPr/>
          </p:nvSpPr>
          <p:spPr>
            <a:xfrm>
              <a:off x="5395471" y="4160551"/>
              <a:ext cx="97126" cy="311104"/>
            </a:xfrm>
            <a:custGeom>
              <a:avLst/>
              <a:gdLst/>
              <a:ahLst/>
              <a:cxnLst/>
              <a:rect l="l" t="t" r="r" b="b"/>
              <a:pathLst>
                <a:path w="1679" h="5378" extrusionOk="0">
                  <a:moveTo>
                    <a:pt x="1010" y="1"/>
                  </a:moveTo>
                  <a:cubicBezTo>
                    <a:pt x="597" y="1"/>
                    <a:pt x="107" y="579"/>
                    <a:pt x="201" y="1391"/>
                  </a:cubicBezTo>
                  <a:cubicBezTo>
                    <a:pt x="351" y="2494"/>
                    <a:pt x="853" y="3972"/>
                    <a:pt x="828" y="4724"/>
                  </a:cubicBezTo>
                  <a:cubicBezTo>
                    <a:pt x="828" y="4850"/>
                    <a:pt x="803" y="4900"/>
                    <a:pt x="402" y="4975"/>
                  </a:cubicBezTo>
                  <a:cubicBezTo>
                    <a:pt x="1" y="5025"/>
                    <a:pt x="351" y="5301"/>
                    <a:pt x="1003" y="5376"/>
                  </a:cubicBezTo>
                  <a:cubicBezTo>
                    <a:pt x="1011" y="5377"/>
                    <a:pt x="1018" y="5377"/>
                    <a:pt x="1025" y="5377"/>
                  </a:cubicBezTo>
                  <a:cubicBezTo>
                    <a:pt x="1655" y="5377"/>
                    <a:pt x="1678" y="2225"/>
                    <a:pt x="1529" y="714"/>
                  </a:cubicBezTo>
                  <a:cubicBezTo>
                    <a:pt x="1482" y="213"/>
                    <a:pt x="1260" y="1"/>
                    <a:pt x="1010"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0"/>
            <p:cNvSpPr/>
            <p:nvPr/>
          </p:nvSpPr>
          <p:spPr>
            <a:xfrm>
              <a:off x="5380951" y="4448283"/>
              <a:ext cx="91399" cy="27767"/>
            </a:xfrm>
            <a:custGeom>
              <a:avLst/>
              <a:gdLst/>
              <a:ahLst/>
              <a:cxnLst/>
              <a:rect l="l" t="t" r="r" b="b"/>
              <a:pathLst>
                <a:path w="1580" h="480" extrusionOk="0">
                  <a:moveTo>
                    <a:pt x="653" y="1"/>
                  </a:moveTo>
                  <a:cubicBezTo>
                    <a:pt x="653" y="1"/>
                    <a:pt x="1" y="1"/>
                    <a:pt x="377" y="226"/>
                  </a:cubicBezTo>
                  <a:cubicBezTo>
                    <a:pt x="582" y="349"/>
                    <a:pt x="906" y="480"/>
                    <a:pt x="1166" y="480"/>
                  </a:cubicBezTo>
                  <a:cubicBezTo>
                    <a:pt x="1384" y="480"/>
                    <a:pt x="1557" y="389"/>
                    <a:pt x="1580" y="126"/>
                  </a:cubicBezTo>
                  <a:lnTo>
                    <a:pt x="1580" y="126"/>
                  </a:lnTo>
                  <a:cubicBezTo>
                    <a:pt x="1580" y="126"/>
                    <a:pt x="1405" y="177"/>
                    <a:pt x="1194" y="177"/>
                  </a:cubicBezTo>
                  <a:cubicBezTo>
                    <a:pt x="1012" y="177"/>
                    <a:pt x="803" y="140"/>
                    <a:pt x="653" y="1"/>
                  </a:cubicBezTo>
                  <a:close/>
                </a:path>
              </a:pathLst>
            </a:custGeom>
            <a:solidFill>
              <a:srgbClr val="2A2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0"/>
            <p:cNvSpPr/>
            <p:nvPr/>
          </p:nvSpPr>
          <p:spPr>
            <a:xfrm>
              <a:off x="5337508" y="3800221"/>
              <a:ext cx="165328" cy="587268"/>
            </a:xfrm>
            <a:custGeom>
              <a:avLst/>
              <a:gdLst/>
              <a:ahLst/>
              <a:cxnLst/>
              <a:rect l="l" t="t" r="r" b="b"/>
              <a:pathLst>
                <a:path w="2858" h="10152" extrusionOk="0">
                  <a:moveTo>
                    <a:pt x="0" y="1"/>
                  </a:moveTo>
                  <a:lnTo>
                    <a:pt x="1504" y="10126"/>
                  </a:lnTo>
                  <a:lnTo>
                    <a:pt x="2657" y="10151"/>
                  </a:lnTo>
                  <a:lnTo>
                    <a:pt x="2857" y="352"/>
                  </a:lnTo>
                  <a:lnTo>
                    <a:pt x="2857" y="352"/>
                  </a:lnTo>
                  <a:cubicBezTo>
                    <a:pt x="2627" y="366"/>
                    <a:pt x="2412" y="373"/>
                    <a:pt x="2211" y="373"/>
                  </a:cubicBezTo>
                  <a:cubicBezTo>
                    <a:pt x="685" y="373"/>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0"/>
            <p:cNvSpPr/>
            <p:nvPr/>
          </p:nvSpPr>
          <p:spPr>
            <a:xfrm>
              <a:off x="5275149" y="3772686"/>
              <a:ext cx="227688" cy="165328"/>
            </a:xfrm>
            <a:custGeom>
              <a:avLst/>
              <a:gdLst/>
              <a:ahLst/>
              <a:cxnLst/>
              <a:rect l="l" t="t" r="r" b="b"/>
              <a:pathLst>
                <a:path w="3936" h="2858" extrusionOk="0">
                  <a:moveTo>
                    <a:pt x="51" y="1"/>
                  </a:moveTo>
                  <a:lnTo>
                    <a:pt x="51" y="1"/>
                  </a:lnTo>
                  <a:cubicBezTo>
                    <a:pt x="0" y="276"/>
                    <a:pt x="0" y="1705"/>
                    <a:pt x="3910" y="2858"/>
                  </a:cubicBezTo>
                  <a:lnTo>
                    <a:pt x="3935" y="828"/>
                  </a:lnTo>
                  <a:lnTo>
                    <a:pt x="3935" y="828"/>
                  </a:lnTo>
                  <a:cubicBezTo>
                    <a:pt x="3702" y="842"/>
                    <a:pt x="3485" y="848"/>
                    <a:pt x="3283" y="848"/>
                  </a:cubicBezTo>
                  <a:cubicBezTo>
                    <a:pt x="2397" y="848"/>
                    <a:pt x="1801" y="729"/>
                    <a:pt x="1454" y="627"/>
                  </a:cubicBezTo>
                  <a:lnTo>
                    <a:pt x="401" y="151"/>
                  </a:lnTo>
                  <a:cubicBezTo>
                    <a:pt x="401" y="151"/>
                    <a:pt x="251" y="76"/>
                    <a:pt x="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0"/>
            <p:cNvSpPr/>
            <p:nvPr/>
          </p:nvSpPr>
          <p:spPr>
            <a:xfrm>
              <a:off x="5296900" y="3239681"/>
              <a:ext cx="132008" cy="408403"/>
            </a:xfrm>
            <a:custGeom>
              <a:avLst/>
              <a:gdLst/>
              <a:ahLst/>
              <a:cxnLst/>
              <a:rect l="l" t="t" r="r" b="b"/>
              <a:pathLst>
                <a:path w="2282" h="7060" extrusionOk="0">
                  <a:moveTo>
                    <a:pt x="1039" y="1"/>
                  </a:moveTo>
                  <a:cubicBezTo>
                    <a:pt x="854" y="1"/>
                    <a:pt x="726" y="85"/>
                    <a:pt x="652" y="393"/>
                  </a:cubicBezTo>
                  <a:cubicBezTo>
                    <a:pt x="552" y="844"/>
                    <a:pt x="50" y="5054"/>
                    <a:pt x="101" y="5781"/>
                  </a:cubicBezTo>
                  <a:cubicBezTo>
                    <a:pt x="176" y="6483"/>
                    <a:pt x="0" y="7034"/>
                    <a:pt x="702" y="7059"/>
                  </a:cubicBezTo>
                  <a:cubicBezTo>
                    <a:pt x="702" y="7059"/>
                    <a:pt x="1680" y="6784"/>
                    <a:pt x="1680" y="5555"/>
                  </a:cubicBezTo>
                  <a:cubicBezTo>
                    <a:pt x="1680" y="4302"/>
                    <a:pt x="978" y="1495"/>
                    <a:pt x="978" y="1044"/>
                  </a:cubicBezTo>
                  <a:cubicBezTo>
                    <a:pt x="1003" y="217"/>
                    <a:pt x="2281" y="142"/>
                    <a:pt x="1805" y="117"/>
                  </a:cubicBezTo>
                  <a:cubicBezTo>
                    <a:pt x="1486" y="91"/>
                    <a:pt x="1232" y="1"/>
                    <a:pt x="1039"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0"/>
            <p:cNvSpPr/>
            <p:nvPr/>
          </p:nvSpPr>
          <p:spPr>
            <a:xfrm>
              <a:off x="5270811" y="3527587"/>
              <a:ext cx="308848" cy="359754"/>
            </a:xfrm>
            <a:custGeom>
              <a:avLst/>
              <a:gdLst/>
              <a:ahLst/>
              <a:cxnLst/>
              <a:rect l="l" t="t" r="r" b="b"/>
              <a:pathLst>
                <a:path w="5339" h="6219" extrusionOk="0">
                  <a:moveTo>
                    <a:pt x="2243" y="0"/>
                  </a:moveTo>
                  <a:cubicBezTo>
                    <a:pt x="1683" y="0"/>
                    <a:pt x="1111" y="223"/>
                    <a:pt x="752" y="954"/>
                  </a:cubicBezTo>
                  <a:cubicBezTo>
                    <a:pt x="301" y="1882"/>
                    <a:pt x="0" y="3210"/>
                    <a:pt x="176" y="4263"/>
                  </a:cubicBezTo>
                  <a:cubicBezTo>
                    <a:pt x="322" y="5121"/>
                    <a:pt x="2463" y="6218"/>
                    <a:pt x="3508" y="6218"/>
                  </a:cubicBezTo>
                  <a:cubicBezTo>
                    <a:pt x="3898" y="6218"/>
                    <a:pt x="4135" y="6066"/>
                    <a:pt x="4060" y="5691"/>
                  </a:cubicBezTo>
                  <a:lnTo>
                    <a:pt x="4060" y="5616"/>
                  </a:lnTo>
                  <a:cubicBezTo>
                    <a:pt x="3985" y="4388"/>
                    <a:pt x="3885" y="3611"/>
                    <a:pt x="4486" y="2558"/>
                  </a:cubicBezTo>
                  <a:cubicBezTo>
                    <a:pt x="5339" y="1005"/>
                    <a:pt x="4136" y="528"/>
                    <a:pt x="3384" y="253"/>
                  </a:cubicBezTo>
                  <a:cubicBezTo>
                    <a:pt x="3073" y="124"/>
                    <a:pt x="2662" y="0"/>
                    <a:pt x="22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0"/>
            <p:cNvSpPr/>
            <p:nvPr/>
          </p:nvSpPr>
          <p:spPr>
            <a:xfrm>
              <a:off x="5385463" y="3492879"/>
              <a:ext cx="137677" cy="80061"/>
            </a:xfrm>
            <a:custGeom>
              <a:avLst/>
              <a:gdLst/>
              <a:ahLst/>
              <a:cxnLst/>
              <a:rect l="l" t="t" r="r" b="b"/>
              <a:pathLst>
                <a:path w="2380" h="1384" extrusionOk="0">
                  <a:moveTo>
                    <a:pt x="1276" y="1"/>
                  </a:moveTo>
                  <a:cubicBezTo>
                    <a:pt x="1001" y="527"/>
                    <a:pt x="625" y="502"/>
                    <a:pt x="224" y="752"/>
                  </a:cubicBezTo>
                  <a:cubicBezTo>
                    <a:pt x="0" y="902"/>
                    <a:pt x="955" y="1383"/>
                    <a:pt x="1448" y="1383"/>
                  </a:cubicBezTo>
                  <a:cubicBezTo>
                    <a:pt x="1619" y="1383"/>
                    <a:pt x="1734" y="1326"/>
                    <a:pt x="1728" y="1178"/>
                  </a:cubicBezTo>
                  <a:cubicBezTo>
                    <a:pt x="1702" y="627"/>
                    <a:pt x="2379" y="452"/>
                    <a:pt x="2379" y="452"/>
                  </a:cubicBezTo>
                  <a:lnTo>
                    <a:pt x="1276" y="1"/>
                  </a:ln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0"/>
            <p:cNvSpPr/>
            <p:nvPr/>
          </p:nvSpPr>
          <p:spPr>
            <a:xfrm>
              <a:off x="5415891" y="3431676"/>
              <a:ext cx="162320" cy="105572"/>
            </a:xfrm>
            <a:custGeom>
              <a:avLst/>
              <a:gdLst/>
              <a:ahLst/>
              <a:cxnLst/>
              <a:rect l="l" t="t" r="r" b="b"/>
              <a:pathLst>
                <a:path w="2806" h="1825" extrusionOk="0">
                  <a:moveTo>
                    <a:pt x="2068" y="0"/>
                  </a:moveTo>
                  <a:cubicBezTo>
                    <a:pt x="1474" y="0"/>
                    <a:pt x="47" y="660"/>
                    <a:pt x="24" y="1184"/>
                  </a:cubicBezTo>
                  <a:cubicBezTo>
                    <a:pt x="1" y="1411"/>
                    <a:pt x="514" y="1824"/>
                    <a:pt x="1264" y="1824"/>
                  </a:cubicBezTo>
                  <a:cubicBezTo>
                    <a:pt x="1341" y="1824"/>
                    <a:pt x="1421" y="1820"/>
                    <a:pt x="1502" y="1810"/>
                  </a:cubicBezTo>
                  <a:cubicBezTo>
                    <a:pt x="1853" y="1785"/>
                    <a:pt x="2455" y="1635"/>
                    <a:pt x="2705" y="1033"/>
                  </a:cubicBezTo>
                  <a:cubicBezTo>
                    <a:pt x="2806" y="758"/>
                    <a:pt x="2806" y="81"/>
                    <a:pt x="2154" y="6"/>
                  </a:cubicBezTo>
                  <a:cubicBezTo>
                    <a:pt x="2128" y="2"/>
                    <a:pt x="2099" y="0"/>
                    <a:pt x="2068" y="0"/>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0"/>
            <p:cNvSpPr/>
            <p:nvPr/>
          </p:nvSpPr>
          <p:spPr>
            <a:xfrm>
              <a:off x="5472002" y="3418371"/>
              <a:ext cx="127091" cy="128190"/>
            </a:xfrm>
            <a:custGeom>
              <a:avLst/>
              <a:gdLst/>
              <a:ahLst/>
              <a:cxnLst/>
              <a:rect l="l" t="t" r="r" b="b"/>
              <a:pathLst>
                <a:path w="2197" h="2216" extrusionOk="0">
                  <a:moveTo>
                    <a:pt x="1033" y="0"/>
                  </a:moveTo>
                  <a:cubicBezTo>
                    <a:pt x="952" y="0"/>
                    <a:pt x="868" y="11"/>
                    <a:pt x="783" y="35"/>
                  </a:cubicBezTo>
                  <a:cubicBezTo>
                    <a:pt x="557" y="86"/>
                    <a:pt x="532" y="136"/>
                    <a:pt x="858" y="687"/>
                  </a:cubicBezTo>
                  <a:cubicBezTo>
                    <a:pt x="1184" y="1238"/>
                    <a:pt x="1284" y="1314"/>
                    <a:pt x="1109" y="1339"/>
                  </a:cubicBezTo>
                  <a:cubicBezTo>
                    <a:pt x="658" y="1489"/>
                    <a:pt x="1008" y="1765"/>
                    <a:pt x="457" y="1915"/>
                  </a:cubicBezTo>
                  <a:cubicBezTo>
                    <a:pt x="1" y="2040"/>
                    <a:pt x="317" y="2216"/>
                    <a:pt x="710" y="2216"/>
                  </a:cubicBezTo>
                  <a:cubicBezTo>
                    <a:pt x="791" y="2216"/>
                    <a:pt x="876" y="2208"/>
                    <a:pt x="958" y="2191"/>
                  </a:cubicBezTo>
                  <a:cubicBezTo>
                    <a:pt x="1059" y="2166"/>
                    <a:pt x="1560" y="2116"/>
                    <a:pt x="1861" y="1464"/>
                  </a:cubicBezTo>
                  <a:cubicBezTo>
                    <a:pt x="2197" y="792"/>
                    <a:pt x="1712" y="0"/>
                    <a:pt x="1033" y="0"/>
                  </a:cubicBezTo>
                  <a:close/>
                </a:path>
              </a:pathLst>
            </a:custGeom>
            <a:solidFill>
              <a:srgbClr val="2A2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0"/>
            <p:cNvSpPr/>
            <p:nvPr/>
          </p:nvSpPr>
          <p:spPr>
            <a:xfrm>
              <a:off x="5483167" y="3418950"/>
              <a:ext cx="113902" cy="127669"/>
            </a:xfrm>
            <a:custGeom>
              <a:avLst/>
              <a:gdLst/>
              <a:ahLst/>
              <a:cxnLst/>
              <a:rect l="l" t="t" r="r" b="b"/>
              <a:pathLst>
                <a:path w="1969" h="2207" extrusionOk="0">
                  <a:moveTo>
                    <a:pt x="941" y="0"/>
                  </a:moveTo>
                  <a:cubicBezTo>
                    <a:pt x="815" y="50"/>
                    <a:pt x="765" y="151"/>
                    <a:pt x="916" y="401"/>
                  </a:cubicBezTo>
                  <a:cubicBezTo>
                    <a:pt x="1267" y="1028"/>
                    <a:pt x="1467" y="1178"/>
                    <a:pt x="1267" y="1429"/>
                  </a:cubicBezTo>
                  <a:cubicBezTo>
                    <a:pt x="1041" y="1680"/>
                    <a:pt x="815" y="1529"/>
                    <a:pt x="615" y="1855"/>
                  </a:cubicBezTo>
                  <a:cubicBezTo>
                    <a:pt x="526" y="1983"/>
                    <a:pt x="426" y="2014"/>
                    <a:pt x="334" y="2014"/>
                  </a:cubicBezTo>
                  <a:cubicBezTo>
                    <a:pt x="246" y="2014"/>
                    <a:pt x="165" y="1985"/>
                    <a:pt x="109" y="1985"/>
                  </a:cubicBezTo>
                  <a:cubicBezTo>
                    <a:pt x="75" y="1985"/>
                    <a:pt x="50" y="1996"/>
                    <a:pt x="39" y="2030"/>
                  </a:cubicBezTo>
                  <a:cubicBezTo>
                    <a:pt x="0" y="2126"/>
                    <a:pt x="238" y="2207"/>
                    <a:pt x="509" y="2207"/>
                  </a:cubicBezTo>
                  <a:cubicBezTo>
                    <a:pt x="594" y="2207"/>
                    <a:pt x="682" y="2199"/>
                    <a:pt x="765" y="2181"/>
                  </a:cubicBezTo>
                  <a:cubicBezTo>
                    <a:pt x="866" y="2156"/>
                    <a:pt x="1417" y="2081"/>
                    <a:pt x="1668" y="1454"/>
                  </a:cubicBezTo>
                  <a:cubicBezTo>
                    <a:pt x="1968" y="802"/>
                    <a:pt x="1567" y="76"/>
                    <a:pt x="941" y="0"/>
                  </a:cubicBezTo>
                  <a:close/>
                </a:path>
              </a:pathLst>
            </a:custGeom>
            <a:solidFill>
              <a:srgbClr val="2A2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0"/>
            <p:cNvSpPr/>
            <p:nvPr/>
          </p:nvSpPr>
          <p:spPr>
            <a:xfrm>
              <a:off x="5462168" y="3271092"/>
              <a:ext cx="279866" cy="403313"/>
            </a:xfrm>
            <a:custGeom>
              <a:avLst/>
              <a:gdLst/>
              <a:ahLst/>
              <a:cxnLst/>
              <a:rect l="l" t="t" r="r" b="b"/>
              <a:pathLst>
                <a:path w="4838" h="6972" extrusionOk="0">
                  <a:moveTo>
                    <a:pt x="4651" y="0"/>
                  </a:moveTo>
                  <a:cubicBezTo>
                    <a:pt x="4480" y="0"/>
                    <a:pt x="4128" y="739"/>
                    <a:pt x="3760" y="1128"/>
                  </a:cubicBezTo>
                  <a:cubicBezTo>
                    <a:pt x="3459" y="1479"/>
                    <a:pt x="1078" y="4812"/>
                    <a:pt x="777" y="5464"/>
                  </a:cubicBezTo>
                  <a:cubicBezTo>
                    <a:pt x="502" y="6140"/>
                    <a:pt x="0" y="6566"/>
                    <a:pt x="577" y="6917"/>
                  </a:cubicBezTo>
                  <a:cubicBezTo>
                    <a:pt x="577" y="6917"/>
                    <a:pt x="698" y="6972"/>
                    <a:pt x="881" y="6972"/>
                  </a:cubicBezTo>
                  <a:cubicBezTo>
                    <a:pt x="1162" y="6972"/>
                    <a:pt x="1591" y="6843"/>
                    <a:pt x="1955" y="6190"/>
                  </a:cubicBezTo>
                  <a:cubicBezTo>
                    <a:pt x="2557" y="5113"/>
                    <a:pt x="3760" y="2356"/>
                    <a:pt x="3910" y="1930"/>
                  </a:cubicBezTo>
                  <a:cubicBezTo>
                    <a:pt x="4136" y="1303"/>
                    <a:pt x="4838" y="601"/>
                    <a:pt x="4737" y="125"/>
                  </a:cubicBezTo>
                  <a:cubicBezTo>
                    <a:pt x="4719" y="38"/>
                    <a:pt x="4689" y="0"/>
                    <a:pt x="4651" y="0"/>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0"/>
            <p:cNvSpPr/>
            <p:nvPr/>
          </p:nvSpPr>
          <p:spPr>
            <a:xfrm>
              <a:off x="5472292" y="3903189"/>
              <a:ext cx="5900" cy="466887"/>
            </a:xfrm>
            <a:custGeom>
              <a:avLst/>
              <a:gdLst/>
              <a:ahLst/>
              <a:cxnLst/>
              <a:rect l="l" t="t" r="r" b="b"/>
              <a:pathLst>
                <a:path w="102" h="8071" extrusionOk="0">
                  <a:moveTo>
                    <a:pt x="26" y="0"/>
                  </a:moveTo>
                  <a:lnTo>
                    <a:pt x="1" y="50"/>
                  </a:lnTo>
                  <a:cubicBezTo>
                    <a:pt x="1" y="527"/>
                    <a:pt x="1" y="1705"/>
                    <a:pt x="1" y="3083"/>
                  </a:cubicBezTo>
                  <a:cubicBezTo>
                    <a:pt x="1" y="5088"/>
                    <a:pt x="26" y="7369"/>
                    <a:pt x="1" y="8020"/>
                  </a:cubicBezTo>
                  <a:lnTo>
                    <a:pt x="26" y="8071"/>
                  </a:lnTo>
                  <a:lnTo>
                    <a:pt x="51" y="8020"/>
                  </a:lnTo>
                  <a:cubicBezTo>
                    <a:pt x="101" y="7369"/>
                    <a:pt x="76" y="5088"/>
                    <a:pt x="76" y="3083"/>
                  </a:cubicBezTo>
                  <a:cubicBezTo>
                    <a:pt x="51" y="1705"/>
                    <a:pt x="51" y="527"/>
                    <a:pt x="51" y="50"/>
                  </a:cubicBezTo>
                  <a:lnTo>
                    <a:pt x="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58"/>
        <p:cNvGrpSpPr/>
        <p:nvPr/>
      </p:nvGrpSpPr>
      <p:grpSpPr>
        <a:xfrm>
          <a:off x="0" y="0"/>
          <a:ext cx="0" cy="0"/>
          <a:chOff x="0" y="0"/>
          <a:chExt cx="0" cy="0"/>
        </a:xfrm>
      </p:grpSpPr>
      <p:sp>
        <p:nvSpPr>
          <p:cNvPr id="1859" name="Google Shape;1859;p51"/>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Figure 3.1. Correlation Heatmap</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1860" name="Google Shape;1860;p51"/>
          <p:cNvSpPr txBox="1"/>
          <p:nvPr/>
        </p:nvSpPr>
        <p:spPr>
          <a:xfrm>
            <a:off x="5127175" y="2226125"/>
            <a:ext cx="3705000" cy="2095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sz="1200">
                <a:solidFill>
                  <a:srgbClr val="000000"/>
                </a:solidFill>
                <a:latin typeface="Times New Roman"/>
                <a:ea typeface="Times New Roman"/>
                <a:cs typeface="Times New Roman"/>
                <a:sym typeface="Times New Roman"/>
              </a:rPr>
              <a:t>A correlation heatmap was used to assess relationships between career level, starting salary, and maximum salary. The results show a moderate positive correlation between career level and both starting and maximum salaries. This reinforces the idea that higher career levels lead to higher pay in NYC government jobs.</a:t>
            </a:r>
            <a:endParaRPr sz="1800">
              <a:solidFill>
                <a:srgbClr val="595959"/>
              </a:solidFill>
            </a:endParaRPr>
          </a:p>
        </p:txBody>
      </p:sp>
      <p:pic>
        <p:nvPicPr>
          <p:cNvPr id="1861" name="Google Shape;1861;p51"/>
          <p:cNvPicPr preferRelativeResize="0"/>
          <p:nvPr/>
        </p:nvPicPr>
        <p:blipFill>
          <a:blip r:embed="rId3">
            <a:alphaModFix/>
          </a:blip>
          <a:stretch>
            <a:fillRect/>
          </a:stretch>
        </p:blipFill>
        <p:spPr>
          <a:xfrm>
            <a:off x="625575" y="1450354"/>
            <a:ext cx="3946425" cy="3333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65"/>
        <p:cNvGrpSpPr/>
        <p:nvPr/>
      </p:nvGrpSpPr>
      <p:grpSpPr>
        <a:xfrm>
          <a:off x="0" y="0"/>
          <a:ext cx="0" cy="0"/>
          <a:chOff x="0" y="0"/>
          <a:chExt cx="0" cy="0"/>
        </a:xfrm>
      </p:grpSpPr>
      <p:sp>
        <p:nvSpPr>
          <p:cNvPr id="1866" name="Google Shape;1866;p52"/>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Figure 3.2. Relationship between Salary, Number of Positions and Job Categories</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1867" name="Google Shape;1867;p52"/>
          <p:cNvSpPr txBox="1"/>
          <p:nvPr/>
        </p:nvSpPr>
        <p:spPr>
          <a:xfrm>
            <a:off x="311700" y="3991725"/>
            <a:ext cx="8520600" cy="10125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1200"/>
              </a:spcBef>
              <a:spcAft>
                <a:spcPts val="1200"/>
              </a:spcAft>
              <a:buNone/>
            </a:pPr>
            <a:r>
              <a:rPr lang="en" sz="1200" dirty="0">
                <a:solidFill>
                  <a:srgbClr val="000000"/>
                </a:solidFill>
                <a:latin typeface="Times New Roman"/>
                <a:ea typeface="Times New Roman"/>
                <a:cs typeface="Times New Roman"/>
                <a:sym typeface="Times New Roman"/>
              </a:rPr>
              <a:t>This analysis shows a trade-off between high salaries and job availability in NYC government jobs. Fields like </a:t>
            </a:r>
            <a:r>
              <a:rPr lang="en" sz="1200" b="1" dirty="0">
                <a:solidFill>
                  <a:srgbClr val="000000"/>
                </a:solidFill>
                <a:latin typeface="Times New Roman"/>
                <a:ea typeface="Times New Roman"/>
                <a:cs typeface="Times New Roman"/>
                <a:sym typeface="Times New Roman"/>
              </a:rPr>
              <a:t>Public Safety</a:t>
            </a:r>
            <a:r>
              <a:rPr lang="en" sz="1200" dirty="0">
                <a:solidFill>
                  <a:srgbClr val="000000"/>
                </a:solidFill>
                <a:latin typeface="Times New Roman"/>
                <a:ea typeface="Times New Roman"/>
                <a:cs typeface="Times New Roman"/>
                <a:sym typeface="Times New Roman"/>
              </a:rPr>
              <a:t> have numerous openings but generally offer moderate pay, whereas fields such as </a:t>
            </a:r>
            <a:r>
              <a:rPr lang="en" sz="1200" b="1" dirty="0">
                <a:solidFill>
                  <a:srgbClr val="000000"/>
                </a:solidFill>
                <a:latin typeface="Times New Roman"/>
                <a:ea typeface="Times New Roman"/>
                <a:cs typeface="Times New Roman"/>
                <a:sym typeface="Times New Roman"/>
              </a:rPr>
              <a:t>Legal Affairs</a:t>
            </a:r>
            <a:r>
              <a:rPr lang="en" sz="1200" dirty="0">
                <a:solidFill>
                  <a:srgbClr val="000000"/>
                </a:solidFill>
                <a:latin typeface="Times New Roman"/>
                <a:ea typeface="Times New Roman"/>
                <a:cs typeface="Times New Roman"/>
                <a:sym typeface="Times New Roman"/>
              </a:rPr>
              <a:t> provide higher salaries but fewer opportunities. Job seekers may need to balance their preferences between higher compensation and greater job availability depending on their career goals in the public sector.</a:t>
            </a:r>
            <a:endParaRPr sz="1200" dirty="0">
              <a:solidFill>
                <a:srgbClr val="000000"/>
              </a:solidFill>
              <a:latin typeface="Times New Roman"/>
              <a:ea typeface="Times New Roman"/>
              <a:cs typeface="Times New Roman"/>
              <a:sym typeface="Times New Roman"/>
            </a:endParaRPr>
          </a:p>
        </p:txBody>
      </p:sp>
      <p:pic>
        <p:nvPicPr>
          <p:cNvPr id="1868" name="Google Shape;1868;p52"/>
          <p:cNvPicPr preferRelativeResize="0"/>
          <p:nvPr/>
        </p:nvPicPr>
        <p:blipFill>
          <a:blip r:embed="rId3">
            <a:alphaModFix/>
          </a:blip>
          <a:stretch>
            <a:fillRect/>
          </a:stretch>
        </p:blipFill>
        <p:spPr>
          <a:xfrm>
            <a:off x="1982525" y="1328775"/>
            <a:ext cx="4870901" cy="2653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72"/>
        <p:cNvGrpSpPr/>
        <p:nvPr/>
      </p:nvGrpSpPr>
      <p:grpSpPr>
        <a:xfrm>
          <a:off x="0" y="0"/>
          <a:ext cx="0" cy="0"/>
          <a:chOff x="0" y="0"/>
          <a:chExt cx="0" cy="0"/>
        </a:xfrm>
      </p:grpSpPr>
      <p:sp>
        <p:nvSpPr>
          <p:cNvPr id="1873" name="Google Shape;1873;p53"/>
          <p:cNvSpPr txBox="1">
            <a:spLocks noGrp="1"/>
          </p:cNvSpPr>
          <p:nvPr>
            <p:ph type="title"/>
          </p:nvPr>
        </p:nvSpPr>
        <p:spPr>
          <a:xfrm>
            <a:off x="906075" y="967675"/>
            <a:ext cx="4032300" cy="127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900"/>
              <a:t>Data Visualization and Results</a:t>
            </a:r>
            <a:endParaRPr sz="3900"/>
          </a:p>
        </p:txBody>
      </p:sp>
      <p:sp>
        <p:nvSpPr>
          <p:cNvPr id="1874" name="Google Shape;1874;p53"/>
          <p:cNvSpPr txBox="1">
            <a:spLocks noGrp="1"/>
          </p:cNvSpPr>
          <p:nvPr>
            <p:ph type="title" idx="2"/>
          </p:nvPr>
        </p:nvSpPr>
        <p:spPr>
          <a:xfrm>
            <a:off x="2181075" y="2788313"/>
            <a:ext cx="1482300" cy="7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875" name="Google Shape;1875;p53"/>
          <p:cNvSpPr txBox="1">
            <a:spLocks noGrp="1"/>
          </p:cNvSpPr>
          <p:nvPr>
            <p:ph type="subTitle" idx="1"/>
          </p:nvPr>
        </p:nvSpPr>
        <p:spPr>
          <a:xfrm>
            <a:off x="906075" y="3558725"/>
            <a:ext cx="4032300" cy="3750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800">
                <a:solidFill>
                  <a:srgbClr val="000000"/>
                </a:solidFill>
                <a:latin typeface="Arial"/>
                <a:ea typeface="Arial"/>
                <a:cs typeface="Arial"/>
                <a:sym typeface="Arial"/>
              </a:rPr>
              <a:t>Time Series Analysis</a:t>
            </a:r>
            <a:endParaRPr sz="2800">
              <a:solidFill>
                <a:srgbClr val="000000"/>
              </a:solidFill>
              <a:latin typeface="Arial"/>
              <a:ea typeface="Arial"/>
              <a:cs typeface="Arial"/>
              <a:sym typeface="Arial"/>
            </a:endParaRPr>
          </a:p>
        </p:txBody>
      </p:sp>
      <p:grpSp>
        <p:nvGrpSpPr>
          <p:cNvPr id="1876" name="Google Shape;1876;p53"/>
          <p:cNvGrpSpPr/>
          <p:nvPr/>
        </p:nvGrpSpPr>
        <p:grpSpPr>
          <a:xfrm>
            <a:off x="5142838" y="1607795"/>
            <a:ext cx="3347525" cy="2076091"/>
            <a:chOff x="6226200" y="2921238"/>
            <a:chExt cx="2495174" cy="1547474"/>
          </a:xfrm>
        </p:grpSpPr>
        <p:sp>
          <p:nvSpPr>
            <p:cNvPr id="1877" name="Google Shape;1877;p53"/>
            <p:cNvSpPr/>
            <p:nvPr/>
          </p:nvSpPr>
          <p:spPr>
            <a:xfrm>
              <a:off x="6503758" y="3201663"/>
              <a:ext cx="1974561" cy="1215251"/>
            </a:xfrm>
            <a:custGeom>
              <a:avLst/>
              <a:gdLst/>
              <a:ahLst/>
              <a:cxnLst/>
              <a:rect l="l" t="t" r="r" b="b"/>
              <a:pathLst>
                <a:path w="34412" h="21179" extrusionOk="0">
                  <a:moveTo>
                    <a:pt x="1379" y="0"/>
                  </a:moveTo>
                  <a:cubicBezTo>
                    <a:pt x="627" y="0"/>
                    <a:pt x="1" y="577"/>
                    <a:pt x="1" y="1304"/>
                  </a:cubicBezTo>
                  <a:lnTo>
                    <a:pt x="1" y="19875"/>
                  </a:lnTo>
                  <a:cubicBezTo>
                    <a:pt x="1" y="20602"/>
                    <a:pt x="627" y="21178"/>
                    <a:pt x="1379" y="21178"/>
                  </a:cubicBezTo>
                  <a:lnTo>
                    <a:pt x="33033" y="21178"/>
                  </a:lnTo>
                  <a:cubicBezTo>
                    <a:pt x="33785" y="21178"/>
                    <a:pt x="34412" y="20602"/>
                    <a:pt x="34412" y="19875"/>
                  </a:cubicBezTo>
                  <a:lnTo>
                    <a:pt x="34412" y="1304"/>
                  </a:lnTo>
                  <a:cubicBezTo>
                    <a:pt x="34412" y="577"/>
                    <a:pt x="33785" y="0"/>
                    <a:pt x="330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53"/>
            <p:cNvSpPr/>
            <p:nvPr/>
          </p:nvSpPr>
          <p:spPr>
            <a:xfrm>
              <a:off x="6598668" y="3333986"/>
              <a:ext cx="1779010" cy="1021077"/>
            </a:xfrm>
            <a:custGeom>
              <a:avLst/>
              <a:gdLst/>
              <a:ahLst/>
              <a:cxnLst/>
              <a:rect l="l" t="t" r="r" b="b"/>
              <a:pathLst>
                <a:path w="31004" h="17795" extrusionOk="0">
                  <a:moveTo>
                    <a:pt x="1" y="0"/>
                  </a:moveTo>
                  <a:lnTo>
                    <a:pt x="1" y="17795"/>
                  </a:lnTo>
                  <a:lnTo>
                    <a:pt x="31004" y="17795"/>
                  </a:lnTo>
                  <a:lnTo>
                    <a:pt x="310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53"/>
            <p:cNvSpPr/>
            <p:nvPr/>
          </p:nvSpPr>
          <p:spPr>
            <a:xfrm>
              <a:off x="6370000" y="4349303"/>
              <a:ext cx="2273740" cy="119408"/>
            </a:xfrm>
            <a:custGeom>
              <a:avLst/>
              <a:gdLst/>
              <a:ahLst/>
              <a:cxnLst/>
              <a:rect l="l" t="t" r="r" b="b"/>
              <a:pathLst>
                <a:path w="39626" h="2081" extrusionOk="0">
                  <a:moveTo>
                    <a:pt x="1" y="0"/>
                  </a:moveTo>
                  <a:lnTo>
                    <a:pt x="1" y="2081"/>
                  </a:lnTo>
                  <a:lnTo>
                    <a:pt x="39625" y="2081"/>
                  </a:lnTo>
                  <a:lnTo>
                    <a:pt x="396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3"/>
            <p:cNvSpPr/>
            <p:nvPr/>
          </p:nvSpPr>
          <p:spPr>
            <a:xfrm>
              <a:off x="6313937" y="3624454"/>
              <a:ext cx="99267" cy="97833"/>
            </a:xfrm>
            <a:custGeom>
              <a:avLst/>
              <a:gdLst/>
              <a:ahLst/>
              <a:cxnLst/>
              <a:rect l="l" t="t" r="r" b="b"/>
              <a:pathLst>
                <a:path w="1730" h="1705" extrusionOk="0">
                  <a:moveTo>
                    <a:pt x="301" y="1"/>
                  </a:moveTo>
                  <a:lnTo>
                    <a:pt x="0" y="301"/>
                  </a:lnTo>
                  <a:lnTo>
                    <a:pt x="1429" y="1705"/>
                  </a:lnTo>
                  <a:lnTo>
                    <a:pt x="1730" y="1404"/>
                  </a:lnTo>
                  <a:lnTo>
                    <a:pt x="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53"/>
            <p:cNvSpPr/>
            <p:nvPr/>
          </p:nvSpPr>
          <p:spPr>
            <a:xfrm>
              <a:off x="6315372" y="3624454"/>
              <a:ext cx="96398" cy="97833"/>
            </a:xfrm>
            <a:custGeom>
              <a:avLst/>
              <a:gdLst/>
              <a:ahLst/>
              <a:cxnLst/>
              <a:rect l="l" t="t" r="r" b="b"/>
              <a:pathLst>
                <a:path w="1680" h="1705" extrusionOk="0">
                  <a:moveTo>
                    <a:pt x="1404" y="1"/>
                  </a:moveTo>
                  <a:lnTo>
                    <a:pt x="0" y="1404"/>
                  </a:lnTo>
                  <a:lnTo>
                    <a:pt x="276" y="1705"/>
                  </a:lnTo>
                  <a:lnTo>
                    <a:pt x="1680" y="301"/>
                  </a:lnTo>
                  <a:lnTo>
                    <a:pt x="1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53"/>
            <p:cNvSpPr/>
            <p:nvPr/>
          </p:nvSpPr>
          <p:spPr>
            <a:xfrm>
              <a:off x="6335513" y="3460514"/>
              <a:ext cx="417095" cy="61913"/>
            </a:xfrm>
            <a:custGeom>
              <a:avLst/>
              <a:gdLst/>
              <a:ahLst/>
              <a:cxnLst/>
              <a:rect l="l" t="t" r="r" b="b"/>
              <a:pathLst>
                <a:path w="7269" h="1079" extrusionOk="0">
                  <a:moveTo>
                    <a:pt x="7093" y="1"/>
                  </a:moveTo>
                  <a:lnTo>
                    <a:pt x="6542" y="652"/>
                  </a:lnTo>
                  <a:cubicBezTo>
                    <a:pt x="6442" y="752"/>
                    <a:pt x="6316" y="803"/>
                    <a:pt x="6166" y="803"/>
                  </a:cubicBezTo>
                  <a:cubicBezTo>
                    <a:pt x="6041" y="803"/>
                    <a:pt x="5890" y="752"/>
                    <a:pt x="5815" y="627"/>
                  </a:cubicBezTo>
                  <a:lnTo>
                    <a:pt x="5564" y="351"/>
                  </a:lnTo>
                  <a:cubicBezTo>
                    <a:pt x="5439" y="201"/>
                    <a:pt x="5264" y="101"/>
                    <a:pt x="5063" y="101"/>
                  </a:cubicBezTo>
                  <a:cubicBezTo>
                    <a:pt x="5037" y="98"/>
                    <a:pt x="5012" y="96"/>
                    <a:pt x="4987" y="96"/>
                  </a:cubicBezTo>
                  <a:cubicBezTo>
                    <a:pt x="4818" y="96"/>
                    <a:pt x="4668" y="167"/>
                    <a:pt x="4537" y="276"/>
                  </a:cubicBezTo>
                  <a:lnTo>
                    <a:pt x="4086" y="727"/>
                  </a:lnTo>
                  <a:cubicBezTo>
                    <a:pt x="4003" y="810"/>
                    <a:pt x="3902" y="859"/>
                    <a:pt x="3799" y="859"/>
                  </a:cubicBezTo>
                  <a:cubicBezTo>
                    <a:pt x="3778" y="859"/>
                    <a:pt x="3756" y="857"/>
                    <a:pt x="3735" y="853"/>
                  </a:cubicBezTo>
                  <a:cubicBezTo>
                    <a:pt x="3584" y="853"/>
                    <a:pt x="3484" y="803"/>
                    <a:pt x="3384" y="702"/>
                  </a:cubicBezTo>
                  <a:lnTo>
                    <a:pt x="2983" y="276"/>
                  </a:lnTo>
                  <a:cubicBezTo>
                    <a:pt x="2858" y="126"/>
                    <a:pt x="2682" y="51"/>
                    <a:pt x="2482" y="51"/>
                  </a:cubicBezTo>
                  <a:cubicBezTo>
                    <a:pt x="2306" y="51"/>
                    <a:pt x="2131" y="101"/>
                    <a:pt x="1980" y="226"/>
                  </a:cubicBezTo>
                  <a:lnTo>
                    <a:pt x="1454" y="727"/>
                  </a:lnTo>
                  <a:cubicBezTo>
                    <a:pt x="1369" y="812"/>
                    <a:pt x="1249" y="856"/>
                    <a:pt x="1128" y="856"/>
                  </a:cubicBezTo>
                  <a:cubicBezTo>
                    <a:pt x="999" y="856"/>
                    <a:pt x="868" y="806"/>
                    <a:pt x="777" y="702"/>
                  </a:cubicBezTo>
                  <a:lnTo>
                    <a:pt x="176" y="51"/>
                  </a:lnTo>
                  <a:lnTo>
                    <a:pt x="0" y="201"/>
                  </a:lnTo>
                  <a:lnTo>
                    <a:pt x="627" y="853"/>
                  </a:lnTo>
                  <a:cubicBezTo>
                    <a:pt x="758" y="997"/>
                    <a:pt x="944" y="1072"/>
                    <a:pt x="1131" y="1072"/>
                  </a:cubicBezTo>
                  <a:cubicBezTo>
                    <a:pt x="1301" y="1072"/>
                    <a:pt x="1473" y="1009"/>
                    <a:pt x="1604" y="878"/>
                  </a:cubicBezTo>
                  <a:lnTo>
                    <a:pt x="2131" y="402"/>
                  </a:lnTo>
                  <a:cubicBezTo>
                    <a:pt x="2231" y="301"/>
                    <a:pt x="2356" y="251"/>
                    <a:pt x="2482" y="251"/>
                  </a:cubicBezTo>
                  <a:cubicBezTo>
                    <a:pt x="2607" y="276"/>
                    <a:pt x="2732" y="326"/>
                    <a:pt x="2832" y="427"/>
                  </a:cubicBezTo>
                  <a:lnTo>
                    <a:pt x="3233" y="853"/>
                  </a:lnTo>
                  <a:cubicBezTo>
                    <a:pt x="3359" y="978"/>
                    <a:pt x="3534" y="1078"/>
                    <a:pt x="3710" y="1078"/>
                  </a:cubicBezTo>
                  <a:cubicBezTo>
                    <a:pt x="3910" y="1078"/>
                    <a:pt x="4086" y="1003"/>
                    <a:pt x="4236" y="878"/>
                  </a:cubicBezTo>
                  <a:lnTo>
                    <a:pt x="4687" y="427"/>
                  </a:lnTo>
                  <a:cubicBezTo>
                    <a:pt x="4787" y="351"/>
                    <a:pt x="4913" y="301"/>
                    <a:pt x="5038" y="301"/>
                  </a:cubicBezTo>
                  <a:cubicBezTo>
                    <a:pt x="5188" y="301"/>
                    <a:pt x="5314" y="377"/>
                    <a:pt x="5389" y="477"/>
                  </a:cubicBezTo>
                  <a:lnTo>
                    <a:pt x="5639" y="778"/>
                  </a:lnTo>
                  <a:cubicBezTo>
                    <a:pt x="5765" y="928"/>
                    <a:pt x="5965" y="1028"/>
                    <a:pt x="6166" y="1028"/>
                  </a:cubicBezTo>
                  <a:cubicBezTo>
                    <a:pt x="6366" y="1028"/>
                    <a:pt x="6567" y="928"/>
                    <a:pt x="6717" y="778"/>
                  </a:cubicBezTo>
                  <a:lnTo>
                    <a:pt x="7269" y="151"/>
                  </a:lnTo>
                  <a:lnTo>
                    <a:pt x="70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53"/>
            <p:cNvSpPr/>
            <p:nvPr/>
          </p:nvSpPr>
          <p:spPr>
            <a:xfrm>
              <a:off x="6598668" y="3893977"/>
              <a:ext cx="2034982" cy="461106"/>
            </a:xfrm>
            <a:custGeom>
              <a:avLst/>
              <a:gdLst/>
              <a:ahLst/>
              <a:cxnLst/>
              <a:rect l="l" t="t" r="r" b="b"/>
              <a:pathLst>
                <a:path w="35465" h="8036" extrusionOk="0">
                  <a:moveTo>
                    <a:pt x="4787" y="0"/>
                  </a:moveTo>
                  <a:cubicBezTo>
                    <a:pt x="382" y="0"/>
                    <a:pt x="1" y="7334"/>
                    <a:pt x="1" y="7334"/>
                  </a:cubicBezTo>
                  <a:lnTo>
                    <a:pt x="12983" y="6056"/>
                  </a:lnTo>
                  <a:lnTo>
                    <a:pt x="34588" y="8036"/>
                  </a:lnTo>
                  <a:lnTo>
                    <a:pt x="34938" y="7785"/>
                  </a:lnTo>
                  <a:cubicBezTo>
                    <a:pt x="35465" y="3725"/>
                    <a:pt x="32683" y="3600"/>
                    <a:pt x="30577" y="3524"/>
                  </a:cubicBezTo>
                  <a:cubicBezTo>
                    <a:pt x="28497" y="3474"/>
                    <a:pt x="28447" y="141"/>
                    <a:pt x="25465" y="16"/>
                  </a:cubicBezTo>
                  <a:cubicBezTo>
                    <a:pt x="25341" y="10"/>
                    <a:pt x="25222" y="8"/>
                    <a:pt x="25107" y="8"/>
                  </a:cubicBezTo>
                  <a:cubicBezTo>
                    <a:pt x="22433" y="8"/>
                    <a:pt x="22121" y="1359"/>
                    <a:pt x="20126" y="1720"/>
                  </a:cubicBezTo>
                  <a:cubicBezTo>
                    <a:pt x="19772" y="1788"/>
                    <a:pt x="19454" y="1817"/>
                    <a:pt x="19162" y="1817"/>
                  </a:cubicBezTo>
                  <a:cubicBezTo>
                    <a:pt x="17738" y="1817"/>
                    <a:pt x="16907" y="1130"/>
                    <a:pt x="15264" y="943"/>
                  </a:cubicBezTo>
                  <a:cubicBezTo>
                    <a:pt x="14961" y="910"/>
                    <a:pt x="14660" y="895"/>
                    <a:pt x="14362" y="895"/>
                  </a:cubicBezTo>
                  <a:cubicBezTo>
                    <a:pt x="12193" y="895"/>
                    <a:pt x="10160" y="1670"/>
                    <a:pt x="8397" y="1670"/>
                  </a:cubicBezTo>
                  <a:cubicBezTo>
                    <a:pt x="8383" y="1670"/>
                    <a:pt x="8370" y="1670"/>
                    <a:pt x="8356" y="1670"/>
                  </a:cubicBezTo>
                  <a:cubicBezTo>
                    <a:pt x="6780" y="1670"/>
                    <a:pt x="7500" y="214"/>
                    <a:pt x="5139" y="16"/>
                  </a:cubicBezTo>
                  <a:cubicBezTo>
                    <a:pt x="5019" y="5"/>
                    <a:pt x="4902" y="0"/>
                    <a:pt x="4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53"/>
            <p:cNvSpPr/>
            <p:nvPr/>
          </p:nvSpPr>
          <p:spPr>
            <a:xfrm>
              <a:off x="6503758" y="3808535"/>
              <a:ext cx="2105444" cy="540807"/>
            </a:xfrm>
            <a:custGeom>
              <a:avLst/>
              <a:gdLst/>
              <a:ahLst/>
              <a:cxnLst/>
              <a:rect l="l" t="t" r="r" b="b"/>
              <a:pathLst>
                <a:path w="36693" h="9425" extrusionOk="0">
                  <a:moveTo>
                    <a:pt x="10703" y="1"/>
                  </a:moveTo>
                  <a:cubicBezTo>
                    <a:pt x="7219" y="1"/>
                    <a:pt x="7745" y="4412"/>
                    <a:pt x="4788" y="4838"/>
                  </a:cubicBezTo>
                  <a:cubicBezTo>
                    <a:pt x="327" y="5515"/>
                    <a:pt x="1" y="9299"/>
                    <a:pt x="1" y="9299"/>
                  </a:cubicBezTo>
                  <a:lnTo>
                    <a:pt x="36693" y="9424"/>
                  </a:lnTo>
                  <a:cubicBezTo>
                    <a:pt x="35790" y="6918"/>
                    <a:pt x="31229" y="7720"/>
                    <a:pt x="28873" y="6367"/>
                  </a:cubicBezTo>
                  <a:cubicBezTo>
                    <a:pt x="26555" y="5010"/>
                    <a:pt x="26348" y="1276"/>
                    <a:pt x="23787" y="1276"/>
                  </a:cubicBezTo>
                  <a:cubicBezTo>
                    <a:pt x="23745" y="1276"/>
                    <a:pt x="23703" y="1277"/>
                    <a:pt x="23660" y="1279"/>
                  </a:cubicBezTo>
                  <a:cubicBezTo>
                    <a:pt x="21229" y="1404"/>
                    <a:pt x="21003" y="3835"/>
                    <a:pt x="17094" y="3886"/>
                  </a:cubicBezTo>
                  <a:cubicBezTo>
                    <a:pt x="17081" y="3886"/>
                    <a:pt x="17069" y="3886"/>
                    <a:pt x="17056" y="3886"/>
                  </a:cubicBezTo>
                  <a:cubicBezTo>
                    <a:pt x="13186" y="3886"/>
                    <a:pt x="13576" y="1"/>
                    <a:pt x="107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53"/>
            <p:cNvSpPr/>
            <p:nvPr/>
          </p:nvSpPr>
          <p:spPr>
            <a:xfrm>
              <a:off x="6446261" y="4008282"/>
              <a:ext cx="2089607" cy="341067"/>
            </a:xfrm>
            <a:custGeom>
              <a:avLst/>
              <a:gdLst/>
              <a:ahLst/>
              <a:cxnLst/>
              <a:rect l="l" t="t" r="r" b="b"/>
              <a:pathLst>
                <a:path w="36417" h="5944" extrusionOk="0">
                  <a:moveTo>
                    <a:pt x="17220" y="1"/>
                  </a:moveTo>
                  <a:cubicBezTo>
                    <a:pt x="15588" y="1"/>
                    <a:pt x="14061" y="547"/>
                    <a:pt x="12983" y="1156"/>
                  </a:cubicBezTo>
                  <a:cubicBezTo>
                    <a:pt x="11636" y="1934"/>
                    <a:pt x="10347" y="3257"/>
                    <a:pt x="8463" y="3257"/>
                  </a:cubicBezTo>
                  <a:cubicBezTo>
                    <a:pt x="7858" y="3257"/>
                    <a:pt x="7191" y="3121"/>
                    <a:pt x="6441" y="2785"/>
                  </a:cubicBezTo>
                  <a:cubicBezTo>
                    <a:pt x="6039" y="2609"/>
                    <a:pt x="5632" y="2532"/>
                    <a:pt x="5229" y="2532"/>
                  </a:cubicBezTo>
                  <a:cubicBezTo>
                    <a:pt x="2540" y="2532"/>
                    <a:pt x="0" y="5943"/>
                    <a:pt x="0" y="5943"/>
                  </a:cubicBezTo>
                  <a:lnTo>
                    <a:pt x="36416" y="5943"/>
                  </a:lnTo>
                  <a:cubicBezTo>
                    <a:pt x="35228" y="3080"/>
                    <a:pt x="33122" y="2284"/>
                    <a:pt x="31127" y="2284"/>
                  </a:cubicBezTo>
                  <a:cubicBezTo>
                    <a:pt x="29420" y="2284"/>
                    <a:pt x="27794" y="2867"/>
                    <a:pt x="26893" y="3237"/>
                  </a:cubicBezTo>
                  <a:cubicBezTo>
                    <a:pt x="26405" y="3437"/>
                    <a:pt x="25969" y="3532"/>
                    <a:pt x="25545" y="3532"/>
                  </a:cubicBezTo>
                  <a:cubicBezTo>
                    <a:pt x="24270" y="3532"/>
                    <a:pt x="23110" y="2667"/>
                    <a:pt x="21003" y="1181"/>
                  </a:cubicBezTo>
                  <a:cubicBezTo>
                    <a:pt x="19784" y="322"/>
                    <a:pt x="18471" y="1"/>
                    <a:pt x="172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53"/>
            <p:cNvSpPr/>
            <p:nvPr/>
          </p:nvSpPr>
          <p:spPr>
            <a:xfrm>
              <a:off x="6349859" y="3585549"/>
              <a:ext cx="2371515" cy="635770"/>
            </a:xfrm>
            <a:custGeom>
              <a:avLst/>
              <a:gdLst/>
              <a:ahLst/>
              <a:cxnLst/>
              <a:rect l="l" t="t" r="r" b="b"/>
              <a:pathLst>
                <a:path w="41330" h="11080" extrusionOk="0">
                  <a:moveTo>
                    <a:pt x="14512" y="1"/>
                  </a:moveTo>
                  <a:cubicBezTo>
                    <a:pt x="14487" y="1"/>
                    <a:pt x="14462" y="1"/>
                    <a:pt x="14437" y="2"/>
                  </a:cubicBezTo>
                  <a:cubicBezTo>
                    <a:pt x="13635" y="27"/>
                    <a:pt x="12783" y="553"/>
                    <a:pt x="11931" y="1531"/>
                  </a:cubicBezTo>
                  <a:cubicBezTo>
                    <a:pt x="10678" y="2959"/>
                    <a:pt x="8898" y="3686"/>
                    <a:pt x="6668" y="3686"/>
                  </a:cubicBezTo>
                  <a:cubicBezTo>
                    <a:pt x="4613" y="3686"/>
                    <a:pt x="2983" y="4288"/>
                    <a:pt x="1856" y="5491"/>
                  </a:cubicBezTo>
                  <a:cubicBezTo>
                    <a:pt x="1" y="7446"/>
                    <a:pt x="126" y="10228"/>
                    <a:pt x="126" y="10353"/>
                  </a:cubicBezTo>
                  <a:lnTo>
                    <a:pt x="552" y="10328"/>
                  </a:lnTo>
                  <a:cubicBezTo>
                    <a:pt x="552" y="10303"/>
                    <a:pt x="427" y="7596"/>
                    <a:pt x="2156" y="5766"/>
                  </a:cubicBezTo>
                  <a:cubicBezTo>
                    <a:pt x="3209" y="4664"/>
                    <a:pt x="4713" y="4112"/>
                    <a:pt x="6668" y="4112"/>
                  </a:cubicBezTo>
                  <a:cubicBezTo>
                    <a:pt x="9024" y="4112"/>
                    <a:pt x="10903" y="3335"/>
                    <a:pt x="12232" y="1807"/>
                  </a:cubicBezTo>
                  <a:cubicBezTo>
                    <a:pt x="13009" y="904"/>
                    <a:pt x="13760" y="453"/>
                    <a:pt x="14462" y="428"/>
                  </a:cubicBezTo>
                  <a:cubicBezTo>
                    <a:pt x="14486" y="427"/>
                    <a:pt x="14510" y="426"/>
                    <a:pt x="14534" y="426"/>
                  </a:cubicBezTo>
                  <a:cubicBezTo>
                    <a:pt x="15034" y="426"/>
                    <a:pt x="15512" y="675"/>
                    <a:pt x="15966" y="1130"/>
                  </a:cubicBezTo>
                  <a:cubicBezTo>
                    <a:pt x="16442" y="1581"/>
                    <a:pt x="16718" y="2082"/>
                    <a:pt x="16994" y="2508"/>
                  </a:cubicBezTo>
                  <a:cubicBezTo>
                    <a:pt x="17420" y="3235"/>
                    <a:pt x="17846" y="3937"/>
                    <a:pt x="18823" y="4112"/>
                  </a:cubicBezTo>
                  <a:cubicBezTo>
                    <a:pt x="18879" y="4121"/>
                    <a:pt x="18935" y="4125"/>
                    <a:pt x="18990" y="4125"/>
                  </a:cubicBezTo>
                  <a:cubicBezTo>
                    <a:pt x="19746" y="4125"/>
                    <a:pt x="20401" y="3353"/>
                    <a:pt x="21079" y="2558"/>
                  </a:cubicBezTo>
                  <a:cubicBezTo>
                    <a:pt x="21756" y="1731"/>
                    <a:pt x="22457" y="904"/>
                    <a:pt x="23209" y="904"/>
                  </a:cubicBezTo>
                  <a:lnTo>
                    <a:pt x="23259" y="904"/>
                  </a:lnTo>
                  <a:cubicBezTo>
                    <a:pt x="23986" y="954"/>
                    <a:pt x="24638" y="1656"/>
                    <a:pt x="25289" y="2408"/>
                  </a:cubicBezTo>
                  <a:cubicBezTo>
                    <a:pt x="26041" y="3235"/>
                    <a:pt x="26818" y="4087"/>
                    <a:pt x="27846" y="4112"/>
                  </a:cubicBezTo>
                  <a:cubicBezTo>
                    <a:pt x="28548" y="4112"/>
                    <a:pt x="29099" y="3887"/>
                    <a:pt x="29625" y="3686"/>
                  </a:cubicBezTo>
                  <a:cubicBezTo>
                    <a:pt x="30106" y="3489"/>
                    <a:pt x="30550" y="3310"/>
                    <a:pt x="31047" y="3310"/>
                  </a:cubicBezTo>
                  <a:cubicBezTo>
                    <a:pt x="31561" y="3310"/>
                    <a:pt x="32132" y="3502"/>
                    <a:pt x="32858" y="4062"/>
                  </a:cubicBezTo>
                  <a:cubicBezTo>
                    <a:pt x="33710" y="4714"/>
                    <a:pt x="34086" y="5290"/>
                    <a:pt x="34412" y="5792"/>
                  </a:cubicBezTo>
                  <a:cubicBezTo>
                    <a:pt x="34964" y="6669"/>
                    <a:pt x="35365" y="7295"/>
                    <a:pt x="37645" y="7571"/>
                  </a:cubicBezTo>
                  <a:cubicBezTo>
                    <a:pt x="40878" y="7947"/>
                    <a:pt x="40678" y="10929"/>
                    <a:pt x="40678" y="11055"/>
                  </a:cubicBezTo>
                  <a:lnTo>
                    <a:pt x="41079" y="11080"/>
                  </a:lnTo>
                  <a:cubicBezTo>
                    <a:pt x="41079" y="11055"/>
                    <a:pt x="41330" y="7596"/>
                    <a:pt x="37670" y="7170"/>
                  </a:cubicBezTo>
                  <a:cubicBezTo>
                    <a:pt x="35590" y="6919"/>
                    <a:pt x="35264" y="6393"/>
                    <a:pt x="34763" y="5591"/>
                  </a:cubicBezTo>
                  <a:cubicBezTo>
                    <a:pt x="34437" y="5065"/>
                    <a:pt x="34036" y="4438"/>
                    <a:pt x="33109" y="3736"/>
                  </a:cubicBezTo>
                  <a:cubicBezTo>
                    <a:pt x="32295" y="3100"/>
                    <a:pt x="31629" y="2890"/>
                    <a:pt x="31040" y="2890"/>
                  </a:cubicBezTo>
                  <a:cubicBezTo>
                    <a:pt x="30468" y="2890"/>
                    <a:pt x="29968" y="3088"/>
                    <a:pt x="29475" y="3285"/>
                  </a:cubicBezTo>
                  <a:cubicBezTo>
                    <a:pt x="28999" y="3475"/>
                    <a:pt x="28501" y="3688"/>
                    <a:pt x="27938" y="3688"/>
                  </a:cubicBezTo>
                  <a:cubicBezTo>
                    <a:pt x="27907" y="3688"/>
                    <a:pt x="27877" y="3688"/>
                    <a:pt x="27846" y="3686"/>
                  </a:cubicBezTo>
                  <a:cubicBezTo>
                    <a:pt x="26994" y="3686"/>
                    <a:pt x="26292" y="2884"/>
                    <a:pt x="25615" y="2132"/>
                  </a:cubicBezTo>
                  <a:cubicBezTo>
                    <a:pt x="24913" y="1355"/>
                    <a:pt x="24187" y="528"/>
                    <a:pt x="23259" y="503"/>
                  </a:cubicBezTo>
                  <a:cubicBezTo>
                    <a:pt x="23246" y="503"/>
                    <a:pt x="23233" y="503"/>
                    <a:pt x="23220" y="503"/>
                  </a:cubicBezTo>
                  <a:cubicBezTo>
                    <a:pt x="22285" y="503"/>
                    <a:pt x="21495" y="1393"/>
                    <a:pt x="20753" y="2283"/>
                  </a:cubicBezTo>
                  <a:cubicBezTo>
                    <a:pt x="20142" y="3011"/>
                    <a:pt x="19575" y="3696"/>
                    <a:pt x="19011" y="3696"/>
                  </a:cubicBezTo>
                  <a:cubicBezTo>
                    <a:pt x="18973" y="3696"/>
                    <a:pt x="18936" y="3693"/>
                    <a:pt x="18898" y="3686"/>
                  </a:cubicBezTo>
                  <a:cubicBezTo>
                    <a:pt x="18096" y="3561"/>
                    <a:pt x="17796" y="3035"/>
                    <a:pt x="17344" y="2308"/>
                  </a:cubicBezTo>
                  <a:cubicBezTo>
                    <a:pt x="17069" y="1832"/>
                    <a:pt x="16768" y="1330"/>
                    <a:pt x="16267" y="829"/>
                  </a:cubicBezTo>
                  <a:cubicBezTo>
                    <a:pt x="15713" y="299"/>
                    <a:pt x="15135" y="1"/>
                    <a:pt x="14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53"/>
            <p:cNvSpPr/>
            <p:nvPr/>
          </p:nvSpPr>
          <p:spPr>
            <a:xfrm>
              <a:off x="6732426" y="3607182"/>
              <a:ext cx="48945" cy="24559"/>
            </a:xfrm>
            <a:custGeom>
              <a:avLst/>
              <a:gdLst/>
              <a:ahLst/>
              <a:cxnLst/>
              <a:rect l="l" t="t" r="r" b="b"/>
              <a:pathLst>
                <a:path w="853" h="428" extrusionOk="0">
                  <a:moveTo>
                    <a:pt x="828" y="1"/>
                  </a:moveTo>
                  <a:lnTo>
                    <a:pt x="1" y="51"/>
                  </a:lnTo>
                  <a:lnTo>
                    <a:pt x="1" y="427"/>
                  </a:lnTo>
                  <a:lnTo>
                    <a:pt x="853" y="377"/>
                  </a:lnTo>
                  <a:lnTo>
                    <a:pt x="8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53"/>
            <p:cNvSpPr/>
            <p:nvPr/>
          </p:nvSpPr>
          <p:spPr>
            <a:xfrm>
              <a:off x="6802891" y="3597140"/>
              <a:ext cx="50380" cy="28805"/>
            </a:xfrm>
            <a:custGeom>
              <a:avLst/>
              <a:gdLst/>
              <a:ahLst/>
              <a:cxnLst/>
              <a:rect l="l" t="t" r="r" b="b"/>
              <a:pathLst>
                <a:path w="878" h="502" extrusionOk="0">
                  <a:moveTo>
                    <a:pt x="803" y="1"/>
                  </a:moveTo>
                  <a:cubicBezTo>
                    <a:pt x="803" y="1"/>
                    <a:pt x="753" y="26"/>
                    <a:pt x="677" y="26"/>
                  </a:cubicBezTo>
                  <a:cubicBezTo>
                    <a:pt x="602" y="51"/>
                    <a:pt x="502" y="51"/>
                    <a:pt x="402" y="76"/>
                  </a:cubicBezTo>
                  <a:cubicBezTo>
                    <a:pt x="201" y="101"/>
                    <a:pt x="1" y="151"/>
                    <a:pt x="1" y="151"/>
                  </a:cubicBezTo>
                  <a:lnTo>
                    <a:pt x="26" y="502"/>
                  </a:lnTo>
                  <a:cubicBezTo>
                    <a:pt x="26" y="502"/>
                    <a:pt x="251" y="477"/>
                    <a:pt x="452" y="427"/>
                  </a:cubicBezTo>
                  <a:cubicBezTo>
                    <a:pt x="577" y="402"/>
                    <a:pt x="677" y="402"/>
                    <a:pt x="753" y="376"/>
                  </a:cubicBezTo>
                  <a:cubicBezTo>
                    <a:pt x="828" y="376"/>
                    <a:pt x="878" y="351"/>
                    <a:pt x="878" y="351"/>
                  </a:cubicBezTo>
                  <a:lnTo>
                    <a:pt x="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53"/>
            <p:cNvSpPr/>
            <p:nvPr/>
          </p:nvSpPr>
          <p:spPr>
            <a:xfrm>
              <a:off x="6870487" y="3574130"/>
              <a:ext cx="53306" cy="36035"/>
            </a:xfrm>
            <a:custGeom>
              <a:avLst/>
              <a:gdLst/>
              <a:ahLst/>
              <a:cxnLst/>
              <a:rect l="l" t="t" r="r" b="b"/>
              <a:pathLst>
                <a:path w="929" h="628" extrusionOk="0">
                  <a:moveTo>
                    <a:pt x="778" y="1"/>
                  </a:moveTo>
                  <a:cubicBezTo>
                    <a:pt x="778" y="1"/>
                    <a:pt x="577" y="76"/>
                    <a:pt x="402" y="151"/>
                  </a:cubicBezTo>
                  <a:cubicBezTo>
                    <a:pt x="201" y="226"/>
                    <a:pt x="1" y="276"/>
                    <a:pt x="1" y="276"/>
                  </a:cubicBezTo>
                  <a:lnTo>
                    <a:pt x="101" y="627"/>
                  </a:lnTo>
                  <a:cubicBezTo>
                    <a:pt x="101" y="627"/>
                    <a:pt x="327" y="577"/>
                    <a:pt x="527" y="502"/>
                  </a:cubicBezTo>
                  <a:cubicBezTo>
                    <a:pt x="728" y="427"/>
                    <a:pt x="928" y="326"/>
                    <a:pt x="928" y="326"/>
                  </a:cubicBezTo>
                  <a:lnTo>
                    <a:pt x="7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53"/>
            <p:cNvSpPr/>
            <p:nvPr/>
          </p:nvSpPr>
          <p:spPr>
            <a:xfrm>
              <a:off x="6935214" y="3539643"/>
              <a:ext cx="51814" cy="43150"/>
            </a:xfrm>
            <a:custGeom>
              <a:avLst/>
              <a:gdLst/>
              <a:ahLst/>
              <a:cxnLst/>
              <a:rect l="l" t="t" r="r" b="b"/>
              <a:pathLst>
                <a:path w="903" h="752" extrusionOk="0">
                  <a:moveTo>
                    <a:pt x="702" y="0"/>
                  </a:moveTo>
                  <a:cubicBezTo>
                    <a:pt x="702" y="0"/>
                    <a:pt x="652" y="25"/>
                    <a:pt x="602" y="75"/>
                  </a:cubicBezTo>
                  <a:cubicBezTo>
                    <a:pt x="527" y="125"/>
                    <a:pt x="452" y="175"/>
                    <a:pt x="351" y="226"/>
                  </a:cubicBezTo>
                  <a:cubicBezTo>
                    <a:pt x="176" y="326"/>
                    <a:pt x="1" y="426"/>
                    <a:pt x="1" y="426"/>
                  </a:cubicBezTo>
                  <a:lnTo>
                    <a:pt x="176" y="752"/>
                  </a:lnTo>
                  <a:cubicBezTo>
                    <a:pt x="176" y="752"/>
                    <a:pt x="351" y="652"/>
                    <a:pt x="552" y="551"/>
                  </a:cubicBezTo>
                  <a:cubicBezTo>
                    <a:pt x="652" y="476"/>
                    <a:pt x="727" y="426"/>
                    <a:pt x="803" y="376"/>
                  </a:cubicBezTo>
                  <a:cubicBezTo>
                    <a:pt x="878" y="326"/>
                    <a:pt x="903" y="301"/>
                    <a:pt x="903" y="301"/>
                  </a:cubicBezTo>
                  <a:lnTo>
                    <a:pt x="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53"/>
            <p:cNvSpPr/>
            <p:nvPr/>
          </p:nvSpPr>
          <p:spPr>
            <a:xfrm>
              <a:off x="6994203" y="3490697"/>
              <a:ext cx="46076" cy="51872"/>
            </a:xfrm>
            <a:custGeom>
              <a:avLst/>
              <a:gdLst/>
              <a:ahLst/>
              <a:cxnLst/>
              <a:rect l="l" t="t" r="r" b="b"/>
              <a:pathLst>
                <a:path w="803" h="904" extrusionOk="0">
                  <a:moveTo>
                    <a:pt x="627" y="1"/>
                  </a:moveTo>
                  <a:cubicBezTo>
                    <a:pt x="627" y="1"/>
                    <a:pt x="602" y="51"/>
                    <a:pt x="526" y="101"/>
                  </a:cubicBezTo>
                  <a:cubicBezTo>
                    <a:pt x="476" y="151"/>
                    <a:pt x="401" y="252"/>
                    <a:pt x="326" y="302"/>
                  </a:cubicBezTo>
                  <a:cubicBezTo>
                    <a:pt x="176" y="452"/>
                    <a:pt x="0" y="602"/>
                    <a:pt x="0" y="602"/>
                  </a:cubicBezTo>
                  <a:lnTo>
                    <a:pt x="201" y="903"/>
                  </a:lnTo>
                  <a:lnTo>
                    <a:pt x="501" y="627"/>
                  </a:lnTo>
                  <a:cubicBezTo>
                    <a:pt x="577" y="577"/>
                    <a:pt x="652" y="502"/>
                    <a:pt x="702" y="452"/>
                  </a:cubicBezTo>
                  <a:cubicBezTo>
                    <a:pt x="752" y="377"/>
                    <a:pt x="802" y="352"/>
                    <a:pt x="802" y="352"/>
                  </a:cubicBezTo>
                  <a:lnTo>
                    <a:pt x="6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53"/>
            <p:cNvSpPr/>
            <p:nvPr/>
          </p:nvSpPr>
          <p:spPr>
            <a:xfrm>
              <a:off x="7047396" y="3438938"/>
              <a:ext cx="41773" cy="54741"/>
            </a:xfrm>
            <a:custGeom>
              <a:avLst/>
              <a:gdLst/>
              <a:ahLst/>
              <a:cxnLst/>
              <a:rect l="l" t="t" r="r" b="b"/>
              <a:pathLst>
                <a:path w="728" h="954" extrusionOk="0">
                  <a:moveTo>
                    <a:pt x="627" y="1"/>
                  </a:moveTo>
                  <a:cubicBezTo>
                    <a:pt x="627" y="1"/>
                    <a:pt x="602" y="51"/>
                    <a:pt x="527" y="101"/>
                  </a:cubicBezTo>
                  <a:cubicBezTo>
                    <a:pt x="477" y="151"/>
                    <a:pt x="376" y="226"/>
                    <a:pt x="301" y="301"/>
                  </a:cubicBezTo>
                  <a:cubicBezTo>
                    <a:pt x="151" y="427"/>
                    <a:pt x="0" y="602"/>
                    <a:pt x="0" y="602"/>
                  </a:cubicBezTo>
                  <a:lnTo>
                    <a:pt x="126" y="953"/>
                  </a:lnTo>
                  <a:cubicBezTo>
                    <a:pt x="126" y="953"/>
                    <a:pt x="276" y="803"/>
                    <a:pt x="427" y="677"/>
                  </a:cubicBezTo>
                  <a:cubicBezTo>
                    <a:pt x="477" y="602"/>
                    <a:pt x="577" y="527"/>
                    <a:pt x="627" y="477"/>
                  </a:cubicBezTo>
                  <a:cubicBezTo>
                    <a:pt x="677" y="427"/>
                    <a:pt x="727" y="402"/>
                    <a:pt x="727" y="402"/>
                  </a:cubicBezTo>
                  <a:lnTo>
                    <a:pt x="6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53"/>
            <p:cNvSpPr/>
            <p:nvPr/>
          </p:nvSpPr>
          <p:spPr>
            <a:xfrm>
              <a:off x="7103459" y="3404451"/>
              <a:ext cx="44642" cy="44642"/>
            </a:xfrm>
            <a:custGeom>
              <a:avLst/>
              <a:gdLst/>
              <a:ahLst/>
              <a:cxnLst/>
              <a:rect l="l" t="t" r="r" b="b"/>
              <a:pathLst>
                <a:path w="778" h="778" extrusionOk="0">
                  <a:moveTo>
                    <a:pt x="778" y="0"/>
                  </a:moveTo>
                  <a:cubicBezTo>
                    <a:pt x="778" y="0"/>
                    <a:pt x="728" y="25"/>
                    <a:pt x="653" y="50"/>
                  </a:cubicBezTo>
                  <a:cubicBezTo>
                    <a:pt x="577" y="75"/>
                    <a:pt x="477" y="100"/>
                    <a:pt x="377" y="151"/>
                  </a:cubicBezTo>
                  <a:cubicBezTo>
                    <a:pt x="277" y="201"/>
                    <a:pt x="176" y="251"/>
                    <a:pt x="101" y="301"/>
                  </a:cubicBezTo>
                  <a:cubicBezTo>
                    <a:pt x="51" y="326"/>
                    <a:pt x="1" y="376"/>
                    <a:pt x="1" y="376"/>
                  </a:cubicBezTo>
                  <a:lnTo>
                    <a:pt x="51" y="777"/>
                  </a:lnTo>
                  <a:cubicBezTo>
                    <a:pt x="51" y="777"/>
                    <a:pt x="101" y="752"/>
                    <a:pt x="176" y="702"/>
                  </a:cubicBezTo>
                  <a:cubicBezTo>
                    <a:pt x="226" y="652"/>
                    <a:pt x="327" y="602"/>
                    <a:pt x="402" y="577"/>
                  </a:cubicBezTo>
                  <a:cubicBezTo>
                    <a:pt x="502" y="526"/>
                    <a:pt x="577" y="476"/>
                    <a:pt x="653" y="451"/>
                  </a:cubicBezTo>
                  <a:cubicBezTo>
                    <a:pt x="728" y="426"/>
                    <a:pt x="778" y="401"/>
                    <a:pt x="778" y="401"/>
                  </a:cubicBezTo>
                  <a:lnTo>
                    <a:pt x="7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53"/>
            <p:cNvSpPr/>
            <p:nvPr/>
          </p:nvSpPr>
          <p:spPr>
            <a:xfrm>
              <a:off x="7171055" y="3398656"/>
              <a:ext cx="48945" cy="30297"/>
            </a:xfrm>
            <a:custGeom>
              <a:avLst/>
              <a:gdLst/>
              <a:ahLst/>
              <a:cxnLst/>
              <a:rect l="l" t="t" r="r" b="b"/>
              <a:pathLst>
                <a:path w="853" h="528" extrusionOk="0">
                  <a:moveTo>
                    <a:pt x="151" y="1"/>
                  </a:moveTo>
                  <a:cubicBezTo>
                    <a:pt x="51" y="1"/>
                    <a:pt x="1" y="26"/>
                    <a:pt x="1" y="26"/>
                  </a:cubicBezTo>
                  <a:lnTo>
                    <a:pt x="1" y="427"/>
                  </a:lnTo>
                  <a:lnTo>
                    <a:pt x="402" y="427"/>
                  </a:lnTo>
                  <a:cubicBezTo>
                    <a:pt x="602" y="452"/>
                    <a:pt x="778" y="527"/>
                    <a:pt x="778" y="527"/>
                  </a:cubicBezTo>
                  <a:lnTo>
                    <a:pt x="853" y="126"/>
                  </a:lnTo>
                  <a:cubicBezTo>
                    <a:pt x="853" y="126"/>
                    <a:pt x="652" y="51"/>
                    <a:pt x="427" y="26"/>
                  </a:cubicBezTo>
                  <a:cubicBezTo>
                    <a:pt x="327" y="1"/>
                    <a:pt x="226" y="1"/>
                    <a:pt x="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53"/>
            <p:cNvSpPr/>
            <p:nvPr/>
          </p:nvSpPr>
          <p:spPr>
            <a:xfrm>
              <a:off x="7235782" y="3415928"/>
              <a:ext cx="46076" cy="51814"/>
            </a:xfrm>
            <a:custGeom>
              <a:avLst/>
              <a:gdLst/>
              <a:ahLst/>
              <a:cxnLst/>
              <a:rect l="l" t="t" r="r" b="b"/>
              <a:pathLst>
                <a:path w="803" h="903" extrusionOk="0">
                  <a:moveTo>
                    <a:pt x="101" y="1"/>
                  </a:moveTo>
                  <a:lnTo>
                    <a:pt x="26" y="402"/>
                  </a:lnTo>
                  <a:cubicBezTo>
                    <a:pt x="1" y="402"/>
                    <a:pt x="176" y="502"/>
                    <a:pt x="352" y="627"/>
                  </a:cubicBezTo>
                  <a:cubicBezTo>
                    <a:pt x="502" y="753"/>
                    <a:pt x="652" y="903"/>
                    <a:pt x="652" y="903"/>
                  </a:cubicBezTo>
                  <a:lnTo>
                    <a:pt x="803" y="527"/>
                  </a:lnTo>
                  <a:cubicBezTo>
                    <a:pt x="803" y="527"/>
                    <a:pt x="627" y="377"/>
                    <a:pt x="477" y="226"/>
                  </a:cubicBezTo>
                  <a:cubicBezTo>
                    <a:pt x="301" y="101"/>
                    <a:pt x="101" y="1"/>
                    <a:pt x="1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53"/>
            <p:cNvSpPr/>
            <p:nvPr/>
          </p:nvSpPr>
          <p:spPr>
            <a:xfrm>
              <a:off x="7287541" y="3463383"/>
              <a:ext cx="38904" cy="59044"/>
            </a:xfrm>
            <a:custGeom>
              <a:avLst/>
              <a:gdLst/>
              <a:ahLst/>
              <a:cxnLst/>
              <a:rect l="l" t="t" r="r" b="b"/>
              <a:pathLst>
                <a:path w="678" h="1029" extrusionOk="0">
                  <a:moveTo>
                    <a:pt x="176" y="1"/>
                  </a:moveTo>
                  <a:lnTo>
                    <a:pt x="1" y="377"/>
                  </a:lnTo>
                  <a:cubicBezTo>
                    <a:pt x="1" y="377"/>
                    <a:pt x="126" y="527"/>
                    <a:pt x="252" y="677"/>
                  </a:cubicBezTo>
                  <a:cubicBezTo>
                    <a:pt x="377" y="853"/>
                    <a:pt x="477" y="1028"/>
                    <a:pt x="477" y="1028"/>
                  </a:cubicBezTo>
                  <a:lnTo>
                    <a:pt x="678" y="702"/>
                  </a:lnTo>
                  <a:cubicBezTo>
                    <a:pt x="678" y="702"/>
                    <a:pt x="577" y="502"/>
                    <a:pt x="452" y="327"/>
                  </a:cubicBezTo>
                  <a:cubicBezTo>
                    <a:pt x="327" y="151"/>
                    <a:pt x="176" y="1"/>
                    <a:pt x="1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53"/>
            <p:cNvSpPr/>
            <p:nvPr/>
          </p:nvSpPr>
          <p:spPr>
            <a:xfrm>
              <a:off x="7326389" y="3523806"/>
              <a:ext cx="40338" cy="56118"/>
            </a:xfrm>
            <a:custGeom>
              <a:avLst/>
              <a:gdLst/>
              <a:ahLst/>
              <a:cxnLst/>
              <a:rect l="l" t="t" r="r" b="b"/>
              <a:pathLst>
                <a:path w="703" h="978" extrusionOk="0">
                  <a:moveTo>
                    <a:pt x="226" y="0"/>
                  </a:moveTo>
                  <a:lnTo>
                    <a:pt x="1" y="301"/>
                  </a:lnTo>
                  <a:cubicBezTo>
                    <a:pt x="1" y="301"/>
                    <a:pt x="101" y="477"/>
                    <a:pt x="226" y="652"/>
                  </a:cubicBezTo>
                  <a:cubicBezTo>
                    <a:pt x="326" y="827"/>
                    <a:pt x="452" y="978"/>
                    <a:pt x="452" y="978"/>
                  </a:cubicBezTo>
                  <a:lnTo>
                    <a:pt x="702" y="727"/>
                  </a:lnTo>
                  <a:cubicBezTo>
                    <a:pt x="702" y="727"/>
                    <a:pt x="577" y="552"/>
                    <a:pt x="477" y="376"/>
                  </a:cubicBezTo>
                  <a:cubicBezTo>
                    <a:pt x="352" y="176"/>
                    <a:pt x="226" y="0"/>
                    <a:pt x="2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53"/>
            <p:cNvSpPr/>
            <p:nvPr/>
          </p:nvSpPr>
          <p:spPr>
            <a:xfrm>
              <a:off x="7366671" y="3584172"/>
              <a:ext cx="51814" cy="41773"/>
            </a:xfrm>
            <a:custGeom>
              <a:avLst/>
              <a:gdLst/>
              <a:ahLst/>
              <a:cxnLst/>
              <a:rect l="l" t="t" r="r" b="b"/>
              <a:pathLst>
                <a:path w="903" h="728" extrusionOk="0">
                  <a:moveTo>
                    <a:pt x="276" y="1"/>
                  </a:moveTo>
                  <a:lnTo>
                    <a:pt x="0" y="252"/>
                  </a:lnTo>
                  <a:cubicBezTo>
                    <a:pt x="0" y="252"/>
                    <a:pt x="176" y="402"/>
                    <a:pt x="376" y="552"/>
                  </a:cubicBezTo>
                  <a:cubicBezTo>
                    <a:pt x="577" y="653"/>
                    <a:pt x="802" y="728"/>
                    <a:pt x="802" y="728"/>
                  </a:cubicBezTo>
                  <a:lnTo>
                    <a:pt x="903" y="377"/>
                  </a:lnTo>
                  <a:cubicBezTo>
                    <a:pt x="903" y="377"/>
                    <a:pt x="727" y="327"/>
                    <a:pt x="552" y="227"/>
                  </a:cubicBezTo>
                  <a:cubicBezTo>
                    <a:pt x="401" y="126"/>
                    <a:pt x="276" y="1"/>
                    <a:pt x="2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53"/>
            <p:cNvSpPr/>
            <p:nvPr/>
          </p:nvSpPr>
          <p:spPr>
            <a:xfrm>
              <a:off x="7437136" y="3595706"/>
              <a:ext cx="51814" cy="36035"/>
            </a:xfrm>
            <a:custGeom>
              <a:avLst/>
              <a:gdLst/>
              <a:ahLst/>
              <a:cxnLst/>
              <a:rect l="l" t="t" r="r" b="b"/>
              <a:pathLst>
                <a:path w="903" h="628" extrusionOk="0">
                  <a:moveTo>
                    <a:pt x="702" y="0"/>
                  </a:moveTo>
                  <a:cubicBezTo>
                    <a:pt x="702" y="0"/>
                    <a:pt x="527" y="126"/>
                    <a:pt x="376" y="201"/>
                  </a:cubicBezTo>
                  <a:cubicBezTo>
                    <a:pt x="276" y="226"/>
                    <a:pt x="201" y="251"/>
                    <a:pt x="151" y="251"/>
                  </a:cubicBezTo>
                  <a:cubicBezTo>
                    <a:pt x="101" y="251"/>
                    <a:pt x="73" y="262"/>
                    <a:pt x="60" y="262"/>
                  </a:cubicBezTo>
                  <a:cubicBezTo>
                    <a:pt x="53" y="262"/>
                    <a:pt x="51" y="259"/>
                    <a:pt x="51" y="251"/>
                  </a:cubicBezTo>
                  <a:lnTo>
                    <a:pt x="0" y="627"/>
                  </a:lnTo>
                  <a:lnTo>
                    <a:pt x="176" y="627"/>
                  </a:lnTo>
                  <a:cubicBezTo>
                    <a:pt x="276" y="602"/>
                    <a:pt x="401" y="577"/>
                    <a:pt x="502" y="527"/>
                  </a:cubicBezTo>
                  <a:cubicBezTo>
                    <a:pt x="727" y="452"/>
                    <a:pt x="903" y="301"/>
                    <a:pt x="903" y="301"/>
                  </a:cubicBezTo>
                  <a:lnTo>
                    <a:pt x="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53"/>
            <p:cNvSpPr/>
            <p:nvPr/>
          </p:nvSpPr>
          <p:spPr>
            <a:xfrm>
              <a:off x="7494633" y="3545382"/>
              <a:ext cx="44642" cy="51814"/>
            </a:xfrm>
            <a:custGeom>
              <a:avLst/>
              <a:gdLst/>
              <a:ahLst/>
              <a:cxnLst/>
              <a:rect l="l" t="t" r="r" b="b"/>
              <a:pathLst>
                <a:path w="778" h="903" extrusionOk="0">
                  <a:moveTo>
                    <a:pt x="577" y="0"/>
                  </a:moveTo>
                  <a:cubicBezTo>
                    <a:pt x="577" y="0"/>
                    <a:pt x="452" y="151"/>
                    <a:pt x="302" y="326"/>
                  </a:cubicBezTo>
                  <a:cubicBezTo>
                    <a:pt x="151" y="476"/>
                    <a:pt x="1" y="627"/>
                    <a:pt x="1" y="627"/>
                  </a:cubicBezTo>
                  <a:lnTo>
                    <a:pt x="227" y="903"/>
                  </a:lnTo>
                  <a:cubicBezTo>
                    <a:pt x="227" y="903"/>
                    <a:pt x="377" y="777"/>
                    <a:pt x="527" y="627"/>
                  </a:cubicBezTo>
                  <a:cubicBezTo>
                    <a:pt x="653" y="476"/>
                    <a:pt x="778" y="326"/>
                    <a:pt x="778" y="326"/>
                  </a:cubicBezTo>
                  <a:lnTo>
                    <a:pt x="5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53"/>
            <p:cNvSpPr/>
            <p:nvPr/>
          </p:nvSpPr>
          <p:spPr>
            <a:xfrm>
              <a:off x="7543580" y="3489262"/>
              <a:ext cx="41715" cy="57610"/>
            </a:xfrm>
            <a:custGeom>
              <a:avLst/>
              <a:gdLst/>
              <a:ahLst/>
              <a:cxnLst/>
              <a:rect l="l" t="t" r="r" b="b"/>
              <a:pathLst>
                <a:path w="727" h="1004" extrusionOk="0">
                  <a:moveTo>
                    <a:pt x="577" y="1"/>
                  </a:moveTo>
                  <a:cubicBezTo>
                    <a:pt x="577" y="1"/>
                    <a:pt x="451" y="176"/>
                    <a:pt x="301" y="327"/>
                  </a:cubicBezTo>
                  <a:cubicBezTo>
                    <a:pt x="150" y="477"/>
                    <a:pt x="0" y="652"/>
                    <a:pt x="0" y="652"/>
                  </a:cubicBezTo>
                  <a:lnTo>
                    <a:pt x="201" y="1003"/>
                  </a:lnTo>
                  <a:cubicBezTo>
                    <a:pt x="201" y="1003"/>
                    <a:pt x="326" y="853"/>
                    <a:pt x="451" y="678"/>
                  </a:cubicBezTo>
                  <a:cubicBezTo>
                    <a:pt x="577" y="527"/>
                    <a:pt x="727" y="377"/>
                    <a:pt x="727" y="377"/>
                  </a:cubicBezTo>
                  <a:lnTo>
                    <a:pt x="5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53"/>
            <p:cNvSpPr/>
            <p:nvPr/>
          </p:nvSpPr>
          <p:spPr>
            <a:xfrm>
              <a:off x="7593904" y="3441807"/>
              <a:ext cx="43207" cy="53306"/>
            </a:xfrm>
            <a:custGeom>
              <a:avLst/>
              <a:gdLst/>
              <a:ahLst/>
              <a:cxnLst/>
              <a:rect l="l" t="t" r="r" b="b"/>
              <a:pathLst>
                <a:path w="753" h="929" extrusionOk="0">
                  <a:moveTo>
                    <a:pt x="677" y="1"/>
                  </a:moveTo>
                  <a:cubicBezTo>
                    <a:pt x="677" y="1"/>
                    <a:pt x="502" y="101"/>
                    <a:pt x="326" y="251"/>
                  </a:cubicBezTo>
                  <a:cubicBezTo>
                    <a:pt x="151" y="377"/>
                    <a:pt x="0" y="527"/>
                    <a:pt x="0" y="527"/>
                  </a:cubicBezTo>
                  <a:lnTo>
                    <a:pt x="126" y="928"/>
                  </a:lnTo>
                  <a:cubicBezTo>
                    <a:pt x="126" y="928"/>
                    <a:pt x="251" y="778"/>
                    <a:pt x="401" y="652"/>
                  </a:cubicBezTo>
                  <a:cubicBezTo>
                    <a:pt x="577" y="527"/>
                    <a:pt x="752" y="402"/>
                    <a:pt x="752" y="402"/>
                  </a:cubicBezTo>
                  <a:lnTo>
                    <a:pt x="6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53"/>
            <p:cNvSpPr/>
            <p:nvPr/>
          </p:nvSpPr>
          <p:spPr>
            <a:xfrm>
              <a:off x="7654270" y="3427060"/>
              <a:ext cx="49003" cy="29206"/>
            </a:xfrm>
            <a:custGeom>
              <a:avLst/>
              <a:gdLst/>
              <a:ahLst/>
              <a:cxnLst/>
              <a:rect l="l" t="t" r="r" b="b"/>
              <a:pathLst>
                <a:path w="854" h="509" extrusionOk="0">
                  <a:moveTo>
                    <a:pt x="490" y="0"/>
                  </a:moveTo>
                  <a:cubicBezTo>
                    <a:pt x="468" y="0"/>
                    <a:pt x="447" y="2"/>
                    <a:pt x="427" y="7"/>
                  </a:cubicBezTo>
                  <a:cubicBezTo>
                    <a:pt x="201" y="7"/>
                    <a:pt x="1" y="82"/>
                    <a:pt x="1" y="82"/>
                  </a:cubicBezTo>
                  <a:lnTo>
                    <a:pt x="51" y="508"/>
                  </a:lnTo>
                  <a:cubicBezTo>
                    <a:pt x="51" y="508"/>
                    <a:pt x="227" y="433"/>
                    <a:pt x="427" y="433"/>
                  </a:cubicBezTo>
                  <a:cubicBezTo>
                    <a:pt x="456" y="426"/>
                    <a:pt x="486" y="423"/>
                    <a:pt x="514" y="423"/>
                  </a:cubicBezTo>
                  <a:cubicBezTo>
                    <a:pt x="584" y="423"/>
                    <a:pt x="650" y="441"/>
                    <a:pt x="703" y="458"/>
                  </a:cubicBezTo>
                  <a:lnTo>
                    <a:pt x="828" y="458"/>
                  </a:lnTo>
                  <a:lnTo>
                    <a:pt x="853" y="57"/>
                  </a:lnTo>
                  <a:cubicBezTo>
                    <a:pt x="853" y="57"/>
                    <a:pt x="803" y="32"/>
                    <a:pt x="728" y="32"/>
                  </a:cubicBezTo>
                  <a:cubicBezTo>
                    <a:pt x="668" y="32"/>
                    <a:pt x="575" y="0"/>
                    <a:pt x="4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53"/>
            <p:cNvSpPr/>
            <p:nvPr/>
          </p:nvSpPr>
          <p:spPr>
            <a:xfrm>
              <a:off x="7723301" y="3438938"/>
              <a:ext cx="43207" cy="50380"/>
            </a:xfrm>
            <a:custGeom>
              <a:avLst/>
              <a:gdLst/>
              <a:ahLst/>
              <a:cxnLst/>
              <a:rect l="l" t="t" r="r" b="b"/>
              <a:pathLst>
                <a:path w="753" h="878" extrusionOk="0">
                  <a:moveTo>
                    <a:pt x="51" y="1"/>
                  </a:moveTo>
                  <a:lnTo>
                    <a:pt x="1" y="402"/>
                  </a:lnTo>
                  <a:cubicBezTo>
                    <a:pt x="1" y="402"/>
                    <a:pt x="176" y="502"/>
                    <a:pt x="352" y="627"/>
                  </a:cubicBezTo>
                  <a:cubicBezTo>
                    <a:pt x="427" y="677"/>
                    <a:pt x="502" y="753"/>
                    <a:pt x="552" y="803"/>
                  </a:cubicBezTo>
                  <a:cubicBezTo>
                    <a:pt x="602" y="853"/>
                    <a:pt x="653" y="878"/>
                    <a:pt x="653" y="878"/>
                  </a:cubicBezTo>
                  <a:lnTo>
                    <a:pt x="753" y="477"/>
                  </a:lnTo>
                  <a:cubicBezTo>
                    <a:pt x="753" y="477"/>
                    <a:pt x="703" y="452"/>
                    <a:pt x="653" y="402"/>
                  </a:cubicBezTo>
                  <a:cubicBezTo>
                    <a:pt x="577" y="352"/>
                    <a:pt x="502" y="276"/>
                    <a:pt x="402" y="226"/>
                  </a:cubicBezTo>
                  <a:cubicBezTo>
                    <a:pt x="252" y="76"/>
                    <a:pt x="51" y="1"/>
                    <a:pt x="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53"/>
            <p:cNvSpPr/>
            <p:nvPr/>
          </p:nvSpPr>
          <p:spPr>
            <a:xfrm>
              <a:off x="7776552" y="3483524"/>
              <a:ext cx="41773" cy="56175"/>
            </a:xfrm>
            <a:custGeom>
              <a:avLst/>
              <a:gdLst/>
              <a:ahLst/>
              <a:cxnLst/>
              <a:rect l="l" t="t" r="r" b="b"/>
              <a:pathLst>
                <a:path w="728" h="979" extrusionOk="0">
                  <a:moveTo>
                    <a:pt x="126" y="1"/>
                  </a:moveTo>
                  <a:lnTo>
                    <a:pt x="0" y="377"/>
                  </a:lnTo>
                  <a:lnTo>
                    <a:pt x="276" y="677"/>
                  </a:lnTo>
                  <a:cubicBezTo>
                    <a:pt x="426" y="828"/>
                    <a:pt x="552" y="978"/>
                    <a:pt x="552" y="978"/>
                  </a:cubicBezTo>
                  <a:lnTo>
                    <a:pt x="727" y="627"/>
                  </a:lnTo>
                  <a:cubicBezTo>
                    <a:pt x="727" y="627"/>
                    <a:pt x="577" y="477"/>
                    <a:pt x="426" y="301"/>
                  </a:cubicBezTo>
                  <a:cubicBezTo>
                    <a:pt x="276" y="151"/>
                    <a:pt x="126" y="1"/>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53"/>
            <p:cNvSpPr/>
            <p:nvPr/>
          </p:nvSpPr>
          <p:spPr>
            <a:xfrm>
              <a:off x="7824007" y="3538151"/>
              <a:ext cx="46076" cy="51872"/>
            </a:xfrm>
            <a:custGeom>
              <a:avLst/>
              <a:gdLst/>
              <a:ahLst/>
              <a:cxnLst/>
              <a:rect l="l" t="t" r="r" b="b"/>
              <a:pathLst>
                <a:path w="803" h="904" extrusionOk="0">
                  <a:moveTo>
                    <a:pt x="176" y="1"/>
                  </a:moveTo>
                  <a:lnTo>
                    <a:pt x="0" y="327"/>
                  </a:lnTo>
                  <a:cubicBezTo>
                    <a:pt x="0" y="327"/>
                    <a:pt x="126" y="477"/>
                    <a:pt x="276" y="602"/>
                  </a:cubicBezTo>
                  <a:cubicBezTo>
                    <a:pt x="351" y="678"/>
                    <a:pt x="426" y="753"/>
                    <a:pt x="477" y="803"/>
                  </a:cubicBezTo>
                  <a:cubicBezTo>
                    <a:pt x="527" y="853"/>
                    <a:pt x="577" y="903"/>
                    <a:pt x="577" y="903"/>
                  </a:cubicBezTo>
                  <a:lnTo>
                    <a:pt x="802" y="602"/>
                  </a:lnTo>
                  <a:cubicBezTo>
                    <a:pt x="802" y="602"/>
                    <a:pt x="752" y="577"/>
                    <a:pt x="702" y="527"/>
                  </a:cubicBezTo>
                  <a:cubicBezTo>
                    <a:pt x="627" y="452"/>
                    <a:pt x="552" y="377"/>
                    <a:pt x="477" y="302"/>
                  </a:cubicBezTo>
                  <a:lnTo>
                    <a:pt x="1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53"/>
            <p:cNvSpPr/>
            <p:nvPr/>
          </p:nvSpPr>
          <p:spPr>
            <a:xfrm>
              <a:off x="7875766" y="3587098"/>
              <a:ext cx="51814" cy="40281"/>
            </a:xfrm>
            <a:custGeom>
              <a:avLst/>
              <a:gdLst/>
              <a:ahLst/>
              <a:cxnLst/>
              <a:rect l="l" t="t" r="r" b="b"/>
              <a:pathLst>
                <a:path w="903" h="702" extrusionOk="0">
                  <a:moveTo>
                    <a:pt x="201" y="0"/>
                  </a:moveTo>
                  <a:lnTo>
                    <a:pt x="1" y="301"/>
                  </a:lnTo>
                  <a:cubicBezTo>
                    <a:pt x="1" y="301"/>
                    <a:pt x="51" y="326"/>
                    <a:pt x="101" y="376"/>
                  </a:cubicBezTo>
                  <a:cubicBezTo>
                    <a:pt x="176" y="426"/>
                    <a:pt x="276" y="476"/>
                    <a:pt x="377" y="526"/>
                  </a:cubicBezTo>
                  <a:cubicBezTo>
                    <a:pt x="577" y="652"/>
                    <a:pt x="803" y="677"/>
                    <a:pt x="803" y="702"/>
                  </a:cubicBezTo>
                  <a:lnTo>
                    <a:pt x="903" y="351"/>
                  </a:lnTo>
                  <a:cubicBezTo>
                    <a:pt x="903" y="351"/>
                    <a:pt x="853" y="326"/>
                    <a:pt x="778" y="301"/>
                  </a:cubicBezTo>
                  <a:cubicBezTo>
                    <a:pt x="727" y="301"/>
                    <a:pt x="627" y="251"/>
                    <a:pt x="552" y="201"/>
                  </a:cubicBezTo>
                  <a:cubicBezTo>
                    <a:pt x="452" y="150"/>
                    <a:pt x="377" y="125"/>
                    <a:pt x="301" y="75"/>
                  </a:cubicBezTo>
                  <a:cubicBezTo>
                    <a:pt x="251" y="25"/>
                    <a:pt x="201" y="0"/>
                    <a:pt x="2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53"/>
            <p:cNvSpPr/>
            <p:nvPr/>
          </p:nvSpPr>
          <p:spPr>
            <a:xfrm>
              <a:off x="6226200" y="3088047"/>
              <a:ext cx="48945" cy="21632"/>
            </a:xfrm>
            <a:custGeom>
              <a:avLst/>
              <a:gdLst/>
              <a:ahLst/>
              <a:cxnLst/>
              <a:rect l="l" t="t" r="r" b="b"/>
              <a:pathLst>
                <a:path w="853" h="377" extrusionOk="0">
                  <a:moveTo>
                    <a:pt x="1" y="0"/>
                  </a:moveTo>
                  <a:lnTo>
                    <a:pt x="1" y="376"/>
                  </a:lnTo>
                  <a:lnTo>
                    <a:pt x="853" y="376"/>
                  </a:lnTo>
                  <a:lnTo>
                    <a:pt x="853" y="25"/>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3"/>
            <p:cNvSpPr/>
            <p:nvPr/>
          </p:nvSpPr>
          <p:spPr>
            <a:xfrm>
              <a:off x="6299534" y="3089482"/>
              <a:ext cx="50380" cy="20198"/>
            </a:xfrm>
            <a:custGeom>
              <a:avLst/>
              <a:gdLst/>
              <a:ahLst/>
              <a:cxnLst/>
              <a:rect l="l" t="t" r="r" b="b"/>
              <a:pathLst>
                <a:path w="878" h="352" extrusionOk="0">
                  <a:moveTo>
                    <a:pt x="1" y="0"/>
                  </a:moveTo>
                  <a:lnTo>
                    <a:pt x="1" y="351"/>
                  </a:lnTo>
                  <a:lnTo>
                    <a:pt x="878" y="351"/>
                  </a:lnTo>
                  <a:lnTo>
                    <a:pt x="8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53"/>
            <p:cNvSpPr/>
            <p:nvPr/>
          </p:nvSpPr>
          <p:spPr>
            <a:xfrm>
              <a:off x="6374361" y="3089482"/>
              <a:ext cx="50380" cy="21632"/>
            </a:xfrm>
            <a:custGeom>
              <a:avLst/>
              <a:gdLst/>
              <a:ahLst/>
              <a:cxnLst/>
              <a:rect l="l" t="t" r="r" b="b"/>
              <a:pathLst>
                <a:path w="878" h="377" extrusionOk="0">
                  <a:moveTo>
                    <a:pt x="0" y="0"/>
                  </a:moveTo>
                  <a:lnTo>
                    <a:pt x="0" y="351"/>
                  </a:lnTo>
                  <a:lnTo>
                    <a:pt x="877" y="376"/>
                  </a:lnTo>
                  <a:lnTo>
                    <a:pt x="8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3"/>
            <p:cNvSpPr/>
            <p:nvPr/>
          </p:nvSpPr>
          <p:spPr>
            <a:xfrm>
              <a:off x="6449130" y="3089482"/>
              <a:ext cx="48945" cy="21632"/>
            </a:xfrm>
            <a:custGeom>
              <a:avLst/>
              <a:gdLst/>
              <a:ahLst/>
              <a:cxnLst/>
              <a:rect l="l" t="t" r="r" b="b"/>
              <a:pathLst>
                <a:path w="853" h="377" extrusionOk="0">
                  <a:moveTo>
                    <a:pt x="0" y="0"/>
                  </a:moveTo>
                  <a:lnTo>
                    <a:pt x="0" y="376"/>
                  </a:lnTo>
                  <a:lnTo>
                    <a:pt x="852" y="376"/>
                  </a:lnTo>
                  <a:lnTo>
                    <a:pt x="8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53"/>
            <p:cNvSpPr/>
            <p:nvPr/>
          </p:nvSpPr>
          <p:spPr>
            <a:xfrm>
              <a:off x="6522464" y="3089482"/>
              <a:ext cx="50380" cy="21632"/>
            </a:xfrm>
            <a:custGeom>
              <a:avLst/>
              <a:gdLst/>
              <a:ahLst/>
              <a:cxnLst/>
              <a:rect l="l" t="t" r="r" b="b"/>
              <a:pathLst>
                <a:path w="878" h="377" extrusionOk="0">
                  <a:moveTo>
                    <a:pt x="1" y="0"/>
                  </a:moveTo>
                  <a:lnTo>
                    <a:pt x="1" y="376"/>
                  </a:lnTo>
                  <a:lnTo>
                    <a:pt x="878" y="376"/>
                  </a:lnTo>
                  <a:lnTo>
                    <a:pt x="8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53"/>
            <p:cNvSpPr/>
            <p:nvPr/>
          </p:nvSpPr>
          <p:spPr>
            <a:xfrm>
              <a:off x="6597233" y="3090916"/>
              <a:ext cx="50380" cy="20198"/>
            </a:xfrm>
            <a:custGeom>
              <a:avLst/>
              <a:gdLst/>
              <a:ahLst/>
              <a:cxnLst/>
              <a:rect l="l" t="t" r="r" b="b"/>
              <a:pathLst>
                <a:path w="878" h="352" extrusionOk="0">
                  <a:moveTo>
                    <a:pt x="1" y="0"/>
                  </a:moveTo>
                  <a:lnTo>
                    <a:pt x="1" y="351"/>
                  </a:lnTo>
                  <a:lnTo>
                    <a:pt x="853" y="351"/>
                  </a:lnTo>
                  <a:lnTo>
                    <a:pt x="8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53"/>
            <p:cNvSpPr/>
            <p:nvPr/>
          </p:nvSpPr>
          <p:spPr>
            <a:xfrm>
              <a:off x="6670568" y="3090916"/>
              <a:ext cx="50437" cy="20198"/>
            </a:xfrm>
            <a:custGeom>
              <a:avLst/>
              <a:gdLst/>
              <a:ahLst/>
              <a:cxnLst/>
              <a:rect l="l" t="t" r="r" b="b"/>
              <a:pathLst>
                <a:path w="879" h="352" extrusionOk="0">
                  <a:moveTo>
                    <a:pt x="1" y="0"/>
                  </a:moveTo>
                  <a:lnTo>
                    <a:pt x="1" y="351"/>
                  </a:lnTo>
                  <a:lnTo>
                    <a:pt x="878" y="351"/>
                  </a:lnTo>
                  <a:lnTo>
                    <a:pt x="8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53"/>
            <p:cNvSpPr/>
            <p:nvPr/>
          </p:nvSpPr>
          <p:spPr>
            <a:xfrm>
              <a:off x="6745394" y="3090916"/>
              <a:ext cx="50380" cy="21632"/>
            </a:xfrm>
            <a:custGeom>
              <a:avLst/>
              <a:gdLst/>
              <a:ahLst/>
              <a:cxnLst/>
              <a:rect l="l" t="t" r="r" b="b"/>
              <a:pathLst>
                <a:path w="878" h="377" extrusionOk="0">
                  <a:moveTo>
                    <a:pt x="0" y="0"/>
                  </a:moveTo>
                  <a:lnTo>
                    <a:pt x="0" y="376"/>
                  </a:lnTo>
                  <a:lnTo>
                    <a:pt x="877" y="376"/>
                  </a:lnTo>
                  <a:lnTo>
                    <a:pt x="8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53"/>
            <p:cNvSpPr/>
            <p:nvPr/>
          </p:nvSpPr>
          <p:spPr>
            <a:xfrm>
              <a:off x="6820163" y="3090916"/>
              <a:ext cx="48945" cy="21632"/>
            </a:xfrm>
            <a:custGeom>
              <a:avLst/>
              <a:gdLst/>
              <a:ahLst/>
              <a:cxnLst/>
              <a:rect l="l" t="t" r="r" b="b"/>
              <a:pathLst>
                <a:path w="853" h="377" extrusionOk="0">
                  <a:moveTo>
                    <a:pt x="1" y="0"/>
                  </a:moveTo>
                  <a:lnTo>
                    <a:pt x="1" y="376"/>
                  </a:lnTo>
                  <a:lnTo>
                    <a:pt x="853" y="376"/>
                  </a:lnTo>
                  <a:lnTo>
                    <a:pt x="8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53"/>
            <p:cNvSpPr/>
            <p:nvPr/>
          </p:nvSpPr>
          <p:spPr>
            <a:xfrm>
              <a:off x="6893497" y="3090916"/>
              <a:ext cx="50380" cy="21632"/>
            </a:xfrm>
            <a:custGeom>
              <a:avLst/>
              <a:gdLst/>
              <a:ahLst/>
              <a:cxnLst/>
              <a:rect l="l" t="t" r="r" b="b"/>
              <a:pathLst>
                <a:path w="878" h="377" extrusionOk="0">
                  <a:moveTo>
                    <a:pt x="1" y="0"/>
                  </a:moveTo>
                  <a:lnTo>
                    <a:pt x="1" y="376"/>
                  </a:lnTo>
                  <a:lnTo>
                    <a:pt x="878" y="376"/>
                  </a:lnTo>
                  <a:lnTo>
                    <a:pt x="8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53"/>
            <p:cNvSpPr/>
            <p:nvPr/>
          </p:nvSpPr>
          <p:spPr>
            <a:xfrm>
              <a:off x="6968266" y="3092351"/>
              <a:ext cx="50437" cy="20198"/>
            </a:xfrm>
            <a:custGeom>
              <a:avLst/>
              <a:gdLst/>
              <a:ahLst/>
              <a:cxnLst/>
              <a:rect l="l" t="t" r="r" b="b"/>
              <a:pathLst>
                <a:path w="879" h="352" extrusionOk="0">
                  <a:moveTo>
                    <a:pt x="1" y="1"/>
                  </a:moveTo>
                  <a:lnTo>
                    <a:pt x="1" y="351"/>
                  </a:lnTo>
                  <a:lnTo>
                    <a:pt x="878" y="351"/>
                  </a:lnTo>
                  <a:lnTo>
                    <a:pt x="8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53"/>
            <p:cNvSpPr/>
            <p:nvPr/>
          </p:nvSpPr>
          <p:spPr>
            <a:xfrm>
              <a:off x="7043093" y="3092351"/>
              <a:ext cx="48945" cy="21632"/>
            </a:xfrm>
            <a:custGeom>
              <a:avLst/>
              <a:gdLst/>
              <a:ahLst/>
              <a:cxnLst/>
              <a:rect l="l" t="t" r="r" b="b"/>
              <a:pathLst>
                <a:path w="853" h="377" extrusionOk="0">
                  <a:moveTo>
                    <a:pt x="0" y="1"/>
                  </a:moveTo>
                  <a:lnTo>
                    <a:pt x="0" y="351"/>
                  </a:lnTo>
                  <a:lnTo>
                    <a:pt x="852" y="376"/>
                  </a:lnTo>
                  <a:lnTo>
                    <a:pt x="8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53"/>
            <p:cNvSpPr/>
            <p:nvPr/>
          </p:nvSpPr>
          <p:spPr>
            <a:xfrm>
              <a:off x="7116427" y="3092351"/>
              <a:ext cx="50380" cy="21632"/>
            </a:xfrm>
            <a:custGeom>
              <a:avLst/>
              <a:gdLst/>
              <a:ahLst/>
              <a:cxnLst/>
              <a:rect l="l" t="t" r="r" b="b"/>
              <a:pathLst>
                <a:path w="878" h="377" extrusionOk="0">
                  <a:moveTo>
                    <a:pt x="0" y="1"/>
                  </a:moveTo>
                  <a:lnTo>
                    <a:pt x="0" y="376"/>
                  </a:lnTo>
                  <a:lnTo>
                    <a:pt x="878" y="376"/>
                  </a:lnTo>
                  <a:lnTo>
                    <a:pt x="8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53"/>
            <p:cNvSpPr/>
            <p:nvPr/>
          </p:nvSpPr>
          <p:spPr>
            <a:xfrm>
              <a:off x="7191196" y="3092351"/>
              <a:ext cx="50380" cy="21632"/>
            </a:xfrm>
            <a:custGeom>
              <a:avLst/>
              <a:gdLst/>
              <a:ahLst/>
              <a:cxnLst/>
              <a:rect l="l" t="t" r="r" b="b"/>
              <a:pathLst>
                <a:path w="878" h="377" extrusionOk="0">
                  <a:moveTo>
                    <a:pt x="1" y="1"/>
                  </a:moveTo>
                  <a:lnTo>
                    <a:pt x="1" y="376"/>
                  </a:lnTo>
                  <a:lnTo>
                    <a:pt x="878" y="376"/>
                  </a:lnTo>
                  <a:lnTo>
                    <a:pt x="8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53"/>
            <p:cNvSpPr/>
            <p:nvPr/>
          </p:nvSpPr>
          <p:spPr>
            <a:xfrm>
              <a:off x="8586214" y="3502230"/>
              <a:ext cx="115104" cy="113670"/>
            </a:xfrm>
            <a:custGeom>
              <a:avLst/>
              <a:gdLst/>
              <a:ahLst/>
              <a:cxnLst/>
              <a:rect l="l" t="t" r="r" b="b"/>
              <a:pathLst>
                <a:path w="2006" h="1981" extrusionOk="0">
                  <a:moveTo>
                    <a:pt x="1003" y="401"/>
                  </a:moveTo>
                  <a:cubicBezTo>
                    <a:pt x="1329" y="401"/>
                    <a:pt x="1580" y="677"/>
                    <a:pt x="1580" y="1003"/>
                  </a:cubicBezTo>
                  <a:cubicBezTo>
                    <a:pt x="1580" y="1304"/>
                    <a:pt x="1329" y="1579"/>
                    <a:pt x="1003" y="1579"/>
                  </a:cubicBezTo>
                  <a:cubicBezTo>
                    <a:pt x="677" y="1579"/>
                    <a:pt x="427" y="1304"/>
                    <a:pt x="427" y="1003"/>
                  </a:cubicBezTo>
                  <a:cubicBezTo>
                    <a:pt x="427" y="677"/>
                    <a:pt x="677" y="401"/>
                    <a:pt x="1003" y="401"/>
                  </a:cubicBezTo>
                  <a:close/>
                  <a:moveTo>
                    <a:pt x="1003" y="0"/>
                  </a:moveTo>
                  <a:cubicBezTo>
                    <a:pt x="452" y="0"/>
                    <a:pt x="1" y="452"/>
                    <a:pt x="1" y="1003"/>
                  </a:cubicBezTo>
                  <a:cubicBezTo>
                    <a:pt x="1" y="1554"/>
                    <a:pt x="452" y="1980"/>
                    <a:pt x="1003" y="1980"/>
                  </a:cubicBezTo>
                  <a:cubicBezTo>
                    <a:pt x="1555" y="1980"/>
                    <a:pt x="2006" y="1554"/>
                    <a:pt x="2006" y="1003"/>
                  </a:cubicBezTo>
                  <a:cubicBezTo>
                    <a:pt x="2006" y="452"/>
                    <a:pt x="1555" y="0"/>
                    <a:pt x="10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53"/>
            <p:cNvSpPr/>
            <p:nvPr/>
          </p:nvSpPr>
          <p:spPr>
            <a:xfrm>
              <a:off x="7839844" y="2921238"/>
              <a:ext cx="112178" cy="112178"/>
            </a:xfrm>
            <a:custGeom>
              <a:avLst/>
              <a:gdLst/>
              <a:ahLst/>
              <a:cxnLst/>
              <a:rect l="l" t="t" r="r" b="b"/>
              <a:pathLst>
                <a:path w="1955" h="1955" extrusionOk="0">
                  <a:moveTo>
                    <a:pt x="977" y="426"/>
                  </a:moveTo>
                  <a:cubicBezTo>
                    <a:pt x="1278" y="426"/>
                    <a:pt x="1529" y="677"/>
                    <a:pt x="1529" y="977"/>
                  </a:cubicBezTo>
                  <a:cubicBezTo>
                    <a:pt x="1529" y="1278"/>
                    <a:pt x="1278" y="1529"/>
                    <a:pt x="977" y="1529"/>
                  </a:cubicBezTo>
                  <a:cubicBezTo>
                    <a:pt x="652" y="1529"/>
                    <a:pt x="401" y="1278"/>
                    <a:pt x="401" y="977"/>
                  </a:cubicBezTo>
                  <a:cubicBezTo>
                    <a:pt x="401" y="677"/>
                    <a:pt x="652" y="426"/>
                    <a:pt x="977" y="426"/>
                  </a:cubicBezTo>
                  <a:close/>
                  <a:moveTo>
                    <a:pt x="977" y="0"/>
                  </a:moveTo>
                  <a:cubicBezTo>
                    <a:pt x="426" y="0"/>
                    <a:pt x="0" y="451"/>
                    <a:pt x="0" y="977"/>
                  </a:cubicBezTo>
                  <a:cubicBezTo>
                    <a:pt x="0" y="1504"/>
                    <a:pt x="426" y="1955"/>
                    <a:pt x="977" y="1955"/>
                  </a:cubicBezTo>
                  <a:cubicBezTo>
                    <a:pt x="1504" y="1955"/>
                    <a:pt x="1955" y="1504"/>
                    <a:pt x="1955" y="977"/>
                  </a:cubicBezTo>
                  <a:cubicBezTo>
                    <a:pt x="1955" y="451"/>
                    <a:pt x="1504" y="0"/>
                    <a:pt x="9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53"/>
            <p:cNvSpPr/>
            <p:nvPr/>
          </p:nvSpPr>
          <p:spPr>
            <a:xfrm>
              <a:off x="7260227" y="3775024"/>
              <a:ext cx="345198" cy="378880"/>
            </a:xfrm>
            <a:custGeom>
              <a:avLst/>
              <a:gdLst/>
              <a:ahLst/>
              <a:cxnLst/>
              <a:rect l="l" t="t" r="r" b="b"/>
              <a:pathLst>
                <a:path w="6016" h="6603" extrusionOk="0">
                  <a:moveTo>
                    <a:pt x="3956" y="1"/>
                  </a:moveTo>
                  <a:cubicBezTo>
                    <a:pt x="3512" y="1"/>
                    <a:pt x="3016" y="226"/>
                    <a:pt x="2607" y="936"/>
                  </a:cubicBezTo>
                  <a:cubicBezTo>
                    <a:pt x="2407" y="1261"/>
                    <a:pt x="2206" y="1838"/>
                    <a:pt x="1530" y="1988"/>
                  </a:cubicBezTo>
                  <a:cubicBezTo>
                    <a:pt x="1053" y="2089"/>
                    <a:pt x="1" y="2815"/>
                    <a:pt x="828" y="4094"/>
                  </a:cubicBezTo>
                  <a:cubicBezTo>
                    <a:pt x="1655" y="5397"/>
                    <a:pt x="101" y="5547"/>
                    <a:pt x="1003" y="6048"/>
                  </a:cubicBezTo>
                  <a:cubicBezTo>
                    <a:pt x="1712" y="6439"/>
                    <a:pt x="2285" y="6602"/>
                    <a:pt x="2758" y="6602"/>
                  </a:cubicBezTo>
                  <a:cubicBezTo>
                    <a:pt x="3924" y="6602"/>
                    <a:pt x="4482" y="5611"/>
                    <a:pt x="4963" y="4595"/>
                  </a:cubicBezTo>
                  <a:cubicBezTo>
                    <a:pt x="6016" y="2364"/>
                    <a:pt x="5715" y="1236"/>
                    <a:pt x="5038" y="459"/>
                  </a:cubicBezTo>
                  <a:cubicBezTo>
                    <a:pt x="4856" y="264"/>
                    <a:pt x="4437" y="1"/>
                    <a:pt x="3956" y="1"/>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53"/>
            <p:cNvSpPr/>
            <p:nvPr/>
          </p:nvSpPr>
          <p:spPr>
            <a:xfrm>
              <a:off x="7346530" y="3940055"/>
              <a:ext cx="279039" cy="347723"/>
            </a:xfrm>
            <a:custGeom>
              <a:avLst/>
              <a:gdLst/>
              <a:ahLst/>
              <a:cxnLst/>
              <a:rect l="l" t="t" r="r" b="b"/>
              <a:pathLst>
                <a:path w="4863" h="6060" extrusionOk="0">
                  <a:moveTo>
                    <a:pt x="2959" y="1"/>
                  </a:moveTo>
                  <a:cubicBezTo>
                    <a:pt x="2742" y="1"/>
                    <a:pt x="2516" y="37"/>
                    <a:pt x="2306" y="65"/>
                  </a:cubicBezTo>
                  <a:cubicBezTo>
                    <a:pt x="1379" y="140"/>
                    <a:pt x="1" y="792"/>
                    <a:pt x="627" y="2345"/>
                  </a:cubicBezTo>
                  <a:cubicBezTo>
                    <a:pt x="1204" y="3724"/>
                    <a:pt x="803" y="4275"/>
                    <a:pt x="627" y="5428"/>
                  </a:cubicBezTo>
                  <a:lnTo>
                    <a:pt x="627" y="5503"/>
                  </a:lnTo>
                  <a:cubicBezTo>
                    <a:pt x="518" y="5899"/>
                    <a:pt x="893" y="6059"/>
                    <a:pt x="1452" y="6059"/>
                  </a:cubicBezTo>
                  <a:cubicBezTo>
                    <a:pt x="2698" y="6059"/>
                    <a:pt x="4862" y="5262"/>
                    <a:pt x="4637" y="4501"/>
                  </a:cubicBezTo>
                  <a:cubicBezTo>
                    <a:pt x="4336" y="3423"/>
                    <a:pt x="4086" y="2446"/>
                    <a:pt x="4061" y="1468"/>
                  </a:cubicBezTo>
                  <a:cubicBezTo>
                    <a:pt x="4025" y="240"/>
                    <a:pt x="3520" y="1"/>
                    <a:pt x="2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53"/>
            <p:cNvSpPr/>
            <p:nvPr/>
          </p:nvSpPr>
          <p:spPr>
            <a:xfrm>
              <a:off x="7373844" y="4004151"/>
              <a:ext cx="86357" cy="117973"/>
            </a:xfrm>
            <a:custGeom>
              <a:avLst/>
              <a:gdLst/>
              <a:ahLst/>
              <a:cxnLst/>
              <a:rect l="l" t="t" r="r" b="b"/>
              <a:pathLst>
                <a:path w="1505" h="2056" extrusionOk="0">
                  <a:moveTo>
                    <a:pt x="1204" y="0"/>
                  </a:moveTo>
                  <a:lnTo>
                    <a:pt x="1204" y="0"/>
                  </a:lnTo>
                  <a:cubicBezTo>
                    <a:pt x="853" y="226"/>
                    <a:pt x="301" y="426"/>
                    <a:pt x="1" y="677"/>
                  </a:cubicBezTo>
                  <a:cubicBezTo>
                    <a:pt x="26" y="852"/>
                    <a:pt x="76" y="1028"/>
                    <a:pt x="151" y="1228"/>
                  </a:cubicBezTo>
                  <a:cubicBezTo>
                    <a:pt x="301" y="1529"/>
                    <a:pt x="377" y="1805"/>
                    <a:pt x="402" y="2055"/>
                  </a:cubicBezTo>
                  <a:cubicBezTo>
                    <a:pt x="978" y="1454"/>
                    <a:pt x="1504" y="903"/>
                    <a:pt x="12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53"/>
            <p:cNvSpPr/>
            <p:nvPr/>
          </p:nvSpPr>
          <p:spPr>
            <a:xfrm>
              <a:off x="7573763" y="3918537"/>
              <a:ext cx="241857" cy="207888"/>
            </a:xfrm>
            <a:custGeom>
              <a:avLst/>
              <a:gdLst/>
              <a:ahLst/>
              <a:cxnLst/>
              <a:rect l="l" t="t" r="r" b="b"/>
              <a:pathLst>
                <a:path w="4215" h="3623" extrusionOk="0">
                  <a:moveTo>
                    <a:pt x="3953" y="1"/>
                  </a:moveTo>
                  <a:cubicBezTo>
                    <a:pt x="3936" y="1"/>
                    <a:pt x="3921" y="7"/>
                    <a:pt x="3910" y="14"/>
                  </a:cubicBezTo>
                  <a:cubicBezTo>
                    <a:pt x="3835" y="64"/>
                    <a:pt x="3459" y="264"/>
                    <a:pt x="3434" y="791"/>
                  </a:cubicBezTo>
                  <a:cubicBezTo>
                    <a:pt x="3386" y="1324"/>
                    <a:pt x="2421" y="2398"/>
                    <a:pt x="1996" y="2398"/>
                  </a:cubicBezTo>
                  <a:cubicBezTo>
                    <a:pt x="1982" y="2398"/>
                    <a:pt x="1968" y="2397"/>
                    <a:pt x="1955" y="2395"/>
                  </a:cubicBezTo>
                  <a:cubicBezTo>
                    <a:pt x="1304" y="2244"/>
                    <a:pt x="1128" y="1492"/>
                    <a:pt x="1128" y="1492"/>
                  </a:cubicBezTo>
                  <a:lnTo>
                    <a:pt x="0" y="2294"/>
                  </a:lnTo>
                  <a:cubicBezTo>
                    <a:pt x="0" y="2294"/>
                    <a:pt x="1009" y="3623"/>
                    <a:pt x="1832" y="3623"/>
                  </a:cubicBezTo>
                  <a:cubicBezTo>
                    <a:pt x="1840" y="3623"/>
                    <a:pt x="1847" y="3623"/>
                    <a:pt x="1855" y="3623"/>
                  </a:cubicBezTo>
                  <a:cubicBezTo>
                    <a:pt x="1861" y="3623"/>
                    <a:pt x="1867" y="3623"/>
                    <a:pt x="1873" y="3623"/>
                  </a:cubicBezTo>
                  <a:cubicBezTo>
                    <a:pt x="2092" y="3623"/>
                    <a:pt x="2728" y="3599"/>
                    <a:pt x="3459" y="1893"/>
                  </a:cubicBezTo>
                  <a:cubicBezTo>
                    <a:pt x="4215" y="231"/>
                    <a:pt x="4059" y="1"/>
                    <a:pt x="3953" y="1"/>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53"/>
            <p:cNvSpPr/>
            <p:nvPr/>
          </p:nvSpPr>
          <p:spPr>
            <a:xfrm>
              <a:off x="7573763" y="4004151"/>
              <a:ext cx="84922" cy="79127"/>
            </a:xfrm>
            <a:custGeom>
              <a:avLst/>
              <a:gdLst/>
              <a:ahLst/>
              <a:cxnLst/>
              <a:rect l="l" t="t" r="r" b="b"/>
              <a:pathLst>
                <a:path w="1480" h="1379" extrusionOk="0">
                  <a:moveTo>
                    <a:pt x="1128" y="0"/>
                  </a:moveTo>
                  <a:lnTo>
                    <a:pt x="0" y="802"/>
                  </a:lnTo>
                  <a:cubicBezTo>
                    <a:pt x="0" y="802"/>
                    <a:pt x="226" y="1078"/>
                    <a:pt x="527" y="1379"/>
                  </a:cubicBezTo>
                  <a:cubicBezTo>
                    <a:pt x="878" y="1203"/>
                    <a:pt x="1229" y="978"/>
                    <a:pt x="1479" y="627"/>
                  </a:cubicBezTo>
                  <a:cubicBezTo>
                    <a:pt x="1229" y="351"/>
                    <a:pt x="1128" y="0"/>
                    <a:pt x="11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53"/>
            <p:cNvSpPr/>
            <p:nvPr/>
          </p:nvSpPr>
          <p:spPr>
            <a:xfrm>
              <a:off x="7506511" y="3945391"/>
              <a:ext cx="147811" cy="137884"/>
            </a:xfrm>
            <a:custGeom>
              <a:avLst/>
              <a:gdLst/>
              <a:ahLst/>
              <a:cxnLst/>
              <a:rect l="l" t="t" r="r" b="b"/>
              <a:pathLst>
                <a:path w="2576" h="2403" extrusionOk="0">
                  <a:moveTo>
                    <a:pt x="659" y="0"/>
                  </a:moveTo>
                  <a:cubicBezTo>
                    <a:pt x="512" y="0"/>
                    <a:pt x="372" y="37"/>
                    <a:pt x="245" y="122"/>
                  </a:cubicBezTo>
                  <a:cubicBezTo>
                    <a:pt x="209" y="146"/>
                    <a:pt x="177" y="154"/>
                    <a:pt x="148" y="154"/>
                  </a:cubicBezTo>
                  <a:cubicBezTo>
                    <a:pt x="87" y="154"/>
                    <a:pt x="43" y="116"/>
                    <a:pt x="26" y="116"/>
                  </a:cubicBezTo>
                  <a:cubicBezTo>
                    <a:pt x="1" y="116"/>
                    <a:pt x="32" y="197"/>
                    <a:pt x="145" y="598"/>
                  </a:cubicBezTo>
                  <a:cubicBezTo>
                    <a:pt x="320" y="1225"/>
                    <a:pt x="1523" y="2403"/>
                    <a:pt x="1523" y="2403"/>
                  </a:cubicBezTo>
                  <a:cubicBezTo>
                    <a:pt x="1523" y="2403"/>
                    <a:pt x="2350" y="2027"/>
                    <a:pt x="2576" y="1200"/>
                  </a:cubicBezTo>
                  <a:cubicBezTo>
                    <a:pt x="2576" y="1200"/>
                    <a:pt x="1504" y="0"/>
                    <a:pt x="6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53"/>
            <p:cNvSpPr/>
            <p:nvPr/>
          </p:nvSpPr>
          <p:spPr>
            <a:xfrm>
              <a:off x="7464909" y="3879001"/>
              <a:ext cx="71840" cy="97489"/>
            </a:xfrm>
            <a:custGeom>
              <a:avLst/>
              <a:gdLst/>
              <a:ahLst/>
              <a:cxnLst/>
              <a:rect l="l" t="t" r="r" b="b"/>
              <a:pathLst>
                <a:path w="1252" h="1699" extrusionOk="0">
                  <a:moveTo>
                    <a:pt x="218" y="1"/>
                  </a:moveTo>
                  <a:cubicBezTo>
                    <a:pt x="218" y="1"/>
                    <a:pt x="369" y="803"/>
                    <a:pt x="118" y="1179"/>
                  </a:cubicBezTo>
                  <a:cubicBezTo>
                    <a:pt x="1" y="1355"/>
                    <a:pt x="768" y="1698"/>
                    <a:pt x="1099" y="1698"/>
                  </a:cubicBezTo>
                  <a:cubicBezTo>
                    <a:pt x="1193" y="1698"/>
                    <a:pt x="1251" y="1671"/>
                    <a:pt x="1246" y="1605"/>
                  </a:cubicBezTo>
                  <a:cubicBezTo>
                    <a:pt x="1196" y="1204"/>
                    <a:pt x="995" y="953"/>
                    <a:pt x="1246" y="527"/>
                  </a:cubicBezTo>
                  <a:lnTo>
                    <a:pt x="218" y="1"/>
                  </a:lnTo>
                  <a:close/>
                </a:path>
              </a:pathLst>
            </a:custGeom>
            <a:solidFill>
              <a:srgbClr val="6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53"/>
            <p:cNvSpPr/>
            <p:nvPr/>
          </p:nvSpPr>
          <p:spPr>
            <a:xfrm>
              <a:off x="7454408" y="3797346"/>
              <a:ext cx="122277" cy="149360"/>
            </a:xfrm>
            <a:custGeom>
              <a:avLst/>
              <a:gdLst/>
              <a:ahLst/>
              <a:cxnLst/>
              <a:rect l="l" t="t" r="r" b="b"/>
              <a:pathLst>
                <a:path w="2131" h="2603" extrusionOk="0">
                  <a:moveTo>
                    <a:pt x="1084" y="0"/>
                  </a:moveTo>
                  <a:cubicBezTo>
                    <a:pt x="873" y="0"/>
                    <a:pt x="671" y="102"/>
                    <a:pt x="577" y="196"/>
                  </a:cubicBezTo>
                  <a:cubicBezTo>
                    <a:pt x="176" y="572"/>
                    <a:pt x="0" y="1123"/>
                    <a:pt x="100" y="1424"/>
                  </a:cubicBezTo>
                  <a:cubicBezTo>
                    <a:pt x="296" y="2109"/>
                    <a:pt x="874" y="2603"/>
                    <a:pt x="1251" y="2603"/>
                  </a:cubicBezTo>
                  <a:cubicBezTo>
                    <a:pt x="1260" y="2603"/>
                    <a:pt x="1269" y="2602"/>
                    <a:pt x="1278" y="2602"/>
                  </a:cubicBezTo>
                  <a:cubicBezTo>
                    <a:pt x="2131" y="2502"/>
                    <a:pt x="1805" y="722"/>
                    <a:pt x="1579" y="296"/>
                  </a:cubicBezTo>
                  <a:cubicBezTo>
                    <a:pt x="1452" y="76"/>
                    <a:pt x="1265" y="0"/>
                    <a:pt x="1084"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53"/>
            <p:cNvSpPr/>
            <p:nvPr/>
          </p:nvSpPr>
          <p:spPr>
            <a:xfrm>
              <a:off x="7434267" y="3788681"/>
              <a:ext cx="131974" cy="114358"/>
            </a:xfrm>
            <a:custGeom>
              <a:avLst/>
              <a:gdLst/>
              <a:ahLst/>
              <a:cxnLst/>
              <a:rect l="l" t="t" r="r" b="b"/>
              <a:pathLst>
                <a:path w="2300" h="1993" extrusionOk="0">
                  <a:moveTo>
                    <a:pt x="1160" y="1"/>
                  </a:moveTo>
                  <a:cubicBezTo>
                    <a:pt x="905" y="1"/>
                    <a:pt x="661" y="88"/>
                    <a:pt x="502" y="272"/>
                  </a:cubicBezTo>
                  <a:cubicBezTo>
                    <a:pt x="0" y="823"/>
                    <a:pt x="0" y="823"/>
                    <a:pt x="126" y="1199"/>
                  </a:cubicBezTo>
                  <a:cubicBezTo>
                    <a:pt x="146" y="1260"/>
                    <a:pt x="396" y="1992"/>
                    <a:pt x="583" y="1992"/>
                  </a:cubicBezTo>
                  <a:cubicBezTo>
                    <a:pt x="628" y="1992"/>
                    <a:pt x="669" y="1951"/>
                    <a:pt x="702" y="1851"/>
                  </a:cubicBezTo>
                  <a:cubicBezTo>
                    <a:pt x="978" y="1099"/>
                    <a:pt x="1404" y="1324"/>
                    <a:pt x="1629" y="923"/>
                  </a:cubicBezTo>
                  <a:cubicBezTo>
                    <a:pt x="1676" y="841"/>
                    <a:pt x="1728" y="809"/>
                    <a:pt x="1781" y="809"/>
                  </a:cubicBezTo>
                  <a:cubicBezTo>
                    <a:pt x="1953" y="809"/>
                    <a:pt x="2139" y="1139"/>
                    <a:pt x="2206" y="1139"/>
                  </a:cubicBezTo>
                  <a:cubicBezTo>
                    <a:pt x="2219" y="1139"/>
                    <a:pt x="2228" y="1127"/>
                    <a:pt x="2231" y="1099"/>
                  </a:cubicBezTo>
                  <a:cubicBezTo>
                    <a:pt x="2299" y="399"/>
                    <a:pt x="1704" y="1"/>
                    <a:pt x="1160" y="1"/>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53"/>
            <p:cNvSpPr/>
            <p:nvPr/>
          </p:nvSpPr>
          <p:spPr>
            <a:xfrm>
              <a:off x="7333734" y="4178018"/>
              <a:ext cx="416980" cy="191477"/>
            </a:xfrm>
            <a:custGeom>
              <a:avLst/>
              <a:gdLst/>
              <a:ahLst/>
              <a:cxnLst/>
              <a:rect l="l" t="t" r="r" b="b"/>
              <a:pathLst>
                <a:path w="7267" h="3337" extrusionOk="0">
                  <a:moveTo>
                    <a:pt x="860" y="1"/>
                  </a:moveTo>
                  <a:cubicBezTo>
                    <a:pt x="0" y="1"/>
                    <a:pt x="751" y="1464"/>
                    <a:pt x="2329" y="2484"/>
                  </a:cubicBezTo>
                  <a:cubicBezTo>
                    <a:pt x="3492" y="3220"/>
                    <a:pt x="4679" y="3336"/>
                    <a:pt x="5315" y="3336"/>
                  </a:cubicBezTo>
                  <a:cubicBezTo>
                    <a:pt x="5611" y="3336"/>
                    <a:pt x="5787" y="3311"/>
                    <a:pt x="5787" y="3311"/>
                  </a:cubicBezTo>
                  <a:cubicBezTo>
                    <a:pt x="7216" y="3136"/>
                    <a:pt x="7266" y="2409"/>
                    <a:pt x="7141" y="2334"/>
                  </a:cubicBezTo>
                  <a:cubicBezTo>
                    <a:pt x="7119" y="2320"/>
                    <a:pt x="7077" y="2315"/>
                    <a:pt x="7023" y="2315"/>
                  </a:cubicBezTo>
                  <a:cubicBezTo>
                    <a:pt x="6769" y="2315"/>
                    <a:pt x="6237" y="2434"/>
                    <a:pt x="6113" y="2434"/>
                  </a:cubicBezTo>
                  <a:cubicBezTo>
                    <a:pt x="5985" y="2447"/>
                    <a:pt x="5868" y="2453"/>
                    <a:pt x="5759" y="2453"/>
                  </a:cubicBezTo>
                  <a:cubicBezTo>
                    <a:pt x="4608" y="2453"/>
                    <a:pt x="4370" y="1736"/>
                    <a:pt x="2103" y="454"/>
                  </a:cubicBezTo>
                  <a:cubicBezTo>
                    <a:pt x="1527" y="134"/>
                    <a:pt x="1120" y="1"/>
                    <a:pt x="860" y="1"/>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53"/>
            <p:cNvSpPr/>
            <p:nvPr/>
          </p:nvSpPr>
          <p:spPr>
            <a:xfrm>
              <a:off x="7261662" y="4165394"/>
              <a:ext cx="412792" cy="221372"/>
            </a:xfrm>
            <a:custGeom>
              <a:avLst/>
              <a:gdLst/>
              <a:ahLst/>
              <a:cxnLst/>
              <a:rect l="l" t="t" r="r" b="b"/>
              <a:pathLst>
                <a:path w="7194" h="3858" extrusionOk="0">
                  <a:moveTo>
                    <a:pt x="1599" y="0"/>
                  </a:moveTo>
                  <a:cubicBezTo>
                    <a:pt x="898" y="0"/>
                    <a:pt x="615" y="382"/>
                    <a:pt x="527" y="849"/>
                  </a:cubicBezTo>
                  <a:cubicBezTo>
                    <a:pt x="1" y="3556"/>
                    <a:pt x="6392" y="3857"/>
                    <a:pt x="6392" y="3857"/>
                  </a:cubicBezTo>
                  <a:cubicBezTo>
                    <a:pt x="7194" y="3381"/>
                    <a:pt x="6868" y="2353"/>
                    <a:pt x="6868" y="2353"/>
                  </a:cubicBezTo>
                  <a:lnTo>
                    <a:pt x="3835" y="699"/>
                  </a:lnTo>
                  <a:cubicBezTo>
                    <a:pt x="2820" y="197"/>
                    <a:pt x="2102" y="0"/>
                    <a:pt x="15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53"/>
            <p:cNvSpPr/>
            <p:nvPr/>
          </p:nvSpPr>
          <p:spPr>
            <a:xfrm>
              <a:off x="7299075" y="4169985"/>
              <a:ext cx="407513" cy="205593"/>
            </a:xfrm>
            <a:custGeom>
              <a:avLst/>
              <a:gdLst/>
              <a:ahLst/>
              <a:cxnLst/>
              <a:rect l="l" t="t" r="r" b="b"/>
              <a:pathLst>
                <a:path w="7102" h="3583" extrusionOk="0">
                  <a:moveTo>
                    <a:pt x="6296" y="0"/>
                  </a:moveTo>
                  <a:cubicBezTo>
                    <a:pt x="6036" y="0"/>
                    <a:pt x="5624" y="153"/>
                    <a:pt x="5038" y="519"/>
                  </a:cubicBezTo>
                  <a:cubicBezTo>
                    <a:pt x="2742" y="1978"/>
                    <a:pt x="2637" y="2730"/>
                    <a:pt x="1346" y="2730"/>
                  </a:cubicBezTo>
                  <a:cubicBezTo>
                    <a:pt x="1285" y="2730"/>
                    <a:pt x="1221" y="2728"/>
                    <a:pt x="1153" y="2724"/>
                  </a:cubicBezTo>
                  <a:cubicBezTo>
                    <a:pt x="1046" y="2724"/>
                    <a:pt x="619" y="2660"/>
                    <a:pt x="347" y="2660"/>
                  </a:cubicBezTo>
                  <a:cubicBezTo>
                    <a:pt x="238" y="2660"/>
                    <a:pt x="154" y="2671"/>
                    <a:pt x="126" y="2699"/>
                  </a:cubicBezTo>
                  <a:cubicBezTo>
                    <a:pt x="0" y="2775"/>
                    <a:pt x="76" y="3476"/>
                    <a:pt x="1529" y="3577"/>
                  </a:cubicBezTo>
                  <a:cubicBezTo>
                    <a:pt x="1529" y="3577"/>
                    <a:pt x="1602" y="3583"/>
                    <a:pt x="1731" y="3583"/>
                  </a:cubicBezTo>
                  <a:cubicBezTo>
                    <a:pt x="2239" y="3583"/>
                    <a:pt x="3620" y="3487"/>
                    <a:pt x="4938" y="2549"/>
                  </a:cubicBezTo>
                  <a:cubicBezTo>
                    <a:pt x="6436" y="1468"/>
                    <a:pt x="7101" y="0"/>
                    <a:pt x="6296"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3"/>
            <p:cNvSpPr/>
            <p:nvPr/>
          </p:nvSpPr>
          <p:spPr>
            <a:xfrm>
              <a:off x="7378147" y="4155467"/>
              <a:ext cx="412792" cy="235602"/>
            </a:xfrm>
            <a:custGeom>
              <a:avLst/>
              <a:gdLst/>
              <a:ahLst/>
              <a:cxnLst/>
              <a:rect l="l" t="t" r="r" b="b"/>
              <a:pathLst>
                <a:path w="7194" h="4106" extrusionOk="0">
                  <a:moveTo>
                    <a:pt x="5475" y="1"/>
                  </a:moveTo>
                  <a:cubicBezTo>
                    <a:pt x="4967" y="1"/>
                    <a:pt x="4235" y="229"/>
                    <a:pt x="3184" y="822"/>
                  </a:cubicBezTo>
                  <a:lnTo>
                    <a:pt x="252" y="2652"/>
                  </a:lnTo>
                  <a:cubicBezTo>
                    <a:pt x="252" y="2652"/>
                    <a:pt x="1" y="3679"/>
                    <a:pt x="828" y="4105"/>
                  </a:cubicBezTo>
                  <a:cubicBezTo>
                    <a:pt x="828" y="4105"/>
                    <a:pt x="7194" y="3479"/>
                    <a:pt x="6517" y="797"/>
                  </a:cubicBezTo>
                  <a:cubicBezTo>
                    <a:pt x="6392" y="353"/>
                    <a:pt x="6106" y="1"/>
                    <a:pt x="54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3"/>
            <p:cNvSpPr/>
            <p:nvPr/>
          </p:nvSpPr>
          <p:spPr>
            <a:xfrm>
              <a:off x="7166579" y="3954974"/>
              <a:ext cx="253333" cy="196412"/>
            </a:xfrm>
            <a:custGeom>
              <a:avLst/>
              <a:gdLst/>
              <a:ahLst/>
              <a:cxnLst/>
              <a:rect l="l" t="t" r="r" b="b"/>
              <a:pathLst>
                <a:path w="4415" h="3423" extrusionOk="0">
                  <a:moveTo>
                    <a:pt x="278" y="1"/>
                  </a:moveTo>
                  <a:cubicBezTo>
                    <a:pt x="180" y="1"/>
                    <a:pt x="0" y="178"/>
                    <a:pt x="931" y="1835"/>
                  </a:cubicBezTo>
                  <a:cubicBezTo>
                    <a:pt x="1720" y="3264"/>
                    <a:pt x="2292" y="3422"/>
                    <a:pt x="2568" y="3422"/>
                  </a:cubicBezTo>
                  <a:cubicBezTo>
                    <a:pt x="2616" y="3422"/>
                    <a:pt x="2656" y="3417"/>
                    <a:pt x="2685" y="3414"/>
                  </a:cubicBezTo>
                  <a:cubicBezTo>
                    <a:pt x="3512" y="3364"/>
                    <a:pt x="4415" y="1935"/>
                    <a:pt x="4415" y="1935"/>
                  </a:cubicBezTo>
                  <a:lnTo>
                    <a:pt x="3212" y="1233"/>
                  </a:lnTo>
                  <a:cubicBezTo>
                    <a:pt x="3212" y="1233"/>
                    <a:pt x="3111" y="1985"/>
                    <a:pt x="2485" y="2186"/>
                  </a:cubicBezTo>
                  <a:cubicBezTo>
                    <a:pt x="2464" y="2193"/>
                    <a:pt x="2441" y="2196"/>
                    <a:pt x="2416" y="2196"/>
                  </a:cubicBezTo>
                  <a:cubicBezTo>
                    <a:pt x="1984" y="2196"/>
                    <a:pt x="950" y="1229"/>
                    <a:pt x="856" y="732"/>
                  </a:cubicBezTo>
                  <a:cubicBezTo>
                    <a:pt x="781" y="206"/>
                    <a:pt x="405" y="55"/>
                    <a:pt x="304" y="5"/>
                  </a:cubicBezTo>
                  <a:cubicBezTo>
                    <a:pt x="297" y="3"/>
                    <a:pt x="288" y="1"/>
                    <a:pt x="278" y="1"/>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53"/>
            <p:cNvSpPr/>
            <p:nvPr/>
          </p:nvSpPr>
          <p:spPr>
            <a:xfrm>
              <a:off x="7330692" y="3969664"/>
              <a:ext cx="130941" cy="129449"/>
            </a:xfrm>
            <a:custGeom>
              <a:avLst/>
              <a:gdLst/>
              <a:ahLst/>
              <a:cxnLst/>
              <a:rect l="l" t="t" r="r" b="b"/>
              <a:pathLst>
                <a:path w="2282" h="2256" extrusionOk="0">
                  <a:moveTo>
                    <a:pt x="1522" y="0"/>
                  </a:moveTo>
                  <a:cubicBezTo>
                    <a:pt x="737" y="0"/>
                    <a:pt x="1" y="1303"/>
                    <a:pt x="1" y="1303"/>
                  </a:cubicBezTo>
                  <a:cubicBezTo>
                    <a:pt x="302" y="2105"/>
                    <a:pt x="1354" y="2255"/>
                    <a:pt x="1354" y="2255"/>
                  </a:cubicBezTo>
                  <a:cubicBezTo>
                    <a:pt x="1354" y="2255"/>
                    <a:pt x="1780" y="1854"/>
                    <a:pt x="2006" y="1228"/>
                  </a:cubicBezTo>
                  <a:cubicBezTo>
                    <a:pt x="2282" y="426"/>
                    <a:pt x="2106" y="225"/>
                    <a:pt x="1881" y="100"/>
                  </a:cubicBezTo>
                  <a:cubicBezTo>
                    <a:pt x="1761" y="31"/>
                    <a:pt x="1641" y="0"/>
                    <a:pt x="1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53"/>
            <p:cNvSpPr/>
            <p:nvPr/>
          </p:nvSpPr>
          <p:spPr>
            <a:xfrm>
              <a:off x="7523439" y="4332031"/>
              <a:ext cx="139548" cy="56175"/>
            </a:xfrm>
            <a:custGeom>
              <a:avLst/>
              <a:gdLst/>
              <a:ahLst/>
              <a:cxnLst/>
              <a:rect l="l" t="t" r="r" b="b"/>
              <a:pathLst>
                <a:path w="2432" h="979" extrusionOk="0">
                  <a:moveTo>
                    <a:pt x="2356" y="1"/>
                  </a:moveTo>
                  <a:lnTo>
                    <a:pt x="0" y="753"/>
                  </a:lnTo>
                  <a:lnTo>
                    <a:pt x="1830" y="978"/>
                  </a:lnTo>
                  <a:cubicBezTo>
                    <a:pt x="1830" y="978"/>
                    <a:pt x="2431" y="652"/>
                    <a:pt x="23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43"/>
        <p:cNvGrpSpPr/>
        <p:nvPr/>
      </p:nvGrpSpPr>
      <p:grpSpPr>
        <a:xfrm>
          <a:off x="0" y="0"/>
          <a:ext cx="0" cy="0"/>
          <a:chOff x="0" y="0"/>
          <a:chExt cx="0" cy="0"/>
        </a:xfrm>
      </p:grpSpPr>
      <p:sp>
        <p:nvSpPr>
          <p:cNvPr id="1944" name="Google Shape;1944;p54"/>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Figure 4.1. Monthly Job Postings Trend</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1945" name="Google Shape;1945;p54"/>
          <p:cNvSpPr txBox="1"/>
          <p:nvPr/>
        </p:nvSpPr>
        <p:spPr>
          <a:xfrm>
            <a:off x="1469550" y="3793250"/>
            <a:ext cx="6204900" cy="1012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sz="1200">
                <a:solidFill>
                  <a:srgbClr val="000000"/>
                </a:solidFill>
                <a:latin typeface="Times New Roman"/>
                <a:ea typeface="Times New Roman"/>
                <a:cs typeface="Times New Roman"/>
                <a:sym typeface="Times New Roman"/>
              </a:rPr>
              <a:t>The monthly trend of job postings shows seasonal patterns, with a noticeable peak in </a:t>
            </a:r>
            <a:r>
              <a:rPr lang="en" sz="1200" b="1">
                <a:solidFill>
                  <a:srgbClr val="000000"/>
                </a:solidFill>
                <a:latin typeface="Times New Roman"/>
                <a:ea typeface="Times New Roman"/>
                <a:cs typeface="Times New Roman"/>
                <a:sym typeface="Times New Roman"/>
              </a:rPr>
              <a:t>October</a:t>
            </a:r>
            <a:r>
              <a:rPr lang="en" sz="1200">
                <a:solidFill>
                  <a:srgbClr val="000000"/>
                </a:solidFill>
                <a:latin typeface="Times New Roman"/>
                <a:ea typeface="Times New Roman"/>
                <a:cs typeface="Times New Roman"/>
                <a:sym typeface="Times New Roman"/>
              </a:rPr>
              <a:t>. This suggests that hiring may be affected by the fiscal year or budget cycles, which can help job seekers understand the best times to apply.</a:t>
            </a:r>
            <a:endParaRPr sz="1800">
              <a:solidFill>
                <a:srgbClr val="595959"/>
              </a:solidFill>
            </a:endParaRPr>
          </a:p>
        </p:txBody>
      </p:sp>
      <p:pic>
        <p:nvPicPr>
          <p:cNvPr id="1946" name="Google Shape;1946;p54"/>
          <p:cNvPicPr preferRelativeResize="0"/>
          <p:nvPr/>
        </p:nvPicPr>
        <p:blipFill>
          <a:blip r:embed="rId3">
            <a:alphaModFix/>
          </a:blip>
          <a:stretch>
            <a:fillRect/>
          </a:stretch>
        </p:blipFill>
        <p:spPr>
          <a:xfrm>
            <a:off x="2253763" y="1125875"/>
            <a:ext cx="4596518" cy="2514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50"/>
        <p:cNvGrpSpPr/>
        <p:nvPr/>
      </p:nvGrpSpPr>
      <p:grpSpPr>
        <a:xfrm>
          <a:off x="0" y="0"/>
          <a:ext cx="0" cy="0"/>
          <a:chOff x="0" y="0"/>
          <a:chExt cx="0" cy="0"/>
        </a:xfrm>
      </p:grpSpPr>
      <p:sp>
        <p:nvSpPr>
          <p:cNvPr id="1951" name="Google Shape;1951;p55"/>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Figure 4.2 Job Postings by Year</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1952" name="Google Shape;1952;p55"/>
          <p:cNvSpPr txBox="1"/>
          <p:nvPr/>
        </p:nvSpPr>
        <p:spPr>
          <a:xfrm>
            <a:off x="1489525" y="3837500"/>
            <a:ext cx="6168600" cy="1012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1200"/>
              </a:spcAft>
              <a:buNone/>
            </a:pPr>
            <a:r>
              <a:rPr lang="en" sz="1200">
                <a:solidFill>
                  <a:srgbClr val="000000"/>
                </a:solidFill>
                <a:latin typeface="Times New Roman"/>
                <a:ea typeface="Times New Roman"/>
                <a:cs typeface="Times New Roman"/>
                <a:sym typeface="Times New Roman"/>
              </a:rPr>
              <a:t>The yearly trend analysis shows a sharp rise in job postings in </a:t>
            </a:r>
            <a:r>
              <a:rPr lang="en" sz="1200" b="1">
                <a:solidFill>
                  <a:srgbClr val="000000"/>
                </a:solidFill>
                <a:latin typeface="Times New Roman"/>
                <a:ea typeface="Times New Roman"/>
                <a:cs typeface="Times New Roman"/>
                <a:sym typeface="Times New Roman"/>
              </a:rPr>
              <a:t>2024</a:t>
            </a:r>
            <a:r>
              <a:rPr lang="en" sz="1200">
                <a:solidFill>
                  <a:srgbClr val="000000"/>
                </a:solidFill>
                <a:latin typeface="Times New Roman"/>
                <a:ea typeface="Times New Roman"/>
                <a:cs typeface="Times New Roman"/>
                <a:sym typeface="Times New Roman"/>
              </a:rPr>
              <a:t>, likely reflecting more hiring or new projects. This suggests strong demand for government jobs in recent years.</a:t>
            </a:r>
            <a:endParaRPr sz="1200">
              <a:solidFill>
                <a:srgbClr val="000000"/>
              </a:solidFill>
              <a:latin typeface="Times New Roman"/>
              <a:ea typeface="Times New Roman"/>
              <a:cs typeface="Times New Roman"/>
              <a:sym typeface="Times New Roman"/>
            </a:endParaRPr>
          </a:p>
        </p:txBody>
      </p:sp>
      <p:pic>
        <p:nvPicPr>
          <p:cNvPr id="1953" name="Google Shape;1953;p55"/>
          <p:cNvPicPr preferRelativeResize="0"/>
          <p:nvPr/>
        </p:nvPicPr>
        <p:blipFill>
          <a:blip r:embed="rId3">
            <a:alphaModFix/>
          </a:blip>
          <a:stretch>
            <a:fillRect/>
          </a:stretch>
        </p:blipFill>
        <p:spPr>
          <a:xfrm>
            <a:off x="2597262" y="1170125"/>
            <a:ext cx="3949476" cy="2514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57"/>
        <p:cNvGrpSpPr/>
        <p:nvPr/>
      </p:nvGrpSpPr>
      <p:grpSpPr>
        <a:xfrm>
          <a:off x="0" y="0"/>
          <a:ext cx="0" cy="0"/>
          <a:chOff x="0" y="0"/>
          <a:chExt cx="0" cy="0"/>
        </a:xfrm>
      </p:grpSpPr>
      <p:sp>
        <p:nvSpPr>
          <p:cNvPr id="1958" name="Google Shape;1958;p56"/>
          <p:cNvSpPr txBox="1">
            <a:spLocks noGrp="1"/>
          </p:cNvSpPr>
          <p:nvPr>
            <p:ph type="title"/>
          </p:nvPr>
        </p:nvSpPr>
        <p:spPr>
          <a:xfrm>
            <a:off x="906075" y="967675"/>
            <a:ext cx="4032300" cy="127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900"/>
              <a:t>Data Visualization and Results</a:t>
            </a:r>
            <a:endParaRPr sz="3900"/>
          </a:p>
        </p:txBody>
      </p:sp>
      <p:sp>
        <p:nvSpPr>
          <p:cNvPr id="1959" name="Google Shape;1959;p56"/>
          <p:cNvSpPr txBox="1">
            <a:spLocks noGrp="1"/>
          </p:cNvSpPr>
          <p:nvPr>
            <p:ph type="title" idx="2"/>
          </p:nvPr>
        </p:nvSpPr>
        <p:spPr>
          <a:xfrm>
            <a:off x="2181075" y="2788313"/>
            <a:ext cx="1482300" cy="7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1960" name="Google Shape;1960;p56"/>
          <p:cNvSpPr txBox="1">
            <a:spLocks noGrp="1"/>
          </p:cNvSpPr>
          <p:nvPr>
            <p:ph type="subTitle" idx="1"/>
          </p:nvPr>
        </p:nvSpPr>
        <p:spPr>
          <a:xfrm>
            <a:off x="906075" y="3558725"/>
            <a:ext cx="4032300" cy="3750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800">
                <a:solidFill>
                  <a:srgbClr val="000000"/>
                </a:solidFill>
                <a:latin typeface="Arial"/>
                <a:ea typeface="Arial"/>
                <a:cs typeface="Arial"/>
                <a:sym typeface="Arial"/>
              </a:rPr>
              <a:t>Text Analysis</a:t>
            </a:r>
            <a:endParaRPr sz="2800">
              <a:solidFill>
                <a:srgbClr val="000000"/>
              </a:solidFill>
              <a:latin typeface="Arial"/>
              <a:ea typeface="Arial"/>
              <a:cs typeface="Arial"/>
              <a:sym typeface="Arial"/>
            </a:endParaRPr>
          </a:p>
        </p:txBody>
      </p:sp>
      <p:grpSp>
        <p:nvGrpSpPr>
          <p:cNvPr id="1961" name="Google Shape;1961;p56"/>
          <p:cNvGrpSpPr/>
          <p:nvPr/>
        </p:nvGrpSpPr>
        <p:grpSpPr>
          <a:xfrm>
            <a:off x="5316651" y="1331993"/>
            <a:ext cx="3301338" cy="2479509"/>
            <a:chOff x="630600" y="2865450"/>
            <a:chExt cx="2314779" cy="1738542"/>
          </a:xfrm>
        </p:grpSpPr>
        <p:sp>
          <p:nvSpPr>
            <p:cNvPr id="1962" name="Google Shape;1962;p56"/>
            <p:cNvSpPr/>
            <p:nvPr/>
          </p:nvSpPr>
          <p:spPr>
            <a:xfrm>
              <a:off x="659812" y="3431926"/>
              <a:ext cx="1813744" cy="1159512"/>
            </a:xfrm>
            <a:custGeom>
              <a:avLst/>
              <a:gdLst/>
              <a:ahLst/>
              <a:cxnLst/>
              <a:rect l="l" t="t" r="r" b="b"/>
              <a:pathLst>
                <a:path w="32658" h="20878" extrusionOk="0">
                  <a:moveTo>
                    <a:pt x="1354" y="1"/>
                  </a:moveTo>
                  <a:cubicBezTo>
                    <a:pt x="602" y="1"/>
                    <a:pt x="1" y="577"/>
                    <a:pt x="1" y="1329"/>
                  </a:cubicBezTo>
                  <a:lnTo>
                    <a:pt x="1" y="19550"/>
                  </a:lnTo>
                  <a:cubicBezTo>
                    <a:pt x="1" y="20276"/>
                    <a:pt x="602" y="20878"/>
                    <a:pt x="1354" y="20878"/>
                  </a:cubicBezTo>
                  <a:lnTo>
                    <a:pt x="31279" y="20878"/>
                  </a:lnTo>
                  <a:cubicBezTo>
                    <a:pt x="32056" y="20878"/>
                    <a:pt x="32657" y="20276"/>
                    <a:pt x="32657" y="19550"/>
                  </a:cubicBezTo>
                  <a:lnTo>
                    <a:pt x="32657" y="1329"/>
                  </a:lnTo>
                  <a:cubicBezTo>
                    <a:pt x="32657" y="577"/>
                    <a:pt x="32056" y="1"/>
                    <a:pt x="31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56"/>
            <p:cNvSpPr/>
            <p:nvPr/>
          </p:nvSpPr>
          <p:spPr>
            <a:xfrm>
              <a:off x="659812" y="3431926"/>
              <a:ext cx="1813744" cy="210265"/>
            </a:xfrm>
            <a:custGeom>
              <a:avLst/>
              <a:gdLst/>
              <a:ahLst/>
              <a:cxnLst/>
              <a:rect l="l" t="t" r="r" b="b"/>
              <a:pathLst>
                <a:path w="32658" h="3786" extrusionOk="0">
                  <a:moveTo>
                    <a:pt x="1354" y="1"/>
                  </a:moveTo>
                  <a:cubicBezTo>
                    <a:pt x="602" y="1"/>
                    <a:pt x="1" y="577"/>
                    <a:pt x="1" y="1329"/>
                  </a:cubicBezTo>
                  <a:lnTo>
                    <a:pt x="1" y="3785"/>
                  </a:lnTo>
                  <a:lnTo>
                    <a:pt x="32657" y="3785"/>
                  </a:lnTo>
                  <a:lnTo>
                    <a:pt x="32657" y="1329"/>
                  </a:lnTo>
                  <a:cubicBezTo>
                    <a:pt x="32657" y="577"/>
                    <a:pt x="32056" y="1"/>
                    <a:pt x="31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56"/>
            <p:cNvSpPr/>
            <p:nvPr/>
          </p:nvSpPr>
          <p:spPr>
            <a:xfrm>
              <a:off x="748893" y="3735379"/>
              <a:ext cx="1645298" cy="211598"/>
            </a:xfrm>
            <a:custGeom>
              <a:avLst/>
              <a:gdLst/>
              <a:ahLst/>
              <a:cxnLst/>
              <a:rect l="l" t="t" r="r" b="b"/>
              <a:pathLst>
                <a:path w="29625" h="3810" extrusionOk="0">
                  <a:moveTo>
                    <a:pt x="1" y="0"/>
                  </a:moveTo>
                  <a:lnTo>
                    <a:pt x="1" y="3810"/>
                  </a:lnTo>
                  <a:lnTo>
                    <a:pt x="29625" y="3810"/>
                  </a:lnTo>
                  <a:lnTo>
                    <a:pt x="296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56"/>
            <p:cNvSpPr/>
            <p:nvPr/>
          </p:nvSpPr>
          <p:spPr>
            <a:xfrm>
              <a:off x="748893" y="4004011"/>
              <a:ext cx="1645298" cy="211653"/>
            </a:xfrm>
            <a:custGeom>
              <a:avLst/>
              <a:gdLst/>
              <a:ahLst/>
              <a:cxnLst/>
              <a:rect l="l" t="t" r="r" b="b"/>
              <a:pathLst>
                <a:path w="29625" h="3811" extrusionOk="0">
                  <a:moveTo>
                    <a:pt x="1" y="0"/>
                  </a:moveTo>
                  <a:lnTo>
                    <a:pt x="1" y="3810"/>
                  </a:lnTo>
                  <a:lnTo>
                    <a:pt x="29625" y="3810"/>
                  </a:lnTo>
                  <a:lnTo>
                    <a:pt x="29625" y="0"/>
                  </a:lnTo>
                  <a:close/>
                </a:path>
              </a:pathLst>
            </a:custGeom>
            <a:solidFill>
              <a:srgbClr val="EAF3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56"/>
            <p:cNvSpPr/>
            <p:nvPr/>
          </p:nvSpPr>
          <p:spPr>
            <a:xfrm>
              <a:off x="748893" y="4254537"/>
              <a:ext cx="1645298" cy="211653"/>
            </a:xfrm>
            <a:custGeom>
              <a:avLst/>
              <a:gdLst/>
              <a:ahLst/>
              <a:cxnLst/>
              <a:rect l="l" t="t" r="r" b="b"/>
              <a:pathLst>
                <a:path w="29625" h="3811" extrusionOk="0">
                  <a:moveTo>
                    <a:pt x="1" y="1"/>
                  </a:moveTo>
                  <a:lnTo>
                    <a:pt x="1" y="3810"/>
                  </a:lnTo>
                  <a:lnTo>
                    <a:pt x="29625" y="3810"/>
                  </a:lnTo>
                  <a:lnTo>
                    <a:pt x="29625" y="1"/>
                  </a:lnTo>
                  <a:close/>
                </a:path>
              </a:pathLst>
            </a:custGeom>
            <a:solidFill>
              <a:srgbClr val="EAF3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56"/>
            <p:cNvSpPr/>
            <p:nvPr/>
          </p:nvSpPr>
          <p:spPr>
            <a:xfrm>
              <a:off x="1550623" y="2908602"/>
              <a:ext cx="902040" cy="1357170"/>
            </a:xfrm>
            <a:custGeom>
              <a:avLst/>
              <a:gdLst/>
              <a:ahLst/>
              <a:cxnLst/>
              <a:rect l="l" t="t" r="r" b="b"/>
              <a:pathLst>
                <a:path w="16242" h="24437" extrusionOk="0">
                  <a:moveTo>
                    <a:pt x="1454" y="0"/>
                  </a:moveTo>
                  <a:cubicBezTo>
                    <a:pt x="652" y="0"/>
                    <a:pt x="1" y="652"/>
                    <a:pt x="1" y="1454"/>
                  </a:cubicBezTo>
                  <a:lnTo>
                    <a:pt x="1" y="22983"/>
                  </a:lnTo>
                  <a:cubicBezTo>
                    <a:pt x="1" y="23785"/>
                    <a:pt x="652" y="24436"/>
                    <a:pt x="1454" y="24436"/>
                  </a:cubicBezTo>
                  <a:lnTo>
                    <a:pt x="14788" y="24436"/>
                  </a:lnTo>
                  <a:cubicBezTo>
                    <a:pt x="15590" y="24436"/>
                    <a:pt x="16241" y="23785"/>
                    <a:pt x="16241" y="22983"/>
                  </a:cubicBezTo>
                  <a:lnTo>
                    <a:pt x="16241" y="1454"/>
                  </a:lnTo>
                  <a:cubicBezTo>
                    <a:pt x="16241" y="652"/>
                    <a:pt x="15590" y="0"/>
                    <a:pt x="147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56"/>
            <p:cNvSpPr/>
            <p:nvPr/>
          </p:nvSpPr>
          <p:spPr>
            <a:xfrm>
              <a:off x="1663363" y="3038003"/>
              <a:ext cx="858887" cy="1357225"/>
            </a:xfrm>
            <a:custGeom>
              <a:avLst/>
              <a:gdLst/>
              <a:ahLst/>
              <a:cxnLst/>
              <a:rect l="l" t="t" r="r" b="b"/>
              <a:pathLst>
                <a:path w="15465" h="24438" extrusionOk="0">
                  <a:moveTo>
                    <a:pt x="1379" y="1"/>
                  </a:moveTo>
                  <a:cubicBezTo>
                    <a:pt x="627" y="1"/>
                    <a:pt x="1" y="653"/>
                    <a:pt x="1" y="1455"/>
                  </a:cubicBezTo>
                  <a:lnTo>
                    <a:pt x="1" y="22983"/>
                  </a:lnTo>
                  <a:cubicBezTo>
                    <a:pt x="1" y="23785"/>
                    <a:pt x="627" y="24437"/>
                    <a:pt x="1379" y="24437"/>
                  </a:cubicBezTo>
                  <a:lnTo>
                    <a:pt x="14086" y="24437"/>
                  </a:lnTo>
                  <a:cubicBezTo>
                    <a:pt x="14838" y="24437"/>
                    <a:pt x="15465" y="23785"/>
                    <a:pt x="15465" y="22983"/>
                  </a:cubicBezTo>
                  <a:lnTo>
                    <a:pt x="15465" y="1455"/>
                  </a:lnTo>
                  <a:cubicBezTo>
                    <a:pt x="15465" y="653"/>
                    <a:pt x="14838" y="1"/>
                    <a:pt x="140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56"/>
            <p:cNvSpPr/>
            <p:nvPr/>
          </p:nvSpPr>
          <p:spPr>
            <a:xfrm>
              <a:off x="1490810" y="3160517"/>
              <a:ext cx="961854" cy="1443475"/>
            </a:xfrm>
            <a:custGeom>
              <a:avLst/>
              <a:gdLst/>
              <a:ahLst/>
              <a:cxnLst/>
              <a:rect l="l" t="t" r="r" b="b"/>
              <a:pathLst>
                <a:path w="17319" h="25991" extrusionOk="0">
                  <a:moveTo>
                    <a:pt x="1554" y="0"/>
                  </a:moveTo>
                  <a:cubicBezTo>
                    <a:pt x="702" y="0"/>
                    <a:pt x="0" y="677"/>
                    <a:pt x="0" y="1529"/>
                  </a:cubicBezTo>
                  <a:lnTo>
                    <a:pt x="0" y="24462"/>
                  </a:lnTo>
                  <a:cubicBezTo>
                    <a:pt x="0" y="25314"/>
                    <a:pt x="702" y="25991"/>
                    <a:pt x="1554" y="25991"/>
                  </a:cubicBezTo>
                  <a:lnTo>
                    <a:pt x="15765" y="25991"/>
                  </a:lnTo>
                  <a:cubicBezTo>
                    <a:pt x="16617" y="25991"/>
                    <a:pt x="17318" y="25314"/>
                    <a:pt x="17318" y="24462"/>
                  </a:cubicBezTo>
                  <a:lnTo>
                    <a:pt x="17318" y="1529"/>
                  </a:lnTo>
                  <a:cubicBezTo>
                    <a:pt x="17318" y="677"/>
                    <a:pt x="16617" y="0"/>
                    <a:pt x="157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56"/>
            <p:cNvSpPr/>
            <p:nvPr/>
          </p:nvSpPr>
          <p:spPr>
            <a:xfrm>
              <a:off x="1227732" y="2865450"/>
              <a:ext cx="1160900" cy="1702335"/>
            </a:xfrm>
            <a:custGeom>
              <a:avLst/>
              <a:gdLst/>
              <a:ahLst/>
              <a:cxnLst/>
              <a:rect l="l" t="t" r="r" b="b"/>
              <a:pathLst>
                <a:path w="20903" h="30652" extrusionOk="0">
                  <a:moveTo>
                    <a:pt x="1454" y="0"/>
                  </a:moveTo>
                  <a:cubicBezTo>
                    <a:pt x="652" y="0"/>
                    <a:pt x="0" y="652"/>
                    <a:pt x="0" y="1454"/>
                  </a:cubicBezTo>
                  <a:lnTo>
                    <a:pt x="0" y="3033"/>
                  </a:lnTo>
                  <a:lnTo>
                    <a:pt x="0" y="7093"/>
                  </a:lnTo>
                  <a:lnTo>
                    <a:pt x="0" y="29198"/>
                  </a:lnTo>
                  <a:cubicBezTo>
                    <a:pt x="0" y="30000"/>
                    <a:pt x="652" y="30652"/>
                    <a:pt x="1454" y="30652"/>
                  </a:cubicBezTo>
                  <a:lnTo>
                    <a:pt x="19449" y="30652"/>
                  </a:lnTo>
                  <a:cubicBezTo>
                    <a:pt x="20251" y="30652"/>
                    <a:pt x="20903" y="30000"/>
                    <a:pt x="20903" y="29198"/>
                  </a:cubicBezTo>
                  <a:lnTo>
                    <a:pt x="20903" y="3033"/>
                  </a:lnTo>
                  <a:cubicBezTo>
                    <a:pt x="20903" y="2231"/>
                    <a:pt x="20251" y="1579"/>
                    <a:pt x="19449" y="1579"/>
                  </a:cubicBezTo>
                  <a:lnTo>
                    <a:pt x="10777" y="1579"/>
                  </a:lnTo>
                  <a:cubicBezTo>
                    <a:pt x="10226" y="652"/>
                    <a:pt x="9599" y="0"/>
                    <a:pt x="8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56"/>
            <p:cNvSpPr/>
            <p:nvPr/>
          </p:nvSpPr>
          <p:spPr>
            <a:xfrm>
              <a:off x="1227732" y="2865450"/>
              <a:ext cx="75198" cy="1700947"/>
            </a:xfrm>
            <a:custGeom>
              <a:avLst/>
              <a:gdLst/>
              <a:ahLst/>
              <a:cxnLst/>
              <a:rect l="l" t="t" r="r" b="b"/>
              <a:pathLst>
                <a:path w="1354" h="30627" extrusionOk="0">
                  <a:moveTo>
                    <a:pt x="1354" y="0"/>
                  </a:moveTo>
                  <a:cubicBezTo>
                    <a:pt x="602" y="50"/>
                    <a:pt x="0" y="677"/>
                    <a:pt x="0" y="1454"/>
                  </a:cubicBezTo>
                  <a:lnTo>
                    <a:pt x="0" y="29198"/>
                  </a:lnTo>
                  <a:cubicBezTo>
                    <a:pt x="0" y="29950"/>
                    <a:pt x="602" y="30577"/>
                    <a:pt x="1354" y="30627"/>
                  </a:cubicBezTo>
                  <a:lnTo>
                    <a:pt x="13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56"/>
            <p:cNvSpPr/>
            <p:nvPr/>
          </p:nvSpPr>
          <p:spPr>
            <a:xfrm>
              <a:off x="938218" y="3244045"/>
              <a:ext cx="94691" cy="94691"/>
            </a:xfrm>
            <a:custGeom>
              <a:avLst/>
              <a:gdLst/>
              <a:ahLst/>
              <a:cxnLst/>
              <a:rect l="l" t="t" r="r" b="b"/>
              <a:pathLst>
                <a:path w="1705" h="1705" extrusionOk="0">
                  <a:moveTo>
                    <a:pt x="276" y="0"/>
                  </a:moveTo>
                  <a:lnTo>
                    <a:pt x="0" y="301"/>
                  </a:lnTo>
                  <a:lnTo>
                    <a:pt x="1429" y="1704"/>
                  </a:lnTo>
                  <a:lnTo>
                    <a:pt x="1704" y="1404"/>
                  </a:lnTo>
                  <a:lnTo>
                    <a:pt x="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56"/>
            <p:cNvSpPr/>
            <p:nvPr/>
          </p:nvSpPr>
          <p:spPr>
            <a:xfrm>
              <a:off x="938218" y="3244045"/>
              <a:ext cx="94691" cy="94691"/>
            </a:xfrm>
            <a:custGeom>
              <a:avLst/>
              <a:gdLst/>
              <a:ahLst/>
              <a:cxnLst/>
              <a:rect l="l" t="t" r="r" b="b"/>
              <a:pathLst>
                <a:path w="1705" h="1705" extrusionOk="0">
                  <a:moveTo>
                    <a:pt x="1404" y="0"/>
                  </a:moveTo>
                  <a:lnTo>
                    <a:pt x="0" y="1404"/>
                  </a:lnTo>
                  <a:lnTo>
                    <a:pt x="301" y="1704"/>
                  </a:lnTo>
                  <a:lnTo>
                    <a:pt x="1704" y="301"/>
                  </a:lnTo>
                  <a:lnTo>
                    <a:pt x="1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6"/>
            <p:cNvSpPr/>
            <p:nvPr/>
          </p:nvSpPr>
          <p:spPr>
            <a:xfrm>
              <a:off x="959100" y="3086764"/>
              <a:ext cx="402314" cy="58481"/>
            </a:xfrm>
            <a:custGeom>
              <a:avLst/>
              <a:gdLst/>
              <a:ahLst/>
              <a:cxnLst/>
              <a:rect l="l" t="t" r="r" b="b"/>
              <a:pathLst>
                <a:path w="7244" h="1053" extrusionOk="0">
                  <a:moveTo>
                    <a:pt x="7093" y="0"/>
                  </a:moveTo>
                  <a:lnTo>
                    <a:pt x="6541" y="627"/>
                  </a:lnTo>
                  <a:cubicBezTo>
                    <a:pt x="6441" y="727"/>
                    <a:pt x="6316" y="802"/>
                    <a:pt x="6165" y="802"/>
                  </a:cubicBezTo>
                  <a:cubicBezTo>
                    <a:pt x="6015" y="777"/>
                    <a:pt x="5890" y="727"/>
                    <a:pt x="5790" y="627"/>
                  </a:cubicBezTo>
                  <a:lnTo>
                    <a:pt x="5539" y="326"/>
                  </a:lnTo>
                  <a:cubicBezTo>
                    <a:pt x="5414" y="176"/>
                    <a:pt x="5238" y="75"/>
                    <a:pt x="5038" y="75"/>
                  </a:cubicBezTo>
                  <a:cubicBezTo>
                    <a:pt x="5015" y="72"/>
                    <a:pt x="4993" y="71"/>
                    <a:pt x="4970" y="71"/>
                  </a:cubicBezTo>
                  <a:cubicBezTo>
                    <a:pt x="4812" y="71"/>
                    <a:pt x="4646" y="145"/>
                    <a:pt x="4536" y="276"/>
                  </a:cubicBezTo>
                  <a:lnTo>
                    <a:pt x="4060" y="702"/>
                  </a:lnTo>
                  <a:cubicBezTo>
                    <a:pt x="3960" y="802"/>
                    <a:pt x="3835" y="852"/>
                    <a:pt x="3709" y="852"/>
                  </a:cubicBezTo>
                  <a:cubicBezTo>
                    <a:pt x="3584" y="827"/>
                    <a:pt x="3459" y="777"/>
                    <a:pt x="3384" y="677"/>
                  </a:cubicBezTo>
                  <a:lnTo>
                    <a:pt x="2957" y="251"/>
                  </a:lnTo>
                  <a:cubicBezTo>
                    <a:pt x="2832" y="125"/>
                    <a:pt x="2657" y="25"/>
                    <a:pt x="2481" y="25"/>
                  </a:cubicBezTo>
                  <a:cubicBezTo>
                    <a:pt x="2281" y="25"/>
                    <a:pt x="2105" y="75"/>
                    <a:pt x="1980" y="226"/>
                  </a:cubicBezTo>
                  <a:lnTo>
                    <a:pt x="1454" y="702"/>
                  </a:lnTo>
                  <a:cubicBezTo>
                    <a:pt x="1357" y="787"/>
                    <a:pt x="1236" y="830"/>
                    <a:pt x="1118" y="830"/>
                  </a:cubicBezTo>
                  <a:cubicBezTo>
                    <a:pt x="992" y="830"/>
                    <a:pt x="868" y="780"/>
                    <a:pt x="777" y="677"/>
                  </a:cubicBezTo>
                  <a:lnTo>
                    <a:pt x="150" y="25"/>
                  </a:lnTo>
                  <a:lnTo>
                    <a:pt x="0" y="176"/>
                  </a:lnTo>
                  <a:lnTo>
                    <a:pt x="602" y="827"/>
                  </a:lnTo>
                  <a:cubicBezTo>
                    <a:pt x="746" y="971"/>
                    <a:pt x="938" y="1047"/>
                    <a:pt x="1128" y="1047"/>
                  </a:cubicBezTo>
                  <a:cubicBezTo>
                    <a:pt x="1301" y="1047"/>
                    <a:pt x="1472" y="984"/>
                    <a:pt x="1604" y="852"/>
                  </a:cubicBezTo>
                  <a:lnTo>
                    <a:pt x="2130" y="376"/>
                  </a:lnTo>
                  <a:cubicBezTo>
                    <a:pt x="2193" y="293"/>
                    <a:pt x="2289" y="244"/>
                    <a:pt x="2406" y="244"/>
                  </a:cubicBezTo>
                  <a:cubicBezTo>
                    <a:pt x="2430" y="244"/>
                    <a:pt x="2455" y="246"/>
                    <a:pt x="2481" y="251"/>
                  </a:cubicBezTo>
                  <a:cubicBezTo>
                    <a:pt x="2607" y="251"/>
                    <a:pt x="2732" y="301"/>
                    <a:pt x="2807" y="401"/>
                  </a:cubicBezTo>
                  <a:lnTo>
                    <a:pt x="3208" y="827"/>
                  </a:lnTo>
                  <a:cubicBezTo>
                    <a:pt x="3333" y="978"/>
                    <a:pt x="3509" y="1053"/>
                    <a:pt x="3709" y="1053"/>
                  </a:cubicBezTo>
                  <a:cubicBezTo>
                    <a:pt x="3885" y="1053"/>
                    <a:pt x="4085" y="978"/>
                    <a:pt x="4211" y="852"/>
                  </a:cubicBezTo>
                  <a:lnTo>
                    <a:pt x="4662" y="426"/>
                  </a:lnTo>
                  <a:cubicBezTo>
                    <a:pt x="4762" y="326"/>
                    <a:pt x="4887" y="276"/>
                    <a:pt x="5038" y="276"/>
                  </a:cubicBezTo>
                  <a:cubicBezTo>
                    <a:pt x="5163" y="301"/>
                    <a:pt x="5288" y="351"/>
                    <a:pt x="5389" y="451"/>
                  </a:cubicBezTo>
                  <a:lnTo>
                    <a:pt x="5639" y="752"/>
                  </a:lnTo>
                  <a:cubicBezTo>
                    <a:pt x="5764" y="902"/>
                    <a:pt x="5965" y="1003"/>
                    <a:pt x="6165" y="1003"/>
                  </a:cubicBezTo>
                  <a:cubicBezTo>
                    <a:pt x="6366" y="1003"/>
                    <a:pt x="6566" y="927"/>
                    <a:pt x="6692" y="752"/>
                  </a:cubicBezTo>
                  <a:lnTo>
                    <a:pt x="7243" y="125"/>
                  </a:lnTo>
                  <a:lnTo>
                    <a:pt x="70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6"/>
            <p:cNvSpPr/>
            <p:nvPr/>
          </p:nvSpPr>
          <p:spPr>
            <a:xfrm>
              <a:off x="2616819" y="4289359"/>
              <a:ext cx="328560" cy="13940"/>
            </a:xfrm>
            <a:custGeom>
              <a:avLst/>
              <a:gdLst/>
              <a:ahLst/>
              <a:cxnLst/>
              <a:rect l="l" t="t" r="r" b="b"/>
              <a:pathLst>
                <a:path w="5916" h="251" extrusionOk="0">
                  <a:moveTo>
                    <a:pt x="1" y="0"/>
                  </a:moveTo>
                  <a:lnTo>
                    <a:pt x="1" y="251"/>
                  </a:lnTo>
                  <a:lnTo>
                    <a:pt x="5916" y="251"/>
                  </a:lnTo>
                  <a:lnTo>
                    <a:pt x="59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6"/>
            <p:cNvSpPr/>
            <p:nvPr/>
          </p:nvSpPr>
          <p:spPr>
            <a:xfrm>
              <a:off x="2622428" y="4335288"/>
              <a:ext cx="180997" cy="13995"/>
            </a:xfrm>
            <a:custGeom>
              <a:avLst/>
              <a:gdLst/>
              <a:ahLst/>
              <a:cxnLst/>
              <a:rect l="l" t="t" r="r" b="b"/>
              <a:pathLst>
                <a:path w="3259" h="252" extrusionOk="0">
                  <a:moveTo>
                    <a:pt x="0" y="0"/>
                  </a:moveTo>
                  <a:lnTo>
                    <a:pt x="0" y="251"/>
                  </a:lnTo>
                  <a:lnTo>
                    <a:pt x="3258" y="251"/>
                  </a:lnTo>
                  <a:lnTo>
                    <a:pt x="32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6"/>
            <p:cNvSpPr/>
            <p:nvPr/>
          </p:nvSpPr>
          <p:spPr>
            <a:xfrm>
              <a:off x="1664751" y="3309467"/>
              <a:ext cx="515110" cy="515055"/>
            </a:xfrm>
            <a:custGeom>
              <a:avLst/>
              <a:gdLst/>
              <a:ahLst/>
              <a:cxnLst/>
              <a:rect l="l" t="t" r="r" b="b"/>
              <a:pathLst>
                <a:path w="9275" h="9274" extrusionOk="0">
                  <a:moveTo>
                    <a:pt x="9274" y="0"/>
                  </a:moveTo>
                  <a:cubicBezTo>
                    <a:pt x="4161" y="0"/>
                    <a:pt x="1" y="4161"/>
                    <a:pt x="1" y="9273"/>
                  </a:cubicBezTo>
                  <a:lnTo>
                    <a:pt x="9274" y="9273"/>
                  </a:lnTo>
                  <a:lnTo>
                    <a:pt x="92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6"/>
            <p:cNvSpPr/>
            <p:nvPr/>
          </p:nvSpPr>
          <p:spPr>
            <a:xfrm>
              <a:off x="1663363" y="3309467"/>
              <a:ext cx="1028721" cy="1030054"/>
            </a:xfrm>
            <a:custGeom>
              <a:avLst/>
              <a:gdLst/>
              <a:ahLst/>
              <a:cxnLst/>
              <a:rect l="l" t="t" r="r" b="b"/>
              <a:pathLst>
                <a:path w="18523" h="18547" extrusionOk="0">
                  <a:moveTo>
                    <a:pt x="9274" y="0"/>
                  </a:moveTo>
                  <a:lnTo>
                    <a:pt x="9274" y="9273"/>
                  </a:lnTo>
                  <a:lnTo>
                    <a:pt x="1" y="9273"/>
                  </a:lnTo>
                  <a:cubicBezTo>
                    <a:pt x="1" y="14386"/>
                    <a:pt x="4136" y="18547"/>
                    <a:pt x="9274" y="18547"/>
                  </a:cubicBezTo>
                  <a:cubicBezTo>
                    <a:pt x="14387" y="18547"/>
                    <a:pt x="18522" y="14386"/>
                    <a:pt x="18522" y="9273"/>
                  </a:cubicBezTo>
                  <a:cubicBezTo>
                    <a:pt x="18522" y="4161"/>
                    <a:pt x="14387" y="0"/>
                    <a:pt x="9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6"/>
            <p:cNvSpPr/>
            <p:nvPr/>
          </p:nvSpPr>
          <p:spPr>
            <a:xfrm>
              <a:off x="2456762" y="3760426"/>
              <a:ext cx="438524" cy="185162"/>
            </a:xfrm>
            <a:custGeom>
              <a:avLst/>
              <a:gdLst/>
              <a:ahLst/>
              <a:cxnLst/>
              <a:rect l="l" t="t" r="r" b="b"/>
              <a:pathLst>
                <a:path w="7896" h="3334" extrusionOk="0">
                  <a:moveTo>
                    <a:pt x="2256" y="0"/>
                  </a:moveTo>
                  <a:lnTo>
                    <a:pt x="1" y="3083"/>
                  </a:lnTo>
                  <a:lnTo>
                    <a:pt x="326" y="3334"/>
                  </a:lnTo>
                  <a:lnTo>
                    <a:pt x="2457" y="427"/>
                  </a:lnTo>
                  <a:lnTo>
                    <a:pt x="7895" y="427"/>
                  </a:lnTo>
                  <a:lnTo>
                    <a:pt x="78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6"/>
            <p:cNvSpPr/>
            <p:nvPr/>
          </p:nvSpPr>
          <p:spPr>
            <a:xfrm>
              <a:off x="2740722" y="3732602"/>
              <a:ext cx="80807" cy="79363"/>
            </a:xfrm>
            <a:custGeom>
              <a:avLst/>
              <a:gdLst/>
              <a:ahLst/>
              <a:cxnLst/>
              <a:rect l="l" t="t" r="r" b="b"/>
              <a:pathLst>
                <a:path w="1455" h="1429" extrusionOk="0">
                  <a:moveTo>
                    <a:pt x="727" y="0"/>
                  </a:moveTo>
                  <a:cubicBezTo>
                    <a:pt x="326" y="0"/>
                    <a:pt x="0" y="326"/>
                    <a:pt x="0" y="702"/>
                  </a:cubicBezTo>
                  <a:cubicBezTo>
                    <a:pt x="0" y="1103"/>
                    <a:pt x="326" y="1429"/>
                    <a:pt x="727" y="1429"/>
                  </a:cubicBezTo>
                  <a:cubicBezTo>
                    <a:pt x="1128" y="1429"/>
                    <a:pt x="1454" y="1103"/>
                    <a:pt x="1454" y="702"/>
                  </a:cubicBezTo>
                  <a:cubicBezTo>
                    <a:pt x="1454" y="326"/>
                    <a:pt x="1128" y="0"/>
                    <a:pt x="7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6"/>
            <p:cNvSpPr/>
            <p:nvPr/>
          </p:nvSpPr>
          <p:spPr>
            <a:xfrm>
              <a:off x="1483812" y="3452808"/>
              <a:ext cx="438524" cy="183774"/>
            </a:xfrm>
            <a:custGeom>
              <a:avLst/>
              <a:gdLst/>
              <a:ahLst/>
              <a:cxnLst/>
              <a:rect l="l" t="t" r="r" b="b"/>
              <a:pathLst>
                <a:path w="7896" h="3309" extrusionOk="0">
                  <a:moveTo>
                    <a:pt x="1" y="1"/>
                  </a:moveTo>
                  <a:lnTo>
                    <a:pt x="1" y="402"/>
                  </a:lnTo>
                  <a:lnTo>
                    <a:pt x="5439" y="402"/>
                  </a:lnTo>
                  <a:lnTo>
                    <a:pt x="7570" y="3309"/>
                  </a:lnTo>
                  <a:lnTo>
                    <a:pt x="7895" y="3058"/>
                  </a:lnTo>
                  <a:lnTo>
                    <a:pt x="5640" y="1"/>
                  </a:lnTo>
                  <a:close/>
                </a:path>
              </a:pathLst>
            </a:custGeom>
            <a:solidFill>
              <a:srgbClr val="C5D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6"/>
            <p:cNvSpPr/>
            <p:nvPr/>
          </p:nvSpPr>
          <p:spPr>
            <a:xfrm>
              <a:off x="1443437" y="3423595"/>
              <a:ext cx="80807" cy="80752"/>
            </a:xfrm>
            <a:custGeom>
              <a:avLst/>
              <a:gdLst/>
              <a:ahLst/>
              <a:cxnLst/>
              <a:rect l="l" t="t" r="r" b="b"/>
              <a:pathLst>
                <a:path w="1455" h="1454" extrusionOk="0">
                  <a:moveTo>
                    <a:pt x="728" y="0"/>
                  </a:moveTo>
                  <a:cubicBezTo>
                    <a:pt x="327" y="0"/>
                    <a:pt x="1" y="326"/>
                    <a:pt x="1" y="727"/>
                  </a:cubicBezTo>
                  <a:cubicBezTo>
                    <a:pt x="1" y="1128"/>
                    <a:pt x="327" y="1454"/>
                    <a:pt x="728" y="1454"/>
                  </a:cubicBezTo>
                  <a:cubicBezTo>
                    <a:pt x="1129" y="1454"/>
                    <a:pt x="1455" y="1128"/>
                    <a:pt x="1455" y="727"/>
                  </a:cubicBezTo>
                  <a:cubicBezTo>
                    <a:pt x="1455" y="326"/>
                    <a:pt x="1129" y="0"/>
                    <a:pt x="728" y="0"/>
                  </a:cubicBezTo>
                  <a:close/>
                </a:path>
              </a:pathLst>
            </a:custGeom>
            <a:solidFill>
              <a:srgbClr val="C5D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56"/>
            <p:cNvSpPr/>
            <p:nvPr/>
          </p:nvSpPr>
          <p:spPr>
            <a:xfrm>
              <a:off x="2815863" y="3000460"/>
              <a:ext cx="19549" cy="54316"/>
            </a:xfrm>
            <a:custGeom>
              <a:avLst/>
              <a:gdLst/>
              <a:ahLst/>
              <a:cxnLst/>
              <a:rect l="l" t="t" r="r" b="b"/>
              <a:pathLst>
                <a:path w="352" h="978" extrusionOk="0">
                  <a:moveTo>
                    <a:pt x="1" y="0"/>
                  </a:moveTo>
                  <a:lnTo>
                    <a:pt x="1" y="978"/>
                  </a:lnTo>
                  <a:lnTo>
                    <a:pt x="352" y="978"/>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6"/>
            <p:cNvSpPr/>
            <p:nvPr/>
          </p:nvSpPr>
          <p:spPr>
            <a:xfrm>
              <a:off x="2815863" y="3081155"/>
              <a:ext cx="19549" cy="55760"/>
            </a:xfrm>
            <a:custGeom>
              <a:avLst/>
              <a:gdLst/>
              <a:ahLst/>
              <a:cxnLst/>
              <a:rect l="l" t="t" r="r" b="b"/>
              <a:pathLst>
                <a:path w="352" h="1004" extrusionOk="0">
                  <a:moveTo>
                    <a:pt x="1" y="1"/>
                  </a:moveTo>
                  <a:lnTo>
                    <a:pt x="1" y="1003"/>
                  </a:lnTo>
                  <a:lnTo>
                    <a:pt x="352" y="1003"/>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6"/>
            <p:cNvSpPr/>
            <p:nvPr/>
          </p:nvSpPr>
          <p:spPr>
            <a:xfrm>
              <a:off x="2815863" y="3163294"/>
              <a:ext cx="19549" cy="54316"/>
            </a:xfrm>
            <a:custGeom>
              <a:avLst/>
              <a:gdLst/>
              <a:ahLst/>
              <a:cxnLst/>
              <a:rect l="l" t="t" r="r" b="b"/>
              <a:pathLst>
                <a:path w="352" h="978" extrusionOk="0">
                  <a:moveTo>
                    <a:pt x="1" y="1"/>
                  </a:moveTo>
                  <a:lnTo>
                    <a:pt x="1" y="978"/>
                  </a:lnTo>
                  <a:lnTo>
                    <a:pt x="352" y="978"/>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6"/>
            <p:cNvSpPr/>
            <p:nvPr/>
          </p:nvSpPr>
          <p:spPr>
            <a:xfrm>
              <a:off x="2815863" y="3245433"/>
              <a:ext cx="19549" cy="54316"/>
            </a:xfrm>
            <a:custGeom>
              <a:avLst/>
              <a:gdLst/>
              <a:ahLst/>
              <a:cxnLst/>
              <a:rect l="l" t="t" r="r" b="b"/>
              <a:pathLst>
                <a:path w="352" h="978" extrusionOk="0">
                  <a:moveTo>
                    <a:pt x="1" y="0"/>
                  </a:moveTo>
                  <a:lnTo>
                    <a:pt x="1" y="978"/>
                  </a:lnTo>
                  <a:lnTo>
                    <a:pt x="352" y="978"/>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6"/>
            <p:cNvSpPr/>
            <p:nvPr/>
          </p:nvSpPr>
          <p:spPr>
            <a:xfrm>
              <a:off x="2815863" y="3326128"/>
              <a:ext cx="19549" cy="54371"/>
            </a:xfrm>
            <a:custGeom>
              <a:avLst/>
              <a:gdLst/>
              <a:ahLst/>
              <a:cxnLst/>
              <a:rect l="l" t="t" r="r" b="b"/>
              <a:pathLst>
                <a:path w="352" h="979" extrusionOk="0">
                  <a:moveTo>
                    <a:pt x="1" y="1"/>
                  </a:moveTo>
                  <a:lnTo>
                    <a:pt x="1" y="978"/>
                  </a:lnTo>
                  <a:lnTo>
                    <a:pt x="352" y="978"/>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6"/>
            <p:cNvSpPr/>
            <p:nvPr/>
          </p:nvSpPr>
          <p:spPr>
            <a:xfrm>
              <a:off x="2815863" y="3408267"/>
              <a:ext cx="19549" cy="54371"/>
            </a:xfrm>
            <a:custGeom>
              <a:avLst/>
              <a:gdLst/>
              <a:ahLst/>
              <a:cxnLst/>
              <a:rect l="l" t="t" r="r" b="b"/>
              <a:pathLst>
                <a:path w="352" h="979" extrusionOk="0">
                  <a:moveTo>
                    <a:pt x="1" y="1"/>
                  </a:moveTo>
                  <a:lnTo>
                    <a:pt x="1" y="978"/>
                  </a:lnTo>
                  <a:lnTo>
                    <a:pt x="352" y="978"/>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56"/>
            <p:cNvSpPr/>
            <p:nvPr/>
          </p:nvSpPr>
          <p:spPr>
            <a:xfrm>
              <a:off x="2815863" y="3489018"/>
              <a:ext cx="19549" cy="55704"/>
            </a:xfrm>
            <a:custGeom>
              <a:avLst/>
              <a:gdLst/>
              <a:ahLst/>
              <a:cxnLst/>
              <a:rect l="l" t="t" r="r" b="b"/>
              <a:pathLst>
                <a:path w="352" h="1003" extrusionOk="0">
                  <a:moveTo>
                    <a:pt x="1" y="0"/>
                  </a:moveTo>
                  <a:lnTo>
                    <a:pt x="1" y="1003"/>
                  </a:lnTo>
                  <a:lnTo>
                    <a:pt x="352" y="1003"/>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6"/>
            <p:cNvSpPr/>
            <p:nvPr/>
          </p:nvSpPr>
          <p:spPr>
            <a:xfrm>
              <a:off x="2650252" y="3281587"/>
              <a:ext cx="101634" cy="103078"/>
            </a:xfrm>
            <a:custGeom>
              <a:avLst/>
              <a:gdLst/>
              <a:ahLst/>
              <a:cxnLst/>
              <a:rect l="l" t="t" r="r" b="b"/>
              <a:pathLst>
                <a:path w="1830" h="1856" extrusionOk="0">
                  <a:moveTo>
                    <a:pt x="903" y="427"/>
                  </a:moveTo>
                  <a:cubicBezTo>
                    <a:pt x="1203" y="427"/>
                    <a:pt x="1429" y="653"/>
                    <a:pt x="1429" y="928"/>
                  </a:cubicBezTo>
                  <a:cubicBezTo>
                    <a:pt x="1429" y="1229"/>
                    <a:pt x="1203" y="1455"/>
                    <a:pt x="903" y="1455"/>
                  </a:cubicBezTo>
                  <a:cubicBezTo>
                    <a:pt x="627" y="1455"/>
                    <a:pt x="401" y="1229"/>
                    <a:pt x="401" y="928"/>
                  </a:cubicBezTo>
                  <a:cubicBezTo>
                    <a:pt x="401" y="653"/>
                    <a:pt x="627" y="427"/>
                    <a:pt x="903" y="427"/>
                  </a:cubicBezTo>
                  <a:close/>
                  <a:moveTo>
                    <a:pt x="903" y="1"/>
                  </a:moveTo>
                  <a:cubicBezTo>
                    <a:pt x="401" y="1"/>
                    <a:pt x="0" y="427"/>
                    <a:pt x="0" y="928"/>
                  </a:cubicBezTo>
                  <a:cubicBezTo>
                    <a:pt x="0" y="1455"/>
                    <a:pt x="401" y="1856"/>
                    <a:pt x="903" y="1856"/>
                  </a:cubicBezTo>
                  <a:cubicBezTo>
                    <a:pt x="1429" y="1856"/>
                    <a:pt x="1830" y="1455"/>
                    <a:pt x="1830" y="928"/>
                  </a:cubicBezTo>
                  <a:cubicBezTo>
                    <a:pt x="1830" y="427"/>
                    <a:pt x="1429" y="1"/>
                    <a:pt x="9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56"/>
            <p:cNvSpPr/>
            <p:nvPr/>
          </p:nvSpPr>
          <p:spPr>
            <a:xfrm>
              <a:off x="992478" y="3747875"/>
              <a:ext cx="350830" cy="222761"/>
            </a:xfrm>
            <a:custGeom>
              <a:avLst/>
              <a:gdLst/>
              <a:ahLst/>
              <a:cxnLst/>
              <a:rect l="l" t="t" r="r" b="b"/>
              <a:pathLst>
                <a:path w="6317" h="4011" extrusionOk="0">
                  <a:moveTo>
                    <a:pt x="1" y="1"/>
                  </a:moveTo>
                  <a:lnTo>
                    <a:pt x="803" y="4011"/>
                  </a:lnTo>
                  <a:lnTo>
                    <a:pt x="6316" y="4011"/>
                  </a:lnTo>
                  <a:lnTo>
                    <a:pt x="52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56"/>
            <p:cNvSpPr/>
            <p:nvPr/>
          </p:nvSpPr>
          <p:spPr>
            <a:xfrm>
              <a:off x="1024467" y="3768757"/>
              <a:ext cx="288184" cy="183829"/>
            </a:xfrm>
            <a:custGeom>
              <a:avLst/>
              <a:gdLst/>
              <a:ahLst/>
              <a:cxnLst/>
              <a:rect l="l" t="t" r="r" b="b"/>
              <a:pathLst>
                <a:path w="5189" h="3310" extrusionOk="0">
                  <a:moveTo>
                    <a:pt x="1" y="1"/>
                  </a:moveTo>
                  <a:lnTo>
                    <a:pt x="653" y="3309"/>
                  </a:lnTo>
                  <a:lnTo>
                    <a:pt x="5189" y="3309"/>
                  </a:lnTo>
                  <a:lnTo>
                    <a:pt x="4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56"/>
            <p:cNvSpPr/>
            <p:nvPr/>
          </p:nvSpPr>
          <p:spPr>
            <a:xfrm>
              <a:off x="1117769" y="3946919"/>
              <a:ext cx="87749" cy="11219"/>
            </a:xfrm>
            <a:custGeom>
              <a:avLst/>
              <a:gdLst/>
              <a:ahLst/>
              <a:cxnLst/>
              <a:rect l="l" t="t" r="r" b="b"/>
              <a:pathLst>
                <a:path w="1580" h="202" extrusionOk="0">
                  <a:moveTo>
                    <a:pt x="1529" y="1"/>
                  </a:moveTo>
                  <a:cubicBezTo>
                    <a:pt x="1404" y="51"/>
                    <a:pt x="1178" y="101"/>
                    <a:pt x="752" y="151"/>
                  </a:cubicBezTo>
                  <a:cubicBezTo>
                    <a:pt x="683" y="158"/>
                    <a:pt x="616" y="161"/>
                    <a:pt x="550" y="161"/>
                  </a:cubicBezTo>
                  <a:cubicBezTo>
                    <a:pt x="354" y="161"/>
                    <a:pt x="176" y="132"/>
                    <a:pt x="25" y="76"/>
                  </a:cubicBezTo>
                  <a:lnTo>
                    <a:pt x="0" y="201"/>
                  </a:lnTo>
                  <a:lnTo>
                    <a:pt x="1579" y="201"/>
                  </a:lnTo>
                  <a:cubicBezTo>
                    <a:pt x="1554" y="126"/>
                    <a:pt x="1554" y="51"/>
                    <a:pt x="1529" y="1"/>
                  </a:cubicBezTo>
                  <a:close/>
                </a:path>
              </a:pathLst>
            </a:custGeom>
            <a:solidFill>
              <a:srgbClr val="F9B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56"/>
            <p:cNvSpPr/>
            <p:nvPr/>
          </p:nvSpPr>
          <p:spPr>
            <a:xfrm>
              <a:off x="1031465" y="3945530"/>
              <a:ext cx="455185" cy="25103"/>
            </a:xfrm>
            <a:custGeom>
              <a:avLst/>
              <a:gdLst/>
              <a:ahLst/>
              <a:cxnLst/>
              <a:rect l="l" t="t" r="r" b="b"/>
              <a:pathLst>
                <a:path w="8196" h="452" extrusionOk="0">
                  <a:moveTo>
                    <a:pt x="0" y="1"/>
                  </a:moveTo>
                  <a:lnTo>
                    <a:pt x="101" y="452"/>
                  </a:lnTo>
                  <a:lnTo>
                    <a:pt x="8196" y="452"/>
                  </a:lnTo>
                  <a:lnTo>
                    <a:pt x="81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56"/>
            <p:cNvSpPr/>
            <p:nvPr/>
          </p:nvSpPr>
          <p:spPr>
            <a:xfrm>
              <a:off x="668143" y="3994292"/>
              <a:ext cx="524829" cy="594362"/>
            </a:xfrm>
            <a:custGeom>
              <a:avLst/>
              <a:gdLst/>
              <a:ahLst/>
              <a:cxnLst/>
              <a:rect l="l" t="t" r="r" b="b"/>
              <a:pathLst>
                <a:path w="9450" h="10702" extrusionOk="0">
                  <a:moveTo>
                    <a:pt x="1" y="0"/>
                  </a:moveTo>
                  <a:lnTo>
                    <a:pt x="1" y="10702"/>
                  </a:lnTo>
                  <a:lnTo>
                    <a:pt x="9450" y="10702"/>
                  </a:lnTo>
                  <a:lnTo>
                    <a:pt x="94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56"/>
            <p:cNvSpPr/>
            <p:nvPr/>
          </p:nvSpPr>
          <p:spPr>
            <a:xfrm>
              <a:off x="668143" y="4159902"/>
              <a:ext cx="524829" cy="12607"/>
            </a:xfrm>
            <a:custGeom>
              <a:avLst/>
              <a:gdLst/>
              <a:ahLst/>
              <a:cxnLst/>
              <a:rect l="l" t="t" r="r" b="b"/>
              <a:pathLst>
                <a:path w="9450" h="227" extrusionOk="0">
                  <a:moveTo>
                    <a:pt x="1" y="1"/>
                  </a:moveTo>
                  <a:lnTo>
                    <a:pt x="1" y="226"/>
                  </a:lnTo>
                  <a:lnTo>
                    <a:pt x="9450" y="226"/>
                  </a:lnTo>
                  <a:lnTo>
                    <a:pt x="9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56"/>
            <p:cNvSpPr/>
            <p:nvPr/>
          </p:nvSpPr>
          <p:spPr>
            <a:xfrm>
              <a:off x="668143" y="4297689"/>
              <a:ext cx="524829" cy="13995"/>
            </a:xfrm>
            <a:custGeom>
              <a:avLst/>
              <a:gdLst/>
              <a:ahLst/>
              <a:cxnLst/>
              <a:rect l="l" t="t" r="r" b="b"/>
              <a:pathLst>
                <a:path w="9450" h="252" extrusionOk="0">
                  <a:moveTo>
                    <a:pt x="1" y="1"/>
                  </a:moveTo>
                  <a:lnTo>
                    <a:pt x="1" y="251"/>
                  </a:lnTo>
                  <a:lnTo>
                    <a:pt x="9450" y="251"/>
                  </a:lnTo>
                  <a:lnTo>
                    <a:pt x="9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56"/>
            <p:cNvSpPr/>
            <p:nvPr/>
          </p:nvSpPr>
          <p:spPr>
            <a:xfrm>
              <a:off x="668143" y="4436920"/>
              <a:ext cx="524829" cy="12551"/>
            </a:xfrm>
            <a:custGeom>
              <a:avLst/>
              <a:gdLst/>
              <a:ahLst/>
              <a:cxnLst/>
              <a:rect l="l" t="t" r="r" b="b"/>
              <a:pathLst>
                <a:path w="9450" h="226" extrusionOk="0">
                  <a:moveTo>
                    <a:pt x="1" y="0"/>
                  </a:moveTo>
                  <a:lnTo>
                    <a:pt x="1" y="226"/>
                  </a:lnTo>
                  <a:lnTo>
                    <a:pt x="9450" y="226"/>
                  </a:lnTo>
                  <a:lnTo>
                    <a:pt x="9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56"/>
            <p:cNvSpPr/>
            <p:nvPr/>
          </p:nvSpPr>
          <p:spPr>
            <a:xfrm>
              <a:off x="1780323" y="3994292"/>
              <a:ext cx="57093" cy="594362"/>
            </a:xfrm>
            <a:custGeom>
              <a:avLst/>
              <a:gdLst/>
              <a:ahLst/>
              <a:cxnLst/>
              <a:rect l="l" t="t" r="r" b="b"/>
              <a:pathLst>
                <a:path w="1028" h="10702" extrusionOk="0">
                  <a:moveTo>
                    <a:pt x="0" y="0"/>
                  </a:moveTo>
                  <a:lnTo>
                    <a:pt x="0" y="10702"/>
                  </a:lnTo>
                  <a:lnTo>
                    <a:pt x="1028" y="10702"/>
                  </a:lnTo>
                  <a:lnTo>
                    <a:pt x="10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56"/>
            <p:cNvSpPr/>
            <p:nvPr/>
          </p:nvSpPr>
          <p:spPr>
            <a:xfrm>
              <a:off x="630600" y="3969189"/>
              <a:ext cx="1247206" cy="66867"/>
            </a:xfrm>
            <a:custGeom>
              <a:avLst/>
              <a:gdLst/>
              <a:ahLst/>
              <a:cxnLst/>
              <a:rect l="l" t="t" r="r" b="b"/>
              <a:pathLst>
                <a:path w="22457" h="1204" extrusionOk="0">
                  <a:moveTo>
                    <a:pt x="0" y="1"/>
                  </a:moveTo>
                  <a:lnTo>
                    <a:pt x="0" y="1204"/>
                  </a:lnTo>
                  <a:lnTo>
                    <a:pt x="22456" y="1204"/>
                  </a:lnTo>
                  <a:lnTo>
                    <a:pt x="224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56"/>
            <p:cNvSpPr/>
            <p:nvPr/>
          </p:nvSpPr>
          <p:spPr>
            <a:xfrm>
              <a:off x="718293" y="3668124"/>
              <a:ext cx="208543" cy="219040"/>
            </a:xfrm>
            <a:custGeom>
              <a:avLst/>
              <a:gdLst/>
              <a:ahLst/>
              <a:cxnLst/>
              <a:rect l="l" t="t" r="r" b="b"/>
              <a:pathLst>
                <a:path w="3755" h="3944" extrusionOk="0">
                  <a:moveTo>
                    <a:pt x="1953" y="0"/>
                  </a:moveTo>
                  <a:cubicBezTo>
                    <a:pt x="1877" y="0"/>
                    <a:pt x="1830" y="8"/>
                    <a:pt x="1830" y="8"/>
                  </a:cubicBezTo>
                  <a:cubicBezTo>
                    <a:pt x="0" y="134"/>
                    <a:pt x="1529" y="3943"/>
                    <a:pt x="1529" y="3943"/>
                  </a:cubicBezTo>
                  <a:lnTo>
                    <a:pt x="2431" y="3943"/>
                  </a:lnTo>
                  <a:cubicBezTo>
                    <a:pt x="3754" y="273"/>
                    <a:pt x="2388" y="0"/>
                    <a:pt x="1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56"/>
            <p:cNvSpPr/>
            <p:nvPr/>
          </p:nvSpPr>
          <p:spPr>
            <a:xfrm>
              <a:off x="772552" y="3674122"/>
              <a:ext cx="37654" cy="213042"/>
            </a:xfrm>
            <a:custGeom>
              <a:avLst/>
              <a:gdLst/>
              <a:ahLst/>
              <a:cxnLst/>
              <a:rect l="l" t="t" r="r" b="b"/>
              <a:pathLst>
                <a:path w="678" h="3836" extrusionOk="0">
                  <a:moveTo>
                    <a:pt x="452" y="1"/>
                  </a:moveTo>
                  <a:lnTo>
                    <a:pt x="452" y="1"/>
                  </a:lnTo>
                  <a:cubicBezTo>
                    <a:pt x="402" y="26"/>
                    <a:pt x="377" y="51"/>
                    <a:pt x="351" y="76"/>
                  </a:cubicBezTo>
                  <a:cubicBezTo>
                    <a:pt x="151" y="677"/>
                    <a:pt x="1" y="1880"/>
                    <a:pt x="602" y="3835"/>
                  </a:cubicBezTo>
                  <a:lnTo>
                    <a:pt x="677" y="3835"/>
                  </a:lnTo>
                  <a:cubicBezTo>
                    <a:pt x="51" y="1780"/>
                    <a:pt x="251" y="577"/>
                    <a:pt x="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56"/>
            <p:cNvSpPr/>
            <p:nvPr/>
          </p:nvSpPr>
          <p:spPr>
            <a:xfrm>
              <a:off x="796211" y="3667180"/>
              <a:ext cx="29268" cy="219984"/>
            </a:xfrm>
            <a:custGeom>
              <a:avLst/>
              <a:gdLst/>
              <a:ahLst/>
              <a:cxnLst/>
              <a:rect l="l" t="t" r="r" b="b"/>
              <a:pathLst>
                <a:path w="527" h="3961" extrusionOk="0">
                  <a:moveTo>
                    <a:pt x="477" y="0"/>
                  </a:moveTo>
                  <a:lnTo>
                    <a:pt x="427" y="25"/>
                  </a:lnTo>
                  <a:lnTo>
                    <a:pt x="377" y="25"/>
                  </a:lnTo>
                  <a:cubicBezTo>
                    <a:pt x="226" y="652"/>
                    <a:pt x="1" y="2106"/>
                    <a:pt x="452" y="3960"/>
                  </a:cubicBezTo>
                  <a:lnTo>
                    <a:pt x="527" y="3960"/>
                  </a:lnTo>
                  <a:cubicBezTo>
                    <a:pt x="76" y="2080"/>
                    <a:pt x="326" y="627"/>
                    <a:pt x="4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56"/>
            <p:cNvSpPr/>
            <p:nvPr/>
          </p:nvSpPr>
          <p:spPr>
            <a:xfrm>
              <a:off x="831032" y="3667180"/>
              <a:ext cx="30657" cy="219984"/>
            </a:xfrm>
            <a:custGeom>
              <a:avLst/>
              <a:gdLst/>
              <a:ahLst/>
              <a:cxnLst/>
              <a:rect l="l" t="t" r="r" b="b"/>
              <a:pathLst>
                <a:path w="552" h="3961" extrusionOk="0">
                  <a:moveTo>
                    <a:pt x="0" y="0"/>
                  </a:moveTo>
                  <a:cubicBezTo>
                    <a:pt x="176" y="627"/>
                    <a:pt x="476" y="2080"/>
                    <a:pt x="25" y="3960"/>
                  </a:cubicBezTo>
                  <a:lnTo>
                    <a:pt x="101" y="3960"/>
                  </a:lnTo>
                  <a:cubicBezTo>
                    <a:pt x="552" y="2106"/>
                    <a:pt x="276" y="652"/>
                    <a:pt x="101" y="25"/>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56"/>
            <p:cNvSpPr/>
            <p:nvPr/>
          </p:nvSpPr>
          <p:spPr>
            <a:xfrm>
              <a:off x="849137" y="3675510"/>
              <a:ext cx="30657" cy="211653"/>
            </a:xfrm>
            <a:custGeom>
              <a:avLst/>
              <a:gdLst/>
              <a:ahLst/>
              <a:cxnLst/>
              <a:rect l="l" t="t" r="r" b="b"/>
              <a:pathLst>
                <a:path w="552" h="3811" extrusionOk="0">
                  <a:moveTo>
                    <a:pt x="125" y="1"/>
                  </a:moveTo>
                  <a:lnTo>
                    <a:pt x="125" y="1"/>
                  </a:lnTo>
                  <a:cubicBezTo>
                    <a:pt x="326" y="627"/>
                    <a:pt x="501" y="1880"/>
                    <a:pt x="0" y="3810"/>
                  </a:cubicBezTo>
                  <a:lnTo>
                    <a:pt x="75" y="3810"/>
                  </a:lnTo>
                  <a:cubicBezTo>
                    <a:pt x="551" y="1981"/>
                    <a:pt x="401" y="727"/>
                    <a:pt x="226" y="76"/>
                  </a:cubicBezTo>
                  <a:lnTo>
                    <a:pt x="1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56"/>
            <p:cNvSpPr/>
            <p:nvPr/>
          </p:nvSpPr>
          <p:spPr>
            <a:xfrm>
              <a:off x="789269" y="3843953"/>
              <a:ext cx="65479" cy="43208"/>
            </a:xfrm>
            <a:custGeom>
              <a:avLst/>
              <a:gdLst/>
              <a:ahLst/>
              <a:cxnLst/>
              <a:rect l="l" t="t" r="r" b="b"/>
              <a:pathLst>
                <a:path w="1179" h="778" extrusionOk="0">
                  <a:moveTo>
                    <a:pt x="1153" y="777"/>
                  </a:moveTo>
                  <a:lnTo>
                    <a:pt x="426" y="777"/>
                  </a:lnTo>
                  <a:lnTo>
                    <a:pt x="426" y="777"/>
                  </a:lnTo>
                  <a:lnTo>
                    <a:pt x="577" y="777"/>
                  </a:lnTo>
                  <a:lnTo>
                    <a:pt x="577" y="777"/>
                  </a:lnTo>
                  <a:lnTo>
                    <a:pt x="652" y="777"/>
                  </a:lnTo>
                  <a:lnTo>
                    <a:pt x="652" y="777"/>
                  </a:lnTo>
                  <a:lnTo>
                    <a:pt x="777" y="777"/>
                  </a:lnTo>
                  <a:lnTo>
                    <a:pt x="777" y="777"/>
                  </a:lnTo>
                  <a:lnTo>
                    <a:pt x="853" y="777"/>
                  </a:lnTo>
                  <a:lnTo>
                    <a:pt x="853" y="777"/>
                  </a:lnTo>
                  <a:lnTo>
                    <a:pt x="1078" y="777"/>
                  </a:lnTo>
                  <a:lnTo>
                    <a:pt x="1078" y="777"/>
                  </a:lnTo>
                  <a:lnTo>
                    <a:pt x="1153" y="777"/>
                  </a:lnTo>
                  <a:lnTo>
                    <a:pt x="1153" y="777"/>
                  </a:lnTo>
                  <a:lnTo>
                    <a:pt x="1153" y="777"/>
                  </a:lnTo>
                  <a:cubicBezTo>
                    <a:pt x="1178" y="777"/>
                    <a:pt x="1178" y="752"/>
                    <a:pt x="1178" y="727"/>
                  </a:cubicBezTo>
                  <a:lnTo>
                    <a:pt x="1178" y="727"/>
                  </a:lnTo>
                  <a:cubicBezTo>
                    <a:pt x="1178" y="752"/>
                    <a:pt x="1178" y="777"/>
                    <a:pt x="1153" y="777"/>
                  </a:cubicBezTo>
                  <a:close/>
                  <a:moveTo>
                    <a:pt x="0" y="50"/>
                  </a:moveTo>
                  <a:cubicBezTo>
                    <a:pt x="0" y="25"/>
                    <a:pt x="0" y="25"/>
                    <a:pt x="0" y="0"/>
                  </a:cubicBezTo>
                  <a:lnTo>
                    <a:pt x="0" y="0"/>
                  </a:lnTo>
                  <a:cubicBezTo>
                    <a:pt x="0" y="25"/>
                    <a:pt x="0" y="25"/>
                    <a:pt x="0" y="50"/>
                  </a:cubicBezTo>
                  <a:cubicBezTo>
                    <a:pt x="0" y="50"/>
                    <a:pt x="0" y="50"/>
                    <a:pt x="0" y="5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56"/>
            <p:cNvSpPr/>
            <p:nvPr/>
          </p:nvSpPr>
          <p:spPr>
            <a:xfrm>
              <a:off x="789269" y="3835567"/>
              <a:ext cx="65479" cy="51594"/>
            </a:xfrm>
            <a:custGeom>
              <a:avLst/>
              <a:gdLst/>
              <a:ahLst/>
              <a:cxnLst/>
              <a:rect l="l" t="t" r="r" b="b"/>
              <a:pathLst>
                <a:path w="1179" h="929" extrusionOk="0">
                  <a:moveTo>
                    <a:pt x="0" y="151"/>
                  </a:moveTo>
                  <a:cubicBezTo>
                    <a:pt x="0" y="176"/>
                    <a:pt x="0" y="176"/>
                    <a:pt x="0" y="201"/>
                  </a:cubicBezTo>
                  <a:cubicBezTo>
                    <a:pt x="0" y="176"/>
                    <a:pt x="25" y="176"/>
                    <a:pt x="50" y="151"/>
                  </a:cubicBezTo>
                  <a:close/>
                  <a:moveTo>
                    <a:pt x="426" y="101"/>
                  </a:moveTo>
                  <a:cubicBezTo>
                    <a:pt x="376" y="101"/>
                    <a:pt x="351" y="126"/>
                    <a:pt x="326" y="126"/>
                  </a:cubicBezTo>
                  <a:cubicBezTo>
                    <a:pt x="351" y="126"/>
                    <a:pt x="351" y="151"/>
                    <a:pt x="376" y="176"/>
                  </a:cubicBezTo>
                  <a:lnTo>
                    <a:pt x="401" y="176"/>
                  </a:lnTo>
                  <a:cubicBezTo>
                    <a:pt x="401" y="176"/>
                    <a:pt x="426" y="201"/>
                    <a:pt x="426" y="226"/>
                  </a:cubicBezTo>
                  <a:cubicBezTo>
                    <a:pt x="426" y="176"/>
                    <a:pt x="426" y="151"/>
                    <a:pt x="426" y="101"/>
                  </a:cubicBezTo>
                  <a:close/>
                  <a:moveTo>
                    <a:pt x="502" y="602"/>
                  </a:moveTo>
                  <a:cubicBezTo>
                    <a:pt x="502" y="653"/>
                    <a:pt x="502" y="678"/>
                    <a:pt x="477" y="728"/>
                  </a:cubicBezTo>
                  <a:cubicBezTo>
                    <a:pt x="477" y="803"/>
                    <a:pt x="451" y="853"/>
                    <a:pt x="426" y="928"/>
                  </a:cubicBezTo>
                  <a:lnTo>
                    <a:pt x="577" y="928"/>
                  </a:lnTo>
                  <a:cubicBezTo>
                    <a:pt x="552" y="828"/>
                    <a:pt x="527" y="703"/>
                    <a:pt x="502" y="602"/>
                  </a:cubicBezTo>
                  <a:close/>
                  <a:moveTo>
                    <a:pt x="677" y="1"/>
                  </a:moveTo>
                  <a:cubicBezTo>
                    <a:pt x="627" y="51"/>
                    <a:pt x="552" y="51"/>
                    <a:pt x="477" y="76"/>
                  </a:cubicBezTo>
                  <a:cubicBezTo>
                    <a:pt x="527" y="352"/>
                    <a:pt x="577" y="653"/>
                    <a:pt x="652" y="928"/>
                  </a:cubicBezTo>
                  <a:lnTo>
                    <a:pt x="777" y="928"/>
                  </a:lnTo>
                  <a:cubicBezTo>
                    <a:pt x="802" y="853"/>
                    <a:pt x="827" y="753"/>
                    <a:pt x="853" y="653"/>
                  </a:cubicBezTo>
                  <a:cubicBezTo>
                    <a:pt x="827" y="602"/>
                    <a:pt x="827" y="577"/>
                    <a:pt x="802" y="527"/>
                  </a:cubicBezTo>
                  <a:cubicBezTo>
                    <a:pt x="752" y="377"/>
                    <a:pt x="727" y="201"/>
                    <a:pt x="677" y="1"/>
                  </a:cubicBezTo>
                  <a:close/>
                  <a:moveTo>
                    <a:pt x="903" y="803"/>
                  </a:moveTo>
                  <a:cubicBezTo>
                    <a:pt x="878" y="828"/>
                    <a:pt x="878" y="878"/>
                    <a:pt x="853" y="928"/>
                  </a:cubicBezTo>
                  <a:lnTo>
                    <a:pt x="1078" y="928"/>
                  </a:lnTo>
                  <a:cubicBezTo>
                    <a:pt x="1078" y="928"/>
                    <a:pt x="1103" y="903"/>
                    <a:pt x="1103" y="878"/>
                  </a:cubicBezTo>
                  <a:lnTo>
                    <a:pt x="928" y="878"/>
                  </a:lnTo>
                  <a:cubicBezTo>
                    <a:pt x="928" y="878"/>
                    <a:pt x="903" y="853"/>
                    <a:pt x="903" y="803"/>
                  </a:cubicBezTo>
                  <a:close/>
                  <a:moveTo>
                    <a:pt x="1178" y="878"/>
                  </a:moveTo>
                  <a:lnTo>
                    <a:pt x="1178" y="878"/>
                  </a:lnTo>
                  <a:cubicBezTo>
                    <a:pt x="1178" y="903"/>
                    <a:pt x="1153" y="928"/>
                    <a:pt x="1153" y="928"/>
                  </a:cubicBezTo>
                  <a:cubicBezTo>
                    <a:pt x="1178" y="928"/>
                    <a:pt x="1178" y="903"/>
                    <a:pt x="1178" y="87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56"/>
            <p:cNvSpPr/>
            <p:nvPr/>
          </p:nvSpPr>
          <p:spPr>
            <a:xfrm>
              <a:off x="812927" y="3839788"/>
              <a:ext cx="12551" cy="47373"/>
            </a:xfrm>
            <a:custGeom>
              <a:avLst/>
              <a:gdLst/>
              <a:ahLst/>
              <a:cxnLst/>
              <a:rect l="l" t="t" r="r" b="b"/>
              <a:pathLst>
                <a:path w="226" h="853" extrusionOk="0">
                  <a:moveTo>
                    <a:pt x="51" y="0"/>
                  </a:moveTo>
                  <a:cubicBezTo>
                    <a:pt x="25" y="25"/>
                    <a:pt x="25" y="25"/>
                    <a:pt x="0" y="25"/>
                  </a:cubicBezTo>
                  <a:cubicBezTo>
                    <a:pt x="0" y="75"/>
                    <a:pt x="0" y="100"/>
                    <a:pt x="0" y="150"/>
                  </a:cubicBezTo>
                  <a:cubicBezTo>
                    <a:pt x="51" y="201"/>
                    <a:pt x="101" y="326"/>
                    <a:pt x="76" y="526"/>
                  </a:cubicBezTo>
                  <a:cubicBezTo>
                    <a:pt x="101" y="627"/>
                    <a:pt x="126" y="752"/>
                    <a:pt x="151" y="852"/>
                  </a:cubicBezTo>
                  <a:lnTo>
                    <a:pt x="226" y="852"/>
                  </a:lnTo>
                  <a:cubicBezTo>
                    <a:pt x="151" y="577"/>
                    <a:pt x="101" y="276"/>
                    <a:pt x="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56"/>
            <p:cNvSpPr/>
            <p:nvPr/>
          </p:nvSpPr>
          <p:spPr>
            <a:xfrm>
              <a:off x="832421" y="3871777"/>
              <a:ext cx="6998" cy="15384"/>
            </a:xfrm>
            <a:custGeom>
              <a:avLst/>
              <a:gdLst/>
              <a:ahLst/>
              <a:cxnLst/>
              <a:rect l="l" t="t" r="r" b="b"/>
              <a:pathLst>
                <a:path w="126" h="277" extrusionOk="0">
                  <a:moveTo>
                    <a:pt x="76" y="1"/>
                  </a:moveTo>
                  <a:cubicBezTo>
                    <a:pt x="50" y="101"/>
                    <a:pt x="25" y="201"/>
                    <a:pt x="0" y="276"/>
                  </a:cubicBezTo>
                  <a:lnTo>
                    <a:pt x="76" y="276"/>
                  </a:lnTo>
                  <a:cubicBezTo>
                    <a:pt x="101" y="226"/>
                    <a:pt x="101" y="176"/>
                    <a:pt x="126" y="151"/>
                  </a:cubicBezTo>
                  <a:cubicBezTo>
                    <a:pt x="101" y="101"/>
                    <a:pt x="101" y="51"/>
                    <a:pt x="76" y="1"/>
                  </a:cubicBezTo>
                  <a:close/>
                </a:path>
              </a:pathLst>
            </a:custGeom>
            <a:solidFill>
              <a:srgbClr val="6C52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56"/>
            <p:cNvSpPr/>
            <p:nvPr/>
          </p:nvSpPr>
          <p:spPr>
            <a:xfrm>
              <a:off x="849137" y="3884329"/>
              <a:ext cx="5609" cy="2832"/>
            </a:xfrm>
            <a:custGeom>
              <a:avLst/>
              <a:gdLst/>
              <a:ahLst/>
              <a:cxnLst/>
              <a:rect l="l" t="t" r="r" b="b"/>
              <a:pathLst>
                <a:path w="101" h="51" extrusionOk="0">
                  <a:moveTo>
                    <a:pt x="25" y="0"/>
                  </a:moveTo>
                  <a:cubicBezTo>
                    <a:pt x="25" y="25"/>
                    <a:pt x="0" y="50"/>
                    <a:pt x="0" y="50"/>
                  </a:cubicBezTo>
                  <a:lnTo>
                    <a:pt x="75" y="50"/>
                  </a:lnTo>
                  <a:cubicBezTo>
                    <a:pt x="75" y="50"/>
                    <a:pt x="100" y="25"/>
                    <a:pt x="100" y="0"/>
                  </a:cubicBezTo>
                  <a:close/>
                </a:path>
              </a:pathLst>
            </a:custGeom>
            <a:solidFill>
              <a:srgbClr val="6C52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56"/>
            <p:cNvSpPr/>
            <p:nvPr/>
          </p:nvSpPr>
          <p:spPr>
            <a:xfrm>
              <a:off x="876961" y="3781308"/>
              <a:ext cx="5609" cy="29268"/>
            </a:xfrm>
            <a:custGeom>
              <a:avLst/>
              <a:gdLst/>
              <a:ahLst/>
              <a:cxnLst/>
              <a:rect l="l" t="t" r="r" b="b"/>
              <a:pathLst>
                <a:path w="101" h="527" extrusionOk="0">
                  <a:moveTo>
                    <a:pt x="0" y="527"/>
                  </a:moveTo>
                  <a:lnTo>
                    <a:pt x="0" y="527"/>
                  </a:lnTo>
                  <a:cubicBezTo>
                    <a:pt x="25" y="326"/>
                    <a:pt x="76" y="176"/>
                    <a:pt x="101" y="0"/>
                  </a:cubicBezTo>
                  <a:cubicBezTo>
                    <a:pt x="101" y="0"/>
                    <a:pt x="101" y="0"/>
                    <a:pt x="101" y="0"/>
                  </a:cubicBezTo>
                  <a:cubicBezTo>
                    <a:pt x="76" y="176"/>
                    <a:pt x="25" y="326"/>
                    <a:pt x="0" y="5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56"/>
            <p:cNvSpPr/>
            <p:nvPr/>
          </p:nvSpPr>
          <p:spPr>
            <a:xfrm>
              <a:off x="872796" y="3781308"/>
              <a:ext cx="9775" cy="29268"/>
            </a:xfrm>
            <a:custGeom>
              <a:avLst/>
              <a:gdLst/>
              <a:ahLst/>
              <a:cxnLst/>
              <a:rect l="l" t="t" r="r" b="b"/>
              <a:pathLst>
                <a:path w="176" h="527" extrusionOk="0">
                  <a:moveTo>
                    <a:pt x="176" y="0"/>
                  </a:moveTo>
                  <a:lnTo>
                    <a:pt x="176" y="0"/>
                  </a:lnTo>
                  <a:cubicBezTo>
                    <a:pt x="125" y="101"/>
                    <a:pt x="75" y="201"/>
                    <a:pt x="0" y="301"/>
                  </a:cubicBezTo>
                  <a:cubicBezTo>
                    <a:pt x="25" y="351"/>
                    <a:pt x="50" y="426"/>
                    <a:pt x="75" y="527"/>
                  </a:cubicBezTo>
                  <a:cubicBezTo>
                    <a:pt x="100" y="326"/>
                    <a:pt x="151" y="176"/>
                    <a:pt x="1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56"/>
            <p:cNvSpPr/>
            <p:nvPr/>
          </p:nvSpPr>
          <p:spPr>
            <a:xfrm>
              <a:off x="826867" y="3788250"/>
              <a:ext cx="16717" cy="96135"/>
            </a:xfrm>
            <a:custGeom>
              <a:avLst/>
              <a:gdLst/>
              <a:ahLst/>
              <a:cxnLst/>
              <a:rect l="l" t="t" r="r" b="b"/>
              <a:pathLst>
                <a:path w="301" h="1731" extrusionOk="0">
                  <a:moveTo>
                    <a:pt x="201" y="1"/>
                  </a:moveTo>
                  <a:lnTo>
                    <a:pt x="150" y="26"/>
                  </a:lnTo>
                  <a:cubicBezTo>
                    <a:pt x="75" y="301"/>
                    <a:pt x="0" y="853"/>
                    <a:pt x="276" y="1730"/>
                  </a:cubicBezTo>
                  <a:lnTo>
                    <a:pt x="301" y="1730"/>
                  </a:lnTo>
                  <a:cubicBezTo>
                    <a:pt x="25" y="803"/>
                    <a:pt x="125" y="251"/>
                    <a:pt x="2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56"/>
            <p:cNvSpPr/>
            <p:nvPr/>
          </p:nvSpPr>
          <p:spPr>
            <a:xfrm>
              <a:off x="837975" y="3785473"/>
              <a:ext cx="12607" cy="98912"/>
            </a:xfrm>
            <a:custGeom>
              <a:avLst/>
              <a:gdLst/>
              <a:ahLst/>
              <a:cxnLst/>
              <a:rect l="l" t="t" r="r" b="b"/>
              <a:pathLst>
                <a:path w="227" h="1781" extrusionOk="0">
                  <a:moveTo>
                    <a:pt x="176" y="1"/>
                  </a:moveTo>
                  <a:cubicBezTo>
                    <a:pt x="101" y="276"/>
                    <a:pt x="1" y="928"/>
                    <a:pt x="201" y="1780"/>
                  </a:cubicBezTo>
                  <a:lnTo>
                    <a:pt x="226" y="1780"/>
                  </a:lnTo>
                  <a:cubicBezTo>
                    <a:pt x="26" y="928"/>
                    <a:pt x="126" y="276"/>
                    <a:pt x="2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56"/>
            <p:cNvSpPr/>
            <p:nvPr/>
          </p:nvSpPr>
          <p:spPr>
            <a:xfrm>
              <a:off x="833809" y="3864835"/>
              <a:ext cx="6998" cy="19549"/>
            </a:xfrm>
            <a:custGeom>
              <a:avLst/>
              <a:gdLst/>
              <a:ahLst/>
              <a:cxnLst/>
              <a:rect l="l" t="t" r="r" b="b"/>
              <a:pathLst>
                <a:path w="126" h="352" extrusionOk="0">
                  <a:moveTo>
                    <a:pt x="126" y="351"/>
                  </a:moveTo>
                  <a:lnTo>
                    <a:pt x="126" y="351"/>
                  </a:lnTo>
                  <a:lnTo>
                    <a:pt x="126" y="351"/>
                  </a:lnTo>
                  <a:close/>
                  <a:moveTo>
                    <a:pt x="126" y="351"/>
                  </a:moveTo>
                  <a:cubicBezTo>
                    <a:pt x="126" y="351"/>
                    <a:pt x="101" y="326"/>
                    <a:pt x="101" y="276"/>
                  </a:cubicBezTo>
                  <a:lnTo>
                    <a:pt x="101" y="276"/>
                  </a:lnTo>
                  <a:cubicBezTo>
                    <a:pt x="101" y="326"/>
                    <a:pt x="126" y="351"/>
                    <a:pt x="126" y="351"/>
                  </a:cubicBezTo>
                  <a:close/>
                  <a:moveTo>
                    <a:pt x="51" y="126"/>
                  </a:moveTo>
                  <a:cubicBezTo>
                    <a:pt x="25" y="75"/>
                    <a:pt x="25" y="50"/>
                    <a:pt x="0" y="0"/>
                  </a:cubicBezTo>
                  <a:lnTo>
                    <a:pt x="0" y="0"/>
                  </a:lnTo>
                  <a:cubicBezTo>
                    <a:pt x="25" y="50"/>
                    <a:pt x="25" y="75"/>
                    <a:pt x="51" y="126"/>
                  </a:cubicBezTo>
                  <a:lnTo>
                    <a:pt x="51" y="126"/>
                  </a:lnTo>
                  <a:close/>
                </a:path>
              </a:pathLst>
            </a:custGeom>
            <a:solidFill>
              <a:srgbClr val="544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56"/>
            <p:cNvSpPr/>
            <p:nvPr/>
          </p:nvSpPr>
          <p:spPr>
            <a:xfrm>
              <a:off x="836586" y="3871777"/>
              <a:ext cx="2832" cy="8386"/>
            </a:xfrm>
            <a:custGeom>
              <a:avLst/>
              <a:gdLst/>
              <a:ahLst/>
              <a:cxnLst/>
              <a:rect l="l" t="t" r="r" b="b"/>
              <a:pathLst>
                <a:path w="51" h="151" extrusionOk="0">
                  <a:moveTo>
                    <a:pt x="51" y="151"/>
                  </a:moveTo>
                  <a:cubicBezTo>
                    <a:pt x="26" y="101"/>
                    <a:pt x="26" y="51"/>
                    <a:pt x="1" y="1"/>
                  </a:cubicBezTo>
                  <a:lnTo>
                    <a:pt x="1" y="1"/>
                  </a:lnTo>
                  <a:cubicBezTo>
                    <a:pt x="26" y="51"/>
                    <a:pt x="26" y="101"/>
                    <a:pt x="51" y="151"/>
                  </a:cubicBezTo>
                  <a:lnTo>
                    <a:pt x="51" y="151"/>
                  </a:lnTo>
                  <a:close/>
                </a:path>
              </a:pathLst>
            </a:custGeom>
            <a:solidFill>
              <a:srgbClr val="644A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56"/>
            <p:cNvSpPr/>
            <p:nvPr/>
          </p:nvSpPr>
          <p:spPr>
            <a:xfrm>
              <a:off x="850526" y="3884329"/>
              <a:ext cx="4221" cy="56"/>
            </a:xfrm>
            <a:custGeom>
              <a:avLst/>
              <a:gdLst/>
              <a:ahLst/>
              <a:cxnLst/>
              <a:rect l="l" t="t" r="r" b="b"/>
              <a:pathLst>
                <a:path w="76" h="1" extrusionOk="0">
                  <a:moveTo>
                    <a:pt x="75" y="0"/>
                  </a:moveTo>
                  <a:lnTo>
                    <a:pt x="0" y="0"/>
                  </a:lnTo>
                  <a:lnTo>
                    <a:pt x="0" y="0"/>
                  </a:lnTo>
                  <a:lnTo>
                    <a:pt x="0" y="0"/>
                  </a:lnTo>
                  <a:lnTo>
                    <a:pt x="0" y="0"/>
                  </a:lnTo>
                  <a:lnTo>
                    <a:pt x="75" y="0"/>
                  </a:lnTo>
                  <a:lnTo>
                    <a:pt x="75" y="0"/>
                  </a:lnTo>
                  <a:lnTo>
                    <a:pt x="75" y="0"/>
                  </a:lnTo>
                  <a:lnTo>
                    <a:pt x="75" y="0"/>
                  </a:lnTo>
                  <a:close/>
                </a:path>
              </a:pathLst>
            </a:custGeom>
            <a:solidFill>
              <a:srgbClr val="644A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56"/>
            <p:cNvSpPr/>
            <p:nvPr/>
          </p:nvSpPr>
          <p:spPr>
            <a:xfrm>
              <a:off x="836586" y="3864835"/>
              <a:ext cx="6998" cy="19549"/>
            </a:xfrm>
            <a:custGeom>
              <a:avLst/>
              <a:gdLst/>
              <a:ahLst/>
              <a:cxnLst/>
              <a:rect l="l" t="t" r="r" b="b"/>
              <a:pathLst>
                <a:path w="126" h="352" extrusionOk="0">
                  <a:moveTo>
                    <a:pt x="1" y="0"/>
                  </a:moveTo>
                  <a:cubicBezTo>
                    <a:pt x="26" y="100"/>
                    <a:pt x="51" y="226"/>
                    <a:pt x="101" y="351"/>
                  </a:cubicBezTo>
                  <a:lnTo>
                    <a:pt x="126" y="351"/>
                  </a:lnTo>
                  <a:cubicBezTo>
                    <a:pt x="101" y="226"/>
                    <a:pt x="51" y="100"/>
                    <a:pt x="26" y="0"/>
                  </a:cubicBezTo>
                  <a:close/>
                </a:path>
              </a:pathLst>
            </a:custGeom>
            <a:solidFill>
              <a:srgbClr val="574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56"/>
            <p:cNvSpPr/>
            <p:nvPr/>
          </p:nvSpPr>
          <p:spPr>
            <a:xfrm>
              <a:off x="844917" y="3863447"/>
              <a:ext cx="5665" cy="20938"/>
            </a:xfrm>
            <a:custGeom>
              <a:avLst/>
              <a:gdLst/>
              <a:ahLst/>
              <a:cxnLst/>
              <a:rect l="l" t="t" r="r" b="b"/>
              <a:pathLst>
                <a:path w="102" h="377" extrusionOk="0">
                  <a:moveTo>
                    <a:pt x="1" y="0"/>
                  </a:moveTo>
                  <a:cubicBezTo>
                    <a:pt x="26" y="125"/>
                    <a:pt x="51" y="251"/>
                    <a:pt x="76" y="376"/>
                  </a:cubicBezTo>
                  <a:lnTo>
                    <a:pt x="101" y="376"/>
                  </a:lnTo>
                  <a:cubicBezTo>
                    <a:pt x="76" y="251"/>
                    <a:pt x="51" y="100"/>
                    <a:pt x="26" y="0"/>
                  </a:cubicBezTo>
                  <a:close/>
                </a:path>
              </a:pathLst>
            </a:custGeom>
            <a:solidFill>
              <a:srgbClr val="574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56"/>
            <p:cNvSpPr/>
            <p:nvPr/>
          </p:nvSpPr>
          <p:spPr>
            <a:xfrm>
              <a:off x="854691" y="3856449"/>
              <a:ext cx="5609" cy="27935"/>
            </a:xfrm>
            <a:custGeom>
              <a:avLst/>
              <a:gdLst/>
              <a:ahLst/>
              <a:cxnLst/>
              <a:rect l="l" t="t" r="r" b="b"/>
              <a:pathLst>
                <a:path w="101" h="503" extrusionOk="0">
                  <a:moveTo>
                    <a:pt x="101" y="1"/>
                  </a:moveTo>
                  <a:cubicBezTo>
                    <a:pt x="101" y="1"/>
                    <a:pt x="76" y="1"/>
                    <a:pt x="76" y="26"/>
                  </a:cubicBezTo>
                  <a:cubicBezTo>
                    <a:pt x="50" y="176"/>
                    <a:pt x="25" y="327"/>
                    <a:pt x="0" y="502"/>
                  </a:cubicBezTo>
                  <a:lnTo>
                    <a:pt x="25" y="502"/>
                  </a:lnTo>
                  <a:cubicBezTo>
                    <a:pt x="76" y="327"/>
                    <a:pt x="101" y="151"/>
                    <a:pt x="1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6"/>
            <p:cNvSpPr/>
            <p:nvPr/>
          </p:nvSpPr>
          <p:spPr>
            <a:xfrm>
              <a:off x="771164" y="3841066"/>
              <a:ext cx="57981" cy="62757"/>
            </a:xfrm>
            <a:custGeom>
              <a:avLst/>
              <a:gdLst/>
              <a:ahLst/>
              <a:cxnLst/>
              <a:rect l="l" t="t" r="r" b="b"/>
              <a:pathLst>
                <a:path w="1044" h="1130" extrusionOk="0">
                  <a:moveTo>
                    <a:pt x="533" y="0"/>
                  </a:moveTo>
                  <a:cubicBezTo>
                    <a:pt x="514" y="0"/>
                    <a:pt x="502" y="2"/>
                    <a:pt x="502" y="2"/>
                  </a:cubicBezTo>
                  <a:cubicBezTo>
                    <a:pt x="1" y="52"/>
                    <a:pt x="427" y="1130"/>
                    <a:pt x="427" y="1130"/>
                  </a:cubicBezTo>
                  <a:lnTo>
                    <a:pt x="677" y="1130"/>
                  </a:lnTo>
                  <a:cubicBezTo>
                    <a:pt x="1044" y="74"/>
                    <a:pt x="650" y="0"/>
                    <a:pt x="5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6"/>
            <p:cNvSpPr/>
            <p:nvPr/>
          </p:nvSpPr>
          <p:spPr>
            <a:xfrm>
              <a:off x="786492" y="3843953"/>
              <a:ext cx="9775" cy="59869"/>
            </a:xfrm>
            <a:custGeom>
              <a:avLst/>
              <a:gdLst/>
              <a:ahLst/>
              <a:cxnLst/>
              <a:rect l="l" t="t" r="r" b="b"/>
              <a:pathLst>
                <a:path w="176" h="1078" extrusionOk="0">
                  <a:moveTo>
                    <a:pt x="126" y="0"/>
                  </a:moveTo>
                  <a:lnTo>
                    <a:pt x="75" y="25"/>
                  </a:lnTo>
                  <a:cubicBezTo>
                    <a:pt x="25" y="176"/>
                    <a:pt x="0" y="527"/>
                    <a:pt x="151" y="1078"/>
                  </a:cubicBezTo>
                  <a:lnTo>
                    <a:pt x="176" y="1078"/>
                  </a:lnTo>
                  <a:cubicBezTo>
                    <a:pt x="0" y="502"/>
                    <a:pt x="50" y="151"/>
                    <a:pt x="1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6"/>
            <p:cNvSpPr/>
            <p:nvPr/>
          </p:nvSpPr>
          <p:spPr>
            <a:xfrm>
              <a:off x="792046" y="3841177"/>
              <a:ext cx="8386" cy="62646"/>
            </a:xfrm>
            <a:custGeom>
              <a:avLst/>
              <a:gdLst/>
              <a:ahLst/>
              <a:cxnLst/>
              <a:rect l="l" t="t" r="r" b="b"/>
              <a:pathLst>
                <a:path w="151" h="1128" extrusionOk="0">
                  <a:moveTo>
                    <a:pt x="126" y="0"/>
                  </a:moveTo>
                  <a:cubicBezTo>
                    <a:pt x="76" y="176"/>
                    <a:pt x="0" y="602"/>
                    <a:pt x="126" y="1128"/>
                  </a:cubicBezTo>
                  <a:lnTo>
                    <a:pt x="151" y="1128"/>
                  </a:lnTo>
                  <a:cubicBezTo>
                    <a:pt x="26" y="577"/>
                    <a:pt x="101" y="176"/>
                    <a:pt x="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6"/>
            <p:cNvSpPr/>
            <p:nvPr/>
          </p:nvSpPr>
          <p:spPr>
            <a:xfrm>
              <a:off x="801765" y="3841177"/>
              <a:ext cx="8442" cy="62646"/>
            </a:xfrm>
            <a:custGeom>
              <a:avLst/>
              <a:gdLst/>
              <a:ahLst/>
              <a:cxnLst/>
              <a:rect l="l" t="t" r="r" b="b"/>
              <a:pathLst>
                <a:path w="152" h="1128" extrusionOk="0">
                  <a:moveTo>
                    <a:pt x="1" y="0"/>
                  </a:moveTo>
                  <a:cubicBezTo>
                    <a:pt x="51" y="176"/>
                    <a:pt x="151" y="577"/>
                    <a:pt x="26" y="1128"/>
                  </a:cubicBezTo>
                  <a:lnTo>
                    <a:pt x="51" y="1128"/>
                  </a:lnTo>
                  <a:cubicBezTo>
                    <a:pt x="151" y="602"/>
                    <a:pt x="76" y="176"/>
                    <a:pt x="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6"/>
            <p:cNvSpPr/>
            <p:nvPr/>
          </p:nvSpPr>
          <p:spPr>
            <a:xfrm>
              <a:off x="807374" y="3843953"/>
              <a:ext cx="8386" cy="59869"/>
            </a:xfrm>
            <a:custGeom>
              <a:avLst/>
              <a:gdLst/>
              <a:ahLst/>
              <a:cxnLst/>
              <a:rect l="l" t="t" r="r" b="b"/>
              <a:pathLst>
                <a:path w="151" h="1078" extrusionOk="0">
                  <a:moveTo>
                    <a:pt x="25" y="0"/>
                  </a:moveTo>
                  <a:lnTo>
                    <a:pt x="25" y="0"/>
                  </a:lnTo>
                  <a:cubicBezTo>
                    <a:pt x="100" y="176"/>
                    <a:pt x="151" y="527"/>
                    <a:pt x="0" y="1078"/>
                  </a:cubicBezTo>
                  <a:lnTo>
                    <a:pt x="25" y="1078"/>
                  </a:lnTo>
                  <a:cubicBezTo>
                    <a:pt x="151" y="552"/>
                    <a:pt x="125" y="201"/>
                    <a:pt x="75" y="25"/>
                  </a:cubicBezTo>
                  <a:lnTo>
                    <a:pt x="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6"/>
            <p:cNvSpPr/>
            <p:nvPr/>
          </p:nvSpPr>
          <p:spPr>
            <a:xfrm>
              <a:off x="808762" y="3887106"/>
              <a:ext cx="4221" cy="16717"/>
            </a:xfrm>
            <a:custGeom>
              <a:avLst/>
              <a:gdLst/>
              <a:ahLst/>
              <a:cxnLst/>
              <a:rect l="l" t="t" r="r" b="b"/>
              <a:pathLst>
                <a:path w="76" h="301" extrusionOk="0">
                  <a:moveTo>
                    <a:pt x="75" y="0"/>
                  </a:moveTo>
                  <a:lnTo>
                    <a:pt x="75" y="0"/>
                  </a:lnTo>
                  <a:cubicBezTo>
                    <a:pt x="50" y="100"/>
                    <a:pt x="25" y="176"/>
                    <a:pt x="0" y="301"/>
                  </a:cubicBezTo>
                  <a:cubicBezTo>
                    <a:pt x="25" y="176"/>
                    <a:pt x="75" y="100"/>
                    <a:pt x="75" y="0"/>
                  </a:cubicBezTo>
                  <a:close/>
                </a:path>
              </a:pathLst>
            </a:custGeom>
            <a:solidFill>
              <a:srgbClr val="CED6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6"/>
            <p:cNvSpPr/>
            <p:nvPr/>
          </p:nvSpPr>
          <p:spPr>
            <a:xfrm>
              <a:off x="812927" y="3875943"/>
              <a:ext cx="2832" cy="11219"/>
            </a:xfrm>
            <a:custGeom>
              <a:avLst/>
              <a:gdLst/>
              <a:ahLst/>
              <a:cxnLst/>
              <a:rect l="l" t="t" r="r" b="b"/>
              <a:pathLst>
                <a:path w="51" h="202" extrusionOk="0">
                  <a:moveTo>
                    <a:pt x="0" y="201"/>
                  </a:moveTo>
                  <a:lnTo>
                    <a:pt x="0" y="201"/>
                  </a:lnTo>
                  <a:cubicBezTo>
                    <a:pt x="25" y="126"/>
                    <a:pt x="51" y="76"/>
                    <a:pt x="51" y="1"/>
                  </a:cubicBezTo>
                  <a:cubicBezTo>
                    <a:pt x="51" y="76"/>
                    <a:pt x="25" y="126"/>
                    <a:pt x="0" y="201"/>
                  </a:cubicBezTo>
                  <a:close/>
                </a:path>
              </a:pathLst>
            </a:custGeom>
            <a:solidFill>
              <a:srgbClr val="544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6"/>
            <p:cNvSpPr/>
            <p:nvPr/>
          </p:nvSpPr>
          <p:spPr>
            <a:xfrm>
              <a:off x="790657" y="3873166"/>
              <a:ext cx="26491" cy="30657"/>
            </a:xfrm>
            <a:custGeom>
              <a:avLst/>
              <a:gdLst/>
              <a:ahLst/>
              <a:cxnLst/>
              <a:rect l="l" t="t" r="r" b="b"/>
              <a:pathLst>
                <a:path w="477" h="552" extrusionOk="0">
                  <a:moveTo>
                    <a:pt x="477" y="1"/>
                  </a:moveTo>
                  <a:lnTo>
                    <a:pt x="477" y="1"/>
                  </a:lnTo>
                  <a:cubicBezTo>
                    <a:pt x="454" y="23"/>
                    <a:pt x="452" y="25"/>
                    <a:pt x="452" y="44"/>
                  </a:cubicBezTo>
                  <a:lnTo>
                    <a:pt x="452" y="44"/>
                  </a:lnTo>
                  <a:cubicBezTo>
                    <a:pt x="460" y="31"/>
                    <a:pt x="468" y="17"/>
                    <a:pt x="477" y="1"/>
                  </a:cubicBezTo>
                  <a:close/>
                  <a:moveTo>
                    <a:pt x="0" y="326"/>
                  </a:moveTo>
                  <a:cubicBezTo>
                    <a:pt x="21" y="429"/>
                    <a:pt x="58" y="498"/>
                    <a:pt x="71" y="533"/>
                  </a:cubicBezTo>
                  <a:lnTo>
                    <a:pt x="71" y="533"/>
                  </a:lnTo>
                  <a:cubicBezTo>
                    <a:pt x="50" y="445"/>
                    <a:pt x="49" y="397"/>
                    <a:pt x="25" y="326"/>
                  </a:cubicBezTo>
                  <a:close/>
                  <a:moveTo>
                    <a:pt x="71" y="533"/>
                  </a:moveTo>
                  <a:cubicBezTo>
                    <a:pt x="73" y="539"/>
                    <a:pt x="74" y="546"/>
                    <a:pt x="76" y="552"/>
                  </a:cubicBezTo>
                  <a:cubicBezTo>
                    <a:pt x="76" y="547"/>
                    <a:pt x="74" y="541"/>
                    <a:pt x="71" y="533"/>
                  </a:cubicBezTo>
                  <a:close/>
                  <a:moveTo>
                    <a:pt x="276" y="226"/>
                  </a:moveTo>
                  <a:lnTo>
                    <a:pt x="276" y="226"/>
                  </a:lnTo>
                  <a:cubicBezTo>
                    <a:pt x="226" y="276"/>
                    <a:pt x="176" y="276"/>
                    <a:pt x="126" y="301"/>
                  </a:cubicBezTo>
                  <a:cubicBezTo>
                    <a:pt x="101" y="301"/>
                    <a:pt x="76" y="326"/>
                    <a:pt x="51" y="326"/>
                  </a:cubicBezTo>
                  <a:cubicBezTo>
                    <a:pt x="51" y="402"/>
                    <a:pt x="76" y="452"/>
                    <a:pt x="101" y="552"/>
                  </a:cubicBezTo>
                  <a:lnTo>
                    <a:pt x="151" y="552"/>
                  </a:lnTo>
                  <a:cubicBezTo>
                    <a:pt x="151" y="452"/>
                    <a:pt x="126" y="377"/>
                    <a:pt x="126" y="301"/>
                  </a:cubicBezTo>
                  <a:lnTo>
                    <a:pt x="126" y="301"/>
                  </a:lnTo>
                  <a:cubicBezTo>
                    <a:pt x="151" y="377"/>
                    <a:pt x="151" y="452"/>
                    <a:pt x="176" y="552"/>
                  </a:cubicBezTo>
                  <a:lnTo>
                    <a:pt x="226" y="552"/>
                  </a:lnTo>
                  <a:cubicBezTo>
                    <a:pt x="251" y="427"/>
                    <a:pt x="251" y="326"/>
                    <a:pt x="276" y="226"/>
                  </a:cubicBezTo>
                  <a:close/>
                  <a:moveTo>
                    <a:pt x="376" y="151"/>
                  </a:moveTo>
                  <a:lnTo>
                    <a:pt x="376" y="151"/>
                  </a:lnTo>
                  <a:cubicBezTo>
                    <a:pt x="351" y="176"/>
                    <a:pt x="326" y="201"/>
                    <a:pt x="301" y="226"/>
                  </a:cubicBezTo>
                  <a:cubicBezTo>
                    <a:pt x="276" y="326"/>
                    <a:pt x="276" y="427"/>
                    <a:pt x="251" y="552"/>
                  </a:cubicBezTo>
                  <a:lnTo>
                    <a:pt x="301" y="552"/>
                  </a:lnTo>
                  <a:cubicBezTo>
                    <a:pt x="351" y="402"/>
                    <a:pt x="351" y="276"/>
                    <a:pt x="376" y="151"/>
                  </a:cubicBezTo>
                  <a:close/>
                  <a:moveTo>
                    <a:pt x="452" y="44"/>
                  </a:moveTo>
                  <a:lnTo>
                    <a:pt x="452" y="44"/>
                  </a:lnTo>
                  <a:cubicBezTo>
                    <a:pt x="435" y="70"/>
                    <a:pt x="418" y="92"/>
                    <a:pt x="401" y="126"/>
                  </a:cubicBezTo>
                  <a:cubicBezTo>
                    <a:pt x="376" y="251"/>
                    <a:pt x="351" y="377"/>
                    <a:pt x="326" y="552"/>
                  </a:cubicBezTo>
                  <a:cubicBezTo>
                    <a:pt x="351" y="427"/>
                    <a:pt x="376" y="351"/>
                    <a:pt x="401" y="251"/>
                  </a:cubicBezTo>
                  <a:cubicBezTo>
                    <a:pt x="426" y="176"/>
                    <a:pt x="452" y="126"/>
                    <a:pt x="452" y="51"/>
                  </a:cubicBezTo>
                  <a:cubicBezTo>
                    <a:pt x="452" y="48"/>
                    <a:pt x="452" y="46"/>
                    <a:pt x="452" y="44"/>
                  </a:cubicBezTo>
                  <a:close/>
                </a:path>
              </a:pathLst>
            </a:custGeom>
            <a:solidFill>
              <a:srgbClr val="6C52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6"/>
            <p:cNvSpPr/>
            <p:nvPr/>
          </p:nvSpPr>
          <p:spPr>
            <a:xfrm>
              <a:off x="792046" y="3891271"/>
              <a:ext cx="4221" cy="12551"/>
            </a:xfrm>
            <a:custGeom>
              <a:avLst/>
              <a:gdLst/>
              <a:ahLst/>
              <a:cxnLst/>
              <a:rect l="l" t="t" r="r" b="b"/>
              <a:pathLst>
                <a:path w="76" h="226" extrusionOk="0">
                  <a:moveTo>
                    <a:pt x="0" y="0"/>
                  </a:moveTo>
                  <a:cubicBezTo>
                    <a:pt x="26" y="76"/>
                    <a:pt x="26" y="126"/>
                    <a:pt x="51" y="226"/>
                  </a:cubicBezTo>
                  <a:lnTo>
                    <a:pt x="76" y="226"/>
                  </a:lnTo>
                  <a:cubicBezTo>
                    <a:pt x="51" y="126"/>
                    <a:pt x="26" y="76"/>
                    <a:pt x="26" y="0"/>
                  </a:cubicBezTo>
                  <a:close/>
                </a:path>
              </a:pathLst>
            </a:custGeom>
            <a:solidFill>
              <a:srgbClr val="574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6"/>
            <p:cNvSpPr/>
            <p:nvPr/>
          </p:nvSpPr>
          <p:spPr>
            <a:xfrm>
              <a:off x="797599" y="3889882"/>
              <a:ext cx="2832" cy="13940"/>
            </a:xfrm>
            <a:custGeom>
              <a:avLst/>
              <a:gdLst/>
              <a:ahLst/>
              <a:cxnLst/>
              <a:rect l="l" t="t" r="r" b="b"/>
              <a:pathLst>
                <a:path w="51" h="251" extrusionOk="0">
                  <a:moveTo>
                    <a:pt x="1" y="0"/>
                  </a:moveTo>
                  <a:cubicBezTo>
                    <a:pt x="1" y="76"/>
                    <a:pt x="26" y="151"/>
                    <a:pt x="26" y="251"/>
                  </a:cubicBezTo>
                  <a:lnTo>
                    <a:pt x="51" y="251"/>
                  </a:lnTo>
                  <a:cubicBezTo>
                    <a:pt x="26" y="151"/>
                    <a:pt x="26" y="76"/>
                    <a:pt x="1" y="0"/>
                  </a:cubicBezTo>
                  <a:close/>
                </a:path>
              </a:pathLst>
            </a:custGeom>
            <a:solidFill>
              <a:srgbClr val="574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6"/>
            <p:cNvSpPr/>
            <p:nvPr/>
          </p:nvSpPr>
          <p:spPr>
            <a:xfrm>
              <a:off x="803153" y="3885717"/>
              <a:ext cx="4276" cy="18105"/>
            </a:xfrm>
            <a:custGeom>
              <a:avLst/>
              <a:gdLst/>
              <a:ahLst/>
              <a:cxnLst/>
              <a:rect l="l" t="t" r="r" b="b"/>
              <a:pathLst>
                <a:path w="77" h="326" extrusionOk="0">
                  <a:moveTo>
                    <a:pt x="51" y="0"/>
                  </a:moveTo>
                  <a:cubicBezTo>
                    <a:pt x="26" y="100"/>
                    <a:pt x="26" y="201"/>
                    <a:pt x="1" y="326"/>
                  </a:cubicBezTo>
                  <a:lnTo>
                    <a:pt x="26" y="326"/>
                  </a:lnTo>
                  <a:cubicBezTo>
                    <a:pt x="51" y="201"/>
                    <a:pt x="51" y="100"/>
                    <a:pt x="76" y="0"/>
                  </a:cubicBezTo>
                  <a:close/>
                </a:path>
              </a:pathLst>
            </a:custGeom>
            <a:solidFill>
              <a:srgbClr val="574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6"/>
            <p:cNvSpPr/>
            <p:nvPr/>
          </p:nvSpPr>
          <p:spPr>
            <a:xfrm>
              <a:off x="807374" y="3880108"/>
              <a:ext cx="5609" cy="23715"/>
            </a:xfrm>
            <a:custGeom>
              <a:avLst/>
              <a:gdLst/>
              <a:ahLst/>
              <a:cxnLst/>
              <a:rect l="l" t="t" r="r" b="b"/>
              <a:pathLst>
                <a:path w="101" h="427" extrusionOk="0">
                  <a:moveTo>
                    <a:pt x="100" y="1"/>
                  </a:moveTo>
                  <a:cubicBezTo>
                    <a:pt x="100" y="1"/>
                    <a:pt x="75" y="1"/>
                    <a:pt x="75" y="26"/>
                  </a:cubicBezTo>
                  <a:cubicBezTo>
                    <a:pt x="50" y="151"/>
                    <a:pt x="50" y="277"/>
                    <a:pt x="0" y="427"/>
                  </a:cubicBezTo>
                  <a:lnTo>
                    <a:pt x="25" y="427"/>
                  </a:lnTo>
                  <a:cubicBezTo>
                    <a:pt x="50" y="252"/>
                    <a:pt x="75" y="126"/>
                    <a:pt x="100" y="1"/>
                  </a:cubicBezTo>
                  <a:close/>
                </a:path>
              </a:pathLst>
            </a:custGeom>
            <a:solidFill>
              <a:srgbClr val="574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6"/>
            <p:cNvSpPr/>
            <p:nvPr/>
          </p:nvSpPr>
          <p:spPr>
            <a:xfrm>
              <a:off x="850526" y="3866224"/>
              <a:ext cx="25103" cy="22326"/>
            </a:xfrm>
            <a:custGeom>
              <a:avLst/>
              <a:gdLst/>
              <a:ahLst/>
              <a:cxnLst/>
              <a:rect l="l" t="t" r="r" b="b"/>
              <a:pathLst>
                <a:path w="452" h="402" extrusionOk="0">
                  <a:moveTo>
                    <a:pt x="226" y="0"/>
                  </a:moveTo>
                  <a:cubicBezTo>
                    <a:pt x="100" y="0"/>
                    <a:pt x="0" y="101"/>
                    <a:pt x="0" y="201"/>
                  </a:cubicBezTo>
                  <a:cubicBezTo>
                    <a:pt x="0" y="301"/>
                    <a:pt x="100" y="401"/>
                    <a:pt x="226" y="401"/>
                  </a:cubicBezTo>
                  <a:cubicBezTo>
                    <a:pt x="351" y="401"/>
                    <a:pt x="451" y="301"/>
                    <a:pt x="451" y="201"/>
                  </a:cubicBezTo>
                  <a:cubicBezTo>
                    <a:pt x="451" y="101"/>
                    <a:pt x="351" y="0"/>
                    <a:pt x="226" y="0"/>
                  </a:cubicBezTo>
                  <a:close/>
                </a:path>
              </a:pathLst>
            </a:custGeom>
            <a:solidFill>
              <a:srgbClr val="5827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6"/>
            <p:cNvSpPr/>
            <p:nvPr/>
          </p:nvSpPr>
          <p:spPr>
            <a:xfrm>
              <a:off x="815704" y="3843953"/>
              <a:ext cx="47373" cy="44597"/>
            </a:xfrm>
            <a:custGeom>
              <a:avLst/>
              <a:gdLst/>
              <a:ahLst/>
              <a:cxnLst/>
              <a:rect l="l" t="t" r="r" b="b"/>
              <a:pathLst>
                <a:path w="853" h="803" extrusionOk="0">
                  <a:moveTo>
                    <a:pt x="427" y="0"/>
                  </a:moveTo>
                  <a:cubicBezTo>
                    <a:pt x="176" y="0"/>
                    <a:pt x="1" y="176"/>
                    <a:pt x="1" y="401"/>
                  </a:cubicBezTo>
                  <a:cubicBezTo>
                    <a:pt x="1" y="627"/>
                    <a:pt x="176" y="802"/>
                    <a:pt x="427" y="802"/>
                  </a:cubicBezTo>
                  <a:cubicBezTo>
                    <a:pt x="652" y="802"/>
                    <a:pt x="853" y="627"/>
                    <a:pt x="853" y="401"/>
                  </a:cubicBezTo>
                  <a:cubicBezTo>
                    <a:pt x="853" y="176"/>
                    <a:pt x="652" y="0"/>
                    <a:pt x="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6"/>
            <p:cNvSpPr/>
            <p:nvPr/>
          </p:nvSpPr>
          <p:spPr>
            <a:xfrm>
              <a:off x="803153" y="3860670"/>
              <a:ext cx="23770" cy="22271"/>
            </a:xfrm>
            <a:custGeom>
              <a:avLst/>
              <a:gdLst/>
              <a:ahLst/>
              <a:cxnLst/>
              <a:rect l="l" t="t" r="r" b="b"/>
              <a:pathLst>
                <a:path w="428" h="401" extrusionOk="0">
                  <a:moveTo>
                    <a:pt x="227" y="0"/>
                  </a:moveTo>
                  <a:cubicBezTo>
                    <a:pt x="101" y="0"/>
                    <a:pt x="1" y="100"/>
                    <a:pt x="1" y="201"/>
                  </a:cubicBezTo>
                  <a:cubicBezTo>
                    <a:pt x="1" y="301"/>
                    <a:pt x="101" y="401"/>
                    <a:pt x="227" y="401"/>
                  </a:cubicBezTo>
                  <a:cubicBezTo>
                    <a:pt x="327" y="401"/>
                    <a:pt x="427" y="301"/>
                    <a:pt x="427" y="201"/>
                  </a:cubicBezTo>
                  <a:cubicBezTo>
                    <a:pt x="427" y="100"/>
                    <a:pt x="327" y="0"/>
                    <a:pt x="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6"/>
            <p:cNvSpPr/>
            <p:nvPr/>
          </p:nvSpPr>
          <p:spPr>
            <a:xfrm>
              <a:off x="794822" y="3860670"/>
              <a:ext cx="18161" cy="16717"/>
            </a:xfrm>
            <a:custGeom>
              <a:avLst/>
              <a:gdLst/>
              <a:ahLst/>
              <a:cxnLst/>
              <a:rect l="l" t="t" r="r" b="b"/>
              <a:pathLst>
                <a:path w="327" h="301" extrusionOk="0">
                  <a:moveTo>
                    <a:pt x="151" y="0"/>
                  </a:moveTo>
                  <a:cubicBezTo>
                    <a:pt x="51" y="0"/>
                    <a:pt x="1" y="75"/>
                    <a:pt x="1" y="150"/>
                  </a:cubicBezTo>
                  <a:cubicBezTo>
                    <a:pt x="1" y="251"/>
                    <a:pt x="51" y="301"/>
                    <a:pt x="151" y="301"/>
                  </a:cubicBezTo>
                  <a:cubicBezTo>
                    <a:pt x="251" y="301"/>
                    <a:pt x="326" y="251"/>
                    <a:pt x="326" y="150"/>
                  </a:cubicBezTo>
                  <a:cubicBezTo>
                    <a:pt x="326" y="75"/>
                    <a:pt x="251" y="0"/>
                    <a:pt x="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6"/>
            <p:cNvSpPr/>
            <p:nvPr/>
          </p:nvSpPr>
          <p:spPr>
            <a:xfrm>
              <a:off x="780883" y="3862058"/>
              <a:ext cx="20938" cy="19494"/>
            </a:xfrm>
            <a:custGeom>
              <a:avLst/>
              <a:gdLst/>
              <a:ahLst/>
              <a:cxnLst/>
              <a:rect l="l" t="t" r="r" b="b"/>
              <a:pathLst>
                <a:path w="377" h="351" extrusionOk="0">
                  <a:moveTo>
                    <a:pt x="201" y="0"/>
                  </a:moveTo>
                  <a:cubicBezTo>
                    <a:pt x="101" y="0"/>
                    <a:pt x="1" y="75"/>
                    <a:pt x="1" y="176"/>
                  </a:cubicBezTo>
                  <a:cubicBezTo>
                    <a:pt x="1" y="276"/>
                    <a:pt x="101" y="351"/>
                    <a:pt x="201" y="351"/>
                  </a:cubicBezTo>
                  <a:cubicBezTo>
                    <a:pt x="302" y="351"/>
                    <a:pt x="377" y="276"/>
                    <a:pt x="377" y="176"/>
                  </a:cubicBezTo>
                  <a:cubicBezTo>
                    <a:pt x="377" y="75"/>
                    <a:pt x="302" y="0"/>
                    <a:pt x="2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6"/>
            <p:cNvSpPr/>
            <p:nvPr/>
          </p:nvSpPr>
          <p:spPr>
            <a:xfrm>
              <a:off x="696022" y="3869001"/>
              <a:ext cx="263137" cy="100245"/>
            </a:xfrm>
            <a:custGeom>
              <a:avLst/>
              <a:gdLst/>
              <a:ahLst/>
              <a:cxnLst/>
              <a:rect l="l" t="t" r="r" b="b"/>
              <a:pathLst>
                <a:path w="4738" h="1805" extrusionOk="0">
                  <a:moveTo>
                    <a:pt x="1579" y="0"/>
                  </a:moveTo>
                  <a:cubicBezTo>
                    <a:pt x="0" y="903"/>
                    <a:pt x="1579" y="1805"/>
                    <a:pt x="1579" y="1805"/>
                  </a:cubicBezTo>
                  <a:lnTo>
                    <a:pt x="3183" y="1805"/>
                  </a:lnTo>
                  <a:cubicBezTo>
                    <a:pt x="3183" y="1805"/>
                    <a:pt x="4737" y="903"/>
                    <a:pt x="31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6"/>
            <p:cNvSpPr/>
            <p:nvPr/>
          </p:nvSpPr>
          <p:spPr>
            <a:xfrm>
              <a:off x="1276438" y="3890493"/>
              <a:ext cx="80752" cy="49539"/>
            </a:xfrm>
            <a:custGeom>
              <a:avLst/>
              <a:gdLst/>
              <a:ahLst/>
              <a:cxnLst/>
              <a:rect l="l" t="t" r="r" b="b"/>
              <a:pathLst>
                <a:path w="1454" h="892" extrusionOk="0">
                  <a:moveTo>
                    <a:pt x="322" y="1"/>
                  </a:moveTo>
                  <a:cubicBezTo>
                    <a:pt x="193" y="1"/>
                    <a:pt x="101" y="14"/>
                    <a:pt x="101" y="14"/>
                  </a:cubicBezTo>
                  <a:cubicBezTo>
                    <a:pt x="101" y="14"/>
                    <a:pt x="0" y="115"/>
                    <a:pt x="301" y="140"/>
                  </a:cubicBezTo>
                  <a:cubicBezTo>
                    <a:pt x="527" y="165"/>
                    <a:pt x="502" y="215"/>
                    <a:pt x="652" y="390"/>
                  </a:cubicBezTo>
                  <a:cubicBezTo>
                    <a:pt x="827" y="566"/>
                    <a:pt x="903" y="616"/>
                    <a:pt x="978" y="716"/>
                  </a:cubicBezTo>
                  <a:cubicBezTo>
                    <a:pt x="1028" y="766"/>
                    <a:pt x="1253" y="892"/>
                    <a:pt x="1253" y="892"/>
                  </a:cubicBezTo>
                  <a:lnTo>
                    <a:pt x="1454" y="566"/>
                  </a:lnTo>
                  <a:cubicBezTo>
                    <a:pt x="1178" y="365"/>
                    <a:pt x="1253" y="365"/>
                    <a:pt x="903" y="140"/>
                  </a:cubicBezTo>
                  <a:cubicBezTo>
                    <a:pt x="731" y="25"/>
                    <a:pt x="493" y="1"/>
                    <a:pt x="322" y="1"/>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6"/>
            <p:cNvSpPr/>
            <p:nvPr/>
          </p:nvSpPr>
          <p:spPr>
            <a:xfrm>
              <a:off x="1295431" y="3916485"/>
              <a:ext cx="53427" cy="17994"/>
            </a:xfrm>
            <a:custGeom>
              <a:avLst/>
              <a:gdLst/>
              <a:ahLst/>
              <a:cxnLst/>
              <a:rect l="l" t="t" r="r" b="b"/>
              <a:pathLst>
                <a:path w="962" h="324" extrusionOk="0">
                  <a:moveTo>
                    <a:pt x="264" y="0"/>
                  </a:moveTo>
                  <a:cubicBezTo>
                    <a:pt x="121" y="0"/>
                    <a:pt x="0" y="16"/>
                    <a:pt x="34" y="73"/>
                  </a:cubicBezTo>
                  <a:cubicBezTo>
                    <a:pt x="135" y="223"/>
                    <a:pt x="711" y="223"/>
                    <a:pt x="962" y="323"/>
                  </a:cubicBezTo>
                  <a:lnTo>
                    <a:pt x="636" y="23"/>
                  </a:lnTo>
                  <a:cubicBezTo>
                    <a:pt x="636" y="23"/>
                    <a:pt x="434" y="0"/>
                    <a:pt x="264" y="0"/>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6"/>
            <p:cNvSpPr/>
            <p:nvPr/>
          </p:nvSpPr>
          <p:spPr>
            <a:xfrm>
              <a:off x="1330697" y="3847286"/>
              <a:ext cx="303512" cy="180941"/>
            </a:xfrm>
            <a:custGeom>
              <a:avLst/>
              <a:gdLst/>
              <a:ahLst/>
              <a:cxnLst/>
              <a:rect l="l" t="t" r="r" b="b"/>
              <a:pathLst>
                <a:path w="5465" h="3258" extrusionOk="0">
                  <a:moveTo>
                    <a:pt x="4472" y="0"/>
                  </a:moveTo>
                  <a:cubicBezTo>
                    <a:pt x="3894" y="0"/>
                    <a:pt x="3755" y="1236"/>
                    <a:pt x="3284" y="1519"/>
                  </a:cubicBezTo>
                  <a:cubicBezTo>
                    <a:pt x="3042" y="1661"/>
                    <a:pt x="2751" y="1715"/>
                    <a:pt x="2446" y="1715"/>
                  </a:cubicBezTo>
                  <a:cubicBezTo>
                    <a:pt x="1455" y="1715"/>
                    <a:pt x="327" y="1143"/>
                    <a:pt x="327" y="1143"/>
                  </a:cubicBezTo>
                  <a:cubicBezTo>
                    <a:pt x="26" y="1218"/>
                    <a:pt x="1" y="1594"/>
                    <a:pt x="1" y="1594"/>
                  </a:cubicBezTo>
                  <a:cubicBezTo>
                    <a:pt x="1" y="1594"/>
                    <a:pt x="1787" y="3257"/>
                    <a:pt x="3055" y="3257"/>
                  </a:cubicBezTo>
                  <a:cubicBezTo>
                    <a:pt x="3188" y="3257"/>
                    <a:pt x="3315" y="3239"/>
                    <a:pt x="3434" y="3198"/>
                  </a:cubicBezTo>
                  <a:cubicBezTo>
                    <a:pt x="4713" y="2797"/>
                    <a:pt x="5164" y="1720"/>
                    <a:pt x="5339" y="1043"/>
                  </a:cubicBezTo>
                  <a:cubicBezTo>
                    <a:pt x="5464" y="592"/>
                    <a:pt x="5314" y="166"/>
                    <a:pt x="4587" y="15"/>
                  </a:cubicBezTo>
                  <a:cubicBezTo>
                    <a:pt x="4547" y="5"/>
                    <a:pt x="4509" y="0"/>
                    <a:pt x="44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6"/>
            <p:cNvSpPr/>
            <p:nvPr/>
          </p:nvSpPr>
          <p:spPr>
            <a:xfrm>
              <a:off x="1280548" y="4305353"/>
              <a:ext cx="164335" cy="281520"/>
            </a:xfrm>
            <a:custGeom>
              <a:avLst/>
              <a:gdLst/>
              <a:ahLst/>
              <a:cxnLst/>
              <a:rect l="l" t="t" r="r" b="b"/>
              <a:pathLst>
                <a:path w="2959" h="5069" extrusionOk="0">
                  <a:moveTo>
                    <a:pt x="863" y="1"/>
                  </a:moveTo>
                  <a:cubicBezTo>
                    <a:pt x="407" y="1"/>
                    <a:pt x="1" y="730"/>
                    <a:pt x="377" y="1517"/>
                  </a:cubicBezTo>
                  <a:cubicBezTo>
                    <a:pt x="829" y="2519"/>
                    <a:pt x="1731" y="3773"/>
                    <a:pt x="1931" y="4499"/>
                  </a:cubicBezTo>
                  <a:cubicBezTo>
                    <a:pt x="1956" y="4600"/>
                    <a:pt x="1956" y="4650"/>
                    <a:pt x="1580" y="4825"/>
                  </a:cubicBezTo>
                  <a:cubicBezTo>
                    <a:pt x="1314" y="4940"/>
                    <a:pt x="1482" y="5068"/>
                    <a:pt x="1875" y="5068"/>
                  </a:cubicBezTo>
                  <a:cubicBezTo>
                    <a:pt x="1999" y="5068"/>
                    <a:pt x="2145" y="5056"/>
                    <a:pt x="2307" y="5026"/>
                  </a:cubicBezTo>
                  <a:cubicBezTo>
                    <a:pt x="2959" y="4925"/>
                    <a:pt x="2057" y="1918"/>
                    <a:pt x="1455" y="539"/>
                  </a:cubicBezTo>
                  <a:cubicBezTo>
                    <a:pt x="1296" y="158"/>
                    <a:pt x="1074" y="1"/>
                    <a:pt x="863" y="1"/>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6"/>
            <p:cNvSpPr/>
            <p:nvPr/>
          </p:nvSpPr>
          <p:spPr>
            <a:xfrm>
              <a:off x="1333474" y="4566321"/>
              <a:ext cx="91415" cy="26491"/>
            </a:xfrm>
            <a:custGeom>
              <a:avLst/>
              <a:gdLst/>
              <a:ahLst/>
              <a:cxnLst/>
              <a:rect l="l" t="t" r="r" b="b"/>
              <a:pathLst>
                <a:path w="1646" h="477" extrusionOk="0">
                  <a:moveTo>
                    <a:pt x="1580" y="1"/>
                  </a:moveTo>
                  <a:cubicBezTo>
                    <a:pt x="1580" y="1"/>
                    <a:pt x="1249" y="181"/>
                    <a:pt x="914" y="181"/>
                  </a:cubicBezTo>
                  <a:cubicBezTo>
                    <a:pt x="816" y="181"/>
                    <a:pt x="718" y="166"/>
                    <a:pt x="627" y="126"/>
                  </a:cubicBezTo>
                  <a:cubicBezTo>
                    <a:pt x="627" y="126"/>
                    <a:pt x="1" y="302"/>
                    <a:pt x="427" y="402"/>
                  </a:cubicBezTo>
                  <a:cubicBezTo>
                    <a:pt x="582" y="445"/>
                    <a:pt x="779" y="476"/>
                    <a:pt x="966" y="476"/>
                  </a:cubicBezTo>
                  <a:cubicBezTo>
                    <a:pt x="1323" y="476"/>
                    <a:pt x="1646" y="363"/>
                    <a:pt x="15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6"/>
            <p:cNvSpPr/>
            <p:nvPr/>
          </p:nvSpPr>
          <p:spPr>
            <a:xfrm>
              <a:off x="1448102" y="4280528"/>
              <a:ext cx="215319" cy="263581"/>
            </a:xfrm>
            <a:custGeom>
              <a:avLst/>
              <a:gdLst/>
              <a:ahLst/>
              <a:cxnLst/>
              <a:rect l="l" t="t" r="r" b="b"/>
              <a:pathLst>
                <a:path w="3877" h="4746" extrusionOk="0">
                  <a:moveTo>
                    <a:pt x="810" y="0"/>
                  </a:moveTo>
                  <a:cubicBezTo>
                    <a:pt x="303" y="0"/>
                    <a:pt x="1" y="880"/>
                    <a:pt x="569" y="1613"/>
                  </a:cubicBezTo>
                  <a:cubicBezTo>
                    <a:pt x="1270" y="2465"/>
                    <a:pt x="2423" y="3493"/>
                    <a:pt x="2774" y="4144"/>
                  </a:cubicBezTo>
                  <a:cubicBezTo>
                    <a:pt x="2824" y="4245"/>
                    <a:pt x="2849" y="4270"/>
                    <a:pt x="2523" y="4520"/>
                  </a:cubicBezTo>
                  <a:cubicBezTo>
                    <a:pt x="2341" y="4660"/>
                    <a:pt x="2402" y="4745"/>
                    <a:pt x="2595" y="4745"/>
                  </a:cubicBezTo>
                  <a:cubicBezTo>
                    <a:pt x="2748" y="4745"/>
                    <a:pt x="2985" y="4692"/>
                    <a:pt x="3250" y="4570"/>
                  </a:cubicBezTo>
                  <a:cubicBezTo>
                    <a:pt x="3877" y="4320"/>
                    <a:pt x="2298" y="1613"/>
                    <a:pt x="1421" y="410"/>
                  </a:cubicBezTo>
                  <a:cubicBezTo>
                    <a:pt x="1211" y="120"/>
                    <a:pt x="997" y="0"/>
                    <a:pt x="810" y="0"/>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56"/>
            <p:cNvSpPr/>
            <p:nvPr/>
          </p:nvSpPr>
          <p:spPr>
            <a:xfrm>
              <a:off x="1556177" y="4513450"/>
              <a:ext cx="93747" cy="36377"/>
            </a:xfrm>
            <a:custGeom>
              <a:avLst/>
              <a:gdLst/>
              <a:ahLst/>
              <a:cxnLst/>
              <a:rect l="l" t="t" r="r" b="b"/>
              <a:pathLst>
                <a:path w="1688" h="655" extrusionOk="0">
                  <a:moveTo>
                    <a:pt x="1455" y="0"/>
                  </a:moveTo>
                  <a:cubicBezTo>
                    <a:pt x="1455" y="1"/>
                    <a:pt x="1093" y="342"/>
                    <a:pt x="712" y="342"/>
                  </a:cubicBezTo>
                  <a:cubicBezTo>
                    <a:pt x="667" y="342"/>
                    <a:pt x="622" y="337"/>
                    <a:pt x="577" y="326"/>
                  </a:cubicBezTo>
                  <a:cubicBezTo>
                    <a:pt x="577" y="326"/>
                    <a:pt x="1" y="652"/>
                    <a:pt x="452" y="652"/>
                  </a:cubicBezTo>
                  <a:cubicBezTo>
                    <a:pt x="483" y="654"/>
                    <a:pt x="516" y="655"/>
                    <a:pt x="550" y="655"/>
                  </a:cubicBezTo>
                  <a:cubicBezTo>
                    <a:pt x="1008" y="655"/>
                    <a:pt x="1688" y="491"/>
                    <a:pt x="14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6"/>
            <p:cNvSpPr/>
            <p:nvPr/>
          </p:nvSpPr>
          <p:spPr>
            <a:xfrm>
              <a:off x="1400285" y="4212774"/>
              <a:ext cx="236701" cy="291017"/>
            </a:xfrm>
            <a:custGeom>
              <a:avLst/>
              <a:gdLst/>
              <a:ahLst/>
              <a:cxnLst/>
              <a:rect l="l" t="t" r="r" b="b"/>
              <a:pathLst>
                <a:path w="4262" h="5240" extrusionOk="0">
                  <a:moveTo>
                    <a:pt x="2332" y="1"/>
                  </a:moveTo>
                  <a:cubicBezTo>
                    <a:pt x="2131" y="1"/>
                    <a:pt x="1" y="527"/>
                    <a:pt x="1" y="527"/>
                  </a:cubicBezTo>
                  <a:cubicBezTo>
                    <a:pt x="1" y="527"/>
                    <a:pt x="1555" y="3485"/>
                    <a:pt x="3359" y="5239"/>
                  </a:cubicBezTo>
                  <a:cubicBezTo>
                    <a:pt x="3359" y="5239"/>
                    <a:pt x="3836" y="5114"/>
                    <a:pt x="4262" y="4638"/>
                  </a:cubicBezTo>
                  <a:cubicBezTo>
                    <a:pt x="4262" y="4638"/>
                    <a:pt x="3059" y="1"/>
                    <a:pt x="23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56"/>
            <p:cNvSpPr/>
            <p:nvPr/>
          </p:nvSpPr>
          <p:spPr>
            <a:xfrm>
              <a:off x="1215181" y="4108420"/>
              <a:ext cx="520664" cy="425084"/>
            </a:xfrm>
            <a:custGeom>
              <a:avLst/>
              <a:gdLst/>
              <a:ahLst/>
              <a:cxnLst/>
              <a:rect l="l" t="t" r="r" b="b"/>
              <a:pathLst>
                <a:path w="9375" h="7654" extrusionOk="0">
                  <a:moveTo>
                    <a:pt x="6073" y="0"/>
                  </a:moveTo>
                  <a:cubicBezTo>
                    <a:pt x="6052" y="0"/>
                    <a:pt x="6041" y="0"/>
                    <a:pt x="6041" y="0"/>
                  </a:cubicBezTo>
                  <a:cubicBezTo>
                    <a:pt x="2582" y="201"/>
                    <a:pt x="1179" y="1855"/>
                    <a:pt x="1179" y="1855"/>
                  </a:cubicBezTo>
                  <a:cubicBezTo>
                    <a:pt x="1" y="3534"/>
                    <a:pt x="2507" y="7594"/>
                    <a:pt x="2507" y="7594"/>
                  </a:cubicBezTo>
                  <a:cubicBezTo>
                    <a:pt x="2681" y="7636"/>
                    <a:pt x="2843" y="7653"/>
                    <a:pt x="2990" y="7653"/>
                  </a:cubicBezTo>
                  <a:cubicBezTo>
                    <a:pt x="3542" y="7653"/>
                    <a:pt x="3885" y="7419"/>
                    <a:pt x="3885" y="7419"/>
                  </a:cubicBezTo>
                  <a:cubicBezTo>
                    <a:pt x="3885" y="7419"/>
                    <a:pt x="3158" y="4085"/>
                    <a:pt x="3334" y="3384"/>
                  </a:cubicBezTo>
                  <a:cubicBezTo>
                    <a:pt x="3384" y="3189"/>
                    <a:pt x="3516" y="3129"/>
                    <a:pt x="3735" y="3129"/>
                  </a:cubicBezTo>
                  <a:cubicBezTo>
                    <a:pt x="4080" y="3129"/>
                    <a:pt x="4641" y="3278"/>
                    <a:pt x="5439" y="3278"/>
                  </a:cubicBezTo>
                  <a:cubicBezTo>
                    <a:pt x="5889" y="3278"/>
                    <a:pt x="6414" y="3231"/>
                    <a:pt x="7018" y="3083"/>
                  </a:cubicBezTo>
                  <a:cubicBezTo>
                    <a:pt x="9374" y="2506"/>
                    <a:pt x="8422" y="552"/>
                    <a:pt x="8422" y="552"/>
                  </a:cubicBezTo>
                  <a:cubicBezTo>
                    <a:pt x="7845" y="21"/>
                    <a:pt x="6314" y="0"/>
                    <a:pt x="60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56"/>
            <p:cNvSpPr/>
            <p:nvPr/>
          </p:nvSpPr>
          <p:spPr>
            <a:xfrm>
              <a:off x="1450435" y="4091703"/>
              <a:ext cx="243643" cy="99023"/>
            </a:xfrm>
            <a:custGeom>
              <a:avLst/>
              <a:gdLst/>
              <a:ahLst/>
              <a:cxnLst/>
              <a:rect l="l" t="t" r="r" b="b"/>
              <a:pathLst>
                <a:path w="4387" h="1783" extrusionOk="0">
                  <a:moveTo>
                    <a:pt x="3785" y="0"/>
                  </a:moveTo>
                  <a:lnTo>
                    <a:pt x="2632" y="376"/>
                  </a:lnTo>
                  <a:lnTo>
                    <a:pt x="176" y="76"/>
                  </a:lnTo>
                  <a:cubicBezTo>
                    <a:pt x="176" y="76"/>
                    <a:pt x="100" y="301"/>
                    <a:pt x="0" y="602"/>
                  </a:cubicBezTo>
                  <a:cubicBezTo>
                    <a:pt x="746" y="1310"/>
                    <a:pt x="1948" y="1783"/>
                    <a:pt x="3155" y="1783"/>
                  </a:cubicBezTo>
                  <a:cubicBezTo>
                    <a:pt x="3571" y="1783"/>
                    <a:pt x="3988" y="1727"/>
                    <a:pt x="4386" y="1604"/>
                  </a:cubicBezTo>
                  <a:cubicBezTo>
                    <a:pt x="4286" y="953"/>
                    <a:pt x="4085" y="351"/>
                    <a:pt x="3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6"/>
            <p:cNvSpPr/>
            <p:nvPr/>
          </p:nvSpPr>
          <p:spPr>
            <a:xfrm>
              <a:off x="1433718" y="3811353"/>
              <a:ext cx="266358" cy="351886"/>
            </a:xfrm>
            <a:custGeom>
              <a:avLst/>
              <a:gdLst/>
              <a:ahLst/>
              <a:cxnLst/>
              <a:rect l="l" t="t" r="r" b="b"/>
              <a:pathLst>
                <a:path w="4796" h="6336" extrusionOk="0">
                  <a:moveTo>
                    <a:pt x="1939" y="0"/>
                  </a:moveTo>
                  <a:cubicBezTo>
                    <a:pt x="1598" y="0"/>
                    <a:pt x="1217" y="143"/>
                    <a:pt x="853" y="537"/>
                  </a:cubicBezTo>
                  <a:cubicBezTo>
                    <a:pt x="376" y="1038"/>
                    <a:pt x="0" y="2091"/>
                    <a:pt x="326" y="5449"/>
                  </a:cubicBezTo>
                  <a:cubicBezTo>
                    <a:pt x="376" y="5931"/>
                    <a:pt x="2327" y="6335"/>
                    <a:pt x="3632" y="6335"/>
                  </a:cubicBezTo>
                  <a:cubicBezTo>
                    <a:pt x="4298" y="6335"/>
                    <a:pt x="4796" y="6230"/>
                    <a:pt x="4787" y="5976"/>
                  </a:cubicBezTo>
                  <a:cubicBezTo>
                    <a:pt x="4687" y="3695"/>
                    <a:pt x="3860" y="2266"/>
                    <a:pt x="3033" y="612"/>
                  </a:cubicBezTo>
                  <a:cubicBezTo>
                    <a:pt x="2896" y="339"/>
                    <a:pt x="2464" y="0"/>
                    <a:pt x="19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6"/>
            <p:cNvSpPr/>
            <p:nvPr/>
          </p:nvSpPr>
          <p:spPr>
            <a:xfrm>
              <a:off x="1553400" y="3956527"/>
              <a:ext cx="263692" cy="264692"/>
            </a:xfrm>
            <a:custGeom>
              <a:avLst/>
              <a:gdLst/>
              <a:ahLst/>
              <a:cxnLst/>
              <a:rect l="l" t="t" r="r" b="b"/>
              <a:pathLst>
                <a:path w="4748" h="4766" extrusionOk="0">
                  <a:moveTo>
                    <a:pt x="2493" y="0"/>
                  </a:moveTo>
                  <a:cubicBezTo>
                    <a:pt x="2030" y="0"/>
                    <a:pt x="1585" y="176"/>
                    <a:pt x="1329" y="379"/>
                  </a:cubicBezTo>
                  <a:cubicBezTo>
                    <a:pt x="1" y="1432"/>
                    <a:pt x="1003" y="4765"/>
                    <a:pt x="1003" y="4765"/>
                  </a:cubicBezTo>
                  <a:lnTo>
                    <a:pt x="3835" y="4765"/>
                  </a:lnTo>
                  <a:cubicBezTo>
                    <a:pt x="4748" y="958"/>
                    <a:pt x="3572" y="0"/>
                    <a:pt x="24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56"/>
            <p:cNvSpPr/>
            <p:nvPr/>
          </p:nvSpPr>
          <p:spPr>
            <a:xfrm>
              <a:off x="1412836" y="4255926"/>
              <a:ext cx="329948" cy="48817"/>
            </a:xfrm>
            <a:custGeom>
              <a:avLst/>
              <a:gdLst/>
              <a:ahLst/>
              <a:cxnLst/>
              <a:rect l="l" t="t" r="r" b="b"/>
              <a:pathLst>
                <a:path w="5941" h="879" extrusionOk="0">
                  <a:moveTo>
                    <a:pt x="452" y="1"/>
                  </a:moveTo>
                  <a:cubicBezTo>
                    <a:pt x="201" y="1"/>
                    <a:pt x="0" y="201"/>
                    <a:pt x="0" y="427"/>
                  </a:cubicBezTo>
                  <a:cubicBezTo>
                    <a:pt x="0" y="678"/>
                    <a:pt x="201" y="878"/>
                    <a:pt x="452" y="878"/>
                  </a:cubicBezTo>
                  <a:lnTo>
                    <a:pt x="5514" y="878"/>
                  </a:lnTo>
                  <a:cubicBezTo>
                    <a:pt x="5740" y="878"/>
                    <a:pt x="5940" y="678"/>
                    <a:pt x="5940" y="427"/>
                  </a:cubicBezTo>
                  <a:cubicBezTo>
                    <a:pt x="5940" y="201"/>
                    <a:pt x="5740" y="1"/>
                    <a:pt x="55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56"/>
            <p:cNvSpPr/>
            <p:nvPr/>
          </p:nvSpPr>
          <p:spPr>
            <a:xfrm>
              <a:off x="1461542" y="4051328"/>
              <a:ext cx="271467" cy="268690"/>
            </a:xfrm>
            <a:custGeom>
              <a:avLst/>
              <a:gdLst/>
              <a:ahLst/>
              <a:cxnLst/>
              <a:rect l="l" t="t" r="r" b="b"/>
              <a:pathLst>
                <a:path w="4888" h="4838" extrusionOk="0">
                  <a:moveTo>
                    <a:pt x="4662" y="1"/>
                  </a:moveTo>
                  <a:lnTo>
                    <a:pt x="4337" y="26"/>
                  </a:lnTo>
                  <a:cubicBezTo>
                    <a:pt x="4412" y="1179"/>
                    <a:pt x="4362" y="4236"/>
                    <a:pt x="3259" y="4437"/>
                  </a:cubicBezTo>
                  <a:cubicBezTo>
                    <a:pt x="2926" y="4501"/>
                    <a:pt x="2289" y="4520"/>
                    <a:pt x="1668" y="4520"/>
                  </a:cubicBezTo>
                  <a:cubicBezTo>
                    <a:pt x="840" y="4520"/>
                    <a:pt x="40" y="4487"/>
                    <a:pt x="26" y="4487"/>
                  </a:cubicBezTo>
                  <a:lnTo>
                    <a:pt x="1" y="4813"/>
                  </a:lnTo>
                  <a:cubicBezTo>
                    <a:pt x="51" y="4813"/>
                    <a:pt x="753" y="4838"/>
                    <a:pt x="1530" y="4838"/>
                  </a:cubicBezTo>
                  <a:cubicBezTo>
                    <a:pt x="2206" y="4838"/>
                    <a:pt x="2933" y="4813"/>
                    <a:pt x="3309" y="4737"/>
                  </a:cubicBezTo>
                  <a:cubicBezTo>
                    <a:pt x="4888" y="4462"/>
                    <a:pt x="4687" y="452"/>
                    <a:pt x="4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56"/>
            <p:cNvSpPr/>
            <p:nvPr/>
          </p:nvSpPr>
          <p:spPr>
            <a:xfrm>
              <a:off x="1560398" y="4290747"/>
              <a:ext cx="26491" cy="278409"/>
            </a:xfrm>
            <a:custGeom>
              <a:avLst/>
              <a:gdLst/>
              <a:ahLst/>
              <a:cxnLst/>
              <a:rect l="l" t="t" r="r" b="b"/>
              <a:pathLst>
                <a:path w="477" h="5013" extrusionOk="0">
                  <a:moveTo>
                    <a:pt x="0" y="0"/>
                  </a:moveTo>
                  <a:lnTo>
                    <a:pt x="0" y="5013"/>
                  </a:lnTo>
                  <a:lnTo>
                    <a:pt x="476" y="5013"/>
                  </a:lnTo>
                  <a:lnTo>
                    <a:pt x="4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56"/>
            <p:cNvSpPr/>
            <p:nvPr/>
          </p:nvSpPr>
          <p:spPr>
            <a:xfrm>
              <a:off x="1454600" y="4551048"/>
              <a:ext cx="247808" cy="36210"/>
            </a:xfrm>
            <a:custGeom>
              <a:avLst/>
              <a:gdLst/>
              <a:ahLst/>
              <a:cxnLst/>
              <a:rect l="l" t="t" r="r" b="b"/>
              <a:pathLst>
                <a:path w="4462" h="652" extrusionOk="0">
                  <a:moveTo>
                    <a:pt x="627" y="0"/>
                  </a:moveTo>
                  <a:cubicBezTo>
                    <a:pt x="276" y="0"/>
                    <a:pt x="0" y="301"/>
                    <a:pt x="0" y="652"/>
                  </a:cubicBezTo>
                  <a:lnTo>
                    <a:pt x="4462" y="652"/>
                  </a:lnTo>
                  <a:cubicBezTo>
                    <a:pt x="4462" y="301"/>
                    <a:pt x="4186" y="0"/>
                    <a:pt x="38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56"/>
            <p:cNvSpPr/>
            <p:nvPr/>
          </p:nvSpPr>
          <p:spPr>
            <a:xfrm>
              <a:off x="1238395" y="4009231"/>
              <a:ext cx="56204" cy="43541"/>
            </a:xfrm>
            <a:custGeom>
              <a:avLst/>
              <a:gdLst/>
              <a:ahLst/>
              <a:cxnLst/>
              <a:rect l="l" t="t" r="r" b="b"/>
              <a:pathLst>
                <a:path w="1012" h="784" extrusionOk="0">
                  <a:moveTo>
                    <a:pt x="93" y="0"/>
                  </a:moveTo>
                  <a:cubicBezTo>
                    <a:pt x="29" y="0"/>
                    <a:pt x="1" y="30"/>
                    <a:pt x="34" y="107"/>
                  </a:cubicBezTo>
                  <a:cubicBezTo>
                    <a:pt x="184" y="458"/>
                    <a:pt x="334" y="734"/>
                    <a:pt x="936" y="784"/>
                  </a:cubicBezTo>
                  <a:lnTo>
                    <a:pt x="1011" y="383"/>
                  </a:lnTo>
                  <a:cubicBezTo>
                    <a:pt x="1011" y="383"/>
                    <a:pt x="323" y="0"/>
                    <a:pt x="93" y="0"/>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56"/>
            <p:cNvSpPr/>
            <p:nvPr/>
          </p:nvSpPr>
          <p:spPr>
            <a:xfrm>
              <a:off x="1280603" y="3872166"/>
              <a:ext cx="272856" cy="209154"/>
            </a:xfrm>
            <a:custGeom>
              <a:avLst/>
              <a:gdLst/>
              <a:ahLst/>
              <a:cxnLst/>
              <a:rect l="l" t="t" r="r" b="b"/>
              <a:pathLst>
                <a:path w="4913" h="3766" extrusionOk="0">
                  <a:moveTo>
                    <a:pt x="3966" y="0"/>
                  </a:moveTo>
                  <a:cubicBezTo>
                    <a:pt x="3888" y="0"/>
                    <a:pt x="3802" y="6"/>
                    <a:pt x="3710" y="19"/>
                  </a:cubicBezTo>
                  <a:cubicBezTo>
                    <a:pt x="2908" y="144"/>
                    <a:pt x="3459" y="1798"/>
                    <a:pt x="3133" y="2249"/>
                  </a:cubicBezTo>
                  <a:cubicBezTo>
                    <a:pt x="2795" y="2720"/>
                    <a:pt x="2115" y="2842"/>
                    <a:pt x="1500" y="2842"/>
                  </a:cubicBezTo>
                  <a:cubicBezTo>
                    <a:pt x="837" y="2842"/>
                    <a:pt x="251" y="2700"/>
                    <a:pt x="251" y="2700"/>
                  </a:cubicBezTo>
                  <a:cubicBezTo>
                    <a:pt x="1" y="2876"/>
                    <a:pt x="101" y="3252"/>
                    <a:pt x="101" y="3252"/>
                  </a:cubicBezTo>
                  <a:cubicBezTo>
                    <a:pt x="101" y="3252"/>
                    <a:pt x="1491" y="3765"/>
                    <a:pt x="2660" y="3765"/>
                  </a:cubicBezTo>
                  <a:cubicBezTo>
                    <a:pt x="3145" y="3765"/>
                    <a:pt x="3591" y="3677"/>
                    <a:pt x="3885" y="3427"/>
                  </a:cubicBezTo>
                  <a:cubicBezTo>
                    <a:pt x="4888" y="2550"/>
                    <a:pt x="4913" y="1397"/>
                    <a:pt x="4813" y="695"/>
                  </a:cubicBezTo>
                  <a:cubicBezTo>
                    <a:pt x="4747" y="300"/>
                    <a:pt x="4526" y="0"/>
                    <a:pt x="39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56"/>
            <p:cNvSpPr/>
            <p:nvPr/>
          </p:nvSpPr>
          <p:spPr>
            <a:xfrm>
              <a:off x="1389178" y="3654017"/>
              <a:ext cx="299292" cy="341778"/>
            </a:xfrm>
            <a:custGeom>
              <a:avLst/>
              <a:gdLst/>
              <a:ahLst/>
              <a:cxnLst/>
              <a:rect l="l" t="t" r="r" b="b"/>
              <a:pathLst>
                <a:path w="5389" h="6154" extrusionOk="0">
                  <a:moveTo>
                    <a:pt x="2188" y="1"/>
                  </a:moveTo>
                  <a:cubicBezTo>
                    <a:pt x="2010" y="1"/>
                    <a:pt x="1794" y="34"/>
                    <a:pt x="1529" y="112"/>
                  </a:cubicBezTo>
                  <a:cubicBezTo>
                    <a:pt x="1078" y="262"/>
                    <a:pt x="577" y="713"/>
                    <a:pt x="727" y="1616"/>
                  </a:cubicBezTo>
                  <a:cubicBezTo>
                    <a:pt x="878" y="2518"/>
                    <a:pt x="853" y="2543"/>
                    <a:pt x="627" y="2919"/>
                  </a:cubicBezTo>
                  <a:cubicBezTo>
                    <a:pt x="0" y="3896"/>
                    <a:pt x="2005" y="3470"/>
                    <a:pt x="1630" y="4423"/>
                  </a:cubicBezTo>
                  <a:cubicBezTo>
                    <a:pt x="1130" y="5726"/>
                    <a:pt x="1714" y="6153"/>
                    <a:pt x="2509" y="6153"/>
                  </a:cubicBezTo>
                  <a:cubicBezTo>
                    <a:pt x="3351" y="6153"/>
                    <a:pt x="4429" y="5675"/>
                    <a:pt x="4712" y="5250"/>
                  </a:cubicBezTo>
                  <a:cubicBezTo>
                    <a:pt x="5364" y="4297"/>
                    <a:pt x="5389" y="2869"/>
                    <a:pt x="4386" y="2443"/>
                  </a:cubicBezTo>
                  <a:cubicBezTo>
                    <a:pt x="4061" y="2292"/>
                    <a:pt x="4411" y="1140"/>
                    <a:pt x="3660" y="1064"/>
                  </a:cubicBezTo>
                  <a:cubicBezTo>
                    <a:pt x="3025" y="980"/>
                    <a:pt x="3158" y="1"/>
                    <a:pt x="2188" y="1"/>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56"/>
            <p:cNvSpPr/>
            <p:nvPr/>
          </p:nvSpPr>
          <p:spPr>
            <a:xfrm>
              <a:off x="865798" y="4097257"/>
              <a:ext cx="126737" cy="19549"/>
            </a:xfrm>
            <a:custGeom>
              <a:avLst/>
              <a:gdLst/>
              <a:ahLst/>
              <a:cxnLst/>
              <a:rect l="l" t="t" r="r" b="b"/>
              <a:pathLst>
                <a:path w="2282" h="352" extrusionOk="0">
                  <a:moveTo>
                    <a:pt x="1" y="1"/>
                  </a:moveTo>
                  <a:lnTo>
                    <a:pt x="1" y="352"/>
                  </a:lnTo>
                  <a:lnTo>
                    <a:pt x="2282" y="352"/>
                  </a:lnTo>
                  <a:lnTo>
                    <a:pt x="22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56"/>
            <p:cNvSpPr/>
            <p:nvPr/>
          </p:nvSpPr>
          <p:spPr>
            <a:xfrm>
              <a:off x="865798" y="4248984"/>
              <a:ext cx="126737" cy="19549"/>
            </a:xfrm>
            <a:custGeom>
              <a:avLst/>
              <a:gdLst/>
              <a:ahLst/>
              <a:cxnLst/>
              <a:rect l="l" t="t" r="r" b="b"/>
              <a:pathLst>
                <a:path w="2282" h="352" extrusionOk="0">
                  <a:moveTo>
                    <a:pt x="1" y="1"/>
                  </a:moveTo>
                  <a:lnTo>
                    <a:pt x="1" y="351"/>
                  </a:lnTo>
                  <a:lnTo>
                    <a:pt x="2282" y="351"/>
                  </a:lnTo>
                  <a:lnTo>
                    <a:pt x="22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56"/>
            <p:cNvSpPr/>
            <p:nvPr/>
          </p:nvSpPr>
          <p:spPr>
            <a:xfrm>
              <a:off x="865798" y="4381217"/>
              <a:ext cx="126737" cy="19549"/>
            </a:xfrm>
            <a:custGeom>
              <a:avLst/>
              <a:gdLst/>
              <a:ahLst/>
              <a:cxnLst/>
              <a:rect l="l" t="t" r="r" b="b"/>
              <a:pathLst>
                <a:path w="2282" h="352" extrusionOk="0">
                  <a:moveTo>
                    <a:pt x="1" y="0"/>
                  </a:moveTo>
                  <a:lnTo>
                    <a:pt x="1" y="351"/>
                  </a:lnTo>
                  <a:lnTo>
                    <a:pt x="2282" y="351"/>
                  </a:lnTo>
                  <a:lnTo>
                    <a:pt x="22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56"/>
            <p:cNvSpPr/>
            <p:nvPr/>
          </p:nvSpPr>
          <p:spPr>
            <a:xfrm>
              <a:off x="865798" y="4534332"/>
              <a:ext cx="126737" cy="18161"/>
            </a:xfrm>
            <a:custGeom>
              <a:avLst/>
              <a:gdLst/>
              <a:ahLst/>
              <a:cxnLst/>
              <a:rect l="l" t="t" r="r" b="b"/>
              <a:pathLst>
                <a:path w="2282" h="327" extrusionOk="0">
                  <a:moveTo>
                    <a:pt x="1" y="0"/>
                  </a:moveTo>
                  <a:lnTo>
                    <a:pt x="1" y="326"/>
                  </a:lnTo>
                  <a:lnTo>
                    <a:pt x="2282" y="326"/>
                  </a:lnTo>
                  <a:lnTo>
                    <a:pt x="22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4"/>
        <p:cNvGrpSpPr/>
        <p:nvPr/>
      </p:nvGrpSpPr>
      <p:grpSpPr>
        <a:xfrm>
          <a:off x="0" y="0"/>
          <a:ext cx="0" cy="0"/>
          <a:chOff x="0" y="0"/>
          <a:chExt cx="0" cy="0"/>
        </a:xfrm>
      </p:grpSpPr>
      <p:sp>
        <p:nvSpPr>
          <p:cNvPr id="1505" name="Google Shape;1505;p30"/>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1506" name="Google Shape;1506;p30"/>
          <p:cNvSpPr txBox="1">
            <a:spLocks noGrp="1"/>
          </p:cNvSpPr>
          <p:nvPr>
            <p:ph type="subTitle" idx="1"/>
          </p:nvPr>
        </p:nvSpPr>
        <p:spPr>
          <a:xfrm>
            <a:off x="720000" y="854625"/>
            <a:ext cx="7704000" cy="407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solidFill>
                  <a:srgbClr val="000000"/>
                </a:solidFill>
                <a:latin typeface="Barlow Semi Condensed"/>
                <a:ea typeface="Barlow Semi Condensed"/>
                <a:cs typeface="Barlow Semi Condensed"/>
                <a:sym typeface="Barlow Semi Condensed"/>
              </a:rPr>
              <a:t>NYC Job Market Overview</a:t>
            </a:r>
            <a:r>
              <a:rPr lang="en" sz="1200" dirty="0">
                <a:solidFill>
                  <a:srgbClr val="000000"/>
                </a:solidFill>
                <a:latin typeface="Barlow Semi Condensed"/>
                <a:ea typeface="Barlow Semi Condensed"/>
                <a:cs typeface="Barlow Semi Condensed"/>
                <a:sym typeface="Barlow Semi Condensed"/>
              </a:rPr>
              <a:t>:</a:t>
            </a:r>
            <a:endParaRPr sz="1200" dirty="0">
              <a:solidFill>
                <a:srgbClr val="000000"/>
              </a:solidFill>
              <a:latin typeface="Barlow Semi Condensed"/>
              <a:ea typeface="Barlow Semi Condensed"/>
              <a:cs typeface="Barlow Semi Condensed"/>
              <a:sym typeface="Barlow Semi Condensed"/>
            </a:endParaRPr>
          </a:p>
          <a:p>
            <a:pPr marL="457200" lvl="0" indent="-298450" algn="l" rtl="0">
              <a:spcBef>
                <a:spcPts val="1200"/>
              </a:spcBef>
              <a:spcAft>
                <a:spcPts val="0"/>
              </a:spcAft>
              <a:buClr>
                <a:srgbClr val="000000"/>
              </a:buClr>
              <a:buSzPts val="1100"/>
              <a:buFont typeface="Arial"/>
              <a:buChar char="●"/>
            </a:pPr>
            <a:r>
              <a:rPr lang="en" sz="1100" dirty="0">
                <a:solidFill>
                  <a:srgbClr val="000000"/>
                </a:solidFill>
                <a:latin typeface="Arial"/>
                <a:ea typeface="Arial"/>
                <a:cs typeface="Arial"/>
                <a:sym typeface="Arial"/>
              </a:rPr>
              <a:t>Wide range of career opportunities, especially in government.</a:t>
            </a:r>
            <a:endParaRPr sz="1100" dirty="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dirty="0">
                <a:solidFill>
                  <a:srgbClr val="000000"/>
                </a:solidFill>
                <a:latin typeface="Arial"/>
                <a:ea typeface="Arial"/>
                <a:cs typeface="Arial"/>
                <a:sym typeface="Arial"/>
              </a:rPr>
              <a:t>Important for people interested in public service roles.</a:t>
            </a:r>
          </a:p>
          <a:p>
            <a:pPr marL="0" lvl="0" indent="0" algn="l" rtl="0">
              <a:spcBef>
                <a:spcPts val="1200"/>
              </a:spcBef>
              <a:spcAft>
                <a:spcPts val="0"/>
              </a:spcAft>
              <a:buNone/>
            </a:pPr>
            <a:r>
              <a:rPr lang="en-US" sz="1200" b="1" dirty="0">
                <a:solidFill>
                  <a:srgbClr val="000000"/>
                </a:solidFill>
                <a:latin typeface="Barlow Semi Condensed"/>
                <a:ea typeface="Barlow Semi Condensed"/>
                <a:cs typeface="Barlow Semi Condensed"/>
                <a:sym typeface="Barlow Semi Condensed"/>
              </a:rPr>
              <a:t>Target Audience</a:t>
            </a:r>
            <a:r>
              <a:rPr lang="en-US" sz="1200" dirty="0">
                <a:solidFill>
                  <a:srgbClr val="000000"/>
                </a:solidFill>
                <a:latin typeface="Barlow Semi Condensed"/>
                <a:ea typeface="Barlow Semi Condensed"/>
                <a:cs typeface="Barlow Semi Condensed"/>
                <a:sym typeface="Barlow Semi Condensed"/>
              </a:rPr>
              <a:t>:</a:t>
            </a:r>
          </a:p>
          <a:p>
            <a:pPr marL="457200" lvl="0" indent="-298450" algn="l" rtl="0">
              <a:spcBef>
                <a:spcPts val="1200"/>
              </a:spcBef>
              <a:spcAft>
                <a:spcPts val="0"/>
              </a:spcAft>
              <a:buClr>
                <a:srgbClr val="000000"/>
              </a:buClr>
              <a:buSzPts val="1100"/>
              <a:buFont typeface="Arial"/>
              <a:buChar char="●"/>
            </a:pPr>
            <a:r>
              <a:rPr lang="en-US" sz="1100" b="1" dirty="0">
                <a:solidFill>
                  <a:srgbClr val="000000"/>
                </a:solidFill>
                <a:latin typeface="Arial"/>
                <a:ea typeface="Arial"/>
                <a:cs typeface="Arial"/>
                <a:sym typeface="Arial"/>
              </a:rPr>
              <a:t>Who Benefits?</a:t>
            </a:r>
            <a:r>
              <a:rPr lang="en-US" sz="1100" dirty="0">
                <a:solidFill>
                  <a:srgbClr val="000000"/>
                </a:solidFill>
                <a:latin typeface="Arial"/>
                <a:ea typeface="Arial"/>
                <a:cs typeface="Arial"/>
                <a:sym typeface="Arial"/>
              </a:rPr>
              <a:t>: People who seeking public service jobs.</a:t>
            </a:r>
          </a:p>
          <a:p>
            <a:pPr marL="457200" lvl="0" indent="-298450" algn="l" rtl="0">
              <a:spcBef>
                <a:spcPts val="0"/>
              </a:spcBef>
              <a:spcAft>
                <a:spcPts val="0"/>
              </a:spcAft>
              <a:buClr>
                <a:srgbClr val="000000"/>
              </a:buClr>
              <a:buSzPts val="1100"/>
              <a:buFont typeface="Arial"/>
              <a:buChar char="●"/>
            </a:pPr>
            <a:r>
              <a:rPr lang="en-US" sz="1100" b="1" dirty="0">
                <a:solidFill>
                  <a:srgbClr val="000000"/>
                </a:solidFill>
                <a:latin typeface="Arial"/>
                <a:ea typeface="Arial"/>
                <a:cs typeface="Arial"/>
                <a:sym typeface="Arial"/>
              </a:rPr>
              <a:t>Value</a:t>
            </a:r>
            <a:r>
              <a:rPr lang="en-US" sz="1100" dirty="0">
                <a:solidFill>
                  <a:srgbClr val="000000"/>
                </a:solidFill>
                <a:latin typeface="Arial"/>
                <a:ea typeface="Arial"/>
                <a:cs typeface="Arial"/>
                <a:sym typeface="Arial"/>
              </a:rPr>
              <a:t>: Align career planning with NYC job market needs.</a:t>
            </a:r>
            <a:endParaRPr sz="1100" dirty="0">
              <a:solidFill>
                <a:srgbClr val="000000"/>
              </a:solidFill>
              <a:latin typeface="Arial"/>
              <a:ea typeface="Arial"/>
              <a:cs typeface="Arial"/>
              <a:sym typeface="Arial"/>
            </a:endParaRPr>
          </a:p>
          <a:p>
            <a:pPr marL="0" lvl="0" indent="0" algn="l" rtl="0">
              <a:spcBef>
                <a:spcPts val="1200"/>
              </a:spcBef>
              <a:spcAft>
                <a:spcPts val="0"/>
              </a:spcAft>
              <a:buNone/>
            </a:pPr>
            <a:r>
              <a:rPr lang="en" sz="1200" b="1" dirty="0">
                <a:solidFill>
                  <a:srgbClr val="000000"/>
                </a:solidFill>
                <a:latin typeface="Barlow Semi Condensed"/>
                <a:ea typeface="Barlow Semi Condensed"/>
                <a:cs typeface="Barlow Semi Condensed"/>
                <a:sym typeface="Barlow Semi Condensed"/>
              </a:rPr>
              <a:t>Key Questions</a:t>
            </a:r>
            <a:r>
              <a:rPr lang="en" sz="1200" dirty="0">
                <a:solidFill>
                  <a:srgbClr val="000000"/>
                </a:solidFill>
                <a:latin typeface="Barlow Semi Condensed"/>
                <a:ea typeface="Barlow Semi Condensed"/>
                <a:cs typeface="Barlow Semi Condensed"/>
                <a:sym typeface="Barlow Semi Condensed"/>
              </a:rPr>
              <a:t>:</a:t>
            </a:r>
            <a:endParaRPr sz="1200" dirty="0">
              <a:solidFill>
                <a:srgbClr val="000000"/>
              </a:solidFill>
              <a:latin typeface="Barlow Semi Condensed"/>
              <a:ea typeface="Barlow Semi Condensed"/>
              <a:cs typeface="Barlow Semi Condensed"/>
              <a:sym typeface="Barlow Semi Condensed"/>
            </a:endParaRPr>
          </a:p>
          <a:p>
            <a:pPr marL="457200" lvl="0" indent="-298450" algn="l" rtl="0">
              <a:spcBef>
                <a:spcPts val="1200"/>
              </a:spcBef>
              <a:spcAft>
                <a:spcPts val="0"/>
              </a:spcAft>
              <a:buClr>
                <a:srgbClr val="000000"/>
              </a:buClr>
              <a:buSzPts val="1100"/>
              <a:buFont typeface="Arial"/>
              <a:buChar char="●"/>
            </a:pPr>
            <a:r>
              <a:rPr lang="en" sz="1100" b="1" dirty="0">
                <a:solidFill>
                  <a:srgbClr val="000000"/>
                </a:solidFill>
                <a:latin typeface="Arial"/>
                <a:ea typeface="Arial"/>
                <a:cs typeface="Arial"/>
                <a:sym typeface="Arial"/>
              </a:rPr>
              <a:t>High-Demand Fields</a:t>
            </a:r>
            <a:r>
              <a:rPr lang="en" sz="1100" dirty="0">
                <a:solidFill>
                  <a:srgbClr val="000000"/>
                </a:solidFill>
                <a:latin typeface="Arial"/>
                <a:ea typeface="Arial"/>
                <a:cs typeface="Arial"/>
                <a:sym typeface="Arial"/>
              </a:rPr>
              <a:t>: Which job categories are in demand?</a:t>
            </a:r>
            <a:endParaRPr sz="1100" dirty="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b="1" dirty="0">
                <a:solidFill>
                  <a:srgbClr val="000000"/>
                </a:solidFill>
                <a:latin typeface="Arial"/>
                <a:ea typeface="Arial"/>
                <a:cs typeface="Arial"/>
                <a:sym typeface="Arial"/>
              </a:rPr>
              <a:t>Salary Ranges</a:t>
            </a:r>
            <a:r>
              <a:rPr lang="en" sz="1100" dirty="0">
                <a:solidFill>
                  <a:srgbClr val="000000"/>
                </a:solidFill>
                <a:latin typeface="Arial"/>
                <a:ea typeface="Arial"/>
                <a:cs typeface="Arial"/>
                <a:sym typeface="Arial"/>
              </a:rPr>
              <a:t>: What are typical salary expectations?</a:t>
            </a:r>
            <a:endParaRPr sz="1100" dirty="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b="1" dirty="0">
                <a:solidFill>
                  <a:srgbClr val="000000"/>
                </a:solidFill>
                <a:latin typeface="Arial"/>
                <a:ea typeface="Arial"/>
                <a:cs typeface="Arial"/>
                <a:sym typeface="Arial"/>
              </a:rPr>
              <a:t>Required Skills</a:t>
            </a:r>
            <a:r>
              <a:rPr lang="en" sz="1100" dirty="0">
                <a:solidFill>
                  <a:srgbClr val="000000"/>
                </a:solidFill>
                <a:latin typeface="Arial"/>
                <a:ea typeface="Arial"/>
                <a:cs typeface="Arial"/>
                <a:sym typeface="Arial"/>
              </a:rPr>
              <a:t>: What skills are most valued by NYC government?</a:t>
            </a:r>
            <a:endParaRPr sz="1100" dirty="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b="1" dirty="0">
                <a:solidFill>
                  <a:srgbClr val="000000"/>
                </a:solidFill>
                <a:latin typeface="Arial"/>
                <a:ea typeface="Arial"/>
                <a:cs typeface="Arial"/>
                <a:sym typeface="Arial"/>
              </a:rPr>
              <a:t>Seasonal Trends</a:t>
            </a:r>
            <a:r>
              <a:rPr lang="en" sz="1100" dirty="0">
                <a:solidFill>
                  <a:srgbClr val="000000"/>
                </a:solidFill>
                <a:latin typeface="Arial"/>
                <a:ea typeface="Arial"/>
                <a:cs typeface="Arial"/>
                <a:sym typeface="Arial"/>
              </a:rPr>
              <a:t>: Are there peak times for job postings?</a:t>
            </a:r>
            <a:endParaRPr sz="1100" dirty="0">
              <a:solidFill>
                <a:srgbClr val="000000"/>
              </a:solidFill>
              <a:latin typeface="Arial"/>
              <a:ea typeface="Arial"/>
              <a:cs typeface="Arial"/>
              <a:sym typeface="Arial"/>
            </a:endParaRPr>
          </a:p>
          <a:p>
            <a:pPr marL="0" lvl="0" indent="0" algn="l" rtl="0">
              <a:spcBef>
                <a:spcPts val="1200"/>
              </a:spcBef>
              <a:spcAft>
                <a:spcPts val="0"/>
              </a:spcAft>
              <a:buNone/>
            </a:pPr>
            <a:r>
              <a:rPr lang="en" sz="1200" b="1" dirty="0">
                <a:solidFill>
                  <a:srgbClr val="000000"/>
                </a:solidFill>
                <a:latin typeface="Barlow Semi Condensed"/>
                <a:ea typeface="Barlow Semi Condensed"/>
                <a:cs typeface="Barlow Semi Condensed"/>
                <a:sym typeface="Barlow Semi Condensed"/>
              </a:rPr>
              <a:t>Analysis Methods</a:t>
            </a:r>
            <a:r>
              <a:rPr lang="en" sz="1200" dirty="0">
                <a:solidFill>
                  <a:srgbClr val="000000"/>
                </a:solidFill>
                <a:latin typeface="Barlow Semi Condensed"/>
                <a:ea typeface="Barlow Semi Condensed"/>
                <a:cs typeface="Barlow Semi Condensed"/>
                <a:sym typeface="Barlow Semi Condensed"/>
              </a:rPr>
              <a:t>:</a:t>
            </a:r>
            <a:endParaRPr sz="1200" dirty="0">
              <a:solidFill>
                <a:srgbClr val="000000"/>
              </a:solidFill>
              <a:latin typeface="Barlow Semi Condensed"/>
              <a:ea typeface="Barlow Semi Condensed"/>
              <a:cs typeface="Barlow Semi Condensed"/>
              <a:sym typeface="Barlow Semi Condensed"/>
            </a:endParaRPr>
          </a:p>
          <a:p>
            <a:pPr marL="457200" lvl="0" indent="-298450" algn="l" rtl="0">
              <a:spcBef>
                <a:spcPts val="1200"/>
              </a:spcBef>
              <a:spcAft>
                <a:spcPts val="0"/>
              </a:spcAft>
              <a:buClr>
                <a:srgbClr val="000000"/>
              </a:buClr>
              <a:buSzPts val="1100"/>
              <a:buFont typeface="Arial"/>
              <a:buChar char="●"/>
            </a:pPr>
            <a:r>
              <a:rPr lang="en" sz="1100" b="1" dirty="0">
                <a:solidFill>
                  <a:srgbClr val="000000"/>
                </a:solidFill>
                <a:latin typeface="Arial"/>
                <a:ea typeface="Arial"/>
                <a:cs typeface="Arial"/>
                <a:sym typeface="Arial"/>
              </a:rPr>
              <a:t>Data Pre-processing</a:t>
            </a:r>
            <a:r>
              <a:rPr lang="en" sz="1100" dirty="0">
                <a:solidFill>
                  <a:srgbClr val="000000"/>
                </a:solidFill>
                <a:latin typeface="Arial"/>
                <a:ea typeface="Arial"/>
                <a:cs typeface="Arial"/>
                <a:sym typeface="Arial"/>
              </a:rPr>
              <a:t>: Filtered unneccessary data, standardized salaries, extracted time-based features.</a:t>
            </a:r>
            <a:endParaRPr sz="1100" dirty="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b="1" dirty="0">
                <a:solidFill>
                  <a:srgbClr val="000000"/>
                </a:solidFill>
                <a:latin typeface="Arial"/>
                <a:ea typeface="Arial"/>
                <a:cs typeface="Arial"/>
                <a:sym typeface="Arial"/>
              </a:rPr>
              <a:t>Analysis Methods</a:t>
            </a:r>
            <a:r>
              <a:rPr lang="en" sz="1100" dirty="0">
                <a:solidFill>
                  <a:srgbClr val="000000"/>
                </a:solidFill>
                <a:latin typeface="Arial"/>
                <a:ea typeface="Arial"/>
                <a:cs typeface="Arial"/>
                <a:sym typeface="Arial"/>
              </a:rPr>
              <a:t>: Used univariate and bivariate analyses, plus text analysis for skills.</a:t>
            </a:r>
            <a:endParaRPr sz="1100" dirty="0">
              <a:solidFill>
                <a:srgbClr val="000000"/>
              </a:solidFill>
              <a:latin typeface="Arial"/>
              <a:ea typeface="Arial"/>
              <a:cs typeface="Arial"/>
              <a:sym typeface="Arial"/>
            </a:endParaRPr>
          </a:p>
          <a:p>
            <a:pPr marL="0" lvl="0" indent="0" algn="l" rtl="0">
              <a:spcBef>
                <a:spcPts val="1200"/>
              </a:spcBef>
              <a:spcAft>
                <a:spcPts val="0"/>
              </a:spcAft>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65"/>
        <p:cNvGrpSpPr/>
        <p:nvPr/>
      </p:nvGrpSpPr>
      <p:grpSpPr>
        <a:xfrm>
          <a:off x="0" y="0"/>
          <a:ext cx="0" cy="0"/>
          <a:chOff x="0" y="0"/>
          <a:chExt cx="0" cy="0"/>
        </a:xfrm>
      </p:grpSpPr>
      <p:sp>
        <p:nvSpPr>
          <p:cNvPr id="2066" name="Google Shape;2066;p57"/>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Figure 5.1. Most Common Phrases in Minimum Qualifications</a:t>
            </a:r>
            <a:endParaRPr sz="2400"/>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2067" name="Google Shape;2067;p57"/>
          <p:cNvSpPr txBox="1"/>
          <p:nvPr/>
        </p:nvSpPr>
        <p:spPr>
          <a:xfrm>
            <a:off x="1045025" y="3837500"/>
            <a:ext cx="7012200" cy="10125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1200"/>
              </a:spcBef>
              <a:spcAft>
                <a:spcPts val="1200"/>
              </a:spcAft>
              <a:buNone/>
            </a:pPr>
            <a:r>
              <a:rPr lang="en" sz="1200">
                <a:solidFill>
                  <a:srgbClr val="000000"/>
                </a:solidFill>
                <a:latin typeface="Times New Roman"/>
                <a:ea typeface="Times New Roman"/>
                <a:cs typeface="Times New Roman"/>
                <a:sym typeface="Times New Roman"/>
              </a:rPr>
              <a:t>An analysis of two word phrases and 8 word phrases in </a:t>
            </a:r>
            <a:r>
              <a:rPr lang="en" sz="1200" b="1">
                <a:solidFill>
                  <a:srgbClr val="000000"/>
                </a:solidFill>
                <a:latin typeface="Times New Roman"/>
                <a:ea typeface="Times New Roman"/>
                <a:cs typeface="Times New Roman"/>
                <a:sym typeface="Times New Roman"/>
              </a:rPr>
              <a:t>Minimum Qualifications</a:t>
            </a:r>
            <a:r>
              <a:rPr lang="en" sz="1200">
                <a:solidFill>
                  <a:srgbClr val="000000"/>
                </a:solidFill>
                <a:latin typeface="Times New Roman"/>
                <a:ea typeface="Times New Roman"/>
                <a:cs typeface="Times New Roman"/>
                <a:sym typeface="Times New Roman"/>
              </a:rPr>
              <a:t>  shows that many NYC government jobs need formal education, with phrases like "</a:t>
            </a:r>
            <a:r>
              <a:rPr lang="en" sz="1200" b="1">
                <a:solidFill>
                  <a:srgbClr val="000000"/>
                </a:solidFill>
                <a:latin typeface="Times New Roman"/>
                <a:ea typeface="Times New Roman"/>
                <a:cs typeface="Times New Roman"/>
                <a:sym typeface="Times New Roman"/>
              </a:rPr>
              <a:t>Four year diploma</a:t>
            </a:r>
            <a:r>
              <a:rPr lang="en" sz="1200">
                <a:solidFill>
                  <a:srgbClr val="000000"/>
                </a:solidFill>
                <a:latin typeface="Times New Roman"/>
                <a:ea typeface="Times New Roman"/>
                <a:cs typeface="Times New Roman"/>
                <a:sym typeface="Times New Roman"/>
              </a:rPr>
              <a:t>," "</a:t>
            </a:r>
            <a:r>
              <a:rPr lang="en" sz="1200" b="1">
                <a:solidFill>
                  <a:srgbClr val="000000"/>
                </a:solidFill>
                <a:latin typeface="Times New Roman"/>
                <a:ea typeface="Times New Roman"/>
                <a:cs typeface="Times New Roman"/>
                <a:sym typeface="Times New Roman"/>
              </a:rPr>
              <a:t>accredited college</a:t>
            </a:r>
            <a:r>
              <a:rPr lang="en" sz="1200">
                <a:solidFill>
                  <a:srgbClr val="000000"/>
                </a:solidFill>
                <a:latin typeface="Times New Roman"/>
                <a:ea typeface="Times New Roman"/>
                <a:cs typeface="Times New Roman"/>
                <a:sym typeface="Times New Roman"/>
              </a:rPr>
              <a:t>," and "</a:t>
            </a:r>
            <a:r>
              <a:rPr lang="en" sz="1200" b="1">
                <a:solidFill>
                  <a:srgbClr val="000000"/>
                </a:solidFill>
                <a:latin typeface="Times New Roman"/>
                <a:ea typeface="Times New Roman"/>
                <a:cs typeface="Times New Roman"/>
                <a:sym typeface="Times New Roman"/>
              </a:rPr>
              <a:t>satisfactory experience</a:t>
            </a:r>
            <a:r>
              <a:rPr lang="en" sz="1200">
                <a:solidFill>
                  <a:srgbClr val="000000"/>
                </a:solidFill>
                <a:latin typeface="Times New Roman"/>
                <a:ea typeface="Times New Roman"/>
                <a:cs typeface="Times New Roman"/>
                <a:sym typeface="Times New Roman"/>
              </a:rPr>
              <a:t>" appearing often. A word cloud shows this emphasis on education and prior experience.</a:t>
            </a:r>
            <a:endParaRPr sz="1200">
              <a:solidFill>
                <a:srgbClr val="000000"/>
              </a:solidFill>
              <a:latin typeface="Times New Roman"/>
              <a:ea typeface="Times New Roman"/>
              <a:cs typeface="Times New Roman"/>
              <a:sym typeface="Times New Roman"/>
            </a:endParaRPr>
          </a:p>
        </p:txBody>
      </p:sp>
      <p:pic>
        <p:nvPicPr>
          <p:cNvPr id="2068" name="Google Shape;2068;p57"/>
          <p:cNvPicPr preferRelativeResize="0"/>
          <p:nvPr/>
        </p:nvPicPr>
        <p:blipFill>
          <a:blip r:embed="rId3">
            <a:alphaModFix/>
          </a:blip>
          <a:stretch>
            <a:fillRect/>
          </a:stretch>
        </p:blipFill>
        <p:spPr>
          <a:xfrm>
            <a:off x="4984375" y="1017725"/>
            <a:ext cx="3982044" cy="2514975"/>
          </a:xfrm>
          <a:prstGeom prst="rect">
            <a:avLst/>
          </a:prstGeom>
          <a:noFill/>
          <a:ln>
            <a:noFill/>
          </a:ln>
        </p:spPr>
      </p:pic>
      <p:pic>
        <p:nvPicPr>
          <p:cNvPr id="2069" name="Google Shape;2069;p57"/>
          <p:cNvPicPr preferRelativeResize="0"/>
          <p:nvPr/>
        </p:nvPicPr>
        <p:blipFill>
          <a:blip r:embed="rId4">
            <a:alphaModFix/>
          </a:blip>
          <a:stretch>
            <a:fillRect/>
          </a:stretch>
        </p:blipFill>
        <p:spPr>
          <a:xfrm>
            <a:off x="311700" y="1040087"/>
            <a:ext cx="4572001" cy="247025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8"/>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Figure 5.2. Top 15 Preferred Skill Phrases</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2075" name="Google Shape;2075;p58"/>
          <p:cNvSpPr txBox="1"/>
          <p:nvPr/>
        </p:nvSpPr>
        <p:spPr>
          <a:xfrm>
            <a:off x="1156650" y="3928225"/>
            <a:ext cx="6830700" cy="1012500"/>
          </a:xfrm>
          <a:prstGeom prst="rect">
            <a:avLst/>
          </a:prstGeom>
          <a:noFill/>
          <a:ln>
            <a:noFill/>
          </a:ln>
        </p:spPr>
        <p:txBody>
          <a:bodyPr spcFirstLastPara="1" wrap="square" lIns="91425" tIns="91425" rIns="91425" bIns="91425" anchor="t" anchorCtr="0">
            <a:normAutofit fontScale="85000" lnSpcReduction="10000"/>
          </a:bodyPr>
          <a:lstStyle/>
          <a:p>
            <a:pPr marL="0" lvl="0" indent="0" algn="l" rtl="0">
              <a:lnSpc>
                <a:spcPct val="115000"/>
              </a:lnSpc>
              <a:spcBef>
                <a:spcPts val="1200"/>
              </a:spcBef>
              <a:spcAft>
                <a:spcPts val="1200"/>
              </a:spcAft>
              <a:buNone/>
            </a:pPr>
            <a:r>
              <a:rPr lang="en" sz="1200">
                <a:solidFill>
                  <a:srgbClr val="000000"/>
                </a:solidFill>
                <a:latin typeface="Times New Roman"/>
                <a:ea typeface="Times New Roman"/>
                <a:cs typeface="Times New Roman"/>
                <a:sym typeface="Times New Roman"/>
              </a:rPr>
              <a:t>The top skills highlighted in the analysis are "</a:t>
            </a:r>
            <a:r>
              <a:rPr lang="en" sz="1200" b="1">
                <a:solidFill>
                  <a:srgbClr val="000000"/>
                </a:solidFill>
                <a:latin typeface="Times New Roman"/>
                <a:ea typeface="Times New Roman"/>
                <a:cs typeface="Times New Roman"/>
                <a:sym typeface="Times New Roman"/>
              </a:rPr>
              <a:t>written communication skills</a:t>
            </a:r>
            <a:r>
              <a:rPr lang="en" sz="1200">
                <a:solidFill>
                  <a:srgbClr val="000000"/>
                </a:solidFill>
                <a:latin typeface="Times New Roman"/>
                <a:ea typeface="Times New Roman"/>
                <a:cs typeface="Times New Roman"/>
                <a:sym typeface="Times New Roman"/>
              </a:rPr>
              <a:t>", "</a:t>
            </a:r>
            <a:r>
              <a:rPr lang="en" sz="1200" b="1">
                <a:solidFill>
                  <a:srgbClr val="000000"/>
                </a:solidFill>
                <a:latin typeface="Times New Roman"/>
                <a:ea typeface="Times New Roman"/>
                <a:cs typeface="Times New Roman"/>
                <a:sym typeface="Times New Roman"/>
              </a:rPr>
              <a:t>verbal written communication</a:t>
            </a:r>
            <a:r>
              <a:rPr lang="en" sz="1200">
                <a:solidFill>
                  <a:srgbClr val="000000"/>
                </a:solidFill>
                <a:latin typeface="Times New Roman"/>
                <a:ea typeface="Times New Roman"/>
                <a:cs typeface="Times New Roman"/>
                <a:sym typeface="Times New Roman"/>
              </a:rPr>
              <a:t>" "</a:t>
            </a:r>
            <a:r>
              <a:rPr lang="en" sz="1200" b="1">
                <a:solidFill>
                  <a:srgbClr val="000000"/>
                </a:solidFill>
                <a:latin typeface="Times New Roman"/>
                <a:ea typeface="Times New Roman"/>
                <a:cs typeface="Times New Roman"/>
                <a:sym typeface="Times New Roman"/>
              </a:rPr>
              <a:t>excellent verbal and written</a:t>
            </a:r>
            <a:r>
              <a:rPr lang="en" sz="1200">
                <a:solidFill>
                  <a:srgbClr val="000000"/>
                </a:solidFill>
                <a:latin typeface="Times New Roman"/>
                <a:ea typeface="Times New Roman"/>
                <a:cs typeface="Times New Roman"/>
                <a:sym typeface="Times New Roman"/>
              </a:rPr>
              <a:t>" and "</a:t>
            </a:r>
            <a:r>
              <a:rPr lang="en" sz="1200" b="1">
                <a:solidFill>
                  <a:srgbClr val="000000"/>
                </a:solidFill>
                <a:latin typeface="Times New Roman"/>
                <a:ea typeface="Times New Roman"/>
                <a:cs typeface="Times New Roman"/>
                <a:sym typeface="Times New Roman"/>
              </a:rPr>
              <a:t>proficiency in Microsoft Office</a:t>
            </a:r>
            <a:r>
              <a:rPr lang="en" sz="1200">
                <a:solidFill>
                  <a:srgbClr val="000000"/>
                </a:solidFill>
                <a:latin typeface="Times New Roman"/>
                <a:ea typeface="Times New Roman"/>
                <a:cs typeface="Times New Roman"/>
                <a:sym typeface="Times New Roman"/>
              </a:rPr>
              <a:t>." These skills are commonly requested across many roles, emphasizing the importance of effective communication and digital proficiency for NYC government jobs. </a:t>
            </a:r>
            <a:endParaRPr sz="1200">
              <a:solidFill>
                <a:srgbClr val="000000"/>
              </a:solidFill>
              <a:latin typeface="Times New Roman"/>
              <a:ea typeface="Times New Roman"/>
              <a:cs typeface="Times New Roman"/>
              <a:sym typeface="Times New Roman"/>
            </a:endParaRPr>
          </a:p>
        </p:txBody>
      </p:sp>
      <p:pic>
        <p:nvPicPr>
          <p:cNvPr id="2076" name="Google Shape;2076;p58"/>
          <p:cNvPicPr preferRelativeResize="0"/>
          <p:nvPr/>
        </p:nvPicPr>
        <p:blipFill>
          <a:blip r:embed="rId3">
            <a:alphaModFix/>
          </a:blip>
          <a:stretch>
            <a:fillRect/>
          </a:stretch>
        </p:blipFill>
        <p:spPr>
          <a:xfrm>
            <a:off x="1856738" y="1268900"/>
            <a:ext cx="5430527" cy="2605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80"/>
        <p:cNvGrpSpPr/>
        <p:nvPr/>
      </p:nvGrpSpPr>
      <p:grpSpPr>
        <a:xfrm>
          <a:off x="0" y="0"/>
          <a:ext cx="0" cy="0"/>
          <a:chOff x="0" y="0"/>
          <a:chExt cx="0" cy="0"/>
        </a:xfrm>
      </p:grpSpPr>
      <p:sp>
        <p:nvSpPr>
          <p:cNvPr id="2081" name="Google Shape;2081;p59"/>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Conclusion</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2082" name="Google Shape;2082;p59"/>
          <p:cNvSpPr txBox="1">
            <a:spLocks noGrp="1"/>
          </p:cNvSpPr>
          <p:nvPr>
            <p:ph type="subTitle" idx="1"/>
          </p:nvPr>
        </p:nvSpPr>
        <p:spPr>
          <a:xfrm>
            <a:off x="720000" y="854625"/>
            <a:ext cx="7704000" cy="40749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100" b="1" dirty="0">
                <a:solidFill>
                  <a:srgbClr val="000000"/>
                </a:solidFill>
                <a:latin typeface="Arial"/>
                <a:ea typeface="Arial"/>
                <a:cs typeface="Arial"/>
                <a:sym typeface="Arial"/>
              </a:rPr>
              <a:t>High Demand Fields</a:t>
            </a:r>
            <a:r>
              <a:rPr lang="en" sz="1100" dirty="0">
                <a:solidFill>
                  <a:srgbClr val="000000"/>
                </a:solidFill>
                <a:latin typeface="Arial"/>
                <a:ea typeface="Arial"/>
                <a:cs typeface="Arial"/>
                <a:sym typeface="Arial"/>
              </a:rPr>
              <a:t>:</a:t>
            </a:r>
            <a:endParaRPr sz="1100" dirty="0">
              <a:solidFill>
                <a:srgbClr val="000000"/>
              </a:solidFill>
              <a:latin typeface="Arial"/>
              <a:ea typeface="Arial"/>
              <a:cs typeface="Arial"/>
              <a:sym typeface="Arial"/>
            </a:endParaRPr>
          </a:p>
          <a:p>
            <a:pPr marL="457200" lvl="0" indent="-298450" algn="l" rtl="0">
              <a:spcBef>
                <a:spcPts val="1200"/>
              </a:spcBef>
              <a:spcAft>
                <a:spcPts val="0"/>
              </a:spcAft>
              <a:buClr>
                <a:srgbClr val="000000"/>
              </a:buClr>
              <a:buSzPts val="1100"/>
              <a:buFont typeface="Arial"/>
              <a:buChar char="●"/>
            </a:pPr>
            <a:r>
              <a:rPr lang="en" sz="1100" dirty="0">
                <a:solidFill>
                  <a:srgbClr val="000000"/>
                </a:solidFill>
                <a:latin typeface="+mn-lt"/>
                <a:ea typeface="Arial"/>
                <a:cs typeface="Arial"/>
                <a:sym typeface="Arial"/>
              </a:rPr>
              <a:t>Significant demand in </a:t>
            </a:r>
            <a:r>
              <a:rPr lang="en" sz="1200" b="1" dirty="0">
                <a:solidFill>
                  <a:srgbClr val="000000"/>
                </a:solidFill>
                <a:latin typeface="+mn-lt"/>
                <a:ea typeface="Times New Roman"/>
                <a:cs typeface="Times New Roman"/>
                <a:sym typeface="Times New Roman"/>
              </a:rPr>
              <a:t>Engineering</a:t>
            </a:r>
            <a:r>
              <a:rPr lang="en" sz="1200" dirty="0">
                <a:solidFill>
                  <a:srgbClr val="000000"/>
                </a:solidFill>
                <a:latin typeface="+mn-lt"/>
                <a:ea typeface="Times New Roman"/>
                <a:cs typeface="Times New Roman"/>
                <a:sym typeface="Times New Roman"/>
              </a:rPr>
              <a:t>, </a:t>
            </a:r>
            <a:r>
              <a:rPr lang="en" sz="1200" b="1" dirty="0">
                <a:solidFill>
                  <a:srgbClr val="000000"/>
                </a:solidFill>
                <a:latin typeface="+mn-lt"/>
                <a:ea typeface="Times New Roman"/>
                <a:cs typeface="Times New Roman"/>
                <a:sym typeface="Times New Roman"/>
              </a:rPr>
              <a:t>Architecture &amp; Planning</a:t>
            </a:r>
            <a:r>
              <a:rPr lang="en" sz="1200" dirty="0">
                <a:solidFill>
                  <a:srgbClr val="000000"/>
                </a:solidFill>
                <a:latin typeface="+mn-lt"/>
                <a:ea typeface="Times New Roman"/>
                <a:cs typeface="Times New Roman"/>
                <a:sym typeface="Times New Roman"/>
              </a:rPr>
              <a:t>.</a:t>
            </a:r>
            <a:endParaRPr sz="1100" b="1" dirty="0">
              <a:solidFill>
                <a:srgbClr val="000000"/>
              </a:solidFill>
              <a:latin typeface="+mn-lt"/>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200" dirty="0">
                <a:solidFill>
                  <a:srgbClr val="000000"/>
                </a:solidFill>
                <a:latin typeface="+mn-lt"/>
                <a:ea typeface="Times New Roman"/>
                <a:cs typeface="Times New Roman"/>
                <a:sym typeface="Times New Roman"/>
              </a:rPr>
              <a:t>Other important fields like </a:t>
            </a:r>
            <a:r>
              <a:rPr lang="en" sz="1200" b="1" dirty="0">
                <a:solidFill>
                  <a:srgbClr val="000000"/>
                </a:solidFill>
                <a:latin typeface="+mn-lt"/>
                <a:ea typeface="Times New Roman"/>
                <a:cs typeface="Times New Roman"/>
                <a:sym typeface="Times New Roman"/>
              </a:rPr>
              <a:t>Health, Legal Affairs,</a:t>
            </a:r>
            <a:r>
              <a:rPr lang="en" sz="1200" dirty="0">
                <a:solidFill>
                  <a:srgbClr val="000000"/>
                </a:solidFill>
                <a:latin typeface="+mn-lt"/>
                <a:ea typeface="Times New Roman"/>
                <a:cs typeface="Times New Roman"/>
                <a:sym typeface="Times New Roman"/>
              </a:rPr>
              <a:t> and </a:t>
            </a:r>
            <a:r>
              <a:rPr lang="en" sz="1200" b="1" dirty="0">
                <a:solidFill>
                  <a:srgbClr val="000000"/>
                </a:solidFill>
                <a:latin typeface="+mn-lt"/>
                <a:ea typeface="Times New Roman"/>
                <a:cs typeface="Times New Roman"/>
                <a:sym typeface="Times New Roman"/>
              </a:rPr>
              <a:t>Social Services</a:t>
            </a:r>
            <a:r>
              <a:rPr lang="en" sz="1200" dirty="0">
                <a:solidFill>
                  <a:srgbClr val="000000"/>
                </a:solidFill>
                <a:latin typeface="+mn-lt"/>
                <a:ea typeface="Times New Roman"/>
                <a:cs typeface="Times New Roman"/>
                <a:sym typeface="Times New Roman"/>
              </a:rPr>
              <a:t> show the city’s need for professionals to support public health and welfare.</a:t>
            </a:r>
            <a:endParaRPr sz="1200" dirty="0">
              <a:solidFill>
                <a:srgbClr val="000000"/>
              </a:solidFill>
              <a:latin typeface="+mn-lt"/>
              <a:ea typeface="Times New Roman"/>
              <a:cs typeface="Times New Roman"/>
              <a:sym typeface="Times New Roman"/>
            </a:endParaRPr>
          </a:p>
          <a:p>
            <a:pPr marL="0" lvl="0" indent="0" algn="l" rtl="0">
              <a:spcBef>
                <a:spcPts val="1200"/>
              </a:spcBef>
              <a:spcAft>
                <a:spcPts val="0"/>
              </a:spcAft>
              <a:buNone/>
            </a:pPr>
            <a:r>
              <a:rPr lang="en" sz="1100" b="1" dirty="0">
                <a:solidFill>
                  <a:srgbClr val="000000"/>
                </a:solidFill>
                <a:latin typeface="Arial"/>
                <a:ea typeface="Arial"/>
                <a:cs typeface="Arial"/>
                <a:sym typeface="Arial"/>
              </a:rPr>
              <a:t>Key Hiring Agencies</a:t>
            </a:r>
            <a:r>
              <a:rPr lang="en" sz="1100" dirty="0">
                <a:solidFill>
                  <a:srgbClr val="000000"/>
                </a:solidFill>
                <a:latin typeface="Arial"/>
                <a:ea typeface="Arial"/>
                <a:cs typeface="Arial"/>
                <a:sym typeface="Arial"/>
              </a:rPr>
              <a:t>:</a:t>
            </a:r>
            <a:endParaRPr sz="1100" dirty="0">
              <a:solidFill>
                <a:srgbClr val="000000"/>
              </a:solidFill>
              <a:latin typeface="Arial"/>
              <a:ea typeface="Arial"/>
              <a:cs typeface="Arial"/>
              <a:sym typeface="Arial"/>
            </a:endParaRPr>
          </a:p>
          <a:p>
            <a:pPr marL="457200" lvl="0" indent="-298450" algn="l" rtl="0">
              <a:spcBef>
                <a:spcPts val="1200"/>
              </a:spcBef>
              <a:spcAft>
                <a:spcPts val="0"/>
              </a:spcAft>
              <a:buClr>
                <a:srgbClr val="000000"/>
              </a:buClr>
              <a:buSzPts val="1100"/>
              <a:buFont typeface="Arial"/>
              <a:buChar char="●"/>
            </a:pPr>
            <a:r>
              <a:rPr lang="en" sz="1100" b="1" dirty="0">
                <a:solidFill>
                  <a:srgbClr val="000000"/>
                </a:solidFill>
                <a:latin typeface="Arial"/>
                <a:ea typeface="Arial"/>
                <a:cs typeface="Arial"/>
                <a:sym typeface="Arial"/>
              </a:rPr>
              <a:t>Department of Environmental Protection</a:t>
            </a:r>
            <a:r>
              <a:rPr lang="en" sz="1100" dirty="0">
                <a:solidFill>
                  <a:srgbClr val="000000"/>
                </a:solidFill>
                <a:latin typeface="Arial"/>
                <a:ea typeface="Arial"/>
                <a:cs typeface="Arial"/>
                <a:sym typeface="Arial"/>
              </a:rPr>
              <a:t> and </a:t>
            </a:r>
            <a:r>
              <a:rPr lang="en" sz="1100" b="1" dirty="0">
                <a:solidFill>
                  <a:srgbClr val="000000"/>
                </a:solidFill>
                <a:latin typeface="Arial"/>
                <a:ea typeface="Arial"/>
                <a:cs typeface="Arial"/>
                <a:sym typeface="Arial"/>
              </a:rPr>
              <a:t>Health/Mental Hygiene</a:t>
            </a:r>
            <a:r>
              <a:rPr lang="en" sz="1100" dirty="0">
                <a:solidFill>
                  <a:srgbClr val="000000"/>
                </a:solidFill>
                <a:latin typeface="Arial"/>
                <a:ea typeface="Arial"/>
                <a:cs typeface="Arial"/>
                <a:sym typeface="Arial"/>
              </a:rPr>
              <a:t> are leading employers.</a:t>
            </a:r>
            <a:endParaRPr sz="1100" dirty="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dirty="0">
                <a:solidFill>
                  <a:srgbClr val="000000"/>
                </a:solidFill>
                <a:latin typeface="Arial"/>
                <a:ea typeface="Arial"/>
                <a:cs typeface="Arial"/>
                <a:sym typeface="Arial"/>
              </a:rPr>
              <a:t>Focused on </a:t>
            </a:r>
            <a:r>
              <a:rPr lang="en" sz="1100" b="1" dirty="0">
                <a:solidFill>
                  <a:srgbClr val="000000"/>
                </a:solidFill>
                <a:latin typeface="Arial"/>
                <a:ea typeface="Arial"/>
                <a:cs typeface="Arial"/>
                <a:sym typeface="Arial"/>
              </a:rPr>
              <a:t>environmental</a:t>
            </a:r>
            <a:r>
              <a:rPr lang="en" sz="1100" dirty="0">
                <a:solidFill>
                  <a:srgbClr val="000000"/>
                </a:solidFill>
                <a:latin typeface="Arial"/>
                <a:ea typeface="Arial"/>
                <a:cs typeface="Arial"/>
                <a:sym typeface="Arial"/>
              </a:rPr>
              <a:t> and </a:t>
            </a:r>
            <a:r>
              <a:rPr lang="en" sz="1100" b="1" dirty="0">
                <a:solidFill>
                  <a:srgbClr val="000000"/>
                </a:solidFill>
                <a:latin typeface="Arial"/>
                <a:ea typeface="Arial"/>
                <a:cs typeface="Arial"/>
                <a:sym typeface="Arial"/>
              </a:rPr>
              <a:t>health services</a:t>
            </a:r>
            <a:r>
              <a:rPr lang="en" sz="1100" dirty="0">
                <a:solidFill>
                  <a:srgbClr val="000000"/>
                </a:solidFill>
                <a:latin typeface="Arial"/>
                <a:ea typeface="Arial"/>
                <a:cs typeface="Arial"/>
                <a:sym typeface="Arial"/>
              </a:rPr>
              <a:t>.</a:t>
            </a:r>
            <a:endParaRPr sz="1100" dirty="0">
              <a:solidFill>
                <a:srgbClr val="000000"/>
              </a:solidFill>
              <a:latin typeface="Arial"/>
              <a:ea typeface="Arial"/>
              <a:cs typeface="Arial"/>
              <a:sym typeface="Arial"/>
            </a:endParaRPr>
          </a:p>
          <a:p>
            <a:pPr marL="0" lvl="0" indent="0" algn="l" rtl="0">
              <a:spcBef>
                <a:spcPts val="1200"/>
              </a:spcBef>
              <a:spcAft>
                <a:spcPts val="0"/>
              </a:spcAft>
              <a:buNone/>
            </a:pPr>
            <a:r>
              <a:rPr lang="en" sz="1100" b="1" dirty="0">
                <a:solidFill>
                  <a:srgbClr val="000000"/>
                </a:solidFill>
                <a:latin typeface="Arial"/>
                <a:ea typeface="Arial"/>
                <a:cs typeface="Arial"/>
                <a:sym typeface="Arial"/>
              </a:rPr>
              <a:t>Experience Preferred</a:t>
            </a:r>
            <a:r>
              <a:rPr lang="en" sz="1100" dirty="0">
                <a:solidFill>
                  <a:srgbClr val="000000"/>
                </a:solidFill>
                <a:latin typeface="Arial"/>
                <a:ea typeface="Arial"/>
                <a:cs typeface="Arial"/>
                <a:sym typeface="Arial"/>
              </a:rPr>
              <a:t>:</a:t>
            </a:r>
            <a:endParaRPr sz="1100" dirty="0">
              <a:solidFill>
                <a:srgbClr val="000000"/>
              </a:solidFill>
              <a:latin typeface="Arial"/>
              <a:ea typeface="Arial"/>
              <a:cs typeface="Arial"/>
              <a:sym typeface="Arial"/>
            </a:endParaRPr>
          </a:p>
          <a:p>
            <a:pPr marL="457200" lvl="0" indent="-298450" algn="l" rtl="0">
              <a:spcBef>
                <a:spcPts val="1200"/>
              </a:spcBef>
              <a:spcAft>
                <a:spcPts val="0"/>
              </a:spcAft>
              <a:buClr>
                <a:srgbClr val="000000"/>
              </a:buClr>
              <a:buSzPts val="1100"/>
              <a:buFont typeface="Arial"/>
              <a:buChar char="●"/>
            </a:pPr>
            <a:r>
              <a:rPr lang="en" sz="1100" dirty="0">
                <a:solidFill>
                  <a:srgbClr val="000000"/>
                </a:solidFill>
                <a:latin typeface="Arial"/>
                <a:ea typeface="Arial"/>
                <a:cs typeface="Arial"/>
                <a:sym typeface="Arial"/>
              </a:rPr>
              <a:t>Majority of postings are for </a:t>
            </a:r>
            <a:r>
              <a:rPr lang="en" sz="1100" b="1" dirty="0">
                <a:solidFill>
                  <a:srgbClr val="000000"/>
                </a:solidFill>
                <a:latin typeface="Arial"/>
                <a:ea typeface="Arial"/>
                <a:cs typeface="Arial"/>
                <a:sym typeface="Arial"/>
              </a:rPr>
              <a:t>experienced non-manager roles</a:t>
            </a:r>
            <a:r>
              <a:rPr lang="en" sz="1100" dirty="0">
                <a:solidFill>
                  <a:srgbClr val="000000"/>
                </a:solidFill>
                <a:latin typeface="Arial"/>
                <a:ea typeface="Arial"/>
                <a:cs typeface="Arial"/>
                <a:sym typeface="Arial"/>
              </a:rPr>
              <a:t>.</a:t>
            </a:r>
            <a:endParaRPr sz="1100" dirty="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dirty="0">
                <a:solidFill>
                  <a:srgbClr val="000000"/>
                </a:solidFill>
                <a:latin typeface="Arial"/>
                <a:ea typeface="Arial"/>
                <a:cs typeface="Arial"/>
                <a:sym typeface="Arial"/>
              </a:rPr>
              <a:t>Fewer </a:t>
            </a:r>
            <a:r>
              <a:rPr lang="en" sz="1100" b="1" dirty="0">
                <a:solidFill>
                  <a:srgbClr val="000000"/>
                </a:solidFill>
                <a:latin typeface="Arial"/>
                <a:ea typeface="Arial"/>
                <a:cs typeface="Arial"/>
                <a:sym typeface="Arial"/>
              </a:rPr>
              <a:t>entry-level</a:t>
            </a:r>
            <a:r>
              <a:rPr lang="en" sz="1100" dirty="0">
                <a:solidFill>
                  <a:srgbClr val="000000"/>
                </a:solidFill>
                <a:latin typeface="Arial"/>
                <a:ea typeface="Arial"/>
                <a:cs typeface="Arial"/>
                <a:sym typeface="Arial"/>
              </a:rPr>
              <a:t> opportunities show preference for candidates with </a:t>
            </a:r>
            <a:r>
              <a:rPr lang="en" sz="1100" b="1" dirty="0">
                <a:solidFill>
                  <a:srgbClr val="000000"/>
                </a:solidFill>
                <a:latin typeface="Arial"/>
                <a:ea typeface="Arial"/>
                <a:cs typeface="Arial"/>
                <a:sym typeface="Arial"/>
              </a:rPr>
              <a:t>relevant experience</a:t>
            </a:r>
            <a:r>
              <a:rPr lang="en" sz="1100" dirty="0">
                <a:solidFill>
                  <a:srgbClr val="000000"/>
                </a:solidFill>
                <a:latin typeface="Arial"/>
                <a:ea typeface="Arial"/>
                <a:cs typeface="Arial"/>
                <a:sym typeface="Arial"/>
              </a:rPr>
              <a:t>.</a:t>
            </a:r>
            <a:endParaRPr sz="1200" b="1" dirty="0">
              <a:solidFill>
                <a:srgbClr val="000000"/>
              </a:solidFill>
              <a:latin typeface="Arial"/>
              <a:ea typeface="Arial"/>
              <a:cs typeface="Arial"/>
              <a:sym typeface="Arial"/>
            </a:endParaRPr>
          </a:p>
          <a:p>
            <a:pPr marL="0" lvl="0" indent="0" algn="l" rtl="0">
              <a:spcBef>
                <a:spcPts val="1200"/>
              </a:spcBef>
              <a:spcAft>
                <a:spcPts val="0"/>
              </a:spcAft>
              <a:buNone/>
            </a:pP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86"/>
        <p:cNvGrpSpPr/>
        <p:nvPr/>
      </p:nvGrpSpPr>
      <p:grpSpPr>
        <a:xfrm>
          <a:off x="0" y="0"/>
          <a:ext cx="0" cy="0"/>
          <a:chOff x="0" y="0"/>
          <a:chExt cx="0" cy="0"/>
        </a:xfrm>
      </p:grpSpPr>
      <p:sp>
        <p:nvSpPr>
          <p:cNvPr id="2087" name="Google Shape;2087;p60"/>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Conclusion</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2088" name="Google Shape;2088;p60"/>
          <p:cNvSpPr txBox="1">
            <a:spLocks noGrp="1"/>
          </p:cNvSpPr>
          <p:nvPr>
            <p:ph type="subTitle" idx="1"/>
          </p:nvPr>
        </p:nvSpPr>
        <p:spPr>
          <a:xfrm>
            <a:off x="720000" y="854625"/>
            <a:ext cx="7704000" cy="407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1" dirty="0">
                <a:solidFill>
                  <a:srgbClr val="000000"/>
                </a:solidFill>
                <a:latin typeface="Arial"/>
                <a:ea typeface="Arial"/>
                <a:cs typeface="Arial"/>
                <a:sym typeface="Arial"/>
              </a:rPr>
              <a:t>Salary Patterns</a:t>
            </a:r>
            <a:r>
              <a:rPr lang="en" sz="1100" dirty="0">
                <a:solidFill>
                  <a:srgbClr val="000000"/>
                </a:solidFill>
                <a:latin typeface="Arial"/>
                <a:ea typeface="Arial"/>
                <a:cs typeface="Arial"/>
                <a:sym typeface="Arial"/>
              </a:rPr>
              <a:t>:</a:t>
            </a:r>
            <a:endParaRPr sz="1100" dirty="0">
              <a:solidFill>
                <a:srgbClr val="000000"/>
              </a:solidFill>
              <a:latin typeface="Arial"/>
              <a:ea typeface="Arial"/>
              <a:cs typeface="Arial"/>
              <a:sym typeface="Arial"/>
            </a:endParaRPr>
          </a:p>
          <a:p>
            <a:pPr marL="457200" lvl="0" indent="-298450" algn="l" rtl="0">
              <a:spcBef>
                <a:spcPts val="1200"/>
              </a:spcBef>
              <a:spcAft>
                <a:spcPts val="0"/>
              </a:spcAft>
              <a:buClr>
                <a:srgbClr val="000000"/>
              </a:buClr>
              <a:buSzPts val="1100"/>
              <a:buFont typeface="Arial"/>
              <a:buChar char="●"/>
            </a:pPr>
            <a:r>
              <a:rPr lang="en" sz="1100" dirty="0">
                <a:solidFill>
                  <a:srgbClr val="000000"/>
                </a:solidFill>
                <a:latin typeface="Arial"/>
                <a:ea typeface="Arial"/>
                <a:cs typeface="Arial"/>
                <a:sym typeface="Arial"/>
              </a:rPr>
              <a:t>Pay </a:t>
            </a:r>
            <a:r>
              <a:rPr lang="en" sz="1100" b="1" dirty="0">
                <a:solidFill>
                  <a:srgbClr val="000000"/>
                </a:solidFill>
                <a:latin typeface="Arial"/>
                <a:ea typeface="Arial"/>
                <a:cs typeface="Arial"/>
                <a:sym typeface="Arial"/>
              </a:rPr>
              <a:t>increases</a:t>
            </a:r>
            <a:r>
              <a:rPr lang="en" sz="1100" dirty="0">
                <a:solidFill>
                  <a:srgbClr val="000000"/>
                </a:solidFill>
                <a:latin typeface="Arial"/>
                <a:ea typeface="Arial"/>
                <a:cs typeface="Arial"/>
                <a:sym typeface="Arial"/>
              </a:rPr>
              <a:t> with career level.</a:t>
            </a:r>
            <a:endParaRPr sz="1100" dirty="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dirty="0">
                <a:solidFill>
                  <a:srgbClr val="000000"/>
                </a:solidFill>
                <a:latin typeface="Arial"/>
                <a:ea typeface="Arial"/>
                <a:cs typeface="Arial"/>
                <a:sym typeface="Arial"/>
              </a:rPr>
              <a:t>Most roles offer </a:t>
            </a:r>
            <a:r>
              <a:rPr lang="en" sz="1100" b="1" dirty="0">
                <a:solidFill>
                  <a:srgbClr val="000000"/>
                </a:solidFill>
                <a:latin typeface="Arial"/>
                <a:ea typeface="Arial"/>
                <a:cs typeface="Arial"/>
                <a:sym typeface="Arial"/>
              </a:rPr>
              <a:t>moderate salaries</a:t>
            </a:r>
            <a:r>
              <a:rPr lang="en" sz="1100" dirty="0">
                <a:solidFill>
                  <a:srgbClr val="000000"/>
                </a:solidFill>
                <a:latin typeface="Arial"/>
                <a:ea typeface="Arial"/>
                <a:cs typeface="Arial"/>
                <a:sym typeface="Arial"/>
              </a:rPr>
              <a:t> ($50,000 - $100,000).</a:t>
            </a:r>
          </a:p>
          <a:p>
            <a:pPr marL="457200" lvl="0" indent="-298450" algn="l" rtl="0">
              <a:spcBef>
                <a:spcPts val="0"/>
              </a:spcBef>
              <a:spcAft>
                <a:spcPts val="0"/>
              </a:spcAft>
              <a:buClr>
                <a:srgbClr val="000000"/>
              </a:buClr>
              <a:buSzPts val="1100"/>
              <a:buFont typeface="Arial"/>
              <a:buChar char="●"/>
            </a:pPr>
            <a:r>
              <a:rPr lang="en-US" altLang="zh-CN" sz="1100" dirty="0">
                <a:solidFill>
                  <a:srgbClr val="000000"/>
                </a:solidFill>
                <a:latin typeface="Arial"/>
                <a:ea typeface="Arial"/>
                <a:cs typeface="Arial"/>
                <a:sym typeface="Arial"/>
              </a:rPr>
              <a:t>Technical, Research and Legal provide the best salary.</a:t>
            </a:r>
          </a:p>
          <a:p>
            <a:pPr marL="0" lvl="0" indent="0" algn="l" rtl="0">
              <a:spcBef>
                <a:spcPts val="1200"/>
              </a:spcBef>
              <a:spcAft>
                <a:spcPts val="0"/>
              </a:spcAft>
              <a:buNone/>
            </a:pPr>
            <a:r>
              <a:rPr lang="en" sz="1100" b="1" dirty="0">
                <a:solidFill>
                  <a:srgbClr val="000000"/>
                </a:solidFill>
                <a:latin typeface="Arial"/>
                <a:ea typeface="Arial"/>
                <a:cs typeface="Arial"/>
                <a:sym typeface="Arial"/>
              </a:rPr>
              <a:t>Skill Requirements</a:t>
            </a:r>
            <a:r>
              <a:rPr lang="en" sz="1100" dirty="0">
                <a:solidFill>
                  <a:srgbClr val="000000"/>
                </a:solidFill>
                <a:latin typeface="Arial"/>
                <a:ea typeface="Arial"/>
                <a:cs typeface="Arial"/>
                <a:sym typeface="Arial"/>
              </a:rPr>
              <a:t>:</a:t>
            </a:r>
            <a:endParaRPr sz="1100" dirty="0">
              <a:solidFill>
                <a:srgbClr val="000000"/>
              </a:solidFill>
              <a:latin typeface="Arial"/>
              <a:ea typeface="Arial"/>
              <a:cs typeface="Arial"/>
              <a:sym typeface="Arial"/>
            </a:endParaRPr>
          </a:p>
          <a:p>
            <a:pPr marL="457200" lvl="0" indent="-298450" algn="l" rtl="0">
              <a:spcBef>
                <a:spcPts val="1200"/>
              </a:spcBef>
              <a:spcAft>
                <a:spcPts val="0"/>
              </a:spcAft>
              <a:buClr>
                <a:srgbClr val="000000"/>
              </a:buClr>
              <a:buSzPts val="1100"/>
              <a:buFont typeface="Arial"/>
              <a:buChar char="●"/>
            </a:pPr>
            <a:r>
              <a:rPr lang="en" sz="1100" dirty="0">
                <a:solidFill>
                  <a:srgbClr val="000000"/>
                </a:solidFill>
                <a:latin typeface="Arial"/>
                <a:ea typeface="Arial"/>
                <a:cs typeface="Arial"/>
                <a:sym typeface="Arial"/>
              </a:rPr>
              <a:t>Desired qualifications include </a:t>
            </a:r>
            <a:r>
              <a:rPr lang="en" sz="1100" b="1" dirty="0">
                <a:solidFill>
                  <a:srgbClr val="000000"/>
                </a:solidFill>
                <a:latin typeface="Arial"/>
                <a:ea typeface="Arial"/>
                <a:cs typeface="Arial"/>
                <a:sym typeface="Arial"/>
              </a:rPr>
              <a:t>educational degrees, communication skills, </a:t>
            </a:r>
            <a:r>
              <a:rPr lang="en" sz="1100" dirty="0">
                <a:solidFill>
                  <a:srgbClr val="000000"/>
                </a:solidFill>
                <a:latin typeface="Arial"/>
                <a:ea typeface="Arial"/>
                <a:cs typeface="Arial"/>
                <a:sym typeface="Arial"/>
              </a:rPr>
              <a:t>and </a:t>
            </a:r>
            <a:r>
              <a:rPr lang="en" sz="1100" b="1" dirty="0">
                <a:solidFill>
                  <a:srgbClr val="000000"/>
                </a:solidFill>
                <a:latin typeface="Arial"/>
                <a:ea typeface="Arial"/>
                <a:cs typeface="Arial"/>
                <a:sym typeface="Arial"/>
              </a:rPr>
              <a:t>Microsoft Office proficiency</a:t>
            </a:r>
            <a:r>
              <a:rPr lang="en" sz="1100" dirty="0">
                <a:solidFill>
                  <a:srgbClr val="000000"/>
                </a:solidFill>
                <a:latin typeface="Arial"/>
                <a:ea typeface="Arial"/>
                <a:cs typeface="Arial"/>
                <a:sym typeface="Arial"/>
              </a:rPr>
              <a:t>.</a:t>
            </a:r>
            <a:endParaRPr sz="1100" dirty="0">
              <a:solidFill>
                <a:srgbClr val="000000"/>
              </a:solidFill>
              <a:latin typeface="Arial"/>
              <a:ea typeface="Arial"/>
              <a:cs typeface="Arial"/>
              <a:sym typeface="Arial"/>
            </a:endParaRPr>
          </a:p>
          <a:p>
            <a:pPr marL="0" lvl="0" indent="0" algn="l" rtl="0">
              <a:spcBef>
                <a:spcPts val="1200"/>
              </a:spcBef>
              <a:spcAft>
                <a:spcPts val="0"/>
              </a:spcAft>
              <a:buNone/>
            </a:pPr>
            <a:r>
              <a:rPr lang="en" sz="1100" b="1" dirty="0">
                <a:solidFill>
                  <a:srgbClr val="000000"/>
                </a:solidFill>
                <a:latin typeface="Arial"/>
                <a:ea typeface="Arial"/>
                <a:cs typeface="Arial"/>
                <a:sym typeface="Arial"/>
              </a:rPr>
              <a:t>Hiring Trends</a:t>
            </a:r>
            <a:r>
              <a:rPr lang="en" sz="1100" dirty="0">
                <a:solidFill>
                  <a:srgbClr val="000000"/>
                </a:solidFill>
                <a:latin typeface="Arial"/>
                <a:ea typeface="Arial"/>
                <a:cs typeface="Arial"/>
                <a:sym typeface="Arial"/>
              </a:rPr>
              <a:t>:</a:t>
            </a:r>
            <a:endParaRPr sz="1100" dirty="0">
              <a:solidFill>
                <a:srgbClr val="000000"/>
              </a:solidFill>
              <a:latin typeface="Arial"/>
              <a:ea typeface="Arial"/>
              <a:cs typeface="Arial"/>
              <a:sym typeface="Arial"/>
            </a:endParaRPr>
          </a:p>
          <a:p>
            <a:pPr marL="457200" lvl="0" indent="-298450" algn="l" rtl="0">
              <a:spcBef>
                <a:spcPts val="1200"/>
              </a:spcBef>
              <a:spcAft>
                <a:spcPts val="0"/>
              </a:spcAft>
              <a:buClr>
                <a:srgbClr val="000000"/>
              </a:buClr>
              <a:buSzPts val="1100"/>
              <a:buFont typeface="Arial"/>
              <a:buChar char="●"/>
            </a:pPr>
            <a:r>
              <a:rPr lang="en" sz="1100" dirty="0">
                <a:solidFill>
                  <a:srgbClr val="000000"/>
                </a:solidFill>
                <a:latin typeface="Arial"/>
                <a:ea typeface="Arial"/>
                <a:cs typeface="Arial"/>
                <a:sym typeface="Arial"/>
              </a:rPr>
              <a:t>Postings peak in </a:t>
            </a:r>
            <a:r>
              <a:rPr lang="en" sz="1100" b="1" dirty="0">
                <a:solidFill>
                  <a:srgbClr val="000000"/>
                </a:solidFill>
                <a:latin typeface="Arial"/>
                <a:ea typeface="Arial"/>
                <a:cs typeface="Arial"/>
                <a:sym typeface="Arial"/>
              </a:rPr>
              <a:t>October</a:t>
            </a:r>
            <a:r>
              <a:rPr lang="en" sz="1100" dirty="0">
                <a:solidFill>
                  <a:srgbClr val="000000"/>
                </a:solidFill>
                <a:latin typeface="Arial"/>
                <a:ea typeface="Arial"/>
                <a:cs typeface="Arial"/>
                <a:sym typeface="Arial"/>
              </a:rPr>
              <a:t>, likely due to </a:t>
            </a:r>
            <a:r>
              <a:rPr lang="en" sz="1100" b="1" dirty="0">
                <a:solidFill>
                  <a:srgbClr val="000000"/>
                </a:solidFill>
                <a:latin typeface="Arial"/>
                <a:ea typeface="Arial"/>
                <a:cs typeface="Arial"/>
                <a:sym typeface="Arial"/>
              </a:rPr>
              <a:t>fiscal cycles</a:t>
            </a:r>
            <a:r>
              <a:rPr lang="en" sz="1100" dirty="0">
                <a:solidFill>
                  <a:srgbClr val="000000"/>
                </a:solidFill>
                <a:latin typeface="Arial"/>
                <a:ea typeface="Arial"/>
                <a:cs typeface="Arial"/>
                <a:sym typeface="Arial"/>
              </a:rPr>
              <a:t>.</a:t>
            </a:r>
            <a:endParaRPr sz="1100" dirty="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dirty="0">
                <a:solidFill>
                  <a:srgbClr val="000000"/>
                </a:solidFill>
                <a:latin typeface="Arial"/>
                <a:ea typeface="Arial"/>
                <a:cs typeface="Arial"/>
                <a:sym typeface="Arial"/>
              </a:rPr>
              <a:t>Recent years show a </a:t>
            </a:r>
            <a:r>
              <a:rPr lang="en" sz="1100" b="1" dirty="0">
                <a:solidFill>
                  <a:srgbClr val="000000"/>
                </a:solidFill>
                <a:latin typeface="Arial"/>
                <a:ea typeface="Arial"/>
                <a:cs typeface="Arial"/>
                <a:sym typeface="Arial"/>
              </a:rPr>
              <a:t>steady increase</a:t>
            </a:r>
            <a:r>
              <a:rPr lang="en" sz="1100" dirty="0">
                <a:solidFill>
                  <a:srgbClr val="000000"/>
                </a:solidFill>
                <a:latin typeface="Arial"/>
                <a:ea typeface="Arial"/>
                <a:cs typeface="Arial"/>
                <a:sym typeface="Arial"/>
              </a:rPr>
              <a:t>, indicating more hiring.</a:t>
            </a:r>
            <a:endParaRPr sz="1100" dirty="0">
              <a:solidFill>
                <a:srgbClr val="000000"/>
              </a:solidFill>
              <a:latin typeface="Arial"/>
              <a:ea typeface="Arial"/>
              <a:cs typeface="Arial"/>
              <a:sym typeface="Arial"/>
            </a:endParaRPr>
          </a:p>
          <a:p>
            <a:pPr marL="0" lvl="0" indent="0" algn="l" rtl="0">
              <a:spcBef>
                <a:spcPts val="1200"/>
              </a:spcBef>
              <a:spcAft>
                <a:spcPts val="0"/>
              </a:spcAft>
              <a:buNone/>
            </a:pPr>
            <a:r>
              <a:rPr lang="en" sz="1100" b="1" dirty="0">
                <a:solidFill>
                  <a:srgbClr val="000000"/>
                </a:solidFill>
                <a:latin typeface="Arial"/>
                <a:ea typeface="Arial"/>
                <a:cs typeface="Arial"/>
                <a:sym typeface="Arial"/>
              </a:rPr>
              <a:t>Guidance for Job Seekers</a:t>
            </a:r>
            <a:r>
              <a:rPr lang="en" sz="1100" dirty="0">
                <a:solidFill>
                  <a:srgbClr val="000000"/>
                </a:solidFill>
                <a:latin typeface="Arial"/>
                <a:ea typeface="Arial"/>
                <a:cs typeface="Arial"/>
                <a:sym typeface="Arial"/>
              </a:rPr>
              <a:t>:</a:t>
            </a:r>
            <a:endParaRPr sz="1100" dirty="0">
              <a:solidFill>
                <a:srgbClr val="000000"/>
              </a:solidFill>
              <a:latin typeface="Arial"/>
              <a:ea typeface="Arial"/>
              <a:cs typeface="Arial"/>
              <a:sym typeface="Arial"/>
            </a:endParaRPr>
          </a:p>
          <a:p>
            <a:pPr marL="457200" lvl="0" indent="-298450" algn="l" rtl="0">
              <a:spcBef>
                <a:spcPts val="1200"/>
              </a:spcBef>
              <a:spcAft>
                <a:spcPts val="0"/>
              </a:spcAft>
              <a:buClr>
                <a:srgbClr val="000000"/>
              </a:buClr>
              <a:buSzPts val="1100"/>
              <a:buFont typeface="Arial"/>
              <a:buChar char="●"/>
            </a:pPr>
            <a:r>
              <a:rPr lang="en" sz="1100" dirty="0">
                <a:solidFill>
                  <a:srgbClr val="000000"/>
                </a:solidFill>
                <a:latin typeface="Arial"/>
                <a:ea typeface="Arial"/>
                <a:cs typeface="Arial"/>
                <a:sym typeface="Arial"/>
              </a:rPr>
              <a:t>Insights help align </a:t>
            </a:r>
            <a:r>
              <a:rPr lang="en" sz="1100" b="1" dirty="0">
                <a:solidFill>
                  <a:srgbClr val="000000"/>
                </a:solidFill>
                <a:latin typeface="Arial"/>
                <a:ea typeface="Arial"/>
                <a:cs typeface="Arial"/>
                <a:sym typeface="Arial"/>
              </a:rPr>
              <a:t>skills</a:t>
            </a:r>
            <a:r>
              <a:rPr lang="en" sz="1100" dirty="0">
                <a:solidFill>
                  <a:srgbClr val="000000"/>
                </a:solidFill>
                <a:latin typeface="Arial"/>
                <a:ea typeface="Arial"/>
                <a:cs typeface="Arial"/>
                <a:sym typeface="Arial"/>
              </a:rPr>
              <a:t> and </a:t>
            </a:r>
            <a:r>
              <a:rPr lang="en" sz="1100" b="1" dirty="0">
                <a:solidFill>
                  <a:srgbClr val="000000"/>
                </a:solidFill>
                <a:latin typeface="Arial"/>
                <a:ea typeface="Arial"/>
                <a:cs typeface="Arial"/>
                <a:sym typeface="Arial"/>
              </a:rPr>
              <a:t>application timing</a:t>
            </a:r>
            <a:r>
              <a:rPr lang="en" sz="1100" dirty="0">
                <a:solidFill>
                  <a:srgbClr val="000000"/>
                </a:solidFill>
                <a:latin typeface="Arial"/>
                <a:ea typeface="Arial"/>
                <a:cs typeface="Arial"/>
                <a:sym typeface="Arial"/>
              </a:rPr>
              <a:t> with public sector opportunities.</a:t>
            </a:r>
            <a:endParaRPr sz="1100" b="1" dirty="0">
              <a:solidFill>
                <a:srgbClr val="000000"/>
              </a:solidFill>
              <a:latin typeface="Arial"/>
              <a:ea typeface="Arial"/>
              <a:cs typeface="Arial"/>
              <a:sym typeface="Arial"/>
            </a:endParaRPr>
          </a:p>
          <a:p>
            <a:pPr marL="0" lvl="0" indent="0" algn="l" rtl="0">
              <a:spcBef>
                <a:spcPts val="1200"/>
              </a:spcBef>
              <a:spcAft>
                <a:spcPts val="0"/>
              </a:spcAft>
              <a:buNone/>
            </a:pP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92"/>
        <p:cNvGrpSpPr/>
        <p:nvPr/>
      </p:nvGrpSpPr>
      <p:grpSpPr>
        <a:xfrm>
          <a:off x="0" y="0"/>
          <a:ext cx="0" cy="0"/>
          <a:chOff x="0" y="0"/>
          <a:chExt cx="0" cy="0"/>
        </a:xfrm>
      </p:grpSpPr>
      <p:sp>
        <p:nvSpPr>
          <p:cNvPr id="2093" name="Google Shape;2093;p61"/>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Recommendations and Future Directions</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2094" name="Google Shape;2094;p61"/>
          <p:cNvSpPr txBox="1">
            <a:spLocks noGrp="1"/>
          </p:cNvSpPr>
          <p:nvPr>
            <p:ph type="subTitle" idx="1"/>
          </p:nvPr>
        </p:nvSpPr>
        <p:spPr>
          <a:xfrm>
            <a:off x="720000" y="854625"/>
            <a:ext cx="7704000" cy="407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000000"/>
                </a:solidFill>
                <a:latin typeface="Arial"/>
                <a:ea typeface="Arial"/>
                <a:cs typeface="Arial"/>
                <a:sym typeface="Arial"/>
              </a:rPr>
              <a:t>Enhanced Skill Matching</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marL="457200" lvl="0" indent="-298450" algn="l" rtl="0">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Explore </a:t>
            </a:r>
            <a:r>
              <a:rPr lang="en" sz="1100" b="1">
                <a:solidFill>
                  <a:srgbClr val="000000"/>
                </a:solidFill>
                <a:latin typeface="Arial"/>
                <a:ea typeface="Arial"/>
                <a:cs typeface="Arial"/>
                <a:sym typeface="Arial"/>
              </a:rPr>
              <a:t>specific skill gaps</a:t>
            </a:r>
            <a:r>
              <a:rPr lang="en" sz="1100">
                <a:solidFill>
                  <a:srgbClr val="000000"/>
                </a:solidFill>
                <a:latin typeface="Arial"/>
                <a:ea typeface="Arial"/>
                <a:cs typeface="Arial"/>
                <a:sym typeface="Arial"/>
              </a:rPr>
              <a:t> in </a:t>
            </a:r>
            <a:r>
              <a:rPr lang="en" sz="1100" b="1">
                <a:solidFill>
                  <a:srgbClr val="000000"/>
                </a:solidFill>
                <a:latin typeface="Arial"/>
                <a:ea typeface="Arial"/>
                <a:cs typeface="Arial"/>
                <a:sym typeface="Arial"/>
              </a:rPr>
              <a:t>communication</a:t>
            </a:r>
            <a:r>
              <a:rPr lang="en" sz="1100">
                <a:solidFill>
                  <a:srgbClr val="000000"/>
                </a:solidFill>
                <a:latin typeface="Arial"/>
                <a:ea typeface="Arial"/>
                <a:cs typeface="Arial"/>
                <a:sym typeface="Arial"/>
              </a:rPr>
              <a:t> and </a:t>
            </a:r>
            <a:r>
              <a:rPr lang="en" sz="1100" b="1">
                <a:solidFill>
                  <a:srgbClr val="000000"/>
                </a:solidFill>
                <a:latin typeface="Arial"/>
                <a:ea typeface="Arial"/>
                <a:cs typeface="Arial"/>
                <a:sym typeface="Arial"/>
              </a:rPr>
              <a:t>Microsoft Office</a:t>
            </a:r>
            <a:r>
              <a:rPr lang="en" sz="1100">
                <a:solidFill>
                  <a:srgbClr val="000000"/>
                </a:solidFill>
                <a:latin typeface="Arial"/>
                <a:ea typeface="Arial"/>
                <a:cs typeface="Arial"/>
                <a:sym typeface="Arial"/>
              </a:rPr>
              <a:t> among applicants.</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Collaborate with </a:t>
            </a:r>
            <a:r>
              <a:rPr lang="en" sz="1100" b="1">
                <a:solidFill>
                  <a:srgbClr val="000000"/>
                </a:solidFill>
                <a:latin typeface="Arial"/>
                <a:ea typeface="Arial"/>
                <a:cs typeface="Arial"/>
                <a:sym typeface="Arial"/>
              </a:rPr>
              <a:t>educational institutions</a:t>
            </a:r>
            <a:r>
              <a:rPr lang="en" sz="1100">
                <a:solidFill>
                  <a:srgbClr val="000000"/>
                </a:solidFill>
                <a:latin typeface="Arial"/>
                <a:ea typeface="Arial"/>
                <a:cs typeface="Arial"/>
                <a:sym typeface="Arial"/>
              </a:rPr>
              <a:t> for targeted training programs.</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b="1">
                <a:solidFill>
                  <a:srgbClr val="000000"/>
                </a:solidFill>
                <a:latin typeface="Arial"/>
                <a:ea typeface="Arial"/>
                <a:cs typeface="Arial"/>
                <a:sym typeface="Arial"/>
              </a:rPr>
              <a:t>Seasonal Hiring Patterns</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marL="457200" lvl="0" indent="-298450" algn="l" rtl="0">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Analyze </a:t>
            </a:r>
            <a:r>
              <a:rPr lang="en" sz="1100" b="1">
                <a:solidFill>
                  <a:srgbClr val="000000"/>
                </a:solidFill>
                <a:latin typeface="Arial"/>
                <a:ea typeface="Arial"/>
                <a:cs typeface="Arial"/>
                <a:sym typeface="Arial"/>
              </a:rPr>
              <a:t>seasonal or cyclical hiring trends</a:t>
            </a:r>
            <a:r>
              <a:rPr lang="en" sz="1100">
                <a:solidFill>
                  <a:srgbClr val="000000"/>
                </a:solidFill>
                <a:latin typeface="Arial"/>
                <a:ea typeface="Arial"/>
                <a:cs typeface="Arial"/>
                <a:sym typeface="Arial"/>
              </a:rPr>
              <a:t> over several years.</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Helps job seekers better plan </a:t>
            </a:r>
            <a:r>
              <a:rPr lang="en" sz="1100" b="1">
                <a:solidFill>
                  <a:srgbClr val="000000"/>
                </a:solidFill>
                <a:latin typeface="Arial"/>
                <a:ea typeface="Arial"/>
                <a:cs typeface="Arial"/>
                <a:sym typeface="Arial"/>
              </a:rPr>
              <a:t>when to apply</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b="1">
                <a:solidFill>
                  <a:srgbClr val="000000"/>
                </a:solidFill>
                <a:latin typeface="Arial"/>
                <a:ea typeface="Arial"/>
                <a:cs typeface="Arial"/>
                <a:sym typeface="Arial"/>
              </a:rPr>
              <a:t>Predictive Hiring Needs</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marL="457200" lvl="0" indent="-298450" algn="l" rtl="0">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Develop </a:t>
            </a:r>
            <a:r>
              <a:rPr lang="en" sz="1100" b="1">
                <a:solidFill>
                  <a:srgbClr val="000000"/>
                </a:solidFill>
                <a:latin typeface="Arial"/>
                <a:ea typeface="Arial"/>
                <a:cs typeface="Arial"/>
                <a:sym typeface="Arial"/>
              </a:rPr>
              <a:t>predictive models</a:t>
            </a:r>
            <a:r>
              <a:rPr lang="en" sz="1100">
                <a:solidFill>
                  <a:srgbClr val="000000"/>
                </a:solidFill>
                <a:latin typeface="Arial"/>
                <a:ea typeface="Arial"/>
                <a:cs typeface="Arial"/>
                <a:sym typeface="Arial"/>
              </a:rPr>
              <a:t> to forecast future hiring needs.</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Assist policymakers in aligning </a:t>
            </a:r>
            <a:r>
              <a:rPr lang="en" sz="1100" b="1">
                <a:solidFill>
                  <a:srgbClr val="000000"/>
                </a:solidFill>
                <a:latin typeface="Arial"/>
                <a:ea typeface="Arial"/>
                <a:cs typeface="Arial"/>
                <a:sym typeface="Arial"/>
              </a:rPr>
              <a:t>resources and recruitment efforts</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b="1">
                <a:solidFill>
                  <a:srgbClr val="000000"/>
                </a:solidFill>
                <a:latin typeface="Arial"/>
                <a:ea typeface="Arial"/>
                <a:cs typeface="Arial"/>
                <a:sym typeface="Arial"/>
              </a:rPr>
              <a:t>Job Flexibility and Benefits</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marL="457200" lvl="0" indent="-298450" algn="l" rtl="0">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Explore </a:t>
            </a:r>
            <a:r>
              <a:rPr lang="en" sz="1100" b="1">
                <a:solidFill>
                  <a:srgbClr val="000000"/>
                </a:solidFill>
                <a:latin typeface="Arial"/>
                <a:ea typeface="Arial"/>
                <a:cs typeface="Arial"/>
                <a:sym typeface="Arial"/>
              </a:rPr>
              <a:t>flexibility options</a:t>
            </a:r>
            <a:r>
              <a:rPr lang="en" sz="1100">
                <a:solidFill>
                  <a:srgbClr val="000000"/>
                </a:solidFill>
                <a:latin typeface="Arial"/>
                <a:ea typeface="Arial"/>
                <a:cs typeface="Arial"/>
                <a:sym typeface="Arial"/>
              </a:rPr>
              <a:t> like </a:t>
            </a:r>
            <a:r>
              <a:rPr lang="en" sz="1100" b="1">
                <a:solidFill>
                  <a:srgbClr val="000000"/>
                </a:solidFill>
                <a:latin typeface="Arial"/>
                <a:ea typeface="Arial"/>
                <a:cs typeface="Arial"/>
                <a:sym typeface="Arial"/>
              </a:rPr>
              <a:t>remote work, health benefits</a:t>
            </a:r>
            <a:r>
              <a:rPr lang="en" sz="1100">
                <a:solidFill>
                  <a:srgbClr val="000000"/>
                </a:solidFill>
                <a:latin typeface="Arial"/>
                <a:ea typeface="Arial"/>
                <a:cs typeface="Arial"/>
                <a:sym typeface="Arial"/>
              </a:rPr>
              <a:t>, and </a:t>
            </a:r>
            <a:r>
              <a:rPr lang="en" sz="1100" b="1">
                <a:solidFill>
                  <a:srgbClr val="000000"/>
                </a:solidFill>
                <a:latin typeface="Arial"/>
                <a:ea typeface="Arial"/>
                <a:cs typeface="Arial"/>
                <a:sym typeface="Arial"/>
              </a:rPr>
              <a:t>leave policies</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Help job seekers make decisions that align with </a:t>
            </a:r>
            <a:r>
              <a:rPr lang="en" sz="1100" b="1">
                <a:solidFill>
                  <a:srgbClr val="000000"/>
                </a:solidFill>
                <a:latin typeface="Arial"/>
                <a:ea typeface="Arial"/>
                <a:cs typeface="Arial"/>
                <a:sym typeface="Arial"/>
              </a:rPr>
              <a:t>personal needs</a:t>
            </a:r>
            <a:r>
              <a:rPr lang="en" sz="1100">
                <a:solidFill>
                  <a:srgbClr val="000000"/>
                </a:solidFill>
                <a:latin typeface="Arial"/>
                <a:ea typeface="Arial"/>
                <a:cs typeface="Arial"/>
                <a:sym typeface="Arial"/>
              </a:rPr>
              <a:t> beyond salary.</a:t>
            </a:r>
            <a:endParaRPr sz="1100" b="1">
              <a:solidFill>
                <a:srgbClr val="000000"/>
              </a:solidFill>
              <a:latin typeface="Arial"/>
              <a:ea typeface="Arial"/>
              <a:cs typeface="Arial"/>
              <a:sym typeface="Arial"/>
            </a:endParaRPr>
          </a:p>
          <a:p>
            <a:pPr marL="0" lvl="0" indent="0" algn="l" rtl="0">
              <a:spcBef>
                <a:spcPts val="120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98"/>
        <p:cNvGrpSpPr/>
        <p:nvPr/>
      </p:nvGrpSpPr>
      <p:grpSpPr>
        <a:xfrm>
          <a:off x="0" y="0"/>
          <a:ext cx="0" cy="0"/>
          <a:chOff x="0" y="0"/>
          <a:chExt cx="0" cy="0"/>
        </a:xfrm>
      </p:grpSpPr>
      <p:sp>
        <p:nvSpPr>
          <p:cNvPr id="2099" name="Google Shape;2099;p62"/>
          <p:cNvSpPr/>
          <p:nvPr/>
        </p:nvSpPr>
        <p:spPr>
          <a:xfrm>
            <a:off x="5140707" y="345926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2"/>
          <p:cNvSpPr txBox="1">
            <a:spLocks noGrp="1"/>
          </p:cNvSpPr>
          <p:nvPr>
            <p:ph type="title"/>
          </p:nvPr>
        </p:nvSpPr>
        <p:spPr>
          <a:xfrm>
            <a:off x="3977063" y="687775"/>
            <a:ext cx="4448100" cy="105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References</a:t>
            </a:r>
            <a:endParaRPr sz="4800"/>
          </a:p>
        </p:txBody>
      </p:sp>
      <p:grpSp>
        <p:nvGrpSpPr>
          <p:cNvPr id="2101" name="Google Shape;2101;p62"/>
          <p:cNvGrpSpPr/>
          <p:nvPr/>
        </p:nvGrpSpPr>
        <p:grpSpPr>
          <a:xfrm>
            <a:off x="353797" y="1431396"/>
            <a:ext cx="3521886" cy="2606005"/>
            <a:chOff x="615700" y="2804250"/>
            <a:chExt cx="2219349" cy="1642199"/>
          </a:xfrm>
        </p:grpSpPr>
        <p:sp>
          <p:nvSpPr>
            <p:cNvPr id="2102" name="Google Shape;2102;p62"/>
            <p:cNvSpPr/>
            <p:nvPr/>
          </p:nvSpPr>
          <p:spPr>
            <a:xfrm>
              <a:off x="1624829" y="4053320"/>
              <a:ext cx="49057" cy="38721"/>
            </a:xfrm>
            <a:custGeom>
              <a:avLst/>
              <a:gdLst/>
              <a:ahLst/>
              <a:cxnLst/>
              <a:rect l="l" t="t" r="r" b="b"/>
              <a:pathLst>
                <a:path w="954" h="753" extrusionOk="0">
                  <a:moveTo>
                    <a:pt x="201" y="1"/>
                  </a:moveTo>
                  <a:lnTo>
                    <a:pt x="1" y="302"/>
                  </a:lnTo>
                  <a:cubicBezTo>
                    <a:pt x="1" y="302"/>
                    <a:pt x="51" y="352"/>
                    <a:pt x="126" y="377"/>
                  </a:cubicBezTo>
                  <a:cubicBezTo>
                    <a:pt x="201" y="427"/>
                    <a:pt x="302" y="477"/>
                    <a:pt x="402" y="552"/>
                  </a:cubicBezTo>
                  <a:cubicBezTo>
                    <a:pt x="502" y="602"/>
                    <a:pt x="602" y="652"/>
                    <a:pt x="678" y="703"/>
                  </a:cubicBezTo>
                  <a:cubicBezTo>
                    <a:pt x="778" y="728"/>
                    <a:pt x="828" y="753"/>
                    <a:pt x="828" y="753"/>
                  </a:cubicBezTo>
                  <a:lnTo>
                    <a:pt x="953" y="427"/>
                  </a:lnTo>
                  <a:cubicBezTo>
                    <a:pt x="953" y="427"/>
                    <a:pt x="928" y="402"/>
                    <a:pt x="853" y="377"/>
                  </a:cubicBezTo>
                  <a:cubicBezTo>
                    <a:pt x="778" y="327"/>
                    <a:pt x="678" y="277"/>
                    <a:pt x="577" y="226"/>
                  </a:cubicBezTo>
                  <a:cubicBezTo>
                    <a:pt x="477" y="176"/>
                    <a:pt x="402" y="126"/>
                    <a:pt x="327" y="76"/>
                  </a:cubicBezTo>
                  <a:cubicBezTo>
                    <a:pt x="252" y="26"/>
                    <a:pt x="201" y="1"/>
                    <a:pt x="201" y="1"/>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2"/>
            <p:cNvSpPr/>
            <p:nvPr/>
          </p:nvSpPr>
          <p:spPr>
            <a:xfrm>
              <a:off x="1569447" y="4012078"/>
              <a:ext cx="47720" cy="43863"/>
            </a:xfrm>
            <a:custGeom>
              <a:avLst/>
              <a:gdLst/>
              <a:ahLst/>
              <a:cxnLst/>
              <a:rect l="l" t="t" r="r" b="b"/>
              <a:pathLst>
                <a:path w="928" h="853" extrusionOk="0">
                  <a:moveTo>
                    <a:pt x="251" y="1"/>
                  </a:moveTo>
                  <a:lnTo>
                    <a:pt x="0" y="276"/>
                  </a:lnTo>
                  <a:cubicBezTo>
                    <a:pt x="0" y="276"/>
                    <a:pt x="25" y="327"/>
                    <a:pt x="100" y="377"/>
                  </a:cubicBezTo>
                  <a:cubicBezTo>
                    <a:pt x="176" y="427"/>
                    <a:pt x="251" y="502"/>
                    <a:pt x="351" y="577"/>
                  </a:cubicBezTo>
                  <a:cubicBezTo>
                    <a:pt x="451" y="652"/>
                    <a:pt x="527" y="728"/>
                    <a:pt x="602" y="778"/>
                  </a:cubicBezTo>
                  <a:cubicBezTo>
                    <a:pt x="652" y="828"/>
                    <a:pt x="702" y="853"/>
                    <a:pt x="702" y="853"/>
                  </a:cubicBezTo>
                  <a:lnTo>
                    <a:pt x="928" y="552"/>
                  </a:lnTo>
                  <a:cubicBezTo>
                    <a:pt x="928" y="552"/>
                    <a:pt x="877" y="527"/>
                    <a:pt x="827" y="477"/>
                  </a:cubicBezTo>
                  <a:cubicBezTo>
                    <a:pt x="752" y="427"/>
                    <a:pt x="677" y="352"/>
                    <a:pt x="577" y="276"/>
                  </a:cubicBezTo>
                  <a:cubicBezTo>
                    <a:pt x="501" y="226"/>
                    <a:pt x="401" y="151"/>
                    <a:pt x="351" y="101"/>
                  </a:cubicBezTo>
                  <a:cubicBezTo>
                    <a:pt x="276" y="51"/>
                    <a:pt x="251" y="1"/>
                    <a:pt x="251" y="1"/>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2"/>
            <p:cNvSpPr/>
            <p:nvPr/>
          </p:nvSpPr>
          <p:spPr>
            <a:xfrm>
              <a:off x="1520440" y="3964409"/>
              <a:ext cx="45200" cy="46435"/>
            </a:xfrm>
            <a:custGeom>
              <a:avLst/>
              <a:gdLst/>
              <a:ahLst/>
              <a:cxnLst/>
              <a:rect l="l" t="t" r="r" b="b"/>
              <a:pathLst>
                <a:path w="879" h="903" extrusionOk="0">
                  <a:moveTo>
                    <a:pt x="277" y="0"/>
                  </a:moveTo>
                  <a:lnTo>
                    <a:pt x="1" y="226"/>
                  </a:lnTo>
                  <a:cubicBezTo>
                    <a:pt x="1" y="226"/>
                    <a:pt x="151" y="401"/>
                    <a:pt x="302" y="577"/>
                  </a:cubicBezTo>
                  <a:cubicBezTo>
                    <a:pt x="452" y="752"/>
                    <a:pt x="627" y="903"/>
                    <a:pt x="627" y="903"/>
                  </a:cubicBezTo>
                  <a:lnTo>
                    <a:pt x="878" y="627"/>
                  </a:lnTo>
                  <a:cubicBezTo>
                    <a:pt x="878" y="627"/>
                    <a:pt x="728" y="477"/>
                    <a:pt x="577" y="326"/>
                  </a:cubicBezTo>
                  <a:cubicBezTo>
                    <a:pt x="427" y="151"/>
                    <a:pt x="277" y="0"/>
                    <a:pt x="277" y="0"/>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2"/>
            <p:cNvSpPr/>
            <p:nvPr/>
          </p:nvSpPr>
          <p:spPr>
            <a:xfrm>
              <a:off x="1477913" y="3910260"/>
              <a:ext cx="42578" cy="49057"/>
            </a:xfrm>
            <a:custGeom>
              <a:avLst/>
              <a:gdLst/>
              <a:ahLst/>
              <a:cxnLst/>
              <a:rect l="l" t="t" r="r" b="b"/>
              <a:pathLst>
                <a:path w="828" h="954" extrusionOk="0">
                  <a:moveTo>
                    <a:pt x="302" y="1"/>
                  </a:moveTo>
                  <a:lnTo>
                    <a:pt x="1" y="201"/>
                  </a:lnTo>
                  <a:cubicBezTo>
                    <a:pt x="1" y="201"/>
                    <a:pt x="126" y="402"/>
                    <a:pt x="251" y="577"/>
                  </a:cubicBezTo>
                  <a:cubicBezTo>
                    <a:pt x="327" y="678"/>
                    <a:pt x="402" y="753"/>
                    <a:pt x="452" y="828"/>
                  </a:cubicBezTo>
                  <a:cubicBezTo>
                    <a:pt x="502" y="903"/>
                    <a:pt x="527" y="953"/>
                    <a:pt x="527" y="953"/>
                  </a:cubicBezTo>
                  <a:lnTo>
                    <a:pt x="828" y="728"/>
                  </a:lnTo>
                  <a:cubicBezTo>
                    <a:pt x="828" y="728"/>
                    <a:pt x="778" y="678"/>
                    <a:pt x="728" y="602"/>
                  </a:cubicBezTo>
                  <a:cubicBezTo>
                    <a:pt x="677" y="552"/>
                    <a:pt x="627" y="452"/>
                    <a:pt x="552" y="352"/>
                  </a:cubicBezTo>
                  <a:cubicBezTo>
                    <a:pt x="427" y="176"/>
                    <a:pt x="302" y="1"/>
                    <a:pt x="302" y="1"/>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2"/>
            <p:cNvSpPr/>
            <p:nvPr/>
          </p:nvSpPr>
          <p:spPr>
            <a:xfrm>
              <a:off x="1441866" y="3852306"/>
              <a:ext cx="38670" cy="49006"/>
            </a:xfrm>
            <a:custGeom>
              <a:avLst/>
              <a:gdLst/>
              <a:ahLst/>
              <a:cxnLst/>
              <a:rect l="l" t="t" r="r" b="b"/>
              <a:pathLst>
                <a:path w="752" h="953" extrusionOk="0">
                  <a:moveTo>
                    <a:pt x="326" y="0"/>
                  </a:moveTo>
                  <a:lnTo>
                    <a:pt x="0" y="150"/>
                  </a:lnTo>
                  <a:cubicBezTo>
                    <a:pt x="0" y="150"/>
                    <a:pt x="100" y="351"/>
                    <a:pt x="226" y="576"/>
                  </a:cubicBezTo>
                  <a:cubicBezTo>
                    <a:pt x="326" y="777"/>
                    <a:pt x="451" y="952"/>
                    <a:pt x="451" y="952"/>
                  </a:cubicBezTo>
                  <a:lnTo>
                    <a:pt x="752" y="777"/>
                  </a:lnTo>
                  <a:cubicBezTo>
                    <a:pt x="752" y="777"/>
                    <a:pt x="652" y="576"/>
                    <a:pt x="526" y="376"/>
                  </a:cubicBezTo>
                  <a:cubicBezTo>
                    <a:pt x="426" y="201"/>
                    <a:pt x="326" y="0"/>
                    <a:pt x="326" y="0"/>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2"/>
            <p:cNvSpPr/>
            <p:nvPr/>
          </p:nvSpPr>
          <p:spPr>
            <a:xfrm>
              <a:off x="1413480" y="3790444"/>
              <a:ext cx="34864" cy="49006"/>
            </a:xfrm>
            <a:custGeom>
              <a:avLst/>
              <a:gdLst/>
              <a:ahLst/>
              <a:cxnLst/>
              <a:rect l="l" t="t" r="r" b="b"/>
              <a:pathLst>
                <a:path w="678" h="953" extrusionOk="0">
                  <a:moveTo>
                    <a:pt x="326" y="0"/>
                  </a:moveTo>
                  <a:lnTo>
                    <a:pt x="1" y="125"/>
                  </a:lnTo>
                  <a:cubicBezTo>
                    <a:pt x="1" y="125"/>
                    <a:pt x="76" y="326"/>
                    <a:pt x="176" y="551"/>
                  </a:cubicBezTo>
                  <a:cubicBezTo>
                    <a:pt x="251" y="752"/>
                    <a:pt x="352" y="952"/>
                    <a:pt x="352" y="952"/>
                  </a:cubicBezTo>
                  <a:lnTo>
                    <a:pt x="677" y="802"/>
                  </a:lnTo>
                  <a:cubicBezTo>
                    <a:pt x="677" y="802"/>
                    <a:pt x="602" y="602"/>
                    <a:pt x="502" y="401"/>
                  </a:cubicBezTo>
                  <a:cubicBezTo>
                    <a:pt x="427" y="201"/>
                    <a:pt x="326" y="0"/>
                    <a:pt x="326" y="0"/>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2"/>
            <p:cNvSpPr/>
            <p:nvPr/>
          </p:nvSpPr>
          <p:spPr>
            <a:xfrm>
              <a:off x="1390288" y="3725959"/>
              <a:ext cx="32293" cy="49057"/>
            </a:xfrm>
            <a:custGeom>
              <a:avLst/>
              <a:gdLst/>
              <a:ahLst/>
              <a:cxnLst/>
              <a:rect l="l" t="t" r="r" b="b"/>
              <a:pathLst>
                <a:path w="628" h="954" extrusionOk="0">
                  <a:moveTo>
                    <a:pt x="351" y="1"/>
                  </a:moveTo>
                  <a:lnTo>
                    <a:pt x="1" y="101"/>
                  </a:lnTo>
                  <a:cubicBezTo>
                    <a:pt x="1" y="101"/>
                    <a:pt x="51" y="327"/>
                    <a:pt x="126" y="527"/>
                  </a:cubicBezTo>
                  <a:cubicBezTo>
                    <a:pt x="201" y="753"/>
                    <a:pt x="276" y="953"/>
                    <a:pt x="276" y="953"/>
                  </a:cubicBezTo>
                  <a:lnTo>
                    <a:pt x="627" y="828"/>
                  </a:lnTo>
                  <a:cubicBezTo>
                    <a:pt x="627" y="828"/>
                    <a:pt x="552" y="627"/>
                    <a:pt x="477" y="427"/>
                  </a:cubicBezTo>
                  <a:cubicBezTo>
                    <a:pt x="402" y="201"/>
                    <a:pt x="351" y="1"/>
                    <a:pt x="351" y="1"/>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2"/>
            <p:cNvSpPr/>
            <p:nvPr/>
          </p:nvSpPr>
          <p:spPr>
            <a:xfrm>
              <a:off x="1372238" y="3660241"/>
              <a:ext cx="29722" cy="49057"/>
            </a:xfrm>
            <a:custGeom>
              <a:avLst/>
              <a:gdLst/>
              <a:ahLst/>
              <a:cxnLst/>
              <a:rect l="l" t="t" r="r" b="b"/>
              <a:pathLst>
                <a:path w="578" h="954" extrusionOk="0">
                  <a:moveTo>
                    <a:pt x="352" y="1"/>
                  </a:moveTo>
                  <a:lnTo>
                    <a:pt x="1" y="76"/>
                  </a:lnTo>
                  <a:cubicBezTo>
                    <a:pt x="1" y="76"/>
                    <a:pt x="51" y="301"/>
                    <a:pt x="101" y="502"/>
                  </a:cubicBezTo>
                  <a:cubicBezTo>
                    <a:pt x="151" y="727"/>
                    <a:pt x="226" y="953"/>
                    <a:pt x="226" y="953"/>
                  </a:cubicBezTo>
                  <a:lnTo>
                    <a:pt x="577" y="853"/>
                  </a:lnTo>
                  <a:cubicBezTo>
                    <a:pt x="577" y="853"/>
                    <a:pt x="527" y="627"/>
                    <a:pt x="452" y="427"/>
                  </a:cubicBezTo>
                  <a:cubicBezTo>
                    <a:pt x="402" y="201"/>
                    <a:pt x="352" y="1"/>
                    <a:pt x="352" y="1"/>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2"/>
            <p:cNvSpPr/>
            <p:nvPr/>
          </p:nvSpPr>
          <p:spPr>
            <a:xfrm>
              <a:off x="1360668" y="3591951"/>
              <a:ext cx="25814" cy="49006"/>
            </a:xfrm>
            <a:custGeom>
              <a:avLst/>
              <a:gdLst/>
              <a:ahLst/>
              <a:cxnLst/>
              <a:rect l="l" t="t" r="r" b="b"/>
              <a:pathLst>
                <a:path w="502" h="953" extrusionOk="0">
                  <a:moveTo>
                    <a:pt x="376" y="0"/>
                  </a:moveTo>
                  <a:lnTo>
                    <a:pt x="0" y="50"/>
                  </a:lnTo>
                  <a:cubicBezTo>
                    <a:pt x="0" y="50"/>
                    <a:pt x="25" y="276"/>
                    <a:pt x="75" y="502"/>
                  </a:cubicBezTo>
                  <a:cubicBezTo>
                    <a:pt x="100" y="727"/>
                    <a:pt x="150" y="953"/>
                    <a:pt x="150" y="953"/>
                  </a:cubicBezTo>
                  <a:lnTo>
                    <a:pt x="501" y="903"/>
                  </a:lnTo>
                  <a:cubicBezTo>
                    <a:pt x="501" y="903"/>
                    <a:pt x="451" y="677"/>
                    <a:pt x="426" y="451"/>
                  </a:cubicBezTo>
                  <a:cubicBezTo>
                    <a:pt x="401" y="226"/>
                    <a:pt x="376" y="0"/>
                    <a:pt x="376" y="0"/>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2"/>
            <p:cNvSpPr/>
            <p:nvPr/>
          </p:nvSpPr>
          <p:spPr>
            <a:xfrm>
              <a:off x="1355475" y="3524946"/>
              <a:ext cx="21957" cy="47720"/>
            </a:xfrm>
            <a:custGeom>
              <a:avLst/>
              <a:gdLst/>
              <a:ahLst/>
              <a:cxnLst/>
              <a:rect l="l" t="t" r="r" b="b"/>
              <a:pathLst>
                <a:path w="427" h="928" extrusionOk="0">
                  <a:moveTo>
                    <a:pt x="1" y="0"/>
                  </a:moveTo>
                  <a:cubicBezTo>
                    <a:pt x="1" y="0"/>
                    <a:pt x="26" y="226"/>
                    <a:pt x="26" y="451"/>
                  </a:cubicBezTo>
                  <a:cubicBezTo>
                    <a:pt x="51" y="677"/>
                    <a:pt x="51" y="927"/>
                    <a:pt x="51" y="927"/>
                  </a:cubicBezTo>
                  <a:lnTo>
                    <a:pt x="427" y="877"/>
                  </a:lnTo>
                  <a:cubicBezTo>
                    <a:pt x="427" y="877"/>
                    <a:pt x="402" y="652"/>
                    <a:pt x="377" y="451"/>
                  </a:cubicBezTo>
                  <a:cubicBezTo>
                    <a:pt x="377" y="226"/>
                    <a:pt x="377" y="0"/>
                    <a:pt x="377" y="0"/>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2"/>
            <p:cNvSpPr/>
            <p:nvPr/>
          </p:nvSpPr>
          <p:spPr>
            <a:xfrm>
              <a:off x="1355475" y="3455319"/>
              <a:ext cx="20672" cy="47720"/>
            </a:xfrm>
            <a:custGeom>
              <a:avLst/>
              <a:gdLst/>
              <a:ahLst/>
              <a:cxnLst/>
              <a:rect l="l" t="t" r="r" b="b"/>
              <a:pathLst>
                <a:path w="402" h="928" extrusionOk="0">
                  <a:moveTo>
                    <a:pt x="51" y="1"/>
                  </a:moveTo>
                  <a:cubicBezTo>
                    <a:pt x="51" y="1"/>
                    <a:pt x="26" y="226"/>
                    <a:pt x="26" y="452"/>
                  </a:cubicBezTo>
                  <a:cubicBezTo>
                    <a:pt x="1" y="677"/>
                    <a:pt x="1" y="903"/>
                    <a:pt x="1" y="903"/>
                  </a:cubicBezTo>
                  <a:lnTo>
                    <a:pt x="377" y="928"/>
                  </a:lnTo>
                  <a:cubicBezTo>
                    <a:pt x="377" y="928"/>
                    <a:pt x="377" y="702"/>
                    <a:pt x="377" y="477"/>
                  </a:cubicBezTo>
                  <a:cubicBezTo>
                    <a:pt x="402" y="251"/>
                    <a:pt x="402" y="26"/>
                    <a:pt x="402" y="26"/>
                  </a:cubicBezTo>
                  <a:lnTo>
                    <a:pt x="51"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2"/>
            <p:cNvSpPr/>
            <p:nvPr/>
          </p:nvSpPr>
          <p:spPr>
            <a:xfrm>
              <a:off x="1360668" y="3385744"/>
              <a:ext cx="25814" cy="49006"/>
            </a:xfrm>
            <a:custGeom>
              <a:avLst/>
              <a:gdLst/>
              <a:ahLst/>
              <a:cxnLst/>
              <a:rect l="l" t="t" r="r" b="b"/>
              <a:pathLst>
                <a:path w="502" h="953" extrusionOk="0">
                  <a:moveTo>
                    <a:pt x="150" y="0"/>
                  </a:moveTo>
                  <a:cubicBezTo>
                    <a:pt x="150" y="0"/>
                    <a:pt x="125" y="50"/>
                    <a:pt x="125" y="151"/>
                  </a:cubicBezTo>
                  <a:cubicBezTo>
                    <a:pt x="100" y="226"/>
                    <a:pt x="75" y="351"/>
                    <a:pt x="50" y="451"/>
                  </a:cubicBezTo>
                  <a:cubicBezTo>
                    <a:pt x="25" y="677"/>
                    <a:pt x="0" y="903"/>
                    <a:pt x="0" y="903"/>
                  </a:cubicBezTo>
                  <a:lnTo>
                    <a:pt x="351" y="953"/>
                  </a:lnTo>
                  <a:cubicBezTo>
                    <a:pt x="351" y="953"/>
                    <a:pt x="376" y="727"/>
                    <a:pt x="426" y="502"/>
                  </a:cubicBezTo>
                  <a:cubicBezTo>
                    <a:pt x="426" y="401"/>
                    <a:pt x="451" y="301"/>
                    <a:pt x="476" y="226"/>
                  </a:cubicBezTo>
                  <a:cubicBezTo>
                    <a:pt x="501" y="126"/>
                    <a:pt x="501" y="75"/>
                    <a:pt x="501" y="75"/>
                  </a:cubicBezTo>
                  <a:lnTo>
                    <a:pt x="150" y="0"/>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2"/>
            <p:cNvSpPr/>
            <p:nvPr/>
          </p:nvSpPr>
          <p:spPr>
            <a:xfrm>
              <a:off x="1373524" y="3318739"/>
              <a:ext cx="31008" cy="49006"/>
            </a:xfrm>
            <a:custGeom>
              <a:avLst/>
              <a:gdLst/>
              <a:ahLst/>
              <a:cxnLst/>
              <a:rect l="l" t="t" r="r" b="b"/>
              <a:pathLst>
                <a:path w="603" h="953" extrusionOk="0">
                  <a:moveTo>
                    <a:pt x="251" y="0"/>
                  </a:moveTo>
                  <a:lnTo>
                    <a:pt x="1" y="877"/>
                  </a:lnTo>
                  <a:lnTo>
                    <a:pt x="352" y="952"/>
                  </a:lnTo>
                  <a:lnTo>
                    <a:pt x="602" y="100"/>
                  </a:lnTo>
                  <a:lnTo>
                    <a:pt x="251" y="0"/>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2"/>
            <p:cNvSpPr/>
            <p:nvPr/>
          </p:nvSpPr>
          <p:spPr>
            <a:xfrm>
              <a:off x="1394145" y="3252969"/>
              <a:ext cx="36150" cy="50343"/>
            </a:xfrm>
            <a:custGeom>
              <a:avLst/>
              <a:gdLst/>
              <a:ahLst/>
              <a:cxnLst/>
              <a:rect l="l" t="t" r="r" b="b"/>
              <a:pathLst>
                <a:path w="703" h="979" extrusionOk="0">
                  <a:moveTo>
                    <a:pt x="352" y="1"/>
                  </a:moveTo>
                  <a:lnTo>
                    <a:pt x="1" y="853"/>
                  </a:lnTo>
                  <a:lnTo>
                    <a:pt x="352" y="978"/>
                  </a:lnTo>
                  <a:lnTo>
                    <a:pt x="702" y="176"/>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2"/>
            <p:cNvSpPr/>
            <p:nvPr/>
          </p:nvSpPr>
          <p:spPr>
            <a:xfrm>
              <a:off x="1423816" y="3192392"/>
              <a:ext cx="40007" cy="49057"/>
            </a:xfrm>
            <a:custGeom>
              <a:avLst/>
              <a:gdLst/>
              <a:ahLst/>
              <a:cxnLst/>
              <a:rect l="l" t="t" r="r" b="b"/>
              <a:pathLst>
                <a:path w="778" h="954" extrusionOk="0">
                  <a:moveTo>
                    <a:pt x="451" y="1"/>
                  </a:moveTo>
                  <a:cubicBezTo>
                    <a:pt x="451" y="1"/>
                    <a:pt x="351" y="201"/>
                    <a:pt x="226" y="402"/>
                  </a:cubicBezTo>
                  <a:cubicBezTo>
                    <a:pt x="100" y="577"/>
                    <a:pt x="0" y="803"/>
                    <a:pt x="0" y="803"/>
                  </a:cubicBezTo>
                  <a:lnTo>
                    <a:pt x="326" y="953"/>
                  </a:lnTo>
                  <a:cubicBezTo>
                    <a:pt x="326" y="953"/>
                    <a:pt x="426" y="778"/>
                    <a:pt x="526" y="577"/>
                  </a:cubicBezTo>
                  <a:cubicBezTo>
                    <a:pt x="652" y="402"/>
                    <a:pt x="777" y="201"/>
                    <a:pt x="777" y="201"/>
                  </a:cubicBezTo>
                  <a:lnTo>
                    <a:pt x="4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2"/>
            <p:cNvSpPr/>
            <p:nvPr/>
          </p:nvSpPr>
          <p:spPr>
            <a:xfrm>
              <a:off x="1459864" y="3135724"/>
              <a:ext cx="43915" cy="49006"/>
            </a:xfrm>
            <a:custGeom>
              <a:avLst/>
              <a:gdLst/>
              <a:ahLst/>
              <a:cxnLst/>
              <a:rect l="l" t="t" r="r" b="b"/>
              <a:pathLst>
                <a:path w="854" h="953" extrusionOk="0">
                  <a:moveTo>
                    <a:pt x="577" y="0"/>
                  </a:moveTo>
                  <a:lnTo>
                    <a:pt x="1" y="727"/>
                  </a:lnTo>
                  <a:lnTo>
                    <a:pt x="302" y="952"/>
                  </a:lnTo>
                  <a:lnTo>
                    <a:pt x="853" y="251"/>
                  </a:lnTo>
                  <a:lnTo>
                    <a:pt x="5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2"/>
            <p:cNvSpPr/>
            <p:nvPr/>
          </p:nvSpPr>
          <p:spPr>
            <a:xfrm>
              <a:off x="1503728" y="3084146"/>
              <a:ext cx="46435" cy="47720"/>
            </a:xfrm>
            <a:custGeom>
              <a:avLst/>
              <a:gdLst/>
              <a:ahLst/>
              <a:cxnLst/>
              <a:rect l="l" t="t" r="r" b="b"/>
              <a:pathLst>
                <a:path w="903" h="928" extrusionOk="0">
                  <a:moveTo>
                    <a:pt x="627" y="1"/>
                  </a:moveTo>
                  <a:cubicBezTo>
                    <a:pt x="627" y="1"/>
                    <a:pt x="476" y="176"/>
                    <a:pt x="301" y="326"/>
                  </a:cubicBezTo>
                  <a:cubicBezTo>
                    <a:pt x="226" y="427"/>
                    <a:pt x="150" y="502"/>
                    <a:pt x="100" y="577"/>
                  </a:cubicBezTo>
                  <a:cubicBezTo>
                    <a:pt x="50" y="627"/>
                    <a:pt x="0" y="677"/>
                    <a:pt x="0" y="677"/>
                  </a:cubicBezTo>
                  <a:lnTo>
                    <a:pt x="276" y="928"/>
                  </a:lnTo>
                  <a:cubicBezTo>
                    <a:pt x="276" y="928"/>
                    <a:pt x="326" y="878"/>
                    <a:pt x="376" y="803"/>
                  </a:cubicBezTo>
                  <a:cubicBezTo>
                    <a:pt x="426" y="752"/>
                    <a:pt x="501" y="652"/>
                    <a:pt x="576" y="577"/>
                  </a:cubicBezTo>
                  <a:cubicBezTo>
                    <a:pt x="727" y="427"/>
                    <a:pt x="902" y="276"/>
                    <a:pt x="902" y="276"/>
                  </a:cubicBezTo>
                  <a:lnTo>
                    <a:pt x="6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2"/>
            <p:cNvSpPr/>
            <p:nvPr/>
          </p:nvSpPr>
          <p:spPr>
            <a:xfrm>
              <a:off x="1552683" y="3037763"/>
              <a:ext cx="47720" cy="45149"/>
            </a:xfrm>
            <a:custGeom>
              <a:avLst/>
              <a:gdLst/>
              <a:ahLst/>
              <a:cxnLst/>
              <a:rect l="l" t="t" r="r" b="b"/>
              <a:pathLst>
                <a:path w="928" h="878" extrusionOk="0">
                  <a:moveTo>
                    <a:pt x="702" y="0"/>
                  </a:moveTo>
                  <a:cubicBezTo>
                    <a:pt x="702" y="0"/>
                    <a:pt x="652" y="50"/>
                    <a:pt x="577" y="101"/>
                  </a:cubicBezTo>
                  <a:cubicBezTo>
                    <a:pt x="527" y="151"/>
                    <a:pt x="426" y="226"/>
                    <a:pt x="351" y="301"/>
                  </a:cubicBezTo>
                  <a:cubicBezTo>
                    <a:pt x="176" y="451"/>
                    <a:pt x="0" y="602"/>
                    <a:pt x="0" y="602"/>
                  </a:cubicBezTo>
                  <a:lnTo>
                    <a:pt x="251" y="878"/>
                  </a:lnTo>
                  <a:cubicBezTo>
                    <a:pt x="251" y="878"/>
                    <a:pt x="426" y="727"/>
                    <a:pt x="577" y="577"/>
                  </a:cubicBezTo>
                  <a:cubicBezTo>
                    <a:pt x="677" y="502"/>
                    <a:pt x="752" y="426"/>
                    <a:pt x="827" y="376"/>
                  </a:cubicBezTo>
                  <a:cubicBezTo>
                    <a:pt x="878" y="326"/>
                    <a:pt x="928" y="301"/>
                    <a:pt x="928" y="301"/>
                  </a:cubicBezTo>
                  <a:lnTo>
                    <a:pt x="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62"/>
            <p:cNvSpPr/>
            <p:nvPr/>
          </p:nvSpPr>
          <p:spPr>
            <a:xfrm>
              <a:off x="1606831" y="2996521"/>
              <a:ext cx="49006" cy="42578"/>
            </a:xfrm>
            <a:custGeom>
              <a:avLst/>
              <a:gdLst/>
              <a:ahLst/>
              <a:cxnLst/>
              <a:rect l="l" t="t" r="r" b="b"/>
              <a:pathLst>
                <a:path w="953" h="828" extrusionOk="0">
                  <a:moveTo>
                    <a:pt x="727" y="0"/>
                  </a:moveTo>
                  <a:cubicBezTo>
                    <a:pt x="727" y="0"/>
                    <a:pt x="551" y="126"/>
                    <a:pt x="351" y="276"/>
                  </a:cubicBezTo>
                  <a:cubicBezTo>
                    <a:pt x="175" y="401"/>
                    <a:pt x="0" y="552"/>
                    <a:pt x="0" y="552"/>
                  </a:cubicBezTo>
                  <a:lnTo>
                    <a:pt x="226" y="827"/>
                  </a:lnTo>
                  <a:cubicBezTo>
                    <a:pt x="226" y="827"/>
                    <a:pt x="401" y="702"/>
                    <a:pt x="576" y="552"/>
                  </a:cubicBezTo>
                  <a:cubicBezTo>
                    <a:pt x="752" y="426"/>
                    <a:pt x="952" y="301"/>
                    <a:pt x="952" y="301"/>
                  </a:cubicBezTo>
                  <a:lnTo>
                    <a:pt x="7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62"/>
            <p:cNvSpPr/>
            <p:nvPr/>
          </p:nvSpPr>
          <p:spPr>
            <a:xfrm>
              <a:off x="1663500" y="2960422"/>
              <a:ext cx="50343" cy="40007"/>
            </a:xfrm>
            <a:custGeom>
              <a:avLst/>
              <a:gdLst/>
              <a:ahLst/>
              <a:cxnLst/>
              <a:rect l="l" t="t" r="r" b="b"/>
              <a:pathLst>
                <a:path w="979" h="778" extrusionOk="0">
                  <a:moveTo>
                    <a:pt x="778" y="1"/>
                  </a:moveTo>
                  <a:cubicBezTo>
                    <a:pt x="778" y="1"/>
                    <a:pt x="577" y="101"/>
                    <a:pt x="402" y="226"/>
                  </a:cubicBezTo>
                  <a:cubicBezTo>
                    <a:pt x="302" y="276"/>
                    <a:pt x="201" y="326"/>
                    <a:pt x="126" y="377"/>
                  </a:cubicBezTo>
                  <a:cubicBezTo>
                    <a:pt x="51" y="427"/>
                    <a:pt x="1" y="477"/>
                    <a:pt x="1" y="477"/>
                  </a:cubicBezTo>
                  <a:lnTo>
                    <a:pt x="201" y="778"/>
                  </a:lnTo>
                  <a:lnTo>
                    <a:pt x="327" y="702"/>
                  </a:lnTo>
                  <a:cubicBezTo>
                    <a:pt x="377" y="652"/>
                    <a:pt x="477" y="577"/>
                    <a:pt x="577" y="527"/>
                  </a:cubicBezTo>
                  <a:cubicBezTo>
                    <a:pt x="778" y="427"/>
                    <a:pt x="978" y="301"/>
                    <a:pt x="978" y="301"/>
                  </a:cubicBezTo>
                  <a:lnTo>
                    <a:pt x="7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62"/>
            <p:cNvSpPr/>
            <p:nvPr/>
          </p:nvSpPr>
          <p:spPr>
            <a:xfrm>
              <a:off x="1724076" y="2926894"/>
              <a:ext cx="49057" cy="38721"/>
            </a:xfrm>
            <a:custGeom>
              <a:avLst/>
              <a:gdLst/>
              <a:ahLst/>
              <a:cxnLst/>
              <a:rect l="l" t="t" r="r" b="b"/>
              <a:pathLst>
                <a:path w="954" h="753" extrusionOk="0">
                  <a:moveTo>
                    <a:pt x="803" y="1"/>
                  </a:moveTo>
                  <a:cubicBezTo>
                    <a:pt x="803" y="1"/>
                    <a:pt x="602" y="101"/>
                    <a:pt x="402" y="201"/>
                  </a:cubicBezTo>
                  <a:cubicBezTo>
                    <a:pt x="302" y="252"/>
                    <a:pt x="201" y="327"/>
                    <a:pt x="101" y="352"/>
                  </a:cubicBezTo>
                  <a:cubicBezTo>
                    <a:pt x="51" y="402"/>
                    <a:pt x="1" y="427"/>
                    <a:pt x="1" y="427"/>
                  </a:cubicBezTo>
                  <a:lnTo>
                    <a:pt x="176" y="753"/>
                  </a:lnTo>
                  <a:cubicBezTo>
                    <a:pt x="176" y="753"/>
                    <a:pt x="226" y="728"/>
                    <a:pt x="276" y="678"/>
                  </a:cubicBezTo>
                  <a:cubicBezTo>
                    <a:pt x="352" y="628"/>
                    <a:pt x="452" y="577"/>
                    <a:pt x="552" y="527"/>
                  </a:cubicBezTo>
                  <a:cubicBezTo>
                    <a:pt x="753" y="427"/>
                    <a:pt x="953" y="327"/>
                    <a:pt x="953" y="327"/>
                  </a:cubicBezTo>
                  <a:lnTo>
                    <a:pt x="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62"/>
            <p:cNvSpPr/>
            <p:nvPr/>
          </p:nvSpPr>
          <p:spPr>
            <a:xfrm>
              <a:off x="1332283" y="2944790"/>
              <a:ext cx="1346858" cy="1182975"/>
            </a:xfrm>
            <a:custGeom>
              <a:avLst/>
              <a:gdLst/>
              <a:ahLst/>
              <a:cxnLst/>
              <a:rect l="l" t="t" r="r" b="b"/>
              <a:pathLst>
                <a:path w="26192" h="23005" extrusionOk="0">
                  <a:moveTo>
                    <a:pt x="13108" y="0"/>
                  </a:moveTo>
                  <a:cubicBezTo>
                    <a:pt x="11523" y="0"/>
                    <a:pt x="9912" y="331"/>
                    <a:pt x="8372" y="1031"/>
                  </a:cubicBezTo>
                  <a:cubicBezTo>
                    <a:pt x="2582" y="3638"/>
                    <a:pt x="1" y="10455"/>
                    <a:pt x="2607" y="16245"/>
                  </a:cubicBezTo>
                  <a:cubicBezTo>
                    <a:pt x="4540" y="20496"/>
                    <a:pt x="8730" y="23004"/>
                    <a:pt x="13112" y="23004"/>
                  </a:cubicBezTo>
                  <a:cubicBezTo>
                    <a:pt x="14697" y="23004"/>
                    <a:pt x="16308" y="22676"/>
                    <a:pt x="17845" y="21984"/>
                  </a:cubicBezTo>
                  <a:cubicBezTo>
                    <a:pt x="23610" y="19377"/>
                    <a:pt x="26191" y="12560"/>
                    <a:pt x="23585" y="6771"/>
                  </a:cubicBezTo>
                  <a:cubicBezTo>
                    <a:pt x="21653" y="2521"/>
                    <a:pt x="17480" y="0"/>
                    <a:pt x="13108" y="0"/>
                  </a:cubicBezTo>
                  <a:close/>
                </a:path>
              </a:pathLst>
            </a:custGeom>
            <a:solidFill>
              <a:srgbClr val="C5D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62"/>
            <p:cNvSpPr/>
            <p:nvPr/>
          </p:nvSpPr>
          <p:spPr>
            <a:xfrm>
              <a:off x="1332283" y="2944790"/>
              <a:ext cx="1346858" cy="1182975"/>
            </a:xfrm>
            <a:custGeom>
              <a:avLst/>
              <a:gdLst/>
              <a:ahLst/>
              <a:cxnLst/>
              <a:rect l="l" t="t" r="r" b="b"/>
              <a:pathLst>
                <a:path w="26192" h="23005" extrusionOk="0">
                  <a:moveTo>
                    <a:pt x="13108" y="0"/>
                  </a:moveTo>
                  <a:cubicBezTo>
                    <a:pt x="11523" y="0"/>
                    <a:pt x="9912" y="331"/>
                    <a:pt x="8372" y="1031"/>
                  </a:cubicBezTo>
                  <a:cubicBezTo>
                    <a:pt x="2582" y="3638"/>
                    <a:pt x="1" y="10455"/>
                    <a:pt x="2607" y="16245"/>
                  </a:cubicBezTo>
                  <a:cubicBezTo>
                    <a:pt x="4540" y="20496"/>
                    <a:pt x="8730" y="23004"/>
                    <a:pt x="13112" y="23004"/>
                  </a:cubicBezTo>
                  <a:cubicBezTo>
                    <a:pt x="14697" y="23004"/>
                    <a:pt x="16308" y="22676"/>
                    <a:pt x="17845" y="21984"/>
                  </a:cubicBezTo>
                  <a:cubicBezTo>
                    <a:pt x="23610" y="19377"/>
                    <a:pt x="26191" y="12560"/>
                    <a:pt x="23585" y="6771"/>
                  </a:cubicBezTo>
                  <a:cubicBezTo>
                    <a:pt x="21653" y="2521"/>
                    <a:pt x="17480" y="0"/>
                    <a:pt x="13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62"/>
            <p:cNvSpPr/>
            <p:nvPr/>
          </p:nvSpPr>
          <p:spPr>
            <a:xfrm>
              <a:off x="1288470" y="3262019"/>
              <a:ext cx="735959" cy="560660"/>
            </a:xfrm>
            <a:custGeom>
              <a:avLst/>
              <a:gdLst/>
              <a:ahLst/>
              <a:cxnLst/>
              <a:rect l="l" t="t" r="r" b="b"/>
              <a:pathLst>
                <a:path w="14312" h="10903" extrusionOk="0">
                  <a:moveTo>
                    <a:pt x="1404" y="0"/>
                  </a:moveTo>
                  <a:lnTo>
                    <a:pt x="1404" y="0"/>
                  </a:lnTo>
                  <a:cubicBezTo>
                    <a:pt x="51" y="3384"/>
                    <a:pt x="1" y="7294"/>
                    <a:pt x="1630" y="10903"/>
                  </a:cubicBezTo>
                  <a:lnTo>
                    <a:pt x="14311" y="5163"/>
                  </a:lnTo>
                  <a:lnTo>
                    <a:pt x="1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62"/>
            <p:cNvSpPr/>
            <p:nvPr/>
          </p:nvSpPr>
          <p:spPr>
            <a:xfrm>
              <a:off x="1747268" y="2804250"/>
              <a:ext cx="328693" cy="723309"/>
            </a:xfrm>
            <a:custGeom>
              <a:avLst/>
              <a:gdLst/>
              <a:ahLst/>
              <a:cxnLst/>
              <a:rect l="l" t="t" r="r" b="b"/>
              <a:pathLst>
                <a:path w="6392" h="14066" extrusionOk="0">
                  <a:moveTo>
                    <a:pt x="4913" y="1"/>
                  </a:moveTo>
                  <a:cubicBezTo>
                    <a:pt x="3276" y="1"/>
                    <a:pt x="1617" y="292"/>
                    <a:pt x="1" y="907"/>
                  </a:cubicBezTo>
                  <a:lnTo>
                    <a:pt x="5389" y="14065"/>
                  </a:lnTo>
                  <a:lnTo>
                    <a:pt x="6392" y="80"/>
                  </a:lnTo>
                  <a:cubicBezTo>
                    <a:pt x="5902" y="28"/>
                    <a:pt x="5409" y="1"/>
                    <a:pt x="49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62"/>
            <p:cNvSpPr/>
            <p:nvPr/>
          </p:nvSpPr>
          <p:spPr>
            <a:xfrm>
              <a:off x="2023102" y="3486276"/>
              <a:ext cx="723052" cy="738530"/>
            </a:xfrm>
            <a:custGeom>
              <a:avLst/>
              <a:gdLst/>
              <a:ahLst/>
              <a:cxnLst/>
              <a:rect l="l" t="t" r="r" b="b"/>
              <a:pathLst>
                <a:path w="14061" h="14362" extrusionOk="0">
                  <a:moveTo>
                    <a:pt x="13634" y="0"/>
                  </a:moveTo>
                  <a:lnTo>
                    <a:pt x="0" y="827"/>
                  </a:lnTo>
                  <a:lnTo>
                    <a:pt x="4186" y="14361"/>
                  </a:lnTo>
                  <a:cubicBezTo>
                    <a:pt x="4587" y="14236"/>
                    <a:pt x="4988" y="14085"/>
                    <a:pt x="5389" y="13885"/>
                  </a:cubicBezTo>
                  <a:cubicBezTo>
                    <a:pt x="10928" y="11404"/>
                    <a:pt x="14061" y="5740"/>
                    <a:pt x="136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62"/>
            <p:cNvSpPr/>
            <p:nvPr/>
          </p:nvSpPr>
          <p:spPr>
            <a:xfrm>
              <a:off x="1477913" y="3528803"/>
              <a:ext cx="545233" cy="871251"/>
            </a:xfrm>
            <a:custGeom>
              <a:avLst/>
              <a:gdLst/>
              <a:ahLst/>
              <a:cxnLst/>
              <a:rect l="l" t="t" r="r" b="b"/>
              <a:pathLst>
                <a:path w="10603" h="16943" extrusionOk="0">
                  <a:moveTo>
                    <a:pt x="10602" y="0"/>
                  </a:moveTo>
                  <a:lnTo>
                    <a:pt x="1" y="14161"/>
                  </a:lnTo>
                  <a:cubicBezTo>
                    <a:pt x="1780" y="15464"/>
                    <a:pt x="3810" y="16391"/>
                    <a:pt x="5941" y="16943"/>
                  </a:cubicBezTo>
                  <a:lnTo>
                    <a:pt x="10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62"/>
            <p:cNvSpPr/>
            <p:nvPr/>
          </p:nvSpPr>
          <p:spPr>
            <a:xfrm>
              <a:off x="2029530" y="4162902"/>
              <a:ext cx="56770" cy="104439"/>
            </a:xfrm>
            <a:custGeom>
              <a:avLst/>
              <a:gdLst/>
              <a:ahLst/>
              <a:cxnLst/>
              <a:rect l="l" t="t" r="r" b="b"/>
              <a:pathLst>
                <a:path w="1104" h="2031" extrusionOk="0">
                  <a:moveTo>
                    <a:pt x="702" y="0"/>
                  </a:moveTo>
                  <a:lnTo>
                    <a:pt x="1" y="1880"/>
                  </a:lnTo>
                  <a:lnTo>
                    <a:pt x="402" y="2030"/>
                  </a:lnTo>
                  <a:lnTo>
                    <a:pt x="1103" y="151"/>
                  </a:lnTo>
                  <a:lnTo>
                    <a:pt x="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62"/>
            <p:cNvSpPr/>
            <p:nvPr/>
          </p:nvSpPr>
          <p:spPr>
            <a:xfrm>
              <a:off x="2006338" y="4187380"/>
              <a:ext cx="103154" cy="55485"/>
            </a:xfrm>
            <a:custGeom>
              <a:avLst/>
              <a:gdLst/>
              <a:ahLst/>
              <a:cxnLst/>
              <a:rect l="l" t="t" r="r" b="b"/>
              <a:pathLst>
                <a:path w="2006" h="1079" extrusionOk="0">
                  <a:moveTo>
                    <a:pt x="151" y="0"/>
                  </a:moveTo>
                  <a:lnTo>
                    <a:pt x="1" y="376"/>
                  </a:lnTo>
                  <a:lnTo>
                    <a:pt x="1855" y="1078"/>
                  </a:lnTo>
                  <a:lnTo>
                    <a:pt x="2006" y="702"/>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62"/>
            <p:cNvSpPr/>
            <p:nvPr/>
          </p:nvSpPr>
          <p:spPr>
            <a:xfrm>
              <a:off x="2269265" y="3116389"/>
              <a:ext cx="55485" cy="104439"/>
            </a:xfrm>
            <a:custGeom>
              <a:avLst/>
              <a:gdLst/>
              <a:ahLst/>
              <a:cxnLst/>
              <a:rect l="l" t="t" r="r" b="b"/>
              <a:pathLst>
                <a:path w="1079" h="2031" extrusionOk="0">
                  <a:moveTo>
                    <a:pt x="702" y="0"/>
                  </a:moveTo>
                  <a:lnTo>
                    <a:pt x="0" y="1880"/>
                  </a:lnTo>
                  <a:lnTo>
                    <a:pt x="376" y="2030"/>
                  </a:lnTo>
                  <a:lnTo>
                    <a:pt x="1078" y="151"/>
                  </a:lnTo>
                  <a:lnTo>
                    <a:pt x="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62"/>
            <p:cNvSpPr/>
            <p:nvPr/>
          </p:nvSpPr>
          <p:spPr>
            <a:xfrm>
              <a:off x="2246073" y="3140866"/>
              <a:ext cx="101868" cy="55485"/>
            </a:xfrm>
            <a:custGeom>
              <a:avLst/>
              <a:gdLst/>
              <a:ahLst/>
              <a:cxnLst/>
              <a:rect l="l" t="t" r="r" b="b"/>
              <a:pathLst>
                <a:path w="1981" h="1079" extrusionOk="0">
                  <a:moveTo>
                    <a:pt x="126" y="0"/>
                  </a:moveTo>
                  <a:lnTo>
                    <a:pt x="0" y="376"/>
                  </a:lnTo>
                  <a:lnTo>
                    <a:pt x="1855" y="1078"/>
                  </a:lnTo>
                  <a:lnTo>
                    <a:pt x="1980" y="702"/>
                  </a:lnTo>
                  <a:lnTo>
                    <a:pt x="1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62"/>
            <p:cNvSpPr/>
            <p:nvPr/>
          </p:nvSpPr>
          <p:spPr>
            <a:xfrm>
              <a:off x="1342619" y="3021822"/>
              <a:ext cx="110867" cy="102331"/>
            </a:xfrm>
            <a:custGeom>
              <a:avLst/>
              <a:gdLst/>
              <a:ahLst/>
              <a:cxnLst/>
              <a:rect l="l" t="t" r="r" b="b"/>
              <a:pathLst>
                <a:path w="2156" h="1990" extrusionOk="0">
                  <a:moveTo>
                    <a:pt x="1003" y="411"/>
                  </a:moveTo>
                  <a:cubicBezTo>
                    <a:pt x="1228" y="411"/>
                    <a:pt x="1454" y="536"/>
                    <a:pt x="1554" y="761"/>
                  </a:cubicBezTo>
                  <a:cubicBezTo>
                    <a:pt x="1679" y="1037"/>
                    <a:pt x="1554" y="1388"/>
                    <a:pt x="1253" y="1513"/>
                  </a:cubicBezTo>
                  <a:cubicBezTo>
                    <a:pt x="1178" y="1554"/>
                    <a:pt x="1096" y="1573"/>
                    <a:pt x="1014" y="1573"/>
                  </a:cubicBezTo>
                  <a:cubicBezTo>
                    <a:pt x="792" y="1573"/>
                    <a:pt x="568" y="1439"/>
                    <a:pt x="476" y="1238"/>
                  </a:cubicBezTo>
                  <a:cubicBezTo>
                    <a:pt x="426" y="1087"/>
                    <a:pt x="401" y="937"/>
                    <a:pt x="476" y="787"/>
                  </a:cubicBezTo>
                  <a:cubicBezTo>
                    <a:pt x="526" y="636"/>
                    <a:pt x="627" y="536"/>
                    <a:pt x="777" y="461"/>
                  </a:cubicBezTo>
                  <a:cubicBezTo>
                    <a:pt x="852" y="436"/>
                    <a:pt x="928" y="411"/>
                    <a:pt x="1003" y="411"/>
                  </a:cubicBezTo>
                  <a:close/>
                  <a:moveTo>
                    <a:pt x="984" y="1"/>
                  </a:moveTo>
                  <a:cubicBezTo>
                    <a:pt x="853" y="1"/>
                    <a:pt x="723" y="28"/>
                    <a:pt x="602" y="85"/>
                  </a:cubicBezTo>
                  <a:cubicBezTo>
                    <a:pt x="351" y="210"/>
                    <a:pt x="176" y="386"/>
                    <a:pt x="75" y="636"/>
                  </a:cubicBezTo>
                  <a:cubicBezTo>
                    <a:pt x="0" y="887"/>
                    <a:pt x="0" y="1162"/>
                    <a:pt x="100" y="1413"/>
                  </a:cubicBezTo>
                  <a:cubicBezTo>
                    <a:pt x="276" y="1764"/>
                    <a:pt x="627" y="1990"/>
                    <a:pt x="1003" y="1990"/>
                  </a:cubicBezTo>
                  <a:cubicBezTo>
                    <a:pt x="1153" y="1990"/>
                    <a:pt x="1303" y="1964"/>
                    <a:pt x="1429" y="1889"/>
                  </a:cubicBezTo>
                  <a:cubicBezTo>
                    <a:pt x="1930" y="1664"/>
                    <a:pt x="2156" y="1087"/>
                    <a:pt x="1930" y="586"/>
                  </a:cubicBezTo>
                  <a:cubicBezTo>
                    <a:pt x="1762" y="231"/>
                    <a:pt x="1370" y="1"/>
                    <a:pt x="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62"/>
            <p:cNvSpPr/>
            <p:nvPr/>
          </p:nvSpPr>
          <p:spPr>
            <a:xfrm>
              <a:off x="2104300" y="2852176"/>
              <a:ext cx="594187" cy="603186"/>
            </a:xfrm>
            <a:custGeom>
              <a:avLst/>
              <a:gdLst/>
              <a:ahLst/>
              <a:cxnLst/>
              <a:rect l="l" t="t" r="r" b="b"/>
              <a:pathLst>
                <a:path w="11555" h="11730" extrusionOk="0">
                  <a:moveTo>
                    <a:pt x="1228" y="451"/>
                  </a:moveTo>
                  <a:cubicBezTo>
                    <a:pt x="5138" y="953"/>
                    <a:pt x="8547" y="3434"/>
                    <a:pt x="10176" y="7018"/>
                  </a:cubicBezTo>
                  <a:cubicBezTo>
                    <a:pt x="10677" y="8196"/>
                    <a:pt x="11003" y="9399"/>
                    <a:pt x="11128" y="10652"/>
                  </a:cubicBezTo>
                  <a:lnTo>
                    <a:pt x="426" y="11304"/>
                  </a:lnTo>
                  <a:lnTo>
                    <a:pt x="1228" y="451"/>
                  </a:lnTo>
                  <a:close/>
                  <a:moveTo>
                    <a:pt x="852" y="0"/>
                  </a:moveTo>
                  <a:lnTo>
                    <a:pt x="0" y="11730"/>
                  </a:lnTo>
                  <a:lnTo>
                    <a:pt x="11554" y="11053"/>
                  </a:lnTo>
                  <a:lnTo>
                    <a:pt x="11554" y="10852"/>
                  </a:lnTo>
                  <a:cubicBezTo>
                    <a:pt x="11454" y="9474"/>
                    <a:pt x="11103" y="8121"/>
                    <a:pt x="10527" y="6842"/>
                  </a:cubicBezTo>
                  <a:cubicBezTo>
                    <a:pt x="8822" y="3083"/>
                    <a:pt x="5213" y="451"/>
                    <a:pt x="1078" y="25"/>
                  </a:cubicBezTo>
                  <a:lnTo>
                    <a:pt x="8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62"/>
            <p:cNvSpPr/>
            <p:nvPr/>
          </p:nvSpPr>
          <p:spPr>
            <a:xfrm>
              <a:off x="2260215" y="4266006"/>
              <a:ext cx="70963" cy="41292"/>
            </a:xfrm>
            <a:custGeom>
              <a:avLst/>
              <a:gdLst/>
              <a:ahLst/>
              <a:cxnLst/>
              <a:rect l="l" t="t" r="r" b="b"/>
              <a:pathLst>
                <a:path w="1380" h="803" extrusionOk="0">
                  <a:moveTo>
                    <a:pt x="1254" y="0"/>
                  </a:moveTo>
                  <a:cubicBezTo>
                    <a:pt x="1254" y="0"/>
                    <a:pt x="1154" y="25"/>
                    <a:pt x="1054" y="75"/>
                  </a:cubicBezTo>
                  <a:cubicBezTo>
                    <a:pt x="928" y="125"/>
                    <a:pt x="778" y="176"/>
                    <a:pt x="627" y="251"/>
                  </a:cubicBezTo>
                  <a:cubicBezTo>
                    <a:pt x="477" y="301"/>
                    <a:pt x="302" y="351"/>
                    <a:pt x="201" y="401"/>
                  </a:cubicBezTo>
                  <a:cubicBezTo>
                    <a:pt x="76" y="426"/>
                    <a:pt x="1" y="451"/>
                    <a:pt x="1" y="451"/>
                  </a:cubicBezTo>
                  <a:lnTo>
                    <a:pt x="101" y="802"/>
                  </a:lnTo>
                  <a:cubicBezTo>
                    <a:pt x="101" y="802"/>
                    <a:pt x="176" y="777"/>
                    <a:pt x="302" y="752"/>
                  </a:cubicBezTo>
                  <a:cubicBezTo>
                    <a:pt x="427" y="702"/>
                    <a:pt x="577" y="652"/>
                    <a:pt x="753" y="602"/>
                  </a:cubicBezTo>
                  <a:cubicBezTo>
                    <a:pt x="903" y="526"/>
                    <a:pt x="1079" y="476"/>
                    <a:pt x="1179" y="426"/>
                  </a:cubicBezTo>
                  <a:cubicBezTo>
                    <a:pt x="1304" y="376"/>
                    <a:pt x="1379" y="326"/>
                    <a:pt x="1379" y="326"/>
                  </a:cubicBezTo>
                  <a:lnTo>
                    <a:pt x="12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62"/>
            <p:cNvSpPr/>
            <p:nvPr/>
          </p:nvSpPr>
          <p:spPr>
            <a:xfrm>
              <a:off x="2354319" y="4219571"/>
              <a:ext cx="70912" cy="49057"/>
            </a:xfrm>
            <a:custGeom>
              <a:avLst/>
              <a:gdLst/>
              <a:ahLst/>
              <a:cxnLst/>
              <a:rect l="l" t="t" r="r" b="b"/>
              <a:pathLst>
                <a:path w="1379" h="954" extrusionOk="0">
                  <a:moveTo>
                    <a:pt x="1178" y="1"/>
                  </a:moveTo>
                  <a:cubicBezTo>
                    <a:pt x="1178" y="1"/>
                    <a:pt x="878" y="151"/>
                    <a:pt x="602" y="327"/>
                  </a:cubicBezTo>
                  <a:cubicBezTo>
                    <a:pt x="301" y="477"/>
                    <a:pt x="0" y="627"/>
                    <a:pt x="0" y="627"/>
                  </a:cubicBezTo>
                  <a:lnTo>
                    <a:pt x="151" y="953"/>
                  </a:lnTo>
                  <a:cubicBezTo>
                    <a:pt x="151" y="953"/>
                    <a:pt x="477" y="803"/>
                    <a:pt x="777" y="653"/>
                  </a:cubicBezTo>
                  <a:cubicBezTo>
                    <a:pt x="1078" y="477"/>
                    <a:pt x="1379" y="302"/>
                    <a:pt x="1379" y="302"/>
                  </a:cubicBezTo>
                  <a:lnTo>
                    <a:pt x="11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62"/>
            <p:cNvSpPr/>
            <p:nvPr/>
          </p:nvSpPr>
          <p:spPr>
            <a:xfrm>
              <a:off x="2443230" y="4161617"/>
              <a:ext cx="67106" cy="55433"/>
            </a:xfrm>
            <a:custGeom>
              <a:avLst/>
              <a:gdLst/>
              <a:ahLst/>
              <a:cxnLst/>
              <a:rect l="l" t="t" r="r" b="b"/>
              <a:pathLst>
                <a:path w="1305" h="1078" extrusionOk="0">
                  <a:moveTo>
                    <a:pt x="1079" y="0"/>
                  </a:moveTo>
                  <a:cubicBezTo>
                    <a:pt x="1079" y="0"/>
                    <a:pt x="1028" y="50"/>
                    <a:pt x="928" y="125"/>
                  </a:cubicBezTo>
                  <a:cubicBezTo>
                    <a:pt x="828" y="201"/>
                    <a:pt x="677" y="301"/>
                    <a:pt x="552" y="401"/>
                  </a:cubicBezTo>
                  <a:cubicBezTo>
                    <a:pt x="427" y="501"/>
                    <a:pt x="276" y="602"/>
                    <a:pt x="176" y="677"/>
                  </a:cubicBezTo>
                  <a:cubicBezTo>
                    <a:pt x="76" y="727"/>
                    <a:pt x="1" y="777"/>
                    <a:pt x="1" y="777"/>
                  </a:cubicBezTo>
                  <a:lnTo>
                    <a:pt x="201" y="1078"/>
                  </a:lnTo>
                  <a:cubicBezTo>
                    <a:pt x="201" y="1078"/>
                    <a:pt x="276" y="1028"/>
                    <a:pt x="377" y="978"/>
                  </a:cubicBezTo>
                  <a:cubicBezTo>
                    <a:pt x="477" y="902"/>
                    <a:pt x="627" y="802"/>
                    <a:pt x="753" y="702"/>
                  </a:cubicBezTo>
                  <a:cubicBezTo>
                    <a:pt x="903" y="602"/>
                    <a:pt x="1028" y="501"/>
                    <a:pt x="1154" y="426"/>
                  </a:cubicBezTo>
                  <a:cubicBezTo>
                    <a:pt x="1254" y="351"/>
                    <a:pt x="1304" y="301"/>
                    <a:pt x="1304" y="301"/>
                  </a:cubicBezTo>
                  <a:lnTo>
                    <a:pt x="10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62"/>
            <p:cNvSpPr/>
            <p:nvPr/>
          </p:nvSpPr>
          <p:spPr>
            <a:xfrm>
              <a:off x="2524427" y="4093275"/>
              <a:ext cx="64484" cy="61913"/>
            </a:xfrm>
            <a:custGeom>
              <a:avLst/>
              <a:gdLst/>
              <a:ahLst/>
              <a:cxnLst/>
              <a:rect l="l" t="t" r="r" b="b"/>
              <a:pathLst>
                <a:path w="1254" h="1204" extrusionOk="0">
                  <a:moveTo>
                    <a:pt x="978" y="1"/>
                  </a:moveTo>
                  <a:lnTo>
                    <a:pt x="1" y="928"/>
                  </a:lnTo>
                  <a:lnTo>
                    <a:pt x="251" y="1204"/>
                  </a:lnTo>
                  <a:lnTo>
                    <a:pt x="1254" y="276"/>
                  </a:lnTo>
                  <a:lnTo>
                    <a:pt x="9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62"/>
            <p:cNvSpPr/>
            <p:nvPr/>
          </p:nvSpPr>
          <p:spPr>
            <a:xfrm>
              <a:off x="2597911" y="4015935"/>
              <a:ext cx="59342" cy="65821"/>
            </a:xfrm>
            <a:custGeom>
              <a:avLst/>
              <a:gdLst/>
              <a:ahLst/>
              <a:cxnLst/>
              <a:rect l="l" t="t" r="r" b="b"/>
              <a:pathLst>
                <a:path w="1154" h="1280" extrusionOk="0">
                  <a:moveTo>
                    <a:pt x="852" y="1"/>
                  </a:moveTo>
                  <a:cubicBezTo>
                    <a:pt x="852" y="1"/>
                    <a:pt x="652" y="277"/>
                    <a:pt x="451" y="527"/>
                  </a:cubicBezTo>
                  <a:cubicBezTo>
                    <a:pt x="351" y="678"/>
                    <a:pt x="226" y="778"/>
                    <a:pt x="151" y="878"/>
                  </a:cubicBezTo>
                  <a:cubicBezTo>
                    <a:pt x="50" y="978"/>
                    <a:pt x="0" y="1029"/>
                    <a:pt x="0" y="1029"/>
                  </a:cubicBezTo>
                  <a:lnTo>
                    <a:pt x="276" y="1279"/>
                  </a:lnTo>
                  <a:cubicBezTo>
                    <a:pt x="276" y="1279"/>
                    <a:pt x="326" y="1204"/>
                    <a:pt x="426" y="1129"/>
                  </a:cubicBezTo>
                  <a:cubicBezTo>
                    <a:pt x="502" y="1029"/>
                    <a:pt x="627" y="903"/>
                    <a:pt x="727" y="778"/>
                  </a:cubicBezTo>
                  <a:cubicBezTo>
                    <a:pt x="928" y="502"/>
                    <a:pt x="1153" y="227"/>
                    <a:pt x="1153" y="227"/>
                  </a:cubicBezTo>
                  <a:lnTo>
                    <a:pt x="8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62"/>
            <p:cNvSpPr/>
            <p:nvPr/>
          </p:nvSpPr>
          <p:spPr>
            <a:xfrm>
              <a:off x="2661059" y="3930881"/>
              <a:ext cx="52862" cy="68392"/>
            </a:xfrm>
            <a:custGeom>
              <a:avLst/>
              <a:gdLst/>
              <a:ahLst/>
              <a:cxnLst/>
              <a:rect l="l" t="t" r="r" b="b"/>
              <a:pathLst>
                <a:path w="1028" h="1330" extrusionOk="0">
                  <a:moveTo>
                    <a:pt x="702" y="1"/>
                  </a:moveTo>
                  <a:cubicBezTo>
                    <a:pt x="702" y="1"/>
                    <a:pt x="677" y="76"/>
                    <a:pt x="602" y="176"/>
                  </a:cubicBezTo>
                  <a:cubicBezTo>
                    <a:pt x="552" y="302"/>
                    <a:pt x="452" y="427"/>
                    <a:pt x="376" y="577"/>
                  </a:cubicBezTo>
                  <a:cubicBezTo>
                    <a:pt x="176" y="853"/>
                    <a:pt x="0" y="1129"/>
                    <a:pt x="0" y="1129"/>
                  </a:cubicBezTo>
                  <a:lnTo>
                    <a:pt x="301" y="1329"/>
                  </a:lnTo>
                  <a:cubicBezTo>
                    <a:pt x="301" y="1329"/>
                    <a:pt x="502" y="1053"/>
                    <a:pt x="677" y="753"/>
                  </a:cubicBezTo>
                  <a:cubicBezTo>
                    <a:pt x="777" y="627"/>
                    <a:pt x="853" y="477"/>
                    <a:pt x="928" y="377"/>
                  </a:cubicBezTo>
                  <a:cubicBezTo>
                    <a:pt x="978" y="251"/>
                    <a:pt x="1028" y="176"/>
                    <a:pt x="1028" y="176"/>
                  </a:cubicBez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62"/>
            <p:cNvSpPr/>
            <p:nvPr/>
          </p:nvSpPr>
          <p:spPr>
            <a:xfrm>
              <a:off x="2712585" y="3839399"/>
              <a:ext cx="46486" cy="70912"/>
            </a:xfrm>
            <a:custGeom>
              <a:avLst/>
              <a:gdLst/>
              <a:ahLst/>
              <a:cxnLst/>
              <a:rect l="l" t="t" r="r" b="b"/>
              <a:pathLst>
                <a:path w="904" h="1379" extrusionOk="0">
                  <a:moveTo>
                    <a:pt x="577" y="0"/>
                  </a:moveTo>
                  <a:cubicBezTo>
                    <a:pt x="577" y="0"/>
                    <a:pt x="427" y="301"/>
                    <a:pt x="302" y="602"/>
                  </a:cubicBezTo>
                  <a:cubicBezTo>
                    <a:pt x="252" y="752"/>
                    <a:pt x="176" y="903"/>
                    <a:pt x="101" y="1028"/>
                  </a:cubicBezTo>
                  <a:cubicBezTo>
                    <a:pt x="51" y="1128"/>
                    <a:pt x="1" y="1203"/>
                    <a:pt x="1" y="1203"/>
                  </a:cubicBezTo>
                  <a:lnTo>
                    <a:pt x="327" y="1379"/>
                  </a:lnTo>
                  <a:cubicBezTo>
                    <a:pt x="327" y="1379"/>
                    <a:pt x="377" y="1304"/>
                    <a:pt x="427" y="1178"/>
                  </a:cubicBezTo>
                  <a:cubicBezTo>
                    <a:pt x="502" y="1053"/>
                    <a:pt x="577" y="928"/>
                    <a:pt x="653" y="752"/>
                  </a:cubicBezTo>
                  <a:cubicBezTo>
                    <a:pt x="778" y="452"/>
                    <a:pt x="903" y="126"/>
                    <a:pt x="903" y="126"/>
                  </a:cubicBezTo>
                  <a:lnTo>
                    <a:pt x="5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62"/>
            <p:cNvSpPr/>
            <p:nvPr/>
          </p:nvSpPr>
          <p:spPr>
            <a:xfrm>
              <a:off x="2173875" y="3756916"/>
              <a:ext cx="141823" cy="279687"/>
            </a:xfrm>
            <a:custGeom>
              <a:avLst/>
              <a:gdLst/>
              <a:ahLst/>
              <a:cxnLst/>
              <a:rect l="l" t="t" r="r" b="b"/>
              <a:pathLst>
                <a:path w="2758" h="5439" extrusionOk="0">
                  <a:moveTo>
                    <a:pt x="51" y="0"/>
                  </a:moveTo>
                  <a:lnTo>
                    <a:pt x="1" y="176"/>
                  </a:lnTo>
                  <a:lnTo>
                    <a:pt x="652" y="401"/>
                  </a:lnTo>
                  <a:cubicBezTo>
                    <a:pt x="753" y="426"/>
                    <a:pt x="828" y="502"/>
                    <a:pt x="878" y="627"/>
                  </a:cubicBezTo>
                  <a:cubicBezTo>
                    <a:pt x="928" y="727"/>
                    <a:pt x="928" y="853"/>
                    <a:pt x="853" y="953"/>
                  </a:cubicBezTo>
                  <a:lnTo>
                    <a:pt x="727" y="1228"/>
                  </a:lnTo>
                  <a:cubicBezTo>
                    <a:pt x="652" y="1379"/>
                    <a:pt x="627" y="1529"/>
                    <a:pt x="677" y="1680"/>
                  </a:cubicBezTo>
                  <a:cubicBezTo>
                    <a:pt x="727" y="1830"/>
                    <a:pt x="853" y="1955"/>
                    <a:pt x="1003" y="2005"/>
                  </a:cubicBezTo>
                  <a:lnTo>
                    <a:pt x="1479" y="2231"/>
                  </a:lnTo>
                  <a:cubicBezTo>
                    <a:pt x="1555" y="2256"/>
                    <a:pt x="1630" y="2331"/>
                    <a:pt x="1680" y="2431"/>
                  </a:cubicBezTo>
                  <a:cubicBezTo>
                    <a:pt x="1730" y="2532"/>
                    <a:pt x="1705" y="2657"/>
                    <a:pt x="1680" y="2757"/>
                  </a:cubicBezTo>
                  <a:lnTo>
                    <a:pt x="1479" y="3183"/>
                  </a:lnTo>
                  <a:cubicBezTo>
                    <a:pt x="1404" y="3334"/>
                    <a:pt x="1404" y="3484"/>
                    <a:pt x="1454" y="3609"/>
                  </a:cubicBezTo>
                  <a:cubicBezTo>
                    <a:pt x="1504" y="3760"/>
                    <a:pt x="1605" y="3885"/>
                    <a:pt x="1755" y="3935"/>
                  </a:cubicBezTo>
                  <a:lnTo>
                    <a:pt x="2281" y="4186"/>
                  </a:lnTo>
                  <a:cubicBezTo>
                    <a:pt x="2482" y="4261"/>
                    <a:pt x="2557" y="4512"/>
                    <a:pt x="2482" y="4712"/>
                  </a:cubicBezTo>
                  <a:lnTo>
                    <a:pt x="2181" y="5364"/>
                  </a:lnTo>
                  <a:lnTo>
                    <a:pt x="2332" y="5439"/>
                  </a:lnTo>
                  <a:lnTo>
                    <a:pt x="2632" y="4762"/>
                  </a:lnTo>
                  <a:cubicBezTo>
                    <a:pt x="2758" y="4487"/>
                    <a:pt x="2632" y="4161"/>
                    <a:pt x="2357" y="4035"/>
                  </a:cubicBezTo>
                  <a:lnTo>
                    <a:pt x="1830" y="3785"/>
                  </a:lnTo>
                  <a:cubicBezTo>
                    <a:pt x="1730" y="3735"/>
                    <a:pt x="1655" y="3660"/>
                    <a:pt x="1605" y="3559"/>
                  </a:cubicBezTo>
                  <a:cubicBezTo>
                    <a:pt x="1580" y="3459"/>
                    <a:pt x="1580" y="3359"/>
                    <a:pt x="1630" y="3259"/>
                  </a:cubicBezTo>
                  <a:lnTo>
                    <a:pt x="1830" y="2807"/>
                  </a:lnTo>
                  <a:cubicBezTo>
                    <a:pt x="1880" y="2682"/>
                    <a:pt x="1905" y="2532"/>
                    <a:pt x="1830" y="2381"/>
                  </a:cubicBezTo>
                  <a:cubicBezTo>
                    <a:pt x="1780" y="2231"/>
                    <a:pt x="1680" y="2131"/>
                    <a:pt x="1530" y="2056"/>
                  </a:cubicBezTo>
                  <a:lnTo>
                    <a:pt x="1053" y="1855"/>
                  </a:lnTo>
                  <a:cubicBezTo>
                    <a:pt x="953" y="1805"/>
                    <a:pt x="878" y="1730"/>
                    <a:pt x="853" y="1629"/>
                  </a:cubicBezTo>
                  <a:cubicBezTo>
                    <a:pt x="803" y="1504"/>
                    <a:pt x="828" y="1404"/>
                    <a:pt x="878" y="1304"/>
                  </a:cubicBezTo>
                  <a:lnTo>
                    <a:pt x="1028" y="1028"/>
                  </a:lnTo>
                  <a:cubicBezTo>
                    <a:pt x="1103" y="878"/>
                    <a:pt x="1103" y="702"/>
                    <a:pt x="1053" y="552"/>
                  </a:cubicBezTo>
                  <a:cubicBezTo>
                    <a:pt x="978" y="401"/>
                    <a:pt x="853" y="276"/>
                    <a:pt x="702" y="226"/>
                  </a:cubicBezTo>
                  <a:lnTo>
                    <a:pt x="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62"/>
            <p:cNvSpPr/>
            <p:nvPr/>
          </p:nvSpPr>
          <p:spPr>
            <a:xfrm>
              <a:off x="1026829" y="4339438"/>
              <a:ext cx="1808221" cy="107010"/>
            </a:xfrm>
            <a:custGeom>
              <a:avLst/>
              <a:gdLst/>
              <a:ahLst/>
              <a:cxnLst/>
              <a:rect l="l" t="t" r="r" b="b"/>
              <a:pathLst>
                <a:path w="35164" h="2081" extrusionOk="0">
                  <a:moveTo>
                    <a:pt x="1" y="1"/>
                  </a:moveTo>
                  <a:lnTo>
                    <a:pt x="1" y="2081"/>
                  </a:lnTo>
                  <a:lnTo>
                    <a:pt x="35164" y="2081"/>
                  </a:lnTo>
                  <a:lnTo>
                    <a:pt x="351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62"/>
            <p:cNvSpPr/>
            <p:nvPr/>
          </p:nvSpPr>
          <p:spPr>
            <a:xfrm>
              <a:off x="654370" y="3510753"/>
              <a:ext cx="1477008" cy="935684"/>
            </a:xfrm>
            <a:custGeom>
              <a:avLst/>
              <a:gdLst/>
              <a:ahLst/>
              <a:cxnLst/>
              <a:rect l="l" t="t" r="r" b="b"/>
              <a:pathLst>
                <a:path w="28723" h="18196" extrusionOk="0">
                  <a:moveTo>
                    <a:pt x="1" y="0"/>
                  </a:moveTo>
                  <a:lnTo>
                    <a:pt x="3685" y="18196"/>
                  </a:lnTo>
                  <a:lnTo>
                    <a:pt x="28723" y="18196"/>
                  </a:lnTo>
                  <a:lnTo>
                    <a:pt x="237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62"/>
            <p:cNvSpPr/>
            <p:nvPr/>
          </p:nvSpPr>
          <p:spPr>
            <a:xfrm>
              <a:off x="2681680" y="4142282"/>
              <a:ext cx="88961" cy="87675"/>
            </a:xfrm>
            <a:custGeom>
              <a:avLst/>
              <a:gdLst/>
              <a:ahLst/>
              <a:cxnLst/>
              <a:rect l="l" t="t" r="r" b="b"/>
              <a:pathLst>
                <a:path w="1730" h="1705" extrusionOk="0">
                  <a:moveTo>
                    <a:pt x="301" y="0"/>
                  </a:moveTo>
                  <a:lnTo>
                    <a:pt x="0" y="301"/>
                  </a:lnTo>
                  <a:lnTo>
                    <a:pt x="1429" y="1704"/>
                  </a:lnTo>
                  <a:lnTo>
                    <a:pt x="1730" y="1404"/>
                  </a:lnTo>
                  <a:lnTo>
                    <a:pt x="3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62"/>
            <p:cNvSpPr/>
            <p:nvPr/>
          </p:nvSpPr>
          <p:spPr>
            <a:xfrm>
              <a:off x="2682965" y="4142282"/>
              <a:ext cx="86390" cy="87675"/>
            </a:xfrm>
            <a:custGeom>
              <a:avLst/>
              <a:gdLst/>
              <a:ahLst/>
              <a:cxnLst/>
              <a:rect l="l" t="t" r="r" b="b"/>
              <a:pathLst>
                <a:path w="1680" h="1705" extrusionOk="0">
                  <a:moveTo>
                    <a:pt x="1404" y="0"/>
                  </a:moveTo>
                  <a:lnTo>
                    <a:pt x="0" y="1404"/>
                  </a:lnTo>
                  <a:lnTo>
                    <a:pt x="301" y="1704"/>
                  </a:lnTo>
                  <a:lnTo>
                    <a:pt x="1680" y="301"/>
                  </a:lnTo>
                  <a:lnTo>
                    <a:pt x="14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62"/>
            <p:cNvSpPr/>
            <p:nvPr/>
          </p:nvSpPr>
          <p:spPr>
            <a:xfrm>
              <a:off x="615700" y="4066227"/>
              <a:ext cx="225591" cy="19386"/>
            </a:xfrm>
            <a:custGeom>
              <a:avLst/>
              <a:gdLst/>
              <a:ahLst/>
              <a:cxnLst/>
              <a:rect l="l" t="t" r="r" b="b"/>
              <a:pathLst>
                <a:path w="4387" h="377" extrusionOk="0">
                  <a:moveTo>
                    <a:pt x="1" y="0"/>
                  </a:moveTo>
                  <a:lnTo>
                    <a:pt x="1" y="376"/>
                  </a:lnTo>
                  <a:lnTo>
                    <a:pt x="4387" y="376"/>
                  </a:lnTo>
                  <a:lnTo>
                    <a:pt x="43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62"/>
            <p:cNvSpPr/>
            <p:nvPr/>
          </p:nvSpPr>
          <p:spPr>
            <a:xfrm>
              <a:off x="703377" y="4001794"/>
              <a:ext cx="123774" cy="19386"/>
            </a:xfrm>
            <a:custGeom>
              <a:avLst/>
              <a:gdLst/>
              <a:ahLst/>
              <a:cxnLst/>
              <a:rect l="l" t="t" r="r" b="b"/>
              <a:pathLst>
                <a:path w="2407" h="377" extrusionOk="0">
                  <a:moveTo>
                    <a:pt x="0" y="0"/>
                  </a:moveTo>
                  <a:lnTo>
                    <a:pt x="0" y="376"/>
                  </a:lnTo>
                  <a:lnTo>
                    <a:pt x="2406" y="376"/>
                  </a:lnTo>
                  <a:lnTo>
                    <a:pt x="24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62"/>
            <p:cNvSpPr/>
            <p:nvPr/>
          </p:nvSpPr>
          <p:spPr>
            <a:xfrm>
              <a:off x="641514" y="3144723"/>
              <a:ext cx="51577" cy="18101"/>
            </a:xfrm>
            <a:custGeom>
              <a:avLst/>
              <a:gdLst/>
              <a:ahLst/>
              <a:cxnLst/>
              <a:rect l="l" t="t" r="r" b="b"/>
              <a:pathLst>
                <a:path w="1003" h="352" extrusionOk="0">
                  <a:moveTo>
                    <a:pt x="25" y="1"/>
                  </a:moveTo>
                  <a:lnTo>
                    <a:pt x="0" y="351"/>
                  </a:lnTo>
                  <a:lnTo>
                    <a:pt x="1003" y="351"/>
                  </a:lnTo>
                  <a:lnTo>
                    <a:pt x="10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62"/>
            <p:cNvSpPr/>
            <p:nvPr/>
          </p:nvSpPr>
          <p:spPr>
            <a:xfrm>
              <a:off x="717518" y="3144723"/>
              <a:ext cx="50343" cy="19386"/>
            </a:xfrm>
            <a:custGeom>
              <a:avLst/>
              <a:gdLst/>
              <a:ahLst/>
              <a:cxnLst/>
              <a:rect l="l" t="t" r="r" b="b"/>
              <a:pathLst>
                <a:path w="979" h="377" extrusionOk="0">
                  <a:moveTo>
                    <a:pt x="1" y="1"/>
                  </a:moveTo>
                  <a:lnTo>
                    <a:pt x="1" y="351"/>
                  </a:lnTo>
                  <a:lnTo>
                    <a:pt x="978" y="376"/>
                  </a:lnTo>
                  <a:lnTo>
                    <a:pt x="9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62"/>
            <p:cNvSpPr/>
            <p:nvPr/>
          </p:nvSpPr>
          <p:spPr>
            <a:xfrm>
              <a:off x="792287" y="3144723"/>
              <a:ext cx="51577" cy="19386"/>
            </a:xfrm>
            <a:custGeom>
              <a:avLst/>
              <a:gdLst/>
              <a:ahLst/>
              <a:cxnLst/>
              <a:rect l="l" t="t" r="r" b="b"/>
              <a:pathLst>
                <a:path w="1003" h="377" extrusionOk="0">
                  <a:moveTo>
                    <a:pt x="0" y="1"/>
                  </a:moveTo>
                  <a:lnTo>
                    <a:pt x="0" y="376"/>
                  </a:lnTo>
                  <a:lnTo>
                    <a:pt x="1003" y="376"/>
                  </a:lnTo>
                  <a:lnTo>
                    <a:pt x="10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62"/>
            <p:cNvSpPr/>
            <p:nvPr/>
          </p:nvSpPr>
          <p:spPr>
            <a:xfrm>
              <a:off x="868342" y="3144723"/>
              <a:ext cx="50291" cy="19386"/>
            </a:xfrm>
            <a:custGeom>
              <a:avLst/>
              <a:gdLst/>
              <a:ahLst/>
              <a:cxnLst/>
              <a:rect l="l" t="t" r="r" b="b"/>
              <a:pathLst>
                <a:path w="978" h="377" extrusionOk="0">
                  <a:moveTo>
                    <a:pt x="0" y="1"/>
                  </a:moveTo>
                  <a:lnTo>
                    <a:pt x="0" y="376"/>
                  </a:lnTo>
                  <a:lnTo>
                    <a:pt x="978" y="376"/>
                  </a:lnTo>
                  <a:lnTo>
                    <a:pt x="9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62"/>
            <p:cNvSpPr/>
            <p:nvPr/>
          </p:nvSpPr>
          <p:spPr>
            <a:xfrm>
              <a:off x="943060" y="3146009"/>
              <a:ext cx="50343" cy="18101"/>
            </a:xfrm>
            <a:custGeom>
              <a:avLst/>
              <a:gdLst/>
              <a:ahLst/>
              <a:cxnLst/>
              <a:rect l="l" t="t" r="r" b="b"/>
              <a:pathLst>
                <a:path w="979" h="352" extrusionOk="0">
                  <a:moveTo>
                    <a:pt x="1" y="1"/>
                  </a:moveTo>
                  <a:lnTo>
                    <a:pt x="1" y="351"/>
                  </a:lnTo>
                  <a:lnTo>
                    <a:pt x="978" y="351"/>
                  </a:lnTo>
                  <a:lnTo>
                    <a:pt x="9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62"/>
            <p:cNvSpPr/>
            <p:nvPr/>
          </p:nvSpPr>
          <p:spPr>
            <a:xfrm>
              <a:off x="1019115" y="3146009"/>
              <a:ext cx="50291" cy="19386"/>
            </a:xfrm>
            <a:custGeom>
              <a:avLst/>
              <a:gdLst/>
              <a:ahLst/>
              <a:cxnLst/>
              <a:rect l="l" t="t" r="r" b="b"/>
              <a:pathLst>
                <a:path w="978" h="377" extrusionOk="0">
                  <a:moveTo>
                    <a:pt x="0" y="1"/>
                  </a:moveTo>
                  <a:lnTo>
                    <a:pt x="0" y="351"/>
                  </a:lnTo>
                  <a:lnTo>
                    <a:pt x="978" y="377"/>
                  </a:lnTo>
                  <a:lnTo>
                    <a:pt x="9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62"/>
            <p:cNvSpPr/>
            <p:nvPr/>
          </p:nvSpPr>
          <p:spPr>
            <a:xfrm>
              <a:off x="1093885" y="3146009"/>
              <a:ext cx="50291" cy="19386"/>
            </a:xfrm>
            <a:custGeom>
              <a:avLst/>
              <a:gdLst/>
              <a:ahLst/>
              <a:cxnLst/>
              <a:rect l="l" t="t" r="r" b="b"/>
              <a:pathLst>
                <a:path w="978" h="377" extrusionOk="0">
                  <a:moveTo>
                    <a:pt x="0" y="1"/>
                  </a:moveTo>
                  <a:lnTo>
                    <a:pt x="0" y="377"/>
                  </a:lnTo>
                  <a:lnTo>
                    <a:pt x="978" y="377"/>
                  </a:lnTo>
                  <a:lnTo>
                    <a:pt x="9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62"/>
            <p:cNvSpPr/>
            <p:nvPr/>
          </p:nvSpPr>
          <p:spPr>
            <a:xfrm>
              <a:off x="2171304" y="3632884"/>
              <a:ext cx="77391" cy="28694"/>
            </a:xfrm>
            <a:custGeom>
              <a:avLst/>
              <a:gdLst/>
              <a:ahLst/>
              <a:cxnLst/>
              <a:rect l="l" t="t" r="r" b="b"/>
              <a:pathLst>
                <a:path w="1505" h="558" extrusionOk="0">
                  <a:moveTo>
                    <a:pt x="714" y="0"/>
                  </a:moveTo>
                  <a:cubicBezTo>
                    <a:pt x="384" y="0"/>
                    <a:pt x="26" y="232"/>
                    <a:pt x="26" y="232"/>
                  </a:cubicBezTo>
                  <a:cubicBezTo>
                    <a:pt x="26" y="232"/>
                    <a:pt x="0" y="296"/>
                    <a:pt x="95" y="296"/>
                  </a:cubicBezTo>
                  <a:cubicBezTo>
                    <a:pt x="133" y="296"/>
                    <a:pt x="190" y="286"/>
                    <a:pt x="276" y="257"/>
                  </a:cubicBezTo>
                  <a:cubicBezTo>
                    <a:pt x="330" y="244"/>
                    <a:pt x="369" y="237"/>
                    <a:pt x="402" y="237"/>
                  </a:cubicBezTo>
                  <a:cubicBezTo>
                    <a:pt x="493" y="237"/>
                    <a:pt x="537" y="284"/>
                    <a:pt x="702" y="357"/>
                  </a:cubicBezTo>
                  <a:cubicBezTo>
                    <a:pt x="928" y="432"/>
                    <a:pt x="1003" y="432"/>
                    <a:pt x="1128" y="508"/>
                  </a:cubicBezTo>
                  <a:cubicBezTo>
                    <a:pt x="1204" y="533"/>
                    <a:pt x="1454" y="558"/>
                    <a:pt x="1454" y="558"/>
                  </a:cubicBezTo>
                  <a:lnTo>
                    <a:pt x="1504" y="182"/>
                  </a:lnTo>
                  <a:cubicBezTo>
                    <a:pt x="1153" y="107"/>
                    <a:pt x="1229" y="82"/>
                    <a:pt x="803" y="6"/>
                  </a:cubicBezTo>
                  <a:cubicBezTo>
                    <a:pt x="773" y="2"/>
                    <a:pt x="744" y="0"/>
                    <a:pt x="714" y="0"/>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62"/>
            <p:cNvSpPr/>
            <p:nvPr/>
          </p:nvSpPr>
          <p:spPr>
            <a:xfrm>
              <a:off x="2189354" y="3648670"/>
              <a:ext cx="56770" cy="16712"/>
            </a:xfrm>
            <a:custGeom>
              <a:avLst/>
              <a:gdLst/>
              <a:ahLst/>
              <a:cxnLst/>
              <a:rect l="l" t="t" r="r" b="b"/>
              <a:pathLst>
                <a:path w="1104" h="325" extrusionOk="0">
                  <a:moveTo>
                    <a:pt x="652" y="0"/>
                  </a:moveTo>
                  <a:cubicBezTo>
                    <a:pt x="652" y="0"/>
                    <a:pt x="0" y="201"/>
                    <a:pt x="151" y="301"/>
                  </a:cubicBezTo>
                  <a:cubicBezTo>
                    <a:pt x="176" y="317"/>
                    <a:pt x="211" y="324"/>
                    <a:pt x="253" y="324"/>
                  </a:cubicBezTo>
                  <a:cubicBezTo>
                    <a:pt x="468" y="324"/>
                    <a:pt x="873" y="146"/>
                    <a:pt x="1103" y="125"/>
                  </a:cubicBezTo>
                  <a:lnTo>
                    <a:pt x="652" y="0"/>
                  </a:ln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62"/>
            <p:cNvSpPr/>
            <p:nvPr/>
          </p:nvSpPr>
          <p:spPr>
            <a:xfrm>
              <a:off x="2224167" y="3490801"/>
              <a:ext cx="253924" cy="196897"/>
            </a:xfrm>
            <a:custGeom>
              <a:avLst/>
              <a:gdLst/>
              <a:ahLst/>
              <a:cxnLst/>
              <a:rect l="l" t="t" r="r" b="b"/>
              <a:pathLst>
                <a:path w="4938" h="3829" extrusionOk="0">
                  <a:moveTo>
                    <a:pt x="4041" y="0"/>
                  </a:moveTo>
                  <a:cubicBezTo>
                    <a:pt x="3942" y="0"/>
                    <a:pt x="3832" y="12"/>
                    <a:pt x="3709" y="38"/>
                  </a:cubicBezTo>
                  <a:cubicBezTo>
                    <a:pt x="3008" y="163"/>
                    <a:pt x="3459" y="1466"/>
                    <a:pt x="3133" y="1942"/>
                  </a:cubicBezTo>
                  <a:cubicBezTo>
                    <a:pt x="2572" y="2744"/>
                    <a:pt x="1048" y="2824"/>
                    <a:pt x="461" y="2824"/>
                  </a:cubicBezTo>
                  <a:cubicBezTo>
                    <a:pt x="314" y="2824"/>
                    <a:pt x="226" y="2819"/>
                    <a:pt x="226" y="2819"/>
                  </a:cubicBezTo>
                  <a:cubicBezTo>
                    <a:pt x="0" y="3020"/>
                    <a:pt x="125" y="3371"/>
                    <a:pt x="125" y="3371"/>
                  </a:cubicBezTo>
                  <a:cubicBezTo>
                    <a:pt x="125" y="3371"/>
                    <a:pt x="1451" y="3828"/>
                    <a:pt x="2610" y="3828"/>
                  </a:cubicBezTo>
                  <a:cubicBezTo>
                    <a:pt x="3144" y="3828"/>
                    <a:pt x="3643" y="3731"/>
                    <a:pt x="3960" y="3446"/>
                  </a:cubicBezTo>
                  <a:cubicBezTo>
                    <a:pt x="4937" y="2544"/>
                    <a:pt x="4937" y="1366"/>
                    <a:pt x="4812" y="664"/>
                  </a:cubicBezTo>
                  <a:cubicBezTo>
                    <a:pt x="4750" y="289"/>
                    <a:pt x="4531" y="0"/>
                    <a:pt x="40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62"/>
            <p:cNvSpPr/>
            <p:nvPr/>
          </p:nvSpPr>
          <p:spPr>
            <a:xfrm>
              <a:off x="2661059" y="4281433"/>
              <a:ext cx="36150" cy="45252"/>
            </a:xfrm>
            <a:custGeom>
              <a:avLst/>
              <a:gdLst/>
              <a:ahLst/>
              <a:cxnLst/>
              <a:rect l="l" t="t" r="r" b="b"/>
              <a:pathLst>
                <a:path w="703" h="880" extrusionOk="0">
                  <a:moveTo>
                    <a:pt x="502" y="1"/>
                  </a:moveTo>
                  <a:lnTo>
                    <a:pt x="0" y="302"/>
                  </a:lnTo>
                  <a:cubicBezTo>
                    <a:pt x="76" y="377"/>
                    <a:pt x="126" y="452"/>
                    <a:pt x="176" y="502"/>
                  </a:cubicBezTo>
                  <a:cubicBezTo>
                    <a:pt x="251" y="602"/>
                    <a:pt x="251" y="628"/>
                    <a:pt x="25" y="878"/>
                  </a:cubicBezTo>
                  <a:cubicBezTo>
                    <a:pt x="37" y="879"/>
                    <a:pt x="48" y="879"/>
                    <a:pt x="59" y="879"/>
                  </a:cubicBezTo>
                  <a:cubicBezTo>
                    <a:pt x="395" y="879"/>
                    <a:pt x="678" y="526"/>
                    <a:pt x="702" y="477"/>
                  </a:cubicBezTo>
                  <a:cubicBezTo>
                    <a:pt x="677" y="352"/>
                    <a:pt x="602" y="176"/>
                    <a:pt x="502" y="1"/>
                  </a:cubicBezTo>
                  <a:close/>
                </a:path>
              </a:pathLst>
            </a:custGeom>
            <a:solidFill>
              <a:srgbClr val="F9B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62"/>
            <p:cNvSpPr/>
            <p:nvPr/>
          </p:nvSpPr>
          <p:spPr>
            <a:xfrm>
              <a:off x="2644243" y="4305962"/>
              <a:ext cx="67106" cy="36613"/>
            </a:xfrm>
            <a:custGeom>
              <a:avLst/>
              <a:gdLst/>
              <a:ahLst/>
              <a:cxnLst/>
              <a:rect l="l" t="t" r="r" b="b"/>
              <a:pathLst>
                <a:path w="1305" h="712" extrusionOk="0">
                  <a:moveTo>
                    <a:pt x="1029" y="0"/>
                  </a:moveTo>
                  <a:lnTo>
                    <a:pt x="1029" y="0"/>
                  </a:lnTo>
                  <a:cubicBezTo>
                    <a:pt x="1005" y="49"/>
                    <a:pt x="722" y="402"/>
                    <a:pt x="386" y="402"/>
                  </a:cubicBezTo>
                  <a:cubicBezTo>
                    <a:pt x="375" y="402"/>
                    <a:pt x="364" y="402"/>
                    <a:pt x="352" y="401"/>
                  </a:cubicBezTo>
                  <a:cubicBezTo>
                    <a:pt x="352" y="401"/>
                    <a:pt x="0" y="712"/>
                    <a:pt x="219" y="712"/>
                  </a:cubicBezTo>
                  <a:cubicBezTo>
                    <a:pt x="241" y="712"/>
                    <a:pt x="268" y="709"/>
                    <a:pt x="302" y="702"/>
                  </a:cubicBezTo>
                  <a:cubicBezTo>
                    <a:pt x="678" y="652"/>
                    <a:pt x="1305" y="401"/>
                    <a:pt x="10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62"/>
            <p:cNvSpPr/>
            <p:nvPr/>
          </p:nvSpPr>
          <p:spPr>
            <a:xfrm>
              <a:off x="2407182" y="3802014"/>
              <a:ext cx="289663" cy="501369"/>
            </a:xfrm>
            <a:custGeom>
              <a:avLst/>
              <a:gdLst/>
              <a:ahLst/>
              <a:cxnLst/>
              <a:rect l="l" t="t" r="r" b="b"/>
              <a:pathLst>
                <a:path w="5633" h="9750" extrusionOk="0">
                  <a:moveTo>
                    <a:pt x="2782" y="1"/>
                  </a:moveTo>
                  <a:lnTo>
                    <a:pt x="852" y="803"/>
                  </a:lnTo>
                  <a:lnTo>
                    <a:pt x="0" y="1153"/>
                  </a:lnTo>
                  <a:cubicBezTo>
                    <a:pt x="0" y="1153"/>
                    <a:pt x="175" y="2256"/>
                    <a:pt x="451" y="2883"/>
                  </a:cubicBezTo>
                  <a:cubicBezTo>
                    <a:pt x="1328" y="4838"/>
                    <a:pt x="1454" y="4737"/>
                    <a:pt x="1729" y="5164"/>
                  </a:cubicBezTo>
                  <a:cubicBezTo>
                    <a:pt x="1729" y="5214"/>
                    <a:pt x="1754" y="5239"/>
                    <a:pt x="1780" y="5289"/>
                  </a:cubicBezTo>
                  <a:cubicBezTo>
                    <a:pt x="2306" y="6266"/>
                    <a:pt x="3684" y="8647"/>
                    <a:pt x="4962" y="9725"/>
                  </a:cubicBezTo>
                  <a:cubicBezTo>
                    <a:pt x="4983" y="9742"/>
                    <a:pt x="5011" y="9750"/>
                    <a:pt x="5043" y="9750"/>
                  </a:cubicBezTo>
                  <a:cubicBezTo>
                    <a:pt x="5246" y="9750"/>
                    <a:pt x="5632" y="9443"/>
                    <a:pt x="5589" y="9249"/>
                  </a:cubicBezTo>
                  <a:cubicBezTo>
                    <a:pt x="5138" y="7620"/>
                    <a:pt x="4787" y="7269"/>
                    <a:pt x="4311" y="5514"/>
                  </a:cubicBezTo>
                  <a:cubicBezTo>
                    <a:pt x="4186" y="4988"/>
                    <a:pt x="4035" y="3960"/>
                    <a:pt x="3910" y="3309"/>
                  </a:cubicBezTo>
                  <a:cubicBezTo>
                    <a:pt x="3759" y="2532"/>
                    <a:pt x="3484" y="677"/>
                    <a:pt x="27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62"/>
            <p:cNvSpPr/>
            <p:nvPr/>
          </p:nvSpPr>
          <p:spPr>
            <a:xfrm>
              <a:off x="2403274" y="4320103"/>
              <a:ext cx="41292" cy="34402"/>
            </a:xfrm>
            <a:custGeom>
              <a:avLst/>
              <a:gdLst/>
              <a:ahLst/>
              <a:cxnLst/>
              <a:rect l="l" t="t" r="r" b="b"/>
              <a:pathLst>
                <a:path w="803" h="669" extrusionOk="0">
                  <a:moveTo>
                    <a:pt x="803" y="1"/>
                  </a:moveTo>
                  <a:lnTo>
                    <a:pt x="226" y="76"/>
                  </a:lnTo>
                  <a:cubicBezTo>
                    <a:pt x="251" y="151"/>
                    <a:pt x="277" y="251"/>
                    <a:pt x="302" y="327"/>
                  </a:cubicBezTo>
                  <a:cubicBezTo>
                    <a:pt x="327" y="427"/>
                    <a:pt x="327" y="477"/>
                    <a:pt x="1" y="602"/>
                  </a:cubicBezTo>
                  <a:cubicBezTo>
                    <a:pt x="84" y="651"/>
                    <a:pt x="176" y="669"/>
                    <a:pt x="268" y="669"/>
                  </a:cubicBezTo>
                  <a:cubicBezTo>
                    <a:pt x="508" y="669"/>
                    <a:pt x="741" y="545"/>
                    <a:pt x="778" y="527"/>
                  </a:cubicBezTo>
                  <a:cubicBezTo>
                    <a:pt x="803" y="377"/>
                    <a:pt x="803" y="201"/>
                    <a:pt x="803" y="1"/>
                  </a:cubicBezTo>
                  <a:close/>
                </a:path>
              </a:pathLst>
            </a:custGeom>
            <a:solidFill>
              <a:srgbClr val="F9B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62"/>
            <p:cNvSpPr/>
            <p:nvPr/>
          </p:nvSpPr>
          <p:spPr>
            <a:xfrm>
              <a:off x="2376226" y="4347203"/>
              <a:ext cx="70809" cy="20775"/>
            </a:xfrm>
            <a:custGeom>
              <a:avLst/>
              <a:gdLst/>
              <a:ahLst/>
              <a:cxnLst/>
              <a:rect l="l" t="t" r="r" b="b"/>
              <a:pathLst>
                <a:path w="1377" h="404" extrusionOk="0">
                  <a:moveTo>
                    <a:pt x="1304" y="0"/>
                  </a:moveTo>
                  <a:cubicBezTo>
                    <a:pt x="1267" y="18"/>
                    <a:pt x="1034" y="142"/>
                    <a:pt x="794" y="142"/>
                  </a:cubicBezTo>
                  <a:cubicBezTo>
                    <a:pt x="702" y="142"/>
                    <a:pt x="610" y="124"/>
                    <a:pt x="527" y="75"/>
                  </a:cubicBezTo>
                  <a:cubicBezTo>
                    <a:pt x="527" y="75"/>
                    <a:pt x="1" y="226"/>
                    <a:pt x="351" y="326"/>
                  </a:cubicBezTo>
                  <a:cubicBezTo>
                    <a:pt x="488" y="371"/>
                    <a:pt x="663" y="404"/>
                    <a:pt x="828" y="404"/>
                  </a:cubicBezTo>
                  <a:cubicBezTo>
                    <a:pt x="1119" y="404"/>
                    <a:pt x="1377" y="304"/>
                    <a:pt x="1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62"/>
            <p:cNvSpPr/>
            <p:nvPr/>
          </p:nvSpPr>
          <p:spPr>
            <a:xfrm>
              <a:off x="2407182" y="3843256"/>
              <a:ext cx="113438" cy="224305"/>
            </a:xfrm>
            <a:custGeom>
              <a:avLst/>
              <a:gdLst/>
              <a:ahLst/>
              <a:cxnLst/>
              <a:rect l="l" t="t" r="r" b="b"/>
              <a:pathLst>
                <a:path w="2206" h="4362" extrusionOk="0">
                  <a:moveTo>
                    <a:pt x="852" y="1"/>
                  </a:moveTo>
                  <a:lnTo>
                    <a:pt x="0" y="351"/>
                  </a:lnTo>
                  <a:cubicBezTo>
                    <a:pt x="0" y="351"/>
                    <a:pt x="175" y="1454"/>
                    <a:pt x="451" y="2081"/>
                  </a:cubicBezTo>
                  <a:cubicBezTo>
                    <a:pt x="1328" y="4036"/>
                    <a:pt x="1454" y="3935"/>
                    <a:pt x="1729" y="4362"/>
                  </a:cubicBezTo>
                  <a:cubicBezTo>
                    <a:pt x="1805" y="4161"/>
                    <a:pt x="1880" y="3961"/>
                    <a:pt x="1955" y="3735"/>
                  </a:cubicBezTo>
                  <a:cubicBezTo>
                    <a:pt x="2206" y="3008"/>
                    <a:pt x="2080" y="953"/>
                    <a:pt x="1729" y="76"/>
                  </a:cubicBez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62"/>
            <p:cNvSpPr/>
            <p:nvPr/>
          </p:nvSpPr>
          <p:spPr>
            <a:xfrm>
              <a:off x="2347891" y="3822635"/>
              <a:ext cx="183064" cy="510985"/>
            </a:xfrm>
            <a:custGeom>
              <a:avLst/>
              <a:gdLst/>
              <a:ahLst/>
              <a:cxnLst/>
              <a:rect l="l" t="t" r="r" b="b"/>
              <a:pathLst>
                <a:path w="3560" h="9937" extrusionOk="0">
                  <a:moveTo>
                    <a:pt x="326" y="1"/>
                  </a:moveTo>
                  <a:cubicBezTo>
                    <a:pt x="326" y="1"/>
                    <a:pt x="25" y="1053"/>
                    <a:pt x="25" y="1755"/>
                  </a:cubicBezTo>
                  <a:cubicBezTo>
                    <a:pt x="0" y="4061"/>
                    <a:pt x="0" y="3986"/>
                    <a:pt x="25" y="4612"/>
                  </a:cubicBezTo>
                  <a:cubicBezTo>
                    <a:pt x="100" y="5715"/>
                    <a:pt x="577" y="8321"/>
                    <a:pt x="1278" y="9850"/>
                  </a:cubicBezTo>
                  <a:lnTo>
                    <a:pt x="1328" y="9900"/>
                  </a:lnTo>
                  <a:lnTo>
                    <a:pt x="1404" y="9925"/>
                  </a:lnTo>
                  <a:cubicBezTo>
                    <a:pt x="1437" y="9933"/>
                    <a:pt x="1475" y="9936"/>
                    <a:pt x="1515" y="9936"/>
                  </a:cubicBezTo>
                  <a:cubicBezTo>
                    <a:pt x="1741" y="9936"/>
                    <a:pt x="2034" y="9820"/>
                    <a:pt x="2055" y="9650"/>
                  </a:cubicBezTo>
                  <a:cubicBezTo>
                    <a:pt x="2331" y="8021"/>
                    <a:pt x="2506" y="7620"/>
                    <a:pt x="2506" y="5765"/>
                  </a:cubicBezTo>
                  <a:cubicBezTo>
                    <a:pt x="2506" y="4863"/>
                    <a:pt x="2857" y="4211"/>
                    <a:pt x="3008" y="3559"/>
                  </a:cubicBezTo>
                  <a:cubicBezTo>
                    <a:pt x="3208" y="2808"/>
                    <a:pt x="3559" y="978"/>
                    <a:pt x="3208" y="76"/>
                  </a:cubicBezTo>
                  <a:lnTo>
                    <a:pt x="3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62"/>
            <p:cNvSpPr/>
            <p:nvPr/>
          </p:nvSpPr>
          <p:spPr>
            <a:xfrm>
              <a:off x="2360747" y="3831686"/>
              <a:ext cx="59342" cy="501369"/>
            </a:xfrm>
            <a:custGeom>
              <a:avLst/>
              <a:gdLst/>
              <a:ahLst/>
              <a:cxnLst/>
              <a:rect l="l" t="t" r="r" b="b"/>
              <a:pathLst>
                <a:path w="1154" h="9750" extrusionOk="0">
                  <a:moveTo>
                    <a:pt x="552" y="0"/>
                  </a:moveTo>
                  <a:cubicBezTo>
                    <a:pt x="176" y="877"/>
                    <a:pt x="1" y="1880"/>
                    <a:pt x="1" y="3033"/>
                  </a:cubicBezTo>
                  <a:cubicBezTo>
                    <a:pt x="1" y="4085"/>
                    <a:pt x="151" y="5163"/>
                    <a:pt x="276" y="6115"/>
                  </a:cubicBezTo>
                  <a:cubicBezTo>
                    <a:pt x="452" y="7218"/>
                    <a:pt x="627" y="8496"/>
                    <a:pt x="1078" y="9724"/>
                  </a:cubicBezTo>
                  <a:lnTo>
                    <a:pt x="1154" y="9749"/>
                  </a:lnTo>
                  <a:cubicBezTo>
                    <a:pt x="703" y="8521"/>
                    <a:pt x="527" y="7218"/>
                    <a:pt x="352" y="6090"/>
                  </a:cubicBezTo>
                  <a:cubicBezTo>
                    <a:pt x="226" y="5163"/>
                    <a:pt x="76" y="4085"/>
                    <a:pt x="51" y="3033"/>
                  </a:cubicBezTo>
                  <a:cubicBezTo>
                    <a:pt x="51" y="1905"/>
                    <a:pt x="251" y="877"/>
                    <a:pt x="602" y="50"/>
                  </a:cubicBezTo>
                  <a:lnTo>
                    <a:pt x="6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62"/>
            <p:cNvSpPr/>
            <p:nvPr/>
          </p:nvSpPr>
          <p:spPr>
            <a:xfrm>
              <a:off x="2358176" y="3802014"/>
              <a:ext cx="230733" cy="94463"/>
            </a:xfrm>
            <a:custGeom>
              <a:avLst/>
              <a:gdLst/>
              <a:ahLst/>
              <a:cxnLst/>
              <a:rect l="l" t="t" r="r" b="b"/>
              <a:pathLst>
                <a:path w="4487" h="1837" extrusionOk="0">
                  <a:moveTo>
                    <a:pt x="3735" y="1"/>
                  </a:moveTo>
                  <a:lnTo>
                    <a:pt x="2632" y="477"/>
                  </a:lnTo>
                  <a:lnTo>
                    <a:pt x="126" y="402"/>
                  </a:lnTo>
                  <a:cubicBezTo>
                    <a:pt x="126" y="402"/>
                    <a:pt x="76" y="627"/>
                    <a:pt x="1" y="928"/>
                  </a:cubicBezTo>
                  <a:cubicBezTo>
                    <a:pt x="719" y="1499"/>
                    <a:pt x="1755" y="1836"/>
                    <a:pt x="2813" y="1836"/>
                  </a:cubicBezTo>
                  <a:cubicBezTo>
                    <a:pt x="3380" y="1836"/>
                    <a:pt x="3953" y="1739"/>
                    <a:pt x="4487" y="1529"/>
                  </a:cubicBezTo>
                  <a:cubicBezTo>
                    <a:pt x="4311" y="903"/>
                    <a:pt x="4061" y="326"/>
                    <a:pt x="37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62"/>
            <p:cNvSpPr/>
            <p:nvPr/>
          </p:nvSpPr>
          <p:spPr>
            <a:xfrm>
              <a:off x="2327271" y="3550709"/>
              <a:ext cx="265906" cy="320928"/>
            </a:xfrm>
            <a:custGeom>
              <a:avLst/>
              <a:gdLst/>
              <a:ahLst/>
              <a:cxnLst/>
              <a:rect l="l" t="t" r="r" b="b"/>
              <a:pathLst>
                <a:path w="5171" h="6241" extrusionOk="0">
                  <a:moveTo>
                    <a:pt x="1871" y="1"/>
                  </a:moveTo>
                  <a:cubicBezTo>
                    <a:pt x="1503" y="1"/>
                    <a:pt x="1094" y="163"/>
                    <a:pt x="727" y="627"/>
                  </a:cubicBezTo>
                  <a:cubicBezTo>
                    <a:pt x="276" y="1178"/>
                    <a:pt x="0" y="2256"/>
                    <a:pt x="602" y="5589"/>
                  </a:cubicBezTo>
                  <a:cubicBezTo>
                    <a:pt x="672" y="5998"/>
                    <a:pt x="2122" y="6240"/>
                    <a:pt x="3364" y="6240"/>
                  </a:cubicBezTo>
                  <a:cubicBezTo>
                    <a:pt x="4330" y="6240"/>
                    <a:pt x="5171" y="6094"/>
                    <a:pt x="5138" y="5765"/>
                  </a:cubicBezTo>
                  <a:cubicBezTo>
                    <a:pt x="4837" y="3484"/>
                    <a:pt x="3910" y="2131"/>
                    <a:pt x="2932" y="527"/>
                  </a:cubicBezTo>
                  <a:cubicBezTo>
                    <a:pt x="2776" y="284"/>
                    <a:pt x="2359" y="1"/>
                    <a:pt x="18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62"/>
            <p:cNvSpPr/>
            <p:nvPr/>
          </p:nvSpPr>
          <p:spPr>
            <a:xfrm>
              <a:off x="2160402" y="3723337"/>
              <a:ext cx="32910" cy="27665"/>
            </a:xfrm>
            <a:custGeom>
              <a:avLst/>
              <a:gdLst/>
              <a:ahLst/>
              <a:cxnLst/>
              <a:rect l="l" t="t" r="r" b="b"/>
              <a:pathLst>
                <a:path w="640" h="538" extrusionOk="0">
                  <a:moveTo>
                    <a:pt x="127" y="1"/>
                  </a:moveTo>
                  <a:cubicBezTo>
                    <a:pt x="1" y="1"/>
                    <a:pt x="263" y="453"/>
                    <a:pt x="263" y="453"/>
                  </a:cubicBezTo>
                  <a:lnTo>
                    <a:pt x="162" y="478"/>
                  </a:lnTo>
                  <a:cubicBezTo>
                    <a:pt x="162" y="478"/>
                    <a:pt x="422" y="538"/>
                    <a:pt x="544" y="538"/>
                  </a:cubicBezTo>
                  <a:cubicBezTo>
                    <a:pt x="616" y="538"/>
                    <a:pt x="640" y="518"/>
                    <a:pt x="538" y="453"/>
                  </a:cubicBezTo>
                  <a:cubicBezTo>
                    <a:pt x="288" y="252"/>
                    <a:pt x="313" y="52"/>
                    <a:pt x="137" y="2"/>
                  </a:cubicBezTo>
                  <a:cubicBezTo>
                    <a:pt x="134" y="1"/>
                    <a:pt x="130" y="1"/>
                    <a:pt x="127" y="1"/>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62"/>
            <p:cNvSpPr/>
            <p:nvPr/>
          </p:nvSpPr>
          <p:spPr>
            <a:xfrm>
              <a:off x="2132222" y="3725651"/>
              <a:ext cx="52040" cy="39030"/>
            </a:xfrm>
            <a:custGeom>
              <a:avLst/>
              <a:gdLst/>
              <a:ahLst/>
              <a:cxnLst/>
              <a:rect l="l" t="t" r="r" b="b"/>
              <a:pathLst>
                <a:path w="1012" h="759" extrusionOk="0">
                  <a:moveTo>
                    <a:pt x="93" y="0"/>
                  </a:moveTo>
                  <a:cubicBezTo>
                    <a:pt x="29" y="0"/>
                    <a:pt x="1" y="30"/>
                    <a:pt x="34" y="107"/>
                  </a:cubicBezTo>
                  <a:cubicBezTo>
                    <a:pt x="184" y="458"/>
                    <a:pt x="334" y="734"/>
                    <a:pt x="936" y="759"/>
                  </a:cubicBezTo>
                  <a:lnTo>
                    <a:pt x="1011" y="383"/>
                  </a:lnTo>
                  <a:cubicBezTo>
                    <a:pt x="1011" y="383"/>
                    <a:pt x="323" y="0"/>
                    <a:pt x="93" y="0"/>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62"/>
            <p:cNvSpPr/>
            <p:nvPr/>
          </p:nvSpPr>
          <p:spPr>
            <a:xfrm>
              <a:off x="2171304" y="3597453"/>
              <a:ext cx="253924" cy="195046"/>
            </a:xfrm>
            <a:custGeom>
              <a:avLst/>
              <a:gdLst/>
              <a:ahLst/>
              <a:cxnLst/>
              <a:rect l="l" t="t" r="r" b="b"/>
              <a:pathLst>
                <a:path w="4938" h="3793" extrusionOk="0">
                  <a:moveTo>
                    <a:pt x="4016" y="0"/>
                  </a:moveTo>
                  <a:cubicBezTo>
                    <a:pt x="3938" y="0"/>
                    <a:pt x="3852" y="6"/>
                    <a:pt x="3760" y="19"/>
                  </a:cubicBezTo>
                  <a:cubicBezTo>
                    <a:pt x="2933" y="144"/>
                    <a:pt x="3509" y="1798"/>
                    <a:pt x="3158" y="2274"/>
                  </a:cubicBezTo>
                  <a:cubicBezTo>
                    <a:pt x="2821" y="2745"/>
                    <a:pt x="2134" y="2867"/>
                    <a:pt x="1513" y="2867"/>
                  </a:cubicBezTo>
                  <a:cubicBezTo>
                    <a:pt x="844" y="2867"/>
                    <a:pt x="251" y="2725"/>
                    <a:pt x="251" y="2725"/>
                  </a:cubicBezTo>
                  <a:cubicBezTo>
                    <a:pt x="1" y="2901"/>
                    <a:pt x="101" y="3277"/>
                    <a:pt x="101" y="3277"/>
                  </a:cubicBezTo>
                  <a:cubicBezTo>
                    <a:pt x="101" y="3277"/>
                    <a:pt x="1476" y="3793"/>
                    <a:pt x="2645" y="3793"/>
                  </a:cubicBezTo>
                  <a:cubicBezTo>
                    <a:pt x="3146" y="3793"/>
                    <a:pt x="3610" y="3698"/>
                    <a:pt x="3910" y="3427"/>
                  </a:cubicBezTo>
                  <a:cubicBezTo>
                    <a:pt x="4938" y="2575"/>
                    <a:pt x="4938" y="1397"/>
                    <a:pt x="4863" y="695"/>
                  </a:cubicBezTo>
                  <a:cubicBezTo>
                    <a:pt x="4797" y="300"/>
                    <a:pt x="4577" y="0"/>
                    <a:pt x="40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62"/>
            <p:cNvSpPr/>
            <p:nvPr/>
          </p:nvSpPr>
          <p:spPr>
            <a:xfrm>
              <a:off x="2280835" y="3406519"/>
              <a:ext cx="278453" cy="316917"/>
            </a:xfrm>
            <a:custGeom>
              <a:avLst/>
              <a:gdLst/>
              <a:ahLst/>
              <a:cxnLst/>
              <a:rect l="l" t="t" r="r" b="b"/>
              <a:pathLst>
                <a:path w="5415" h="6163" extrusionOk="0">
                  <a:moveTo>
                    <a:pt x="1994" y="0"/>
                  </a:moveTo>
                  <a:cubicBezTo>
                    <a:pt x="1793" y="0"/>
                    <a:pt x="1545" y="50"/>
                    <a:pt x="1229" y="173"/>
                  </a:cubicBezTo>
                  <a:cubicBezTo>
                    <a:pt x="803" y="348"/>
                    <a:pt x="327" y="874"/>
                    <a:pt x="552" y="1752"/>
                  </a:cubicBezTo>
                  <a:cubicBezTo>
                    <a:pt x="778" y="2654"/>
                    <a:pt x="778" y="2654"/>
                    <a:pt x="552" y="3080"/>
                  </a:cubicBezTo>
                  <a:cubicBezTo>
                    <a:pt x="1" y="4108"/>
                    <a:pt x="1981" y="3506"/>
                    <a:pt x="1705" y="4509"/>
                  </a:cubicBezTo>
                  <a:cubicBezTo>
                    <a:pt x="1333" y="5748"/>
                    <a:pt x="1833" y="6162"/>
                    <a:pt x="2541" y="6162"/>
                  </a:cubicBezTo>
                  <a:cubicBezTo>
                    <a:pt x="3408" y="6162"/>
                    <a:pt x="4587" y="5543"/>
                    <a:pt x="4863" y="5060"/>
                  </a:cubicBezTo>
                  <a:cubicBezTo>
                    <a:pt x="5414" y="4057"/>
                    <a:pt x="5339" y="2629"/>
                    <a:pt x="4287" y="2278"/>
                  </a:cubicBezTo>
                  <a:cubicBezTo>
                    <a:pt x="3961" y="2153"/>
                    <a:pt x="4211" y="975"/>
                    <a:pt x="3460" y="950"/>
                  </a:cubicBezTo>
                  <a:cubicBezTo>
                    <a:pt x="2829" y="929"/>
                    <a:pt x="2859" y="0"/>
                    <a:pt x="19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3" name="Google Shape;2173;p62"/>
          <p:cNvSpPr txBox="1"/>
          <p:nvPr/>
        </p:nvSpPr>
        <p:spPr>
          <a:xfrm>
            <a:off x="4037675" y="1746475"/>
            <a:ext cx="4521000" cy="2953214"/>
          </a:xfrm>
          <a:prstGeom prst="rect">
            <a:avLst/>
          </a:prstGeom>
          <a:noFill/>
          <a:ln>
            <a:noFill/>
          </a:ln>
        </p:spPr>
        <p:txBody>
          <a:bodyPr spcFirstLastPara="1" wrap="square" lIns="91425" tIns="91425" rIns="91425" bIns="91425" anchor="t" anchorCtr="0">
            <a:spAutoFit/>
          </a:bodyPr>
          <a:lstStyle/>
          <a:p>
            <a:pPr marL="0" lvl="0" indent="0" algn="l" rtl="0">
              <a:lnSpc>
                <a:spcPct val="138000"/>
              </a:lnSpc>
              <a:spcBef>
                <a:spcPts val="1200"/>
              </a:spcBef>
              <a:spcAft>
                <a:spcPts val="0"/>
              </a:spcAft>
              <a:buNone/>
            </a:pPr>
            <a:r>
              <a:rPr lang="en" sz="1200" dirty="0">
                <a:latin typeface="Times New Roman"/>
                <a:ea typeface="Times New Roman"/>
                <a:cs typeface="Times New Roman"/>
                <a:sym typeface="Times New Roman"/>
              </a:rPr>
              <a:t>1. “The Employment Situation”, News Release, Bureau of Labor Statistics,U.S. Department of Labor, November 1, 2024.</a:t>
            </a:r>
            <a:endParaRPr sz="1200" dirty="0">
              <a:latin typeface="Times New Roman"/>
              <a:ea typeface="Times New Roman"/>
              <a:cs typeface="Times New Roman"/>
              <a:sym typeface="Times New Roman"/>
            </a:endParaRPr>
          </a:p>
          <a:p>
            <a:pPr marL="0" lvl="0" indent="0" algn="l" rtl="0">
              <a:lnSpc>
                <a:spcPct val="138000"/>
              </a:lnSpc>
              <a:spcBef>
                <a:spcPts val="1200"/>
              </a:spcBef>
              <a:spcAft>
                <a:spcPts val="0"/>
              </a:spcAft>
              <a:buNone/>
            </a:pPr>
            <a:r>
              <a:rPr lang="en" sz="1200" dirty="0">
                <a:latin typeface="Times New Roman"/>
                <a:ea typeface="Times New Roman"/>
                <a:cs typeface="Times New Roman"/>
                <a:sym typeface="Times New Roman"/>
              </a:rPr>
              <a:t>2. “Skills-First: Reimagining the labor Market and Breaking Down Barriers”, LinkedIn Economic Graph, 2023.</a:t>
            </a:r>
            <a:endParaRPr sz="1200" dirty="0">
              <a:latin typeface="Times New Roman"/>
              <a:ea typeface="Times New Roman"/>
              <a:cs typeface="Times New Roman"/>
              <a:sym typeface="Times New Roman"/>
            </a:endParaRPr>
          </a:p>
          <a:p>
            <a:pPr marL="0" lvl="0" indent="0" algn="l" rtl="0">
              <a:lnSpc>
                <a:spcPct val="138000"/>
              </a:lnSpc>
              <a:spcBef>
                <a:spcPts val="1200"/>
              </a:spcBef>
              <a:spcAft>
                <a:spcPts val="0"/>
              </a:spcAft>
              <a:buNone/>
            </a:pPr>
            <a:r>
              <a:rPr lang="en" sz="1200" dirty="0">
                <a:latin typeface="Times New Roman"/>
                <a:ea typeface="Times New Roman"/>
                <a:cs typeface="Times New Roman"/>
                <a:sym typeface="Times New Roman"/>
              </a:rPr>
              <a:t>3.</a:t>
            </a:r>
            <a:r>
              <a:rPr lang="en" sz="1200" dirty="0">
                <a:solidFill>
                  <a:srgbClr val="1F3374"/>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 </a:t>
            </a:r>
            <a:r>
              <a:rPr lang="en" sz="1200" dirty="0">
                <a:solidFill>
                  <a:schemeClr val="bg1">
                    <a:lumMod val="10000"/>
                  </a:schemeClr>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Intro to Exploratory data analysis (EDA) in Python </a:t>
            </a:r>
            <a:r>
              <a:rPr lang="en" sz="1200" u="sng" dirty="0">
                <a:solidFill>
                  <a:srgbClr val="0097A7"/>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https://www.kaggle.com/code/imoore/intro-to-exploratory-data-analysis-eda-in-python</a:t>
            </a:r>
            <a:endParaRPr sz="1200" u="sng" dirty="0">
              <a:solidFill>
                <a:srgbClr val="0097A7"/>
              </a:solidFill>
              <a:latin typeface="Times New Roman"/>
              <a:ea typeface="Times New Roman"/>
              <a:cs typeface="Times New Roman"/>
              <a:sym typeface="Times New Roman"/>
            </a:endParaRPr>
          </a:p>
          <a:p>
            <a:pPr marL="0" lvl="0" indent="0" algn="l" rtl="0">
              <a:spcBef>
                <a:spcPts val="1200"/>
              </a:spcBef>
              <a:spcAft>
                <a:spcPts val="0"/>
              </a:spcAft>
              <a:buNone/>
            </a:pPr>
            <a:r>
              <a:rPr lang="en" sz="1200" dirty="0">
                <a:latin typeface="Times New Roman"/>
                <a:ea typeface="Times New Roman"/>
                <a:cs typeface="Times New Roman"/>
                <a:sym typeface="Times New Roman"/>
              </a:rPr>
              <a:t>4.</a:t>
            </a:r>
            <a:r>
              <a:rPr lang="en" sz="1200" dirty="0">
                <a:uFill>
                  <a:noFill/>
                </a:uFill>
                <a:latin typeface="Times New Roman"/>
                <a:ea typeface="Times New Roman"/>
                <a:cs typeface="Times New Roman"/>
                <a:sym typeface="Times New Roman"/>
                <a:hlinkClick r:id="rId4"/>
              </a:rPr>
              <a:t> </a:t>
            </a:r>
            <a:r>
              <a:rPr lang="en" sz="1200" dirty="0">
                <a:latin typeface="Times New Roman"/>
                <a:ea typeface="Times New Roman"/>
                <a:cs typeface="Times New Roman"/>
                <a:sym typeface="Times New Roman"/>
              </a:rPr>
              <a:t>EDA | Exploratory Data Analysis in Python</a:t>
            </a:r>
            <a:endParaRPr sz="1200" dirty="0">
              <a:latin typeface="Times New Roman"/>
              <a:ea typeface="Times New Roman"/>
              <a:cs typeface="Times New Roman"/>
              <a:sym typeface="Times New Roman"/>
            </a:endParaRPr>
          </a:p>
          <a:p>
            <a:pPr marL="0" lvl="0" indent="0" algn="l" rtl="0">
              <a:spcBef>
                <a:spcPts val="0"/>
              </a:spcBef>
              <a:spcAft>
                <a:spcPts val="0"/>
              </a:spcAft>
              <a:buNone/>
            </a:pPr>
            <a:r>
              <a:rPr lang="en" sz="1200" u="sng" dirty="0">
                <a:solidFill>
                  <a:srgbClr val="0097A7"/>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https://www.geeksforgeeks.org/exploratory-data-analysis-in-python/</a:t>
            </a:r>
            <a:endParaRPr dirty="0">
              <a:solidFill>
                <a:schemeClr val="dk1"/>
              </a:solidFill>
              <a:latin typeface="Titillium Web"/>
              <a:ea typeface="Titillium Web"/>
              <a:cs typeface="Titillium Web"/>
              <a:sym typeface="Titillium Web"/>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177"/>
        <p:cNvGrpSpPr/>
        <p:nvPr/>
      </p:nvGrpSpPr>
      <p:grpSpPr>
        <a:xfrm>
          <a:off x="0" y="0"/>
          <a:ext cx="0" cy="0"/>
          <a:chOff x="0" y="0"/>
          <a:chExt cx="0" cy="0"/>
        </a:xfrm>
      </p:grpSpPr>
      <p:grpSp>
        <p:nvGrpSpPr>
          <p:cNvPr id="2178" name="Google Shape;2178;p63"/>
          <p:cNvGrpSpPr/>
          <p:nvPr/>
        </p:nvGrpSpPr>
        <p:grpSpPr>
          <a:xfrm>
            <a:off x="4565580" y="1260432"/>
            <a:ext cx="3432984" cy="2496295"/>
            <a:chOff x="331763" y="414153"/>
            <a:chExt cx="6903246" cy="5019697"/>
          </a:xfrm>
        </p:grpSpPr>
        <p:sp>
          <p:nvSpPr>
            <p:cNvPr id="2179" name="Google Shape;2179;p63"/>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63"/>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63"/>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63"/>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83" name="Google Shape;2183;p63"/>
          <p:cNvPicPr preferRelativeResize="0"/>
          <p:nvPr/>
        </p:nvPicPr>
        <p:blipFill rotWithShape="1">
          <a:blip r:embed="rId3">
            <a:alphaModFix/>
          </a:blip>
          <a:srcRect t="2726" b="5765"/>
          <a:stretch/>
        </p:blipFill>
        <p:spPr>
          <a:xfrm>
            <a:off x="4657478" y="1352658"/>
            <a:ext cx="3249111" cy="1981717"/>
          </a:xfrm>
          <a:prstGeom prst="rect">
            <a:avLst/>
          </a:prstGeom>
          <a:noFill/>
          <a:ln>
            <a:noFill/>
          </a:ln>
        </p:spPr>
      </p:pic>
      <p:sp>
        <p:nvSpPr>
          <p:cNvPr id="2184" name="Google Shape;2184;p63"/>
          <p:cNvSpPr txBox="1">
            <a:spLocks noGrp="1"/>
          </p:cNvSpPr>
          <p:nvPr>
            <p:ph type="title"/>
          </p:nvPr>
        </p:nvSpPr>
        <p:spPr>
          <a:xfrm>
            <a:off x="893125" y="1352650"/>
            <a:ext cx="269760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u="sng">
                <a:solidFill>
                  <a:schemeClr val="hlink"/>
                </a:solidFill>
                <a:hlinkClick r:id="rId4"/>
              </a:rPr>
              <a:t>GitHub</a:t>
            </a:r>
            <a:endParaRPr sz="5000"/>
          </a:p>
        </p:txBody>
      </p:sp>
      <p:sp>
        <p:nvSpPr>
          <p:cNvPr id="2185" name="Google Shape;2185;p63"/>
          <p:cNvSpPr txBox="1">
            <a:spLocks noGrp="1"/>
          </p:cNvSpPr>
          <p:nvPr>
            <p:ph type="subTitle" idx="1"/>
          </p:nvPr>
        </p:nvSpPr>
        <p:spPr>
          <a:xfrm>
            <a:off x="893125" y="2954616"/>
            <a:ext cx="3195000" cy="471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800" dirty="0">
                <a:solidFill>
                  <a:srgbClr val="595959"/>
                </a:solidFill>
                <a:latin typeface="Arial"/>
                <a:ea typeface="Arial"/>
                <a:cs typeface="Arial"/>
                <a:sym typeface="Arial"/>
              </a:rPr>
              <a:t>👆 Click to Visit</a:t>
            </a:r>
            <a:endParaRPr sz="1200" dirty="0">
              <a:solidFill>
                <a:srgbClr val="000000"/>
              </a:solidFill>
              <a:latin typeface="Times New Roman"/>
              <a:ea typeface="Times New Roman"/>
              <a:cs typeface="Times New Roman"/>
              <a:sym typeface="Times New Roman"/>
            </a:endParaRPr>
          </a:p>
        </p:txBody>
      </p:sp>
      <p:sp>
        <p:nvSpPr>
          <p:cNvPr id="2186" name="Google Shape;2186;p63"/>
          <p:cNvSpPr/>
          <p:nvPr/>
        </p:nvSpPr>
        <p:spPr>
          <a:xfrm>
            <a:off x="5140707" y="345926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63"/>
          <p:cNvSpPr txBox="1">
            <a:spLocks noGrp="1"/>
          </p:cNvSpPr>
          <p:nvPr>
            <p:ph type="subTitle" idx="4294967295"/>
          </p:nvPr>
        </p:nvSpPr>
        <p:spPr>
          <a:xfrm>
            <a:off x="893125" y="2604025"/>
            <a:ext cx="3456000" cy="338100"/>
          </a:xfrm>
          <a:prstGeom prst="rect">
            <a:avLst/>
          </a:prstGeom>
          <a:solidFill>
            <a:schemeClr val="lt2"/>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https://github.com/zaidzr3/EDA_Python</a:t>
            </a:r>
            <a:endParaRPr/>
          </a:p>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1511" name="Google Shape;1511;p31"/>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Dataset Overview</a:t>
            </a:r>
            <a:endParaRPr/>
          </a:p>
        </p:txBody>
      </p:sp>
      <p:sp>
        <p:nvSpPr>
          <p:cNvPr id="1512" name="Google Shape;1512;p31"/>
          <p:cNvSpPr txBox="1">
            <a:spLocks noGrp="1"/>
          </p:cNvSpPr>
          <p:nvPr>
            <p:ph type="subTitle" idx="1"/>
          </p:nvPr>
        </p:nvSpPr>
        <p:spPr>
          <a:xfrm>
            <a:off x="720000" y="854625"/>
            <a:ext cx="4973700" cy="407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rgbClr val="000000"/>
                </a:solidFill>
                <a:latin typeface="Barlow Semi Condensed"/>
                <a:ea typeface="Barlow Semi Condensed"/>
                <a:cs typeface="Barlow Semi Condensed"/>
                <a:sym typeface="Barlow Semi Condensed"/>
              </a:rPr>
              <a:t>Source and Size</a:t>
            </a:r>
            <a:r>
              <a:rPr lang="en" sz="1300">
                <a:solidFill>
                  <a:srgbClr val="000000"/>
                </a:solidFill>
                <a:latin typeface="Barlow Semi Condensed"/>
                <a:ea typeface="Barlow Semi Condensed"/>
                <a:cs typeface="Barlow Semi Condensed"/>
                <a:sym typeface="Barlow Semi Condensed"/>
              </a:rPr>
              <a:t>:</a:t>
            </a:r>
            <a:endParaRPr sz="1300">
              <a:solidFill>
                <a:srgbClr val="000000"/>
              </a:solidFill>
              <a:latin typeface="Barlow Semi Condensed"/>
              <a:ea typeface="Barlow Semi Condensed"/>
              <a:cs typeface="Barlow Semi Condensed"/>
              <a:sym typeface="Barlow Semi Condensed"/>
            </a:endParaRPr>
          </a:p>
          <a:p>
            <a:pPr marL="457200" lvl="0" indent="-298450" algn="l" rtl="0">
              <a:spcBef>
                <a:spcPts val="1200"/>
              </a:spcBef>
              <a:spcAft>
                <a:spcPts val="0"/>
              </a:spcAft>
              <a:buClr>
                <a:srgbClr val="000000"/>
              </a:buClr>
              <a:buSzPts val="1100"/>
              <a:buFont typeface="Arial"/>
              <a:buChar char="●"/>
            </a:pPr>
            <a:r>
              <a:rPr lang="en" sz="1100" b="1">
                <a:solidFill>
                  <a:srgbClr val="000000"/>
                </a:solidFill>
                <a:latin typeface="Arial"/>
                <a:ea typeface="Arial"/>
                <a:cs typeface="Arial"/>
                <a:sym typeface="Arial"/>
              </a:rPr>
              <a:t>Source</a:t>
            </a:r>
            <a:r>
              <a:rPr lang="en" sz="1100">
                <a:solidFill>
                  <a:srgbClr val="000000"/>
                </a:solidFill>
                <a:latin typeface="Arial"/>
                <a:ea typeface="Arial"/>
                <a:cs typeface="Arial"/>
                <a:sym typeface="Arial"/>
              </a:rPr>
              <a:t>: NYC Open Data Portal (</a:t>
            </a:r>
            <a:r>
              <a:rPr lang="en" sz="1100" u="sng">
                <a:solidFill>
                  <a:schemeClr val="folHlink"/>
                </a:solidFill>
                <a:latin typeface="Arial"/>
                <a:ea typeface="Arial"/>
                <a:cs typeface="Arial"/>
                <a:sym typeface="Arial"/>
                <a:hlinkClick r:id="rId3">
                  <a:extLst>
                    <a:ext uri="{A12FA001-AC4F-418D-AE19-62706E023703}">
                      <ahyp:hlinkClr xmlns:ahyp="http://schemas.microsoft.com/office/drawing/2018/hyperlinkcolor" val="tx"/>
                    </a:ext>
                  </a:extLst>
                </a:hlinkClick>
              </a:rPr>
              <a:t>NYC Jobs Dataset</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b="1">
                <a:solidFill>
                  <a:srgbClr val="000000"/>
                </a:solidFill>
                <a:latin typeface="Arial"/>
                <a:ea typeface="Arial"/>
                <a:cs typeface="Arial"/>
                <a:sym typeface="Arial"/>
              </a:rPr>
              <a:t>Dataset Size</a:t>
            </a:r>
            <a:r>
              <a:rPr lang="en" sz="1100">
                <a:solidFill>
                  <a:srgbClr val="000000"/>
                </a:solidFill>
                <a:latin typeface="Arial"/>
                <a:ea typeface="Arial"/>
                <a:cs typeface="Arial"/>
                <a:sym typeface="Arial"/>
              </a:rPr>
              <a:t>: 5,459 rows and 30 columns (each row represents a unique job posting).</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300" b="1">
                <a:solidFill>
                  <a:srgbClr val="000000"/>
                </a:solidFill>
                <a:latin typeface="Barlow Semi Condensed"/>
                <a:ea typeface="Barlow Semi Condensed"/>
                <a:cs typeface="Barlow Semi Condensed"/>
                <a:sym typeface="Barlow Semi Condensed"/>
              </a:rPr>
              <a:t>Key Attributes</a:t>
            </a:r>
            <a:r>
              <a:rPr lang="en" sz="1300">
                <a:solidFill>
                  <a:srgbClr val="000000"/>
                </a:solidFill>
                <a:latin typeface="Barlow Semi Condensed"/>
                <a:ea typeface="Barlow Semi Condensed"/>
                <a:cs typeface="Barlow Semi Condensed"/>
                <a:sym typeface="Barlow Semi Condensed"/>
              </a:rPr>
              <a:t>:</a:t>
            </a:r>
            <a:endParaRPr sz="1300">
              <a:solidFill>
                <a:srgbClr val="000000"/>
              </a:solidFill>
              <a:latin typeface="Barlow Semi Condensed"/>
              <a:ea typeface="Barlow Semi Condensed"/>
              <a:cs typeface="Barlow Semi Condensed"/>
              <a:sym typeface="Barlow Semi Condensed"/>
            </a:endParaRPr>
          </a:p>
          <a:p>
            <a:pPr marL="457200" lvl="0" indent="-298450" algn="l" rtl="0">
              <a:spcBef>
                <a:spcPts val="1200"/>
              </a:spcBef>
              <a:spcAft>
                <a:spcPts val="0"/>
              </a:spcAft>
              <a:buClr>
                <a:srgbClr val="000000"/>
              </a:buClr>
              <a:buSzPts val="1100"/>
              <a:buFont typeface="Arial"/>
              <a:buChar char="●"/>
            </a:pPr>
            <a:r>
              <a:rPr lang="en" sz="1100" b="1">
                <a:solidFill>
                  <a:srgbClr val="000000"/>
                </a:solidFill>
                <a:latin typeface="Arial"/>
                <a:ea typeface="Arial"/>
                <a:cs typeface="Arial"/>
                <a:sym typeface="Arial"/>
              </a:rPr>
              <a:t>Job Information</a:t>
            </a:r>
            <a:r>
              <a:rPr lang="en" sz="1100">
                <a:solidFill>
                  <a:srgbClr val="000000"/>
                </a:solidFill>
                <a:latin typeface="Arial"/>
                <a:ea typeface="Arial"/>
                <a:cs typeface="Arial"/>
                <a:sym typeface="Arial"/>
              </a:rPr>
              <a:t>: Job Category, Agency, Career Level.</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b="1">
                <a:solidFill>
                  <a:srgbClr val="000000"/>
                </a:solidFill>
                <a:latin typeface="Arial"/>
                <a:ea typeface="Arial"/>
                <a:cs typeface="Arial"/>
                <a:sym typeface="Arial"/>
              </a:rPr>
              <a:t>Salary Information</a:t>
            </a:r>
            <a:r>
              <a:rPr lang="en" sz="1100">
                <a:solidFill>
                  <a:srgbClr val="000000"/>
                </a:solidFill>
                <a:latin typeface="Arial"/>
                <a:ea typeface="Arial"/>
                <a:cs typeface="Arial"/>
                <a:sym typeface="Arial"/>
              </a:rPr>
              <a:t>: Salary Range (From/To), Salary Frequency.</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b="1">
                <a:solidFill>
                  <a:srgbClr val="000000"/>
                </a:solidFill>
                <a:latin typeface="Arial"/>
                <a:ea typeface="Arial"/>
                <a:cs typeface="Arial"/>
                <a:sym typeface="Arial"/>
              </a:rPr>
              <a:t>Qualifications and Skills</a:t>
            </a:r>
            <a:r>
              <a:rPr lang="en" sz="1100">
                <a:solidFill>
                  <a:srgbClr val="000000"/>
                </a:solidFill>
                <a:latin typeface="Arial"/>
                <a:ea typeface="Arial"/>
                <a:cs typeface="Arial"/>
                <a:sym typeface="Arial"/>
              </a:rPr>
              <a:t>: Minimum Requirements, Preferred Skills.</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b="1">
                <a:solidFill>
                  <a:srgbClr val="000000"/>
                </a:solidFill>
                <a:latin typeface="Arial"/>
                <a:ea typeface="Arial"/>
                <a:cs typeface="Arial"/>
                <a:sym typeface="Arial"/>
              </a:rPr>
              <a:t>Time Information</a:t>
            </a:r>
            <a:r>
              <a:rPr lang="en" sz="1100">
                <a:solidFill>
                  <a:srgbClr val="000000"/>
                </a:solidFill>
                <a:latin typeface="Arial"/>
                <a:ea typeface="Arial"/>
                <a:cs typeface="Arial"/>
                <a:sym typeface="Arial"/>
              </a:rPr>
              <a:t>: Posting Date, Post Until Date.</a:t>
            </a:r>
            <a:endParaRPr sz="1100" b="1">
              <a:solidFill>
                <a:srgbClr val="000000"/>
              </a:solidFill>
              <a:latin typeface="Arial"/>
              <a:ea typeface="Arial"/>
              <a:cs typeface="Arial"/>
              <a:sym typeface="Arial"/>
            </a:endParaRPr>
          </a:p>
          <a:p>
            <a:pPr marL="0" lvl="0" indent="0" algn="l" rtl="0">
              <a:spcBef>
                <a:spcPts val="1200"/>
              </a:spcBef>
              <a:spcAft>
                <a:spcPts val="0"/>
              </a:spcAft>
              <a:buNone/>
            </a:pPr>
            <a:endParaRPr/>
          </a:p>
        </p:txBody>
      </p:sp>
      <p:grpSp>
        <p:nvGrpSpPr>
          <p:cNvPr id="1513" name="Google Shape;1513;p31"/>
          <p:cNvGrpSpPr/>
          <p:nvPr/>
        </p:nvGrpSpPr>
        <p:grpSpPr>
          <a:xfrm>
            <a:off x="5042165" y="1960391"/>
            <a:ext cx="4010381" cy="2458905"/>
            <a:chOff x="4939903" y="1223591"/>
            <a:chExt cx="3875139" cy="2375983"/>
          </a:xfrm>
        </p:grpSpPr>
        <p:sp>
          <p:nvSpPr>
            <p:cNvPr id="1514" name="Google Shape;1514;p31"/>
            <p:cNvSpPr/>
            <p:nvPr/>
          </p:nvSpPr>
          <p:spPr>
            <a:xfrm>
              <a:off x="6524836" y="3540227"/>
              <a:ext cx="141991" cy="59347"/>
            </a:xfrm>
            <a:custGeom>
              <a:avLst/>
              <a:gdLst/>
              <a:ahLst/>
              <a:cxnLst/>
              <a:rect l="l" t="t" r="r" b="b"/>
              <a:pathLst>
                <a:path w="1993" h="833" extrusionOk="0">
                  <a:moveTo>
                    <a:pt x="1425" y="1"/>
                  </a:moveTo>
                  <a:cubicBezTo>
                    <a:pt x="1154" y="1"/>
                    <a:pt x="882" y="144"/>
                    <a:pt x="761" y="144"/>
                  </a:cubicBezTo>
                  <a:cubicBezTo>
                    <a:pt x="732" y="144"/>
                    <a:pt x="711" y="135"/>
                    <a:pt x="702" y="113"/>
                  </a:cubicBezTo>
                  <a:cubicBezTo>
                    <a:pt x="690" y="88"/>
                    <a:pt x="662" y="78"/>
                    <a:pt x="624" y="78"/>
                  </a:cubicBezTo>
                  <a:cubicBezTo>
                    <a:pt x="436" y="78"/>
                    <a:pt x="0" y="339"/>
                    <a:pt x="0" y="339"/>
                  </a:cubicBezTo>
                  <a:cubicBezTo>
                    <a:pt x="0" y="339"/>
                    <a:pt x="276" y="665"/>
                    <a:pt x="527" y="815"/>
                  </a:cubicBezTo>
                  <a:cubicBezTo>
                    <a:pt x="549" y="827"/>
                    <a:pt x="578" y="833"/>
                    <a:pt x="611" y="833"/>
                  </a:cubicBezTo>
                  <a:cubicBezTo>
                    <a:pt x="990" y="833"/>
                    <a:pt x="1992" y="105"/>
                    <a:pt x="1554" y="13"/>
                  </a:cubicBezTo>
                  <a:cubicBezTo>
                    <a:pt x="1512" y="5"/>
                    <a:pt x="1468" y="1"/>
                    <a:pt x="1425" y="1"/>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5" name="Google Shape;1515;p31"/>
            <p:cNvGrpSpPr/>
            <p:nvPr/>
          </p:nvGrpSpPr>
          <p:grpSpPr>
            <a:xfrm>
              <a:off x="4939903" y="1223591"/>
              <a:ext cx="3875139" cy="2353997"/>
              <a:chOff x="2772963" y="2596675"/>
              <a:chExt cx="3598086" cy="2185698"/>
            </a:xfrm>
          </p:grpSpPr>
          <p:sp>
            <p:nvSpPr>
              <p:cNvPr id="1516" name="Google Shape;1516;p31"/>
              <p:cNvSpPr/>
              <p:nvPr/>
            </p:nvSpPr>
            <p:spPr>
              <a:xfrm>
                <a:off x="2772963" y="3173417"/>
                <a:ext cx="3598086" cy="1157161"/>
              </a:xfrm>
              <a:custGeom>
                <a:avLst/>
                <a:gdLst/>
                <a:ahLst/>
                <a:cxnLst/>
                <a:rect l="l" t="t" r="r" b="b"/>
                <a:pathLst>
                  <a:path w="50503" h="16242" extrusionOk="0">
                    <a:moveTo>
                      <a:pt x="40151" y="1"/>
                    </a:moveTo>
                    <a:lnTo>
                      <a:pt x="11179" y="7695"/>
                    </a:lnTo>
                    <a:lnTo>
                      <a:pt x="11104" y="7720"/>
                    </a:lnTo>
                    <a:lnTo>
                      <a:pt x="8246" y="12081"/>
                    </a:lnTo>
                    <a:lnTo>
                      <a:pt x="4462" y="10627"/>
                    </a:lnTo>
                    <a:lnTo>
                      <a:pt x="2106" y="15815"/>
                    </a:lnTo>
                    <a:lnTo>
                      <a:pt x="1" y="15815"/>
                    </a:lnTo>
                    <a:lnTo>
                      <a:pt x="1" y="16241"/>
                    </a:lnTo>
                    <a:lnTo>
                      <a:pt x="2382" y="16241"/>
                    </a:lnTo>
                    <a:lnTo>
                      <a:pt x="4662" y="11154"/>
                    </a:lnTo>
                    <a:lnTo>
                      <a:pt x="8397" y="12582"/>
                    </a:lnTo>
                    <a:lnTo>
                      <a:pt x="11354" y="8071"/>
                    </a:lnTo>
                    <a:lnTo>
                      <a:pt x="40051" y="452"/>
                    </a:lnTo>
                    <a:lnTo>
                      <a:pt x="43986" y="3810"/>
                    </a:lnTo>
                    <a:lnTo>
                      <a:pt x="47720" y="427"/>
                    </a:lnTo>
                    <a:lnTo>
                      <a:pt x="50502" y="427"/>
                    </a:lnTo>
                    <a:lnTo>
                      <a:pt x="50502" y="26"/>
                    </a:lnTo>
                    <a:lnTo>
                      <a:pt x="47570" y="26"/>
                    </a:lnTo>
                    <a:lnTo>
                      <a:pt x="43961" y="3259"/>
                    </a:lnTo>
                    <a:lnTo>
                      <a:pt x="401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1"/>
              <p:cNvSpPr/>
              <p:nvPr/>
            </p:nvSpPr>
            <p:spPr>
              <a:xfrm>
                <a:off x="3314012" y="2739525"/>
                <a:ext cx="2226762" cy="1473204"/>
              </a:xfrm>
              <a:custGeom>
                <a:avLst/>
                <a:gdLst/>
                <a:ahLst/>
                <a:cxnLst/>
                <a:rect l="l" t="t" r="r" b="b"/>
                <a:pathLst>
                  <a:path w="31255" h="20678" extrusionOk="0">
                    <a:moveTo>
                      <a:pt x="1354" y="0"/>
                    </a:moveTo>
                    <a:cubicBezTo>
                      <a:pt x="627" y="0"/>
                      <a:pt x="1" y="627"/>
                      <a:pt x="1" y="1379"/>
                    </a:cubicBezTo>
                    <a:lnTo>
                      <a:pt x="1" y="19324"/>
                    </a:lnTo>
                    <a:cubicBezTo>
                      <a:pt x="1" y="20051"/>
                      <a:pt x="627" y="20677"/>
                      <a:pt x="1354" y="20677"/>
                    </a:cubicBezTo>
                    <a:lnTo>
                      <a:pt x="29901" y="20677"/>
                    </a:lnTo>
                    <a:cubicBezTo>
                      <a:pt x="30627" y="20677"/>
                      <a:pt x="31254" y="20051"/>
                      <a:pt x="31254" y="19324"/>
                    </a:cubicBezTo>
                    <a:lnTo>
                      <a:pt x="31254" y="1379"/>
                    </a:lnTo>
                    <a:cubicBezTo>
                      <a:pt x="31254" y="627"/>
                      <a:pt x="30627" y="0"/>
                      <a:pt x="29901" y="0"/>
                    </a:cubicBezTo>
                    <a:close/>
                  </a:path>
                </a:pathLst>
              </a:custGeom>
              <a:solidFill>
                <a:srgbClr val="FDE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1"/>
              <p:cNvSpPr/>
              <p:nvPr/>
            </p:nvSpPr>
            <p:spPr>
              <a:xfrm>
                <a:off x="4110411" y="3980571"/>
                <a:ext cx="637572" cy="551793"/>
              </a:xfrm>
              <a:custGeom>
                <a:avLst/>
                <a:gdLst/>
                <a:ahLst/>
                <a:cxnLst/>
                <a:rect l="l" t="t" r="r" b="b"/>
                <a:pathLst>
                  <a:path w="8949" h="7745" extrusionOk="0">
                    <a:moveTo>
                      <a:pt x="552" y="0"/>
                    </a:moveTo>
                    <a:lnTo>
                      <a:pt x="1" y="7744"/>
                    </a:lnTo>
                    <a:lnTo>
                      <a:pt x="8948" y="7744"/>
                    </a:lnTo>
                    <a:lnTo>
                      <a:pt x="8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1"/>
              <p:cNvSpPr/>
              <p:nvPr/>
            </p:nvSpPr>
            <p:spPr>
              <a:xfrm>
                <a:off x="3314012" y="2739525"/>
                <a:ext cx="2226762" cy="1473204"/>
              </a:xfrm>
              <a:custGeom>
                <a:avLst/>
                <a:gdLst/>
                <a:ahLst/>
                <a:cxnLst/>
                <a:rect l="l" t="t" r="r" b="b"/>
                <a:pathLst>
                  <a:path w="31255" h="20678" extrusionOk="0">
                    <a:moveTo>
                      <a:pt x="1354" y="0"/>
                    </a:moveTo>
                    <a:cubicBezTo>
                      <a:pt x="627" y="0"/>
                      <a:pt x="1" y="627"/>
                      <a:pt x="1" y="1379"/>
                    </a:cubicBezTo>
                    <a:lnTo>
                      <a:pt x="1" y="19324"/>
                    </a:lnTo>
                    <a:cubicBezTo>
                      <a:pt x="1" y="20051"/>
                      <a:pt x="627" y="20677"/>
                      <a:pt x="1354" y="20677"/>
                    </a:cubicBezTo>
                    <a:lnTo>
                      <a:pt x="29901" y="20677"/>
                    </a:lnTo>
                    <a:cubicBezTo>
                      <a:pt x="30627" y="20677"/>
                      <a:pt x="31254" y="20051"/>
                      <a:pt x="31254" y="19324"/>
                    </a:cubicBezTo>
                    <a:lnTo>
                      <a:pt x="31254" y="1379"/>
                    </a:lnTo>
                    <a:cubicBezTo>
                      <a:pt x="31254" y="627"/>
                      <a:pt x="30627" y="0"/>
                      <a:pt x="299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1"/>
              <p:cNvSpPr/>
              <p:nvPr/>
            </p:nvSpPr>
            <p:spPr>
              <a:xfrm>
                <a:off x="3401503" y="2837703"/>
                <a:ext cx="2035683" cy="1044665"/>
              </a:xfrm>
              <a:custGeom>
                <a:avLst/>
                <a:gdLst/>
                <a:ahLst/>
                <a:cxnLst/>
                <a:rect l="l" t="t" r="r" b="b"/>
                <a:pathLst>
                  <a:path w="28573" h="14663" extrusionOk="0">
                    <a:moveTo>
                      <a:pt x="1" y="1"/>
                    </a:moveTo>
                    <a:lnTo>
                      <a:pt x="1" y="14663"/>
                    </a:lnTo>
                    <a:lnTo>
                      <a:pt x="28572" y="14663"/>
                    </a:lnTo>
                    <a:lnTo>
                      <a:pt x="28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1"/>
              <p:cNvSpPr/>
              <p:nvPr/>
            </p:nvSpPr>
            <p:spPr>
              <a:xfrm>
                <a:off x="3314012" y="3969813"/>
                <a:ext cx="2226762" cy="242945"/>
              </a:xfrm>
              <a:custGeom>
                <a:avLst/>
                <a:gdLst/>
                <a:ahLst/>
                <a:cxnLst/>
                <a:rect l="l" t="t" r="r" b="b"/>
                <a:pathLst>
                  <a:path w="31255" h="3410" extrusionOk="0">
                    <a:moveTo>
                      <a:pt x="1" y="1"/>
                    </a:moveTo>
                    <a:lnTo>
                      <a:pt x="1" y="2056"/>
                    </a:lnTo>
                    <a:cubicBezTo>
                      <a:pt x="1" y="2783"/>
                      <a:pt x="627" y="3409"/>
                      <a:pt x="1354" y="3409"/>
                    </a:cubicBezTo>
                    <a:lnTo>
                      <a:pt x="29901" y="3409"/>
                    </a:lnTo>
                    <a:cubicBezTo>
                      <a:pt x="30627" y="3409"/>
                      <a:pt x="31254" y="2783"/>
                      <a:pt x="31254" y="2056"/>
                    </a:cubicBezTo>
                    <a:lnTo>
                      <a:pt x="312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1"/>
              <p:cNvSpPr/>
              <p:nvPr/>
            </p:nvSpPr>
            <p:spPr>
              <a:xfrm>
                <a:off x="3799703" y="4444815"/>
                <a:ext cx="1228549" cy="87560"/>
              </a:xfrm>
              <a:custGeom>
                <a:avLst/>
                <a:gdLst/>
                <a:ahLst/>
                <a:cxnLst/>
                <a:rect l="l" t="t" r="r" b="b"/>
                <a:pathLst>
                  <a:path w="17244" h="1229" extrusionOk="0">
                    <a:moveTo>
                      <a:pt x="1" y="0"/>
                    </a:moveTo>
                    <a:lnTo>
                      <a:pt x="1" y="1228"/>
                    </a:lnTo>
                    <a:lnTo>
                      <a:pt x="17244" y="1228"/>
                    </a:lnTo>
                    <a:lnTo>
                      <a:pt x="172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1"/>
              <p:cNvSpPr/>
              <p:nvPr/>
            </p:nvSpPr>
            <p:spPr>
              <a:xfrm>
                <a:off x="5755005" y="2859148"/>
                <a:ext cx="128668" cy="128668"/>
              </a:xfrm>
              <a:custGeom>
                <a:avLst/>
                <a:gdLst/>
                <a:ahLst/>
                <a:cxnLst/>
                <a:rect l="l" t="t" r="r" b="b"/>
                <a:pathLst>
                  <a:path w="1806" h="1806" extrusionOk="0">
                    <a:moveTo>
                      <a:pt x="276" y="1"/>
                    </a:moveTo>
                    <a:lnTo>
                      <a:pt x="1" y="301"/>
                    </a:lnTo>
                    <a:lnTo>
                      <a:pt x="1529" y="1805"/>
                    </a:lnTo>
                    <a:lnTo>
                      <a:pt x="1805" y="1504"/>
                    </a:lnTo>
                    <a:lnTo>
                      <a:pt x="276" y="1"/>
                    </a:lnTo>
                    <a:close/>
                  </a:path>
                </a:pathLst>
              </a:custGeom>
              <a:solidFill>
                <a:srgbClr val="CB6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1"/>
              <p:cNvSpPr/>
              <p:nvPr/>
            </p:nvSpPr>
            <p:spPr>
              <a:xfrm>
                <a:off x="5755005" y="2860929"/>
                <a:ext cx="126887" cy="126887"/>
              </a:xfrm>
              <a:custGeom>
                <a:avLst/>
                <a:gdLst/>
                <a:ahLst/>
                <a:cxnLst/>
                <a:rect l="l" t="t" r="r" b="b"/>
                <a:pathLst>
                  <a:path w="1781" h="1781" extrusionOk="0">
                    <a:moveTo>
                      <a:pt x="1504" y="1"/>
                    </a:moveTo>
                    <a:lnTo>
                      <a:pt x="1" y="1479"/>
                    </a:lnTo>
                    <a:lnTo>
                      <a:pt x="301" y="1780"/>
                    </a:lnTo>
                    <a:lnTo>
                      <a:pt x="1780" y="276"/>
                    </a:lnTo>
                    <a:lnTo>
                      <a:pt x="1504" y="1"/>
                    </a:lnTo>
                    <a:close/>
                  </a:path>
                </a:pathLst>
              </a:custGeom>
              <a:solidFill>
                <a:srgbClr val="CB6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1"/>
              <p:cNvSpPr/>
              <p:nvPr/>
            </p:nvSpPr>
            <p:spPr>
              <a:xfrm>
                <a:off x="5805021" y="3891228"/>
                <a:ext cx="26859" cy="39398"/>
              </a:xfrm>
              <a:custGeom>
                <a:avLst/>
                <a:gdLst/>
                <a:ahLst/>
                <a:cxnLst/>
                <a:rect l="l" t="t" r="r" b="b"/>
                <a:pathLst>
                  <a:path w="377" h="553" extrusionOk="0">
                    <a:moveTo>
                      <a:pt x="0" y="1"/>
                    </a:moveTo>
                    <a:lnTo>
                      <a:pt x="0" y="552"/>
                    </a:lnTo>
                    <a:lnTo>
                      <a:pt x="376" y="552"/>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1"/>
              <p:cNvSpPr/>
              <p:nvPr/>
            </p:nvSpPr>
            <p:spPr>
              <a:xfrm>
                <a:off x="5805021" y="3948368"/>
                <a:ext cx="26859" cy="39398"/>
              </a:xfrm>
              <a:custGeom>
                <a:avLst/>
                <a:gdLst/>
                <a:ahLst/>
                <a:cxnLst/>
                <a:rect l="l" t="t" r="r" b="b"/>
                <a:pathLst>
                  <a:path w="377" h="553" extrusionOk="0">
                    <a:moveTo>
                      <a:pt x="0" y="1"/>
                    </a:moveTo>
                    <a:lnTo>
                      <a:pt x="0" y="552"/>
                    </a:lnTo>
                    <a:lnTo>
                      <a:pt x="376" y="552"/>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1"/>
              <p:cNvSpPr/>
              <p:nvPr/>
            </p:nvSpPr>
            <p:spPr>
              <a:xfrm>
                <a:off x="5805021" y="4005508"/>
                <a:ext cx="26859" cy="39398"/>
              </a:xfrm>
              <a:custGeom>
                <a:avLst/>
                <a:gdLst/>
                <a:ahLst/>
                <a:cxnLst/>
                <a:rect l="l" t="t" r="r" b="b"/>
                <a:pathLst>
                  <a:path w="377" h="553" extrusionOk="0">
                    <a:moveTo>
                      <a:pt x="0" y="1"/>
                    </a:moveTo>
                    <a:lnTo>
                      <a:pt x="0" y="552"/>
                    </a:lnTo>
                    <a:lnTo>
                      <a:pt x="376" y="552"/>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1"/>
              <p:cNvSpPr/>
              <p:nvPr/>
            </p:nvSpPr>
            <p:spPr>
              <a:xfrm>
                <a:off x="5805021" y="4062648"/>
                <a:ext cx="26859" cy="37617"/>
              </a:xfrm>
              <a:custGeom>
                <a:avLst/>
                <a:gdLst/>
                <a:ahLst/>
                <a:cxnLst/>
                <a:rect l="l" t="t" r="r" b="b"/>
                <a:pathLst>
                  <a:path w="377" h="528" extrusionOk="0">
                    <a:moveTo>
                      <a:pt x="0" y="1"/>
                    </a:moveTo>
                    <a:lnTo>
                      <a:pt x="0" y="527"/>
                    </a:lnTo>
                    <a:lnTo>
                      <a:pt x="376" y="527"/>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1"/>
              <p:cNvSpPr/>
              <p:nvPr/>
            </p:nvSpPr>
            <p:spPr>
              <a:xfrm>
                <a:off x="5805021" y="4119788"/>
                <a:ext cx="26859" cy="37617"/>
              </a:xfrm>
              <a:custGeom>
                <a:avLst/>
                <a:gdLst/>
                <a:ahLst/>
                <a:cxnLst/>
                <a:rect l="l" t="t" r="r" b="b"/>
                <a:pathLst>
                  <a:path w="377" h="528" extrusionOk="0">
                    <a:moveTo>
                      <a:pt x="0" y="1"/>
                    </a:moveTo>
                    <a:lnTo>
                      <a:pt x="0" y="527"/>
                    </a:lnTo>
                    <a:lnTo>
                      <a:pt x="376" y="527"/>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1"/>
              <p:cNvSpPr/>
              <p:nvPr/>
            </p:nvSpPr>
            <p:spPr>
              <a:xfrm>
                <a:off x="5805021" y="4176927"/>
                <a:ext cx="26859" cy="37617"/>
              </a:xfrm>
              <a:custGeom>
                <a:avLst/>
                <a:gdLst/>
                <a:ahLst/>
                <a:cxnLst/>
                <a:rect l="l" t="t" r="r" b="b"/>
                <a:pathLst>
                  <a:path w="377" h="528" extrusionOk="0">
                    <a:moveTo>
                      <a:pt x="0" y="1"/>
                    </a:moveTo>
                    <a:lnTo>
                      <a:pt x="0" y="527"/>
                    </a:lnTo>
                    <a:lnTo>
                      <a:pt x="376" y="527"/>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1"/>
              <p:cNvSpPr/>
              <p:nvPr/>
            </p:nvSpPr>
            <p:spPr>
              <a:xfrm>
                <a:off x="5805021" y="4234067"/>
                <a:ext cx="26859" cy="37617"/>
              </a:xfrm>
              <a:custGeom>
                <a:avLst/>
                <a:gdLst/>
                <a:ahLst/>
                <a:cxnLst/>
                <a:rect l="l" t="t" r="r" b="b"/>
                <a:pathLst>
                  <a:path w="377" h="528" extrusionOk="0">
                    <a:moveTo>
                      <a:pt x="0" y="1"/>
                    </a:moveTo>
                    <a:lnTo>
                      <a:pt x="0" y="527"/>
                    </a:lnTo>
                    <a:lnTo>
                      <a:pt x="376" y="527"/>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1"/>
              <p:cNvSpPr/>
              <p:nvPr/>
            </p:nvSpPr>
            <p:spPr>
              <a:xfrm>
                <a:off x="5010403" y="4035859"/>
                <a:ext cx="650039" cy="105443"/>
              </a:xfrm>
              <a:custGeom>
                <a:avLst/>
                <a:gdLst/>
                <a:ahLst/>
                <a:cxnLst/>
                <a:rect l="l" t="t" r="r" b="b"/>
                <a:pathLst>
                  <a:path w="9124" h="1480" extrusionOk="0">
                    <a:moveTo>
                      <a:pt x="201" y="1"/>
                    </a:moveTo>
                    <a:lnTo>
                      <a:pt x="0" y="176"/>
                    </a:lnTo>
                    <a:lnTo>
                      <a:pt x="752" y="1029"/>
                    </a:lnTo>
                    <a:cubicBezTo>
                      <a:pt x="930" y="1220"/>
                      <a:pt x="1175" y="1322"/>
                      <a:pt x="1422" y="1322"/>
                    </a:cubicBezTo>
                    <a:cubicBezTo>
                      <a:pt x="1628" y="1322"/>
                      <a:pt x="1835" y="1252"/>
                      <a:pt x="2005" y="1104"/>
                    </a:cubicBezTo>
                    <a:lnTo>
                      <a:pt x="2682" y="527"/>
                    </a:lnTo>
                    <a:cubicBezTo>
                      <a:pt x="2787" y="423"/>
                      <a:pt x="2908" y="371"/>
                      <a:pt x="3033" y="371"/>
                    </a:cubicBezTo>
                    <a:cubicBezTo>
                      <a:pt x="3058" y="371"/>
                      <a:pt x="3083" y="373"/>
                      <a:pt x="3108" y="377"/>
                    </a:cubicBezTo>
                    <a:cubicBezTo>
                      <a:pt x="3284" y="377"/>
                      <a:pt x="3434" y="452"/>
                      <a:pt x="3534" y="577"/>
                    </a:cubicBezTo>
                    <a:lnTo>
                      <a:pt x="4035" y="1129"/>
                    </a:lnTo>
                    <a:cubicBezTo>
                      <a:pt x="4186" y="1329"/>
                      <a:pt x="4411" y="1430"/>
                      <a:pt x="4637" y="1430"/>
                    </a:cubicBezTo>
                    <a:cubicBezTo>
                      <a:pt x="4668" y="1433"/>
                      <a:pt x="4699" y="1434"/>
                      <a:pt x="4730" y="1434"/>
                    </a:cubicBezTo>
                    <a:cubicBezTo>
                      <a:pt x="4943" y="1434"/>
                      <a:pt x="5135" y="1357"/>
                      <a:pt x="5289" y="1204"/>
                    </a:cubicBezTo>
                    <a:lnTo>
                      <a:pt x="5890" y="678"/>
                    </a:lnTo>
                    <a:cubicBezTo>
                      <a:pt x="5995" y="573"/>
                      <a:pt x="6116" y="521"/>
                      <a:pt x="6256" y="521"/>
                    </a:cubicBezTo>
                    <a:cubicBezTo>
                      <a:pt x="6283" y="521"/>
                      <a:pt x="6312" y="523"/>
                      <a:pt x="6341" y="527"/>
                    </a:cubicBezTo>
                    <a:cubicBezTo>
                      <a:pt x="6517" y="552"/>
                      <a:pt x="6667" y="628"/>
                      <a:pt x="6767" y="753"/>
                    </a:cubicBezTo>
                    <a:lnTo>
                      <a:pt x="7068" y="1129"/>
                    </a:lnTo>
                    <a:cubicBezTo>
                      <a:pt x="7244" y="1354"/>
                      <a:pt x="7469" y="1455"/>
                      <a:pt x="7720" y="1480"/>
                    </a:cubicBezTo>
                    <a:cubicBezTo>
                      <a:pt x="7995" y="1480"/>
                      <a:pt x="8221" y="1379"/>
                      <a:pt x="8396" y="1204"/>
                    </a:cubicBezTo>
                    <a:lnTo>
                      <a:pt x="9123" y="427"/>
                    </a:lnTo>
                    <a:lnTo>
                      <a:pt x="8948" y="252"/>
                    </a:lnTo>
                    <a:lnTo>
                      <a:pt x="8221" y="1029"/>
                    </a:lnTo>
                    <a:cubicBezTo>
                      <a:pt x="8112" y="1138"/>
                      <a:pt x="7965" y="1209"/>
                      <a:pt x="7813" y="1209"/>
                    </a:cubicBezTo>
                    <a:cubicBezTo>
                      <a:pt x="7790" y="1209"/>
                      <a:pt x="7767" y="1207"/>
                      <a:pt x="7745" y="1204"/>
                    </a:cubicBezTo>
                    <a:cubicBezTo>
                      <a:pt x="7569" y="1204"/>
                      <a:pt x="7394" y="1129"/>
                      <a:pt x="7294" y="978"/>
                    </a:cubicBezTo>
                    <a:lnTo>
                      <a:pt x="6968" y="602"/>
                    </a:lnTo>
                    <a:cubicBezTo>
                      <a:pt x="6843" y="402"/>
                      <a:pt x="6617" y="277"/>
                      <a:pt x="6366" y="252"/>
                    </a:cubicBezTo>
                    <a:cubicBezTo>
                      <a:pt x="6340" y="249"/>
                      <a:pt x="6315" y="248"/>
                      <a:pt x="6290" y="248"/>
                    </a:cubicBezTo>
                    <a:cubicBezTo>
                      <a:pt x="6069" y="248"/>
                      <a:pt x="5869" y="342"/>
                      <a:pt x="5690" y="477"/>
                    </a:cubicBezTo>
                    <a:lnTo>
                      <a:pt x="5113" y="1029"/>
                    </a:lnTo>
                    <a:cubicBezTo>
                      <a:pt x="4988" y="1129"/>
                      <a:pt x="4812" y="1179"/>
                      <a:pt x="4662" y="1179"/>
                    </a:cubicBezTo>
                    <a:cubicBezTo>
                      <a:pt x="4487" y="1154"/>
                      <a:pt x="4336" y="1079"/>
                      <a:pt x="4236" y="953"/>
                    </a:cubicBezTo>
                    <a:lnTo>
                      <a:pt x="3735" y="402"/>
                    </a:lnTo>
                    <a:cubicBezTo>
                      <a:pt x="3584" y="227"/>
                      <a:pt x="3384" y="126"/>
                      <a:pt x="3133" y="101"/>
                    </a:cubicBezTo>
                    <a:cubicBezTo>
                      <a:pt x="3105" y="98"/>
                      <a:pt x="3077" y="97"/>
                      <a:pt x="3049" y="97"/>
                    </a:cubicBezTo>
                    <a:cubicBezTo>
                      <a:pt x="2852" y="97"/>
                      <a:pt x="2660" y="173"/>
                      <a:pt x="2507" y="327"/>
                    </a:cubicBezTo>
                    <a:lnTo>
                      <a:pt x="1830" y="903"/>
                    </a:lnTo>
                    <a:cubicBezTo>
                      <a:pt x="1703" y="1007"/>
                      <a:pt x="1555" y="1058"/>
                      <a:pt x="1410" y="1058"/>
                    </a:cubicBezTo>
                    <a:cubicBezTo>
                      <a:pt x="1240" y="1058"/>
                      <a:pt x="1074" y="988"/>
                      <a:pt x="953" y="853"/>
                    </a:cubicBezTo>
                    <a:lnTo>
                      <a:pt x="201" y="1"/>
                    </a:lnTo>
                    <a:close/>
                  </a:path>
                </a:pathLst>
              </a:custGeom>
              <a:solidFill>
                <a:srgbClr val="F9A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1"/>
              <p:cNvSpPr/>
              <p:nvPr/>
            </p:nvSpPr>
            <p:spPr>
              <a:xfrm>
                <a:off x="3837250" y="2596675"/>
                <a:ext cx="1823160" cy="1139279"/>
              </a:xfrm>
              <a:custGeom>
                <a:avLst/>
                <a:gdLst/>
                <a:ahLst/>
                <a:cxnLst/>
                <a:rect l="l" t="t" r="r" b="b"/>
                <a:pathLst>
                  <a:path w="25590" h="15991" extrusionOk="0">
                    <a:moveTo>
                      <a:pt x="1053" y="0"/>
                    </a:moveTo>
                    <a:cubicBezTo>
                      <a:pt x="476" y="0"/>
                      <a:pt x="0" y="451"/>
                      <a:pt x="0" y="1028"/>
                    </a:cubicBezTo>
                    <a:lnTo>
                      <a:pt x="0" y="14963"/>
                    </a:lnTo>
                    <a:cubicBezTo>
                      <a:pt x="0" y="15539"/>
                      <a:pt x="476" y="15990"/>
                      <a:pt x="1053" y="15990"/>
                    </a:cubicBezTo>
                    <a:lnTo>
                      <a:pt x="24512" y="15990"/>
                    </a:lnTo>
                    <a:cubicBezTo>
                      <a:pt x="25113" y="15990"/>
                      <a:pt x="25589" y="15539"/>
                      <a:pt x="25589" y="14963"/>
                    </a:cubicBezTo>
                    <a:lnTo>
                      <a:pt x="25589" y="1028"/>
                    </a:lnTo>
                    <a:cubicBezTo>
                      <a:pt x="25589" y="451"/>
                      <a:pt x="25113" y="0"/>
                      <a:pt x="245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1"/>
              <p:cNvSpPr/>
              <p:nvPr/>
            </p:nvSpPr>
            <p:spPr>
              <a:xfrm>
                <a:off x="3837250" y="2596675"/>
                <a:ext cx="1823160" cy="207180"/>
              </a:xfrm>
              <a:custGeom>
                <a:avLst/>
                <a:gdLst/>
                <a:ahLst/>
                <a:cxnLst/>
                <a:rect l="l" t="t" r="r" b="b"/>
                <a:pathLst>
                  <a:path w="25590" h="2908" extrusionOk="0">
                    <a:moveTo>
                      <a:pt x="1053" y="0"/>
                    </a:moveTo>
                    <a:cubicBezTo>
                      <a:pt x="476" y="0"/>
                      <a:pt x="0" y="451"/>
                      <a:pt x="0" y="1028"/>
                    </a:cubicBezTo>
                    <a:lnTo>
                      <a:pt x="0" y="2908"/>
                    </a:lnTo>
                    <a:lnTo>
                      <a:pt x="25589" y="2908"/>
                    </a:lnTo>
                    <a:lnTo>
                      <a:pt x="25589" y="1028"/>
                    </a:lnTo>
                    <a:cubicBezTo>
                      <a:pt x="25589" y="451"/>
                      <a:pt x="25113" y="0"/>
                      <a:pt x="24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1"/>
              <p:cNvSpPr/>
              <p:nvPr/>
            </p:nvSpPr>
            <p:spPr>
              <a:xfrm>
                <a:off x="3946115" y="2664502"/>
                <a:ext cx="75092" cy="73311"/>
              </a:xfrm>
              <a:custGeom>
                <a:avLst/>
                <a:gdLst/>
                <a:ahLst/>
                <a:cxnLst/>
                <a:rect l="l" t="t" r="r" b="b"/>
                <a:pathLst>
                  <a:path w="1054" h="1029" extrusionOk="0">
                    <a:moveTo>
                      <a:pt x="527" y="1"/>
                    </a:moveTo>
                    <a:cubicBezTo>
                      <a:pt x="227" y="1"/>
                      <a:pt x="1" y="226"/>
                      <a:pt x="1" y="502"/>
                    </a:cubicBezTo>
                    <a:cubicBezTo>
                      <a:pt x="1" y="803"/>
                      <a:pt x="227" y="1028"/>
                      <a:pt x="527" y="1028"/>
                    </a:cubicBezTo>
                    <a:cubicBezTo>
                      <a:pt x="803" y="1028"/>
                      <a:pt x="1054" y="803"/>
                      <a:pt x="1054" y="502"/>
                    </a:cubicBezTo>
                    <a:cubicBezTo>
                      <a:pt x="1054" y="226"/>
                      <a:pt x="803" y="1"/>
                      <a:pt x="5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1"/>
              <p:cNvSpPr/>
              <p:nvPr/>
            </p:nvSpPr>
            <p:spPr>
              <a:xfrm>
                <a:off x="4040803" y="2664502"/>
                <a:ext cx="75021" cy="73311"/>
              </a:xfrm>
              <a:custGeom>
                <a:avLst/>
                <a:gdLst/>
                <a:ahLst/>
                <a:cxnLst/>
                <a:rect l="l" t="t" r="r" b="b"/>
                <a:pathLst>
                  <a:path w="1053" h="1029" extrusionOk="0">
                    <a:moveTo>
                      <a:pt x="527" y="1"/>
                    </a:moveTo>
                    <a:cubicBezTo>
                      <a:pt x="251" y="1"/>
                      <a:pt x="0" y="226"/>
                      <a:pt x="0" y="502"/>
                    </a:cubicBezTo>
                    <a:cubicBezTo>
                      <a:pt x="0" y="803"/>
                      <a:pt x="251" y="1028"/>
                      <a:pt x="527" y="1028"/>
                    </a:cubicBezTo>
                    <a:cubicBezTo>
                      <a:pt x="827" y="1028"/>
                      <a:pt x="1053" y="803"/>
                      <a:pt x="1053" y="502"/>
                    </a:cubicBezTo>
                    <a:cubicBezTo>
                      <a:pt x="1053" y="226"/>
                      <a:pt x="827" y="1"/>
                      <a:pt x="5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1"/>
              <p:cNvSpPr/>
              <p:nvPr/>
            </p:nvSpPr>
            <p:spPr>
              <a:xfrm>
                <a:off x="4133637" y="2664502"/>
                <a:ext cx="75092" cy="73311"/>
              </a:xfrm>
              <a:custGeom>
                <a:avLst/>
                <a:gdLst/>
                <a:ahLst/>
                <a:cxnLst/>
                <a:rect l="l" t="t" r="r" b="b"/>
                <a:pathLst>
                  <a:path w="1054" h="1029" extrusionOk="0">
                    <a:moveTo>
                      <a:pt x="527" y="1"/>
                    </a:moveTo>
                    <a:cubicBezTo>
                      <a:pt x="226" y="1"/>
                      <a:pt x="1" y="226"/>
                      <a:pt x="1" y="502"/>
                    </a:cubicBezTo>
                    <a:cubicBezTo>
                      <a:pt x="1" y="803"/>
                      <a:pt x="226" y="1028"/>
                      <a:pt x="527" y="1028"/>
                    </a:cubicBezTo>
                    <a:cubicBezTo>
                      <a:pt x="803" y="1028"/>
                      <a:pt x="1053" y="803"/>
                      <a:pt x="1053" y="502"/>
                    </a:cubicBezTo>
                    <a:cubicBezTo>
                      <a:pt x="1053" y="226"/>
                      <a:pt x="803" y="1"/>
                      <a:pt x="5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1"/>
              <p:cNvSpPr/>
              <p:nvPr/>
            </p:nvSpPr>
            <p:spPr>
              <a:xfrm>
                <a:off x="4030044" y="3252002"/>
                <a:ext cx="226844" cy="353589"/>
              </a:xfrm>
              <a:custGeom>
                <a:avLst/>
                <a:gdLst/>
                <a:ahLst/>
                <a:cxnLst/>
                <a:rect l="l" t="t" r="r" b="b"/>
                <a:pathLst>
                  <a:path w="3184" h="4963" extrusionOk="0">
                    <a:moveTo>
                      <a:pt x="1" y="0"/>
                    </a:moveTo>
                    <a:lnTo>
                      <a:pt x="1" y="4963"/>
                    </a:lnTo>
                    <a:lnTo>
                      <a:pt x="3184" y="4963"/>
                    </a:lnTo>
                    <a:lnTo>
                      <a:pt x="31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1"/>
              <p:cNvSpPr/>
              <p:nvPr/>
            </p:nvSpPr>
            <p:spPr>
              <a:xfrm>
                <a:off x="4313964" y="3143066"/>
                <a:ext cx="226844" cy="462523"/>
              </a:xfrm>
              <a:custGeom>
                <a:avLst/>
                <a:gdLst/>
                <a:ahLst/>
                <a:cxnLst/>
                <a:rect l="l" t="t" r="r" b="b"/>
                <a:pathLst>
                  <a:path w="3184" h="6492" extrusionOk="0">
                    <a:moveTo>
                      <a:pt x="1" y="1"/>
                    </a:moveTo>
                    <a:lnTo>
                      <a:pt x="1" y="6492"/>
                    </a:lnTo>
                    <a:lnTo>
                      <a:pt x="3184" y="6492"/>
                    </a:lnTo>
                    <a:lnTo>
                      <a:pt x="31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1"/>
              <p:cNvSpPr/>
              <p:nvPr/>
            </p:nvSpPr>
            <p:spPr>
              <a:xfrm>
                <a:off x="4590758" y="3034130"/>
                <a:ext cx="226844" cy="571456"/>
              </a:xfrm>
              <a:custGeom>
                <a:avLst/>
                <a:gdLst/>
                <a:ahLst/>
                <a:cxnLst/>
                <a:rect l="l" t="t" r="r" b="b"/>
                <a:pathLst>
                  <a:path w="3184" h="8021" extrusionOk="0">
                    <a:moveTo>
                      <a:pt x="1" y="1"/>
                    </a:moveTo>
                    <a:lnTo>
                      <a:pt x="1" y="8021"/>
                    </a:lnTo>
                    <a:lnTo>
                      <a:pt x="3184" y="8021"/>
                    </a:lnTo>
                    <a:lnTo>
                      <a:pt x="31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1"/>
              <p:cNvSpPr/>
              <p:nvPr/>
            </p:nvSpPr>
            <p:spPr>
              <a:xfrm>
                <a:off x="4880021" y="2873469"/>
                <a:ext cx="228625" cy="732114"/>
              </a:xfrm>
              <a:custGeom>
                <a:avLst/>
                <a:gdLst/>
                <a:ahLst/>
                <a:cxnLst/>
                <a:rect l="l" t="t" r="r" b="b"/>
                <a:pathLst>
                  <a:path w="3209" h="10276" extrusionOk="0">
                    <a:moveTo>
                      <a:pt x="1" y="0"/>
                    </a:moveTo>
                    <a:lnTo>
                      <a:pt x="1" y="10276"/>
                    </a:lnTo>
                    <a:lnTo>
                      <a:pt x="3209" y="10276"/>
                    </a:lnTo>
                    <a:lnTo>
                      <a:pt x="32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1"/>
              <p:cNvSpPr/>
              <p:nvPr/>
            </p:nvSpPr>
            <p:spPr>
              <a:xfrm>
                <a:off x="5165721" y="3135941"/>
                <a:ext cx="226844" cy="469647"/>
              </a:xfrm>
              <a:custGeom>
                <a:avLst/>
                <a:gdLst/>
                <a:ahLst/>
                <a:cxnLst/>
                <a:rect l="l" t="t" r="r" b="b"/>
                <a:pathLst>
                  <a:path w="3184" h="6592" extrusionOk="0">
                    <a:moveTo>
                      <a:pt x="1" y="0"/>
                    </a:moveTo>
                    <a:lnTo>
                      <a:pt x="1" y="6592"/>
                    </a:lnTo>
                    <a:lnTo>
                      <a:pt x="3184" y="6592"/>
                    </a:lnTo>
                    <a:lnTo>
                      <a:pt x="3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1"/>
              <p:cNvSpPr/>
              <p:nvPr/>
            </p:nvSpPr>
            <p:spPr>
              <a:xfrm>
                <a:off x="5465742" y="2721642"/>
                <a:ext cx="226844" cy="883937"/>
              </a:xfrm>
              <a:custGeom>
                <a:avLst/>
                <a:gdLst/>
                <a:ahLst/>
                <a:cxnLst/>
                <a:rect l="l" t="t" r="r" b="b"/>
                <a:pathLst>
                  <a:path w="3184" h="12407" extrusionOk="0">
                    <a:moveTo>
                      <a:pt x="0" y="1"/>
                    </a:moveTo>
                    <a:lnTo>
                      <a:pt x="0" y="12407"/>
                    </a:lnTo>
                    <a:lnTo>
                      <a:pt x="3183" y="12407"/>
                    </a:lnTo>
                    <a:lnTo>
                      <a:pt x="3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1"/>
              <p:cNvSpPr/>
              <p:nvPr/>
            </p:nvSpPr>
            <p:spPr>
              <a:xfrm>
                <a:off x="3908639" y="2869835"/>
                <a:ext cx="1910648" cy="807206"/>
              </a:xfrm>
              <a:custGeom>
                <a:avLst/>
                <a:gdLst/>
                <a:ahLst/>
                <a:cxnLst/>
                <a:rect l="l" t="t" r="r" b="b"/>
                <a:pathLst>
                  <a:path w="26818" h="11330" extrusionOk="0">
                    <a:moveTo>
                      <a:pt x="1" y="1"/>
                    </a:moveTo>
                    <a:lnTo>
                      <a:pt x="1" y="11329"/>
                    </a:lnTo>
                    <a:lnTo>
                      <a:pt x="26818" y="11329"/>
                    </a:lnTo>
                    <a:lnTo>
                      <a:pt x="26818" y="10928"/>
                    </a:lnTo>
                    <a:lnTo>
                      <a:pt x="427" y="10928"/>
                    </a:ln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1"/>
              <p:cNvSpPr/>
              <p:nvPr/>
            </p:nvSpPr>
            <p:spPr>
              <a:xfrm>
                <a:off x="3217615" y="3034130"/>
                <a:ext cx="544668" cy="23297"/>
              </a:xfrm>
              <a:custGeom>
                <a:avLst/>
                <a:gdLst/>
                <a:ahLst/>
                <a:cxnLst/>
                <a:rect l="l" t="t" r="r" b="b"/>
                <a:pathLst>
                  <a:path w="7645" h="327" extrusionOk="0">
                    <a:moveTo>
                      <a:pt x="0" y="1"/>
                    </a:moveTo>
                    <a:lnTo>
                      <a:pt x="0" y="327"/>
                    </a:lnTo>
                    <a:lnTo>
                      <a:pt x="7644" y="327"/>
                    </a:lnTo>
                    <a:lnTo>
                      <a:pt x="76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1"/>
              <p:cNvSpPr/>
              <p:nvPr/>
            </p:nvSpPr>
            <p:spPr>
              <a:xfrm>
                <a:off x="3228302" y="3109153"/>
                <a:ext cx="300084" cy="21516"/>
              </a:xfrm>
              <a:custGeom>
                <a:avLst/>
                <a:gdLst/>
                <a:ahLst/>
                <a:cxnLst/>
                <a:rect l="l" t="t" r="r" b="b"/>
                <a:pathLst>
                  <a:path w="4212" h="302" extrusionOk="0">
                    <a:moveTo>
                      <a:pt x="1" y="0"/>
                    </a:moveTo>
                    <a:lnTo>
                      <a:pt x="1" y="301"/>
                    </a:lnTo>
                    <a:lnTo>
                      <a:pt x="4211" y="301"/>
                    </a:lnTo>
                    <a:lnTo>
                      <a:pt x="42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1"/>
              <p:cNvSpPr/>
              <p:nvPr/>
            </p:nvSpPr>
            <p:spPr>
              <a:xfrm>
                <a:off x="3547916" y="3321610"/>
                <a:ext cx="150113" cy="150113"/>
              </a:xfrm>
              <a:custGeom>
                <a:avLst/>
                <a:gdLst/>
                <a:ahLst/>
                <a:cxnLst/>
                <a:rect l="l" t="t" r="r" b="b"/>
                <a:pathLst>
                  <a:path w="2107" h="2107" extrusionOk="0">
                    <a:moveTo>
                      <a:pt x="1054" y="427"/>
                    </a:moveTo>
                    <a:cubicBezTo>
                      <a:pt x="1404" y="427"/>
                      <a:pt x="1680" y="703"/>
                      <a:pt x="1680" y="1053"/>
                    </a:cubicBezTo>
                    <a:cubicBezTo>
                      <a:pt x="1680" y="1404"/>
                      <a:pt x="1404" y="1705"/>
                      <a:pt x="1054" y="1705"/>
                    </a:cubicBezTo>
                    <a:cubicBezTo>
                      <a:pt x="703" y="1705"/>
                      <a:pt x="427" y="1404"/>
                      <a:pt x="427" y="1053"/>
                    </a:cubicBezTo>
                    <a:cubicBezTo>
                      <a:pt x="427" y="703"/>
                      <a:pt x="703" y="427"/>
                      <a:pt x="1054" y="427"/>
                    </a:cubicBezTo>
                    <a:close/>
                    <a:moveTo>
                      <a:pt x="1054" y="1"/>
                    </a:moveTo>
                    <a:cubicBezTo>
                      <a:pt x="477" y="1"/>
                      <a:pt x="1" y="477"/>
                      <a:pt x="1" y="1053"/>
                    </a:cubicBezTo>
                    <a:cubicBezTo>
                      <a:pt x="1" y="1630"/>
                      <a:pt x="477" y="2106"/>
                      <a:pt x="1054" y="2106"/>
                    </a:cubicBezTo>
                    <a:cubicBezTo>
                      <a:pt x="1630" y="2106"/>
                      <a:pt x="2106" y="1630"/>
                      <a:pt x="2106" y="1053"/>
                    </a:cubicBezTo>
                    <a:cubicBezTo>
                      <a:pt x="2106" y="477"/>
                      <a:pt x="1630" y="1"/>
                      <a:pt x="10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1"/>
              <p:cNvSpPr/>
              <p:nvPr/>
            </p:nvSpPr>
            <p:spPr>
              <a:xfrm>
                <a:off x="5846059" y="3373407"/>
                <a:ext cx="109005" cy="110786"/>
              </a:xfrm>
              <a:custGeom>
                <a:avLst/>
                <a:gdLst/>
                <a:ahLst/>
                <a:cxnLst/>
                <a:rect l="l" t="t" r="r" b="b"/>
                <a:pathLst>
                  <a:path w="1530" h="1555" extrusionOk="0">
                    <a:moveTo>
                      <a:pt x="778" y="1"/>
                    </a:moveTo>
                    <a:cubicBezTo>
                      <a:pt x="352" y="1"/>
                      <a:pt x="1" y="352"/>
                      <a:pt x="1" y="778"/>
                    </a:cubicBezTo>
                    <a:cubicBezTo>
                      <a:pt x="1" y="1204"/>
                      <a:pt x="352" y="1555"/>
                      <a:pt x="778" y="1555"/>
                    </a:cubicBezTo>
                    <a:cubicBezTo>
                      <a:pt x="1179" y="1555"/>
                      <a:pt x="1530" y="1204"/>
                      <a:pt x="1530" y="778"/>
                    </a:cubicBezTo>
                    <a:cubicBezTo>
                      <a:pt x="1530" y="352"/>
                      <a:pt x="1179" y="1"/>
                      <a:pt x="7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3040851" y="3894790"/>
                <a:ext cx="108934" cy="109005"/>
              </a:xfrm>
              <a:custGeom>
                <a:avLst/>
                <a:gdLst/>
                <a:ahLst/>
                <a:cxnLst/>
                <a:rect l="l" t="t" r="r" b="b"/>
                <a:pathLst>
                  <a:path w="1529" h="1530" extrusionOk="0">
                    <a:moveTo>
                      <a:pt x="752" y="1"/>
                    </a:moveTo>
                    <a:cubicBezTo>
                      <a:pt x="326" y="1"/>
                      <a:pt x="0" y="352"/>
                      <a:pt x="0" y="778"/>
                    </a:cubicBezTo>
                    <a:cubicBezTo>
                      <a:pt x="0" y="1204"/>
                      <a:pt x="326" y="1530"/>
                      <a:pt x="752" y="1530"/>
                    </a:cubicBezTo>
                    <a:cubicBezTo>
                      <a:pt x="1178" y="1530"/>
                      <a:pt x="1529" y="1204"/>
                      <a:pt x="1529" y="778"/>
                    </a:cubicBezTo>
                    <a:cubicBezTo>
                      <a:pt x="1529" y="352"/>
                      <a:pt x="1178" y="1"/>
                      <a:pt x="7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1"/>
              <p:cNvSpPr/>
              <p:nvPr/>
            </p:nvSpPr>
            <p:spPr>
              <a:xfrm>
                <a:off x="6097846" y="3134160"/>
                <a:ext cx="109005" cy="110786"/>
              </a:xfrm>
              <a:custGeom>
                <a:avLst/>
                <a:gdLst/>
                <a:ahLst/>
                <a:cxnLst/>
                <a:rect l="l" t="t" r="r" b="b"/>
                <a:pathLst>
                  <a:path w="1530" h="1555" extrusionOk="0">
                    <a:moveTo>
                      <a:pt x="778" y="0"/>
                    </a:moveTo>
                    <a:cubicBezTo>
                      <a:pt x="351" y="0"/>
                      <a:pt x="1" y="351"/>
                      <a:pt x="1" y="777"/>
                    </a:cubicBezTo>
                    <a:cubicBezTo>
                      <a:pt x="1" y="1203"/>
                      <a:pt x="351" y="1554"/>
                      <a:pt x="778" y="1554"/>
                    </a:cubicBezTo>
                    <a:cubicBezTo>
                      <a:pt x="1204" y="1554"/>
                      <a:pt x="1529" y="1203"/>
                      <a:pt x="1529" y="777"/>
                    </a:cubicBezTo>
                    <a:cubicBezTo>
                      <a:pt x="1529" y="351"/>
                      <a:pt x="1204" y="0"/>
                      <a:pt x="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1"/>
              <p:cNvSpPr/>
              <p:nvPr/>
            </p:nvSpPr>
            <p:spPr>
              <a:xfrm>
                <a:off x="3286511" y="3737905"/>
                <a:ext cx="1157874" cy="970927"/>
              </a:xfrm>
              <a:custGeom>
                <a:avLst/>
                <a:gdLst/>
                <a:ahLst/>
                <a:cxnLst/>
                <a:rect l="l" t="t" r="r" b="b"/>
                <a:pathLst>
                  <a:path w="16252" h="13628" extrusionOk="0">
                    <a:moveTo>
                      <a:pt x="7865" y="0"/>
                    </a:moveTo>
                    <a:cubicBezTo>
                      <a:pt x="6457" y="0"/>
                      <a:pt x="5038" y="926"/>
                      <a:pt x="4297" y="2529"/>
                    </a:cubicBezTo>
                    <a:cubicBezTo>
                      <a:pt x="1" y="11932"/>
                      <a:pt x="2995" y="13627"/>
                      <a:pt x="8305" y="13627"/>
                    </a:cubicBezTo>
                    <a:cubicBezTo>
                      <a:pt x="9223" y="13627"/>
                      <a:pt x="10209" y="13576"/>
                      <a:pt x="11239" y="13506"/>
                    </a:cubicBezTo>
                    <a:cubicBezTo>
                      <a:pt x="16251" y="13155"/>
                      <a:pt x="16251" y="8945"/>
                      <a:pt x="14823" y="7391"/>
                    </a:cubicBezTo>
                    <a:cubicBezTo>
                      <a:pt x="13495" y="5962"/>
                      <a:pt x="12317" y="3782"/>
                      <a:pt x="10537" y="1401"/>
                    </a:cubicBezTo>
                    <a:cubicBezTo>
                      <a:pt x="9801" y="440"/>
                      <a:pt x="8835" y="0"/>
                      <a:pt x="7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1"/>
              <p:cNvSpPr/>
              <p:nvPr/>
            </p:nvSpPr>
            <p:spPr>
              <a:xfrm>
                <a:off x="3587244" y="3829742"/>
                <a:ext cx="819674" cy="751136"/>
              </a:xfrm>
              <a:custGeom>
                <a:avLst/>
                <a:gdLst/>
                <a:ahLst/>
                <a:cxnLst/>
                <a:rect l="l" t="t" r="r" b="b"/>
                <a:pathLst>
                  <a:path w="11505" h="10543" extrusionOk="0">
                    <a:moveTo>
                      <a:pt x="3478" y="0"/>
                    </a:moveTo>
                    <a:cubicBezTo>
                      <a:pt x="3032" y="0"/>
                      <a:pt x="2594" y="175"/>
                      <a:pt x="2181" y="588"/>
                    </a:cubicBezTo>
                    <a:cubicBezTo>
                      <a:pt x="2181" y="588"/>
                      <a:pt x="0" y="3069"/>
                      <a:pt x="702" y="7079"/>
                    </a:cubicBezTo>
                    <a:cubicBezTo>
                      <a:pt x="994" y="8750"/>
                      <a:pt x="2175" y="10543"/>
                      <a:pt x="5112" y="10543"/>
                    </a:cubicBezTo>
                    <a:cubicBezTo>
                      <a:pt x="5700" y="10543"/>
                      <a:pt x="6358" y="10471"/>
                      <a:pt x="7093" y="10313"/>
                    </a:cubicBezTo>
                    <a:cubicBezTo>
                      <a:pt x="11504" y="9360"/>
                      <a:pt x="8923" y="5826"/>
                      <a:pt x="8672" y="5350"/>
                    </a:cubicBezTo>
                    <a:cubicBezTo>
                      <a:pt x="8377" y="4824"/>
                      <a:pt x="5819" y="0"/>
                      <a:pt x="3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1"/>
              <p:cNvSpPr/>
              <p:nvPr/>
            </p:nvSpPr>
            <p:spPr>
              <a:xfrm>
                <a:off x="4062675" y="4415034"/>
                <a:ext cx="247790" cy="367339"/>
              </a:xfrm>
              <a:custGeom>
                <a:avLst/>
                <a:gdLst/>
                <a:ahLst/>
                <a:cxnLst/>
                <a:rect l="l" t="t" r="r" b="b"/>
                <a:pathLst>
                  <a:path w="3478" h="5156" extrusionOk="0">
                    <a:moveTo>
                      <a:pt x="650" y="0"/>
                    </a:moveTo>
                    <a:cubicBezTo>
                      <a:pt x="126" y="0"/>
                      <a:pt x="0" y="760"/>
                      <a:pt x="19" y="970"/>
                    </a:cubicBezTo>
                    <a:cubicBezTo>
                      <a:pt x="169" y="2599"/>
                      <a:pt x="2676" y="5105"/>
                      <a:pt x="2676" y="5105"/>
                    </a:cubicBezTo>
                    <a:cubicBezTo>
                      <a:pt x="2676" y="5105"/>
                      <a:pt x="2845" y="5155"/>
                      <a:pt x="3020" y="5155"/>
                    </a:cubicBezTo>
                    <a:cubicBezTo>
                      <a:pt x="3196" y="5155"/>
                      <a:pt x="3378" y="5105"/>
                      <a:pt x="3403" y="4905"/>
                    </a:cubicBezTo>
                    <a:cubicBezTo>
                      <a:pt x="3478" y="4504"/>
                      <a:pt x="2300" y="1095"/>
                      <a:pt x="1272" y="268"/>
                    </a:cubicBezTo>
                    <a:cubicBezTo>
                      <a:pt x="1020" y="76"/>
                      <a:pt x="815" y="0"/>
                      <a:pt x="650" y="0"/>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1"/>
              <p:cNvSpPr/>
              <p:nvPr/>
            </p:nvSpPr>
            <p:spPr>
              <a:xfrm>
                <a:off x="4257678" y="4284581"/>
                <a:ext cx="252777" cy="351523"/>
              </a:xfrm>
              <a:custGeom>
                <a:avLst/>
                <a:gdLst/>
                <a:ahLst/>
                <a:cxnLst/>
                <a:rect l="l" t="t" r="r" b="b"/>
                <a:pathLst>
                  <a:path w="3548" h="4934" extrusionOk="0">
                    <a:moveTo>
                      <a:pt x="595" y="0"/>
                    </a:moveTo>
                    <a:cubicBezTo>
                      <a:pt x="80" y="0"/>
                      <a:pt x="1" y="754"/>
                      <a:pt x="39" y="946"/>
                    </a:cubicBezTo>
                    <a:cubicBezTo>
                      <a:pt x="290" y="2550"/>
                      <a:pt x="2821" y="4906"/>
                      <a:pt x="2821" y="4906"/>
                    </a:cubicBezTo>
                    <a:cubicBezTo>
                      <a:pt x="2821" y="4906"/>
                      <a:pt x="2941" y="4934"/>
                      <a:pt x="3079" y="4934"/>
                    </a:cubicBezTo>
                    <a:cubicBezTo>
                      <a:pt x="3264" y="4934"/>
                      <a:pt x="3483" y="4885"/>
                      <a:pt x="3498" y="4655"/>
                    </a:cubicBezTo>
                    <a:cubicBezTo>
                      <a:pt x="3548" y="4279"/>
                      <a:pt x="2219" y="996"/>
                      <a:pt x="1192" y="244"/>
                    </a:cubicBezTo>
                    <a:cubicBezTo>
                      <a:pt x="947" y="69"/>
                      <a:pt x="751" y="0"/>
                      <a:pt x="595" y="0"/>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1"/>
              <p:cNvSpPr/>
              <p:nvPr/>
            </p:nvSpPr>
            <p:spPr>
              <a:xfrm>
                <a:off x="4451470" y="4601130"/>
                <a:ext cx="134938" cy="59276"/>
              </a:xfrm>
              <a:custGeom>
                <a:avLst/>
                <a:gdLst/>
                <a:ahLst/>
                <a:cxnLst/>
                <a:rect l="l" t="t" r="r" b="b"/>
                <a:pathLst>
                  <a:path w="1894" h="832" extrusionOk="0">
                    <a:moveTo>
                      <a:pt x="1335" y="0"/>
                    </a:moveTo>
                    <a:cubicBezTo>
                      <a:pt x="1074" y="0"/>
                      <a:pt x="829" y="152"/>
                      <a:pt x="715" y="152"/>
                    </a:cubicBezTo>
                    <a:cubicBezTo>
                      <a:pt x="684" y="152"/>
                      <a:pt x="662" y="141"/>
                      <a:pt x="652" y="112"/>
                    </a:cubicBezTo>
                    <a:cubicBezTo>
                      <a:pt x="642" y="94"/>
                      <a:pt x="621" y="87"/>
                      <a:pt x="593" y="87"/>
                    </a:cubicBezTo>
                    <a:cubicBezTo>
                      <a:pt x="424" y="87"/>
                      <a:pt x="1" y="363"/>
                      <a:pt x="1" y="363"/>
                    </a:cubicBezTo>
                    <a:cubicBezTo>
                      <a:pt x="1" y="363"/>
                      <a:pt x="276" y="689"/>
                      <a:pt x="527" y="814"/>
                    </a:cubicBezTo>
                    <a:cubicBezTo>
                      <a:pt x="549" y="826"/>
                      <a:pt x="576" y="831"/>
                      <a:pt x="607" y="831"/>
                    </a:cubicBezTo>
                    <a:cubicBezTo>
                      <a:pt x="970" y="831"/>
                      <a:pt x="1893" y="81"/>
                      <a:pt x="1454" y="12"/>
                    </a:cubicBezTo>
                    <a:cubicBezTo>
                      <a:pt x="1414" y="4"/>
                      <a:pt x="1375" y="0"/>
                      <a:pt x="1335" y="0"/>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1"/>
              <p:cNvSpPr/>
              <p:nvPr/>
            </p:nvSpPr>
            <p:spPr>
              <a:xfrm>
                <a:off x="3855062" y="4174220"/>
                <a:ext cx="510755" cy="241236"/>
              </a:xfrm>
              <a:custGeom>
                <a:avLst/>
                <a:gdLst/>
                <a:ahLst/>
                <a:cxnLst/>
                <a:rect l="l" t="t" r="r" b="b"/>
                <a:pathLst>
                  <a:path w="7169" h="3386" extrusionOk="0">
                    <a:moveTo>
                      <a:pt x="1464" y="1"/>
                    </a:moveTo>
                    <a:cubicBezTo>
                      <a:pt x="1391" y="1"/>
                      <a:pt x="1328" y="5"/>
                      <a:pt x="1279" y="14"/>
                    </a:cubicBezTo>
                    <a:cubicBezTo>
                      <a:pt x="126" y="214"/>
                      <a:pt x="1" y="2119"/>
                      <a:pt x="903" y="2545"/>
                    </a:cubicBezTo>
                    <a:cubicBezTo>
                      <a:pt x="1635" y="2891"/>
                      <a:pt x="3523" y="3385"/>
                      <a:pt x="4998" y="3385"/>
                    </a:cubicBezTo>
                    <a:cubicBezTo>
                      <a:pt x="5341" y="3385"/>
                      <a:pt x="5662" y="3359"/>
                      <a:pt x="5941" y="3297"/>
                    </a:cubicBezTo>
                    <a:cubicBezTo>
                      <a:pt x="6642" y="3147"/>
                      <a:pt x="7169" y="2370"/>
                      <a:pt x="7018" y="2044"/>
                    </a:cubicBezTo>
                    <a:cubicBezTo>
                      <a:pt x="6618" y="1078"/>
                      <a:pt x="2627" y="1"/>
                      <a:pt x="14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1"/>
              <p:cNvSpPr/>
              <p:nvPr/>
            </p:nvSpPr>
            <p:spPr>
              <a:xfrm>
                <a:off x="3703306" y="4232286"/>
                <a:ext cx="489311" cy="295524"/>
              </a:xfrm>
              <a:custGeom>
                <a:avLst/>
                <a:gdLst/>
                <a:ahLst/>
                <a:cxnLst/>
                <a:rect l="l" t="t" r="r" b="b"/>
                <a:pathLst>
                  <a:path w="6868" h="4148" extrusionOk="0">
                    <a:moveTo>
                      <a:pt x="978" y="1"/>
                    </a:moveTo>
                    <a:cubicBezTo>
                      <a:pt x="0" y="327"/>
                      <a:pt x="0" y="2006"/>
                      <a:pt x="978" y="2758"/>
                    </a:cubicBezTo>
                    <a:cubicBezTo>
                      <a:pt x="1454" y="3134"/>
                      <a:pt x="3158" y="3961"/>
                      <a:pt x="4787" y="4136"/>
                    </a:cubicBezTo>
                    <a:cubicBezTo>
                      <a:pt x="4866" y="4144"/>
                      <a:pt x="4945" y="4148"/>
                      <a:pt x="5022" y="4148"/>
                    </a:cubicBezTo>
                    <a:cubicBezTo>
                      <a:pt x="5702" y="4148"/>
                      <a:pt x="6287" y="3855"/>
                      <a:pt x="6467" y="3359"/>
                    </a:cubicBezTo>
                    <a:cubicBezTo>
                      <a:pt x="6868" y="2181"/>
                      <a:pt x="978" y="1"/>
                      <a:pt x="9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3665830" y="3702638"/>
                <a:ext cx="323524" cy="324948"/>
              </a:xfrm>
              <a:custGeom>
                <a:avLst/>
                <a:gdLst/>
                <a:ahLst/>
                <a:cxnLst/>
                <a:rect l="l" t="t" r="r" b="b"/>
                <a:pathLst>
                  <a:path w="4541" h="4561" extrusionOk="0">
                    <a:moveTo>
                      <a:pt x="2064" y="1"/>
                    </a:moveTo>
                    <a:cubicBezTo>
                      <a:pt x="1452" y="1"/>
                      <a:pt x="774" y="352"/>
                      <a:pt x="526" y="1420"/>
                    </a:cubicBezTo>
                    <a:cubicBezTo>
                      <a:pt x="0" y="3625"/>
                      <a:pt x="1078" y="4427"/>
                      <a:pt x="2632" y="4553"/>
                    </a:cubicBezTo>
                    <a:cubicBezTo>
                      <a:pt x="2698" y="4558"/>
                      <a:pt x="2762" y="4560"/>
                      <a:pt x="2824" y="4560"/>
                    </a:cubicBezTo>
                    <a:cubicBezTo>
                      <a:pt x="4239" y="4560"/>
                      <a:pt x="4541" y="3240"/>
                      <a:pt x="4060" y="3024"/>
                    </a:cubicBezTo>
                    <a:cubicBezTo>
                      <a:pt x="2607" y="2297"/>
                      <a:pt x="3559" y="818"/>
                      <a:pt x="3008" y="317"/>
                    </a:cubicBezTo>
                    <a:cubicBezTo>
                      <a:pt x="2797" y="135"/>
                      <a:pt x="2443" y="1"/>
                      <a:pt x="2064" y="1"/>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3826492" y="3883890"/>
                <a:ext cx="407165" cy="344826"/>
              </a:xfrm>
              <a:custGeom>
                <a:avLst/>
                <a:gdLst/>
                <a:ahLst/>
                <a:cxnLst/>
                <a:rect l="l" t="t" r="r" b="b"/>
                <a:pathLst>
                  <a:path w="5715" h="4840" extrusionOk="0">
                    <a:moveTo>
                      <a:pt x="1182" y="1"/>
                    </a:moveTo>
                    <a:cubicBezTo>
                      <a:pt x="1162" y="1"/>
                      <a:pt x="1144" y="2"/>
                      <a:pt x="1129" y="4"/>
                    </a:cubicBezTo>
                    <a:cubicBezTo>
                      <a:pt x="1" y="129"/>
                      <a:pt x="652" y="3688"/>
                      <a:pt x="2031" y="4590"/>
                    </a:cubicBezTo>
                    <a:cubicBezTo>
                      <a:pt x="2306" y="4771"/>
                      <a:pt x="2622" y="4839"/>
                      <a:pt x="2945" y="4839"/>
                    </a:cubicBezTo>
                    <a:cubicBezTo>
                      <a:pt x="3826" y="4839"/>
                      <a:pt x="4750" y="4331"/>
                      <a:pt x="4988" y="4239"/>
                    </a:cubicBezTo>
                    <a:cubicBezTo>
                      <a:pt x="5689" y="3949"/>
                      <a:pt x="5714" y="3636"/>
                      <a:pt x="5468" y="3636"/>
                    </a:cubicBezTo>
                    <a:cubicBezTo>
                      <a:pt x="5459" y="3636"/>
                      <a:pt x="5449" y="3637"/>
                      <a:pt x="5439" y="3638"/>
                    </a:cubicBezTo>
                    <a:cubicBezTo>
                      <a:pt x="5164" y="3638"/>
                      <a:pt x="5013" y="3888"/>
                      <a:pt x="4562" y="3964"/>
                    </a:cubicBezTo>
                    <a:cubicBezTo>
                      <a:pt x="4373" y="3993"/>
                      <a:pt x="4155" y="4039"/>
                      <a:pt x="3914" y="4039"/>
                    </a:cubicBezTo>
                    <a:cubicBezTo>
                      <a:pt x="3551" y="4039"/>
                      <a:pt x="3135" y="3935"/>
                      <a:pt x="2682" y="3512"/>
                    </a:cubicBezTo>
                    <a:cubicBezTo>
                      <a:pt x="1956" y="2811"/>
                      <a:pt x="2256" y="1332"/>
                      <a:pt x="2056" y="630"/>
                    </a:cubicBezTo>
                    <a:cubicBezTo>
                      <a:pt x="1917" y="145"/>
                      <a:pt x="1417" y="1"/>
                      <a:pt x="1182" y="1"/>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3721189" y="3766261"/>
                <a:ext cx="226844" cy="198275"/>
              </a:xfrm>
              <a:custGeom>
                <a:avLst/>
                <a:gdLst/>
                <a:ahLst/>
                <a:cxnLst/>
                <a:rect l="l" t="t" r="r" b="b"/>
                <a:pathLst>
                  <a:path w="3184" h="2783" extrusionOk="0">
                    <a:moveTo>
                      <a:pt x="2180" y="0"/>
                    </a:moveTo>
                    <a:lnTo>
                      <a:pt x="1028" y="552"/>
                    </a:lnTo>
                    <a:lnTo>
                      <a:pt x="0" y="2782"/>
                    </a:lnTo>
                    <a:cubicBezTo>
                      <a:pt x="0" y="2782"/>
                      <a:pt x="3183" y="2407"/>
                      <a:pt x="2882" y="2031"/>
                    </a:cubicBezTo>
                    <a:cubicBezTo>
                      <a:pt x="2105" y="1053"/>
                      <a:pt x="2180" y="1"/>
                      <a:pt x="2180" y="0"/>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3619377" y="3872846"/>
                <a:ext cx="360785" cy="392275"/>
              </a:xfrm>
              <a:custGeom>
                <a:avLst/>
                <a:gdLst/>
                <a:ahLst/>
                <a:cxnLst/>
                <a:rect l="l" t="t" r="r" b="b"/>
                <a:pathLst>
                  <a:path w="5064" h="5506" extrusionOk="0">
                    <a:moveTo>
                      <a:pt x="1125" y="5308"/>
                    </a:moveTo>
                    <a:lnTo>
                      <a:pt x="1125" y="5308"/>
                    </a:lnTo>
                    <a:cubicBezTo>
                      <a:pt x="1121" y="5308"/>
                      <a:pt x="1078" y="5410"/>
                      <a:pt x="1082" y="5410"/>
                    </a:cubicBezTo>
                    <a:cubicBezTo>
                      <a:pt x="1083" y="5410"/>
                      <a:pt x="1089" y="5400"/>
                      <a:pt x="1103" y="5372"/>
                    </a:cubicBezTo>
                    <a:cubicBezTo>
                      <a:pt x="1121" y="5325"/>
                      <a:pt x="1126" y="5308"/>
                      <a:pt x="1125" y="5308"/>
                    </a:cubicBezTo>
                    <a:close/>
                    <a:moveTo>
                      <a:pt x="3490" y="1"/>
                    </a:moveTo>
                    <a:cubicBezTo>
                      <a:pt x="2993" y="1"/>
                      <a:pt x="2440" y="119"/>
                      <a:pt x="1955" y="284"/>
                    </a:cubicBezTo>
                    <a:cubicBezTo>
                      <a:pt x="1203" y="535"/>
                      <a:pt x="0" y="986"/>
                      <a:pt x="828" y="2540"/>
                    </a:cubicBezTo>
                    <a:cubicBezTo>
                      <a:pt x="1404" y="3592"/>
                      <a:pt x="1730" y="4169"/>
                      <a:pt x="1103" y="5372"/>
                    </a:cubicBezTo>
                    <a:cubicBezTo>
                      <a:pt x="1341" y="5471"/>
                      <a:pt x="1547" y="5505"/>
                      <a:pt x="1746" y="5505"/>
                    </a:cubicBezTo>
                    <a:cubicBezTo>
                      <a:pt x="2177" y="5505"/>
                      <a:pt x="2568" y="5345"/>
                      <a:pt x="3146" y="5345"/>
                    </a:cubicBezTo>
                    <a:cubicBezTo>
                      <a:pt x="3175" y="5345"/>
                      <a:pt x="3204" y="5346"/>
                      <a:pt x="3234" y="5347"/>
                    </a:cubicBezTo>
                    <a:cubicBezTo>
                      <a:pt x="3885" y="5347"/>
                      <a:pt x="4336" y="5121"/>
                      <a:pt x="4938" y="4971"/>
                    </a:cubicBezTo>
                    <a:cubicBezTo>
                      <a:pt x="4860" y="4678"/>
                      <a:pt x="4806" y="4583"/>
                      <a:pt x="4769" y="4583"/>
                    </a:cubicBezTo>
                    <a:cubicBezTo>
                      <a:pt x="4701" y="4583"/>
                      <a:pt x="4688" y="4898"/>
                      <a:pt x="4687" y="4898"/>
                    </a:cubicBezTo>
                    <a:cubicBezTo>
                      <a:pt x="4687" y="4898"/>
                      <a:pt x="4687" y="4897"/>
                      <a:pt x="4687" y="4895"/>
                    </a:cubicBezTo>
                    <a:cubicBezTo>
                      <a:pt x="4136" y="3367"/>
                      <a:pt x="5063" y="1938"/>
                      <a:pt x="4913" y="936"/>
                    </a:cubicBezTo>
                    <a:cubicBezTo>
                      <a:pt x="4795" y="242"/>
                      <a:pt x="4200" y="1"/>
                      <a:pt x="3490" y="1"/>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1"/>
              <p:cNvSpPr/>
              <p:nvPr/>
            </p:nvSpPr>
            <p:spPr>
              <a:xfrm>
                <a:off x="3688985" y="3873416"/>
                <a:ext cx="333997" cy="407450"/>
              </a:xfrm>
              <a:custGeom>
                <a:avLst/>
                <a:gdLst/>
                <a:ahLst/>
                <a:cxnLst/>
                <a:rect l="l" t="t" r="r" b="b"/>
                <a:pathLst>
                  <a:path w="4688" h="5719" extrusionOk="0">
                    <a:moveTo>
                      <a:pt x="2482" y="0"/>
                    </a:moveTo>
                    <a:lnTo>
                      <a:pt x="2482" y="0"/>
                    </a:lnTo>
                    <a:cubicBezTo>
                      <a:pt x="3660" y="1354"/>
                      <a:pt x="3409" y="1880"/>
                      <a:pt x="3034" y="1955"/>
                    </a:cubicBezTo>
                    <a:cubicBezTo>
                      <a:pt x="2947" y="1974"/>
                      <a:pt x="2862" y="1982"/>
                      <a:pt x="2780" y="1982"/>
                    </a:cubicBezTo>
                    <a:cubicBezTo>
                      <a:pt x="1627" y="1982"/>
                      <a:pt x="928" y="301"/>
                      <a:pt x="928" y="301"/>
                    </a:cubicBezTo>
                    <a:lnTo>
                      <a:pt x="502" y="451"/>
                    </a:lnTo>
                    <a:cubicBezTo>
                      <a:pt x="502" y="451"/>
                      <a:pt x="1229" y="1028"/>
                      <a:pt x="1279" y="2206"/>
                    </a:cubicBezTo>
                    <a:cubicBezTo>
                      <a:pt x="1339" y="3353"/>
                      <a:pt x="657" y="3466"/>
                      <a:pt x="385" y="3466"/>
                    </a:cubicBezTo>
                    <a:cubicBezTo>
                      <a:pt x="319" y="3466"/>
                      <a:pt x="277" y="3459"/>
                      <a:pt x="277" y="3459"/>
                    </a:cubicBezTo>
                    <a:lnTo>
                      <a:pt x="277" y="3459"/>
                    </a:lnTo>
                    <a:cubicBezTo>
                      <a:pt x="352" y="3935"/>
                      <a:pt x="577" y="4035"/>
                      <a:pt x="302" y="4862"/>
                    </a:cubicBezTo>
                    <a:lnTo>
                      <a:pt x="1" y="5439"/>
                    </a:lnTo>
                    <a:cubicBezTo>
                      <a:pt x="450" y="5626"/>
                      <a:pt x="1188" y="5719"/>
                      <a:pt x="1938" y="5719"/>
                    </a:cubicBezTo>
                    <a:cubicBezTo>
                      <a:pt x="3200" y="5719"/>
                      <a:pt x="4496" y="5456"/>
                      <a:pt x="4512" y="4938"/>
                    </a:cubicBezTo>
                    <a:cubicBezTo>
                      <a:pt x="4237" y="4612"/>
                      <a:pt x="3660" y="3760"/>
                      <a:pt x="3961" y="3208"/>
                    </a:cubicBezTo>
                    <a:cubicBezTo>
                      <a:pt x="4688" y="1905"/>
                      <a:pt x="2933" y="25"/>
                      <a:pt x="2933" y="25"/>
                    </a:cubicBezTo>
                    <a:lnTo>
                      <a:pt x="24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1"/>
              <p:cNvSpPr/>
              <p:nvPr/>
            </p:nvSpPr>
            <p:spPr>
              <a:xfrm>
                <a:off x="3778614" y="3805518"/>
                <a:ext cx="87275" cy="122043"/>
              </a:xfrm>
              <a:custGeom>
                <a:avLst/>
                <a:gdLst/>
                <a:ahLst/>
                <a:cxnLst/>
                <a:rect l="l" t="t" r="r" b="b"/>
                <a:pathLst>
                  <a:path w="1225" h="1713" extrusionOk="0">
                    <a:moveTo>
                      <a:pt x="222" y="1"/>
                    </a:moveTo>
                    <a:cubicBezTo>
                      <a:pt x="222" y="1"/>
                      <a:pt x="397" y="753"/>
                      <a:pt x="121" y="1104"/>
                    </a:cubicBezTo>
                    <a:cubicBezTo>
                      <a:pt x="0" y="1286"/>
                      <a:pt x="793" y="1712"/>
                      <a:pt x="1090" y="1712"/>
                    </a:cubicBezTo>
                    <a:cubicBezTo>
                      <a:pt x="1161" y="1712"/>
                      <a:pt x="1204" y="1688"/>
                      <a:pt x="1199" y="1630"/>
                    </a:cubicBezTo>
                    <a:cubicBezTo>
                      <a:pt x="1174" y="1229"/>
                      <a:pt x="948" y="978"/>
                      <a:pt x="1224" y="552"/>
                    </a:cubicBezTo>
                    <a:lnTo>
                      <a:pt x="222" y="1"/>
                    </a:ln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1"/>
              <p:cNvSpPr/>
              <p:nvPr/>
            </p:nvSpPr>
            <p:spPr>
              <a:xfrm>
                <a:off x="3765789" y="3713966"/>
                <a:ext cx="135793" cy="167355"/>
              </a:xfrm>
              <a:custGeom>
                <a:avLst/>
                <a:gdLst/>
                <a:ahLst/>
                <a:cxnLst/>
                <a:rect l="l" t="t" r="r" b="b"/>
                <a:pathLst>
                  <a:path w="1906" h="2349" extrusionOk="0">
                    <a:moveTo>
                      <a:pt x="885" y="1"/>
                    </a:moveTo>
                    <a:cubicBezTo>
                      <a:pt x="631" y="1"/>
                      <a:pt x="398" y="188"/>
                      <a:pt x="301" y="333"/>
                    </a:cubicBezTo>
                    <a:cubicBezTo>
                      <a:pt x="1" y="785"/>
                      <a:pt x="176" y="1286"/>
                      <a:pt x="326" y="1562"/>
                    </a:cubicBezTo>
                    <a:cubicBezTo>
                      <a:pt x="633" y="2113"/>
                      <a:pt x="1123" y="2349"/>
                      <a:pt x="1375" y="2349"/>
                    </a:cubicBezTo>
                    <a:cubicBezTo>
                      <a:pt x="1432" y="2349"/>
                      <a:pt x="1477" y="2337"/>
                      <a:pt x="1504" y="2313"/>
                    </a:cubicBezTo>
                    <a:cubicBezTo>
                      <a:pt x="1905" y="2013"/>
                      <a:pt x="1630" y="559"/>
                      <a:pt x="1304" y="208"/>
                    </a:cubicBezTo>
                    <a:cubicBezTo>
                      <a:pt x="1171" y="57"/>
                      <a:pt x="1025" y="1"/>
                      <a:pt x="885" y="1"/>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1"/>
              <p:cNvSpPr/>
              <p:nvPr/>
            </p:nvSpPr>
            <p:spPr>
              <a:xfrm>
                <a:off x="3746125" y="3707910"/>
                <a:ext cx="132159" cy="136434"/>
              </a:xfrm>
              <a:custGeom>
                <a:avLst/>
                <a:gdLst/>
                <a:ahLst/>
                <a:cxnLst/>
                <a:rect l="l" t="t" r="r" b="b"/>
                <a:pathLst>
                  <a:path w="1855" h="1915" extrusionOk="0">
                    <a:moveTo>
                      <a:pt x="1122" y="0"/>
                    </a:moveTo>
                    <a:cubicBezTo>
                      <a:pt x="831" y="0"/>
                      <a:pt x="522" y="137"/>
                      <a:pt x="352" y="444"/>
                    </a:cubicBezTo>
                    <a:cubicBezTo>
                      <a:pt x="1" y="1120"/>
                      <a:pt x="176" y="1446"/>
                      <a:pt x="201" y="1521"/>
                    </a:cubicBezTo>
                    <a:cubicBezTo>
                      <a:pt x="237" y="1575"/>
                      <a:pt x="546" y="1914"/>
                      <a:pt x="651" y="1914"/>
                    </a:cubicBezTo>
                    <a:cubicBezTo>
                      <a:pt x="692" y="1914"/>
                      <a:pt x="702" y="1863"/>
                      <a:pt x="653" y="1722"/>
                    </a:cubicBezTo>
                    <a:cubicBezTo>
                      <a:pt x="577" y="1471"/>
                      <a:pt x="690" y="1459"/>
                      <a:pt x="806" y="1459"/>
                    </a:cubicBezTo>
                    <a:cubicBezTo>
                      <a:pt x="819" y="1459"/>
                      <a:pt x="832" y="1459"/>
                      <a:pt x="845" y="1459"/>
                    </a:cubicBezTo>
                    <a:cubicBezTo>
                      <a:pt x="946" y="1459"/>
                      <a:pt x="1034" y="1449"/>
                      <a:pt x="978" y="1271"/>
                    </a:cubicBezTo>
                    <a:cubicBezTo>
                      <a:pt x="932" y="1133"/>
                      <a:pt x="887" y="785"/>
                      <a:pt x="1283" y="785"/>
                    </a:cubicBezTo>
                    <a:cubicBezTo>
                      <a:pt x="1320" y="785"/>
                      <a:pt x="1360" y="788"/>
                      <a:pt x="1404" y="794"/>
                    </a:cubicBezTo>
                    <a:cubicBezTo>
                      <a:pt x="1504" y="811"/>
                      <a:pt x="1582" y="819"/>
                      <a:pt x="1642" y="819"/>
                    </a:cubicBezTo>
                    <a:cubicBezTo>
                      <a:pt x="1854" y="819"/>
                      <a:pt x="1850" y="719"/>
                      <a:pt x="1830" y="544"/>
                    </a:cubicBezTo>
                    <a:cubicBezTo>
                      <a:pt x="1803" y="201"/>
                      <a:pt x="1475" y="0"/>
                      <a:pt x="1122" y="0"/>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1"/>
              <p:cNvSpPr/>
              <p:nvPr/>
            </p:nvSpPr>
            <p:spPr>
              <a:xfrm>
                <a:off x="3662196" y="4119788"/>
                <a:ext cx="239383" cy="165075"/>
              </a:xfrm>
              <a:custGeom>
                <a:avLst/>
                <a:gdLst/>
                <a:ahLst/>
                <a:cxnLst/>
                <a:rect l="l" t="t" r="r" b="b"/>
                <a:pathLst>
                  <a:path w="3360" h="2317" extrusionOk="0">
                    <a:moveTo>
                      <a:pt x="878" y="1"/>
                    </a:moveTo>
                    <a:cubicBezTo>
                      <a:pt x="878" y="1"/>
                      <a:pt x="1" y="1003"/>
                      <a:pt x="753" y="1805"/>
                    </a:cubicBezTo>
                    <a:cubicBezTo>
                      <a:pt x="1123" y="2213"/>
                      <a:pt x="1761" y="2316"/>
                      <a:pt x="2313" y="2316"/>
                    </a:cubicBezTo>
                    <a:cubicBezTo>
                      <a:pt x="2882" y="2316"/>
                      <a:pt x="3359" y="2206"/>
                      <a:pt x="3359" y="2206"/>
                    </a:cubicBezTo>
                    <a:cubicBezTo>
                      <a:pt x="1204" y="2056"/>
                      <a:pt x="878" y="1"/>
                      <a:pt x="878" y="1"/>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1"/>
              <p:cNvSpPr/>
              <p:nvPr/>
            </p:nvSpPr>
            <p:spPr>
              <a:xfrm>
                <a:off x="3860405" y="4191248"/>
                <a:ext cx="239383" cy="169706"/>
              </a:xfrm>
              <a:custGeom>
                <a:avLst/>
                <a:gdLst/>
                <a:ahLst/>
                <a:cxnLst/>
                <a:rect l="l" t="t" r="r" b="b"/>
                <a:pathLst>
                  <a:path w="3360" h="2382" extrusionOk="0">
                    <a:moveTo>
                      <a:pt x="3359" y="0"/>
                    </a:moveTo>
                    <a:lnTo>
                      <a:pt x="1" y="1228"/>
                    </a:lnTo>
                    <a:lnTo>
                      <a:pt x="1780" y="2381"/>
                    </a:lnTo>
                    <a:lnTo>
                      <a:pt x="33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1"/>
              <p:cNvSpPr/>
              <p:nvPr/>
            </p:nvSpPr>
            <p:spPr>
              <a:xfrm>
                <a:off x="3987225" y="4132327"/>
                <a:ext cx="301794" cy="228625"/>
              </a:xfrm>
              <a:custGeom>
                <a:avLst/>
                <a:gdLst/>
                <a:ahLst/>
                <a:cxnLst/>
                <a:rect l="l" t="t" r="r" b="b"/>
                <a:pathLst>
                  <a:path w="4236" h="3209" extrusionOk="0">
                    <a:moveTo>
                      <a:pt x="4236" y="0"/>
                    </a:moveTo>
                    <a:lnTo>
                      <a:pt x="1178" y="752"/>
                    </a:lnTo>
                    <a:lnTo>
                      <a:pt x="0" y="3208"/>
                    </a:lnTo>
                    <a:lnTo>
                      <a:pt x="0" y="3208"/>
                    </a:lnTo>
                    <a:lnTo>
                      <a:pt x="3183" y="2281"/>
                    </a:lnTo>
                    <a:lnTo>
                      <a:pt x="42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1"/>
              <p:cNvSpPr/>
              <p:nvPr/>
            </p:nvSpPr>
            <p:spPr>
              <a:xfrm>
                <a:off x="3599713" y="3935686"/>
                <a:ext cx="366128" cy="381303"/>
              </a:xfrm>
              <a:custGeom>
                <a:avLst/>
                <a:gdLst/>
                <a:ahLst/>
                <a:cxnLst/>
                <a:rect l="l" t="t" r="r" b="b"/>
                <a:pathLst>
                  <a:path w="5139" h="5352" extrusionOk="0">
                    <a:moveTo>
                      <a:pt x="1320" y="1"/>
                    </a:moveTo>
                    <a:cubicBezTo>
                      <a:pt x="1294" y="1"/>
                      <a:pt x="1279" y="3"/>
                      <a:pt x="1279" y="3"/>
                    </a:cubicBezTo>
                    <a:cubicBezTo>
                      <a:pt x="327" y="79"/>
                      <a:pt x="1" y="3638"/>
                      <a:pt x="1204" y="4841"/>
                    </a:cubicBezTo>
                    <a:cubicBezTo>
                      <a:pt x="1598" y="5235"/>
                      <a:pt x="2165" y="5352"/>
                      <a:pt x="2710" y="5352"/>
                    </a:cubicBezTo>
                    <a:cubicBezTo>
                      <a:pt x="3411" y="5352"/>
                      <a:pt x="4075" y="5159"/>
                      <a:pt x="4287" y="5116"/>
                    </a:cubicBezTo>
                    <a:cubicBezTo>
                      <a:pt x="5063" y="4966"/>
                      <a:pt x="5139" y="4640"/>
                      <a:pt x="4863" y="4590"/>
                    </a:cubicBezTo>
                    <a:cubicBezTo>
                      <a:pt x="4835" y="4585"/>
                      <a:pt x="4808" y="4583"/>
                      <a:pt x="4782" y="4583"/>
                    </a:cubicBezTo>
                    <a:cubicBezTo>
                      <a:pt x="4558" y="4583"/>
                      <a:pt x="4361" y="4742"/>
                      <a:pt x="3963" y="4742"/>
                    </a:cubicBezTo>
                    <a:cubicBezTo>
                      <a:pt x="3938" y="4742"/>
                      <a:pt x="3912" y="4742"/>
                      <a:pt x="3885" y="4740"/>
                    </a:cubicBezTo>
                    <a:cubicBezTo>
                      <a:pt x="3409" y="4715"/>
                      <a:pt x="2708" y="4765"/>
                      <a:pt x="2106" y="3888"/>
                    </a:cubicBezTo>
                    <a:cubicBezTo>
                      <a:pt x="1505" y="3036"/>
                      <a:pt x="2106" y="1282"/>
                      <a:pt x="1880" y="555"/>
                    </a:cubicBezTo>
                    <a:cubicBezTo>
                      <a:pt x="1719" y="50"/>
                      <a:pt x="1427" y="1"/>
                      <a:pt x="1320" y="1"/>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3"/>
        <p:cNvGrpSpPr/>
        <p:nvPr/>
      </p:nvGrpSpPr>
      <p:grpSpPr>
        <a:xfrm>
          <a:off x="0" y="0"/>
          <a:ext cx="0" cy="0"/>
          <a:chOff x="0" y="0"/>
          <a:chExt cx="0" cy="0"/>
        </a:xfrm>
      </p:grpSpPr>
      <p:sp>
        <p:nvSpPr>
          <p:cNvPr id="1574" name="Google Shape;1574;p32"/>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Literature Review</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1575" name="Google Shape;1575;p32"/>
          <p:cNvSpPr txBox="1">
            <a:spLocks noGrp="1"/>
          </p:cNvSpPr>
          <p:nvPr>
            <p:ph type="subTitle" idx="1"/>
          </p:nvPr>
        </p:nvSpPr>
        <p:spPr>
          <a:xfrm>
            <a:off x="720000" y="854625"/>
            <a:ext cx="7704000" cy="407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latin typeface="Barlow Semi Condensed"/>
                <a:ea typeface="Barlow Semi Condensed"/>
                <a:cs typeface="Barlow Semi Condensed"/>
                <a:sym typeface="Barlow Semi Condensed"/>
              </a:rPr>
              <a:t>Context of Related Research</a:t>
            </a:r>
            <a:r>
              <a:rPr lang="en">
                <a:solidFill>
                  <a:srgbClr val="000000"/>
                </a:solidFill>
                <a:latin typeface="Barlow Semi Condensed"/>
                <a:ea typeface="Barlow Semi Condensed"/>
                <a:cs typeface="Barlow Semi Condensed"/>
                <a:sym typeface="Barlow Semi Condensed"/>
              </a:rPr>
              <a:t>:</a:t>
            </a:r>
            <a:endParaRPr>
              <a:solidFill>
                <a:srgbClr val="000000"/>
              </a:solidFill>
              <a:latin typeface="Barlow Semi Condensed"/>
              <a:ea typeface="Barlow Semi Condensed"/>
              <a:cs typeface="Barlow Semi Condensed"/>
              <a:sym typeface="Barlow Semi Condensed"/>
            </a:endParaRPr>
          </a:p>
          <a:p>
            <a:pPr marL="457200" lvl="0" indent="-298450" algn="l" rtl="0">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Explores past studies on </a:t>
            </a:r>
            <a:r>
              <a:rPr lang="en" sz="1100" b="1">
                <a:solidFill>
                  <a:srgbClr val="000000"/>
                </a:solidFill>
                <a:latin typeface="Arial"/>
                <a:ea typeface="Arial"/>
                <a:cs typeface="Arial"/>
                <a:sym typeface="Arial"/>
              </a:rPr>
              <a:t>job market trends, skill needs, and career planning</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Shows how data analysis supports job seekers in making better decisions.</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b="1">
                <a:solidFill>
                  <a:srgbClr val="000000"/>
                </a:solidFill>
                <a:latin typeface="Barlow Semi Condensed"/>
                <a:ea typeface="Barlow Semi Condensed"/>
                <a:cs typeface="Barlow Semi Condensed"/>
                <a:sym typeface="Barlow Semi Condensed"/>
              </a:rPr>
              <a:t>Job Market Trends</a:t>
            </a:r>
            <a:r>
              <a:rPr lang="en">
                <a:solidFill>
                  <a:srgbClr val="000000"/>
                </a:solidFill>
                <a:latin typeface="Barlow Semi Condensed"/>
                <a:ea typeface="Barlow Semi Condensed"/>
                <a:cs typeface="Barlow Semi Condensed"/>
                <a:sym typeface="Barlow Semi Condensed"/>
              </a:rPr>
              <a:t>:</a:t>
            </a:r>
            <a:endParaRPr>
              <a:solidFill>
                <a:srgbClr val="000000"/>
              </a:solidFill>
              <a:latin typeface="Barlow Semi Condensed"/>
              <a:ea typeface="Barlow Semi Condensed"/>
              <a:cs typeface="Barlow Semi Condensed"/>
              <a:sym typeface="Barlow Semi Condensed"/>
            </a:endParaRPr>
          </a:p>
          <a:p>
            <a:pPr marL="457200" lvl="0" indent="-298450" algn="l" rtl="0">
              <a:spcBef>
                <a:spcPts val="1200"/>
              </a:spcBef>
              <a:spcAft>
                <a:spcPts val="0"/>
              </a:spcAft>
              <a:buClr>
                <a:srgbClr val="000000"/>
              </a:buClr>
              <a:buSzPts val="1100"/>
              <a:buFont typeface="Arial"/>
              <a:buChar char="●"/>
            </a:pPr>
            <a:r>
              <a:rPr lang="en" sz="1100" b="1">
                <a:solidFill>
                  <a:srgbClr val="000000"/>
                </a:solidFill>
                <a:latin typeface="Arial"/>
                <a:ea typeface="Arial"/>
                <a:cs typeface="Arial"/>
                <a:sym typeface="Arial"/>
              </a:rPr>
              <a:t>Bureau of Labor Statistics (BLS)</a:t>
            </a:r>
            <a:r>
              <a:rPr lang="en" sz="1100">
                <a:solidFill>
                  <a:srgbClr val="000000"/>
                </a:solidFill>
                <a:latin typeface="Arial"/>
                <a:ea typeface="Arial"/>
                <a:cs typeface="Arial"/>
                <a:sym typeface="Arial"/>
              </a:rPr>
              <a:t> shows industry growth and job demand [1].</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Helps job seekers target high-demand sectors.</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b="1">
                <a:solidFill>
                  <a:srgbClr val="000000"/>
                </a:solidFill>
                <a:latin typeface="Barlow Semi Condensed"/>
                <a:ea typeface="Barlow Semi Condensed"/>
                <a:cs typeface="Barlow Semi Condensed"/>
                <a:sym typeface="Barlow Semi Condensed"/>
              </a:rPr>
              <a:t>Skills Analysis</a:t>
            </a:r>
            <a:r>
              <a:rPr lang="en">
                <a:solidFill>
                  <a:srgbClr val="000000"/>
                </a:solidFill>
                <a:latin typeface="Barlow Semi Condensed"/>
                <a:ea typeface="Barlow Semi Condensed"/>
                <a:cs typeface="Barlow Semi Condensed"/>
                <a:sym typeface="Barlow Semi Condensed"/>
              </a:rPr>
              <a:t>:</a:t>
            </a:r>
            <a:endParaRPr>
              <a:solidFill>
                <a:srgbClr val="000000"/>
              </a:solidFill>
              <a:latin typeface="Barlow Semi Condensed"/>
              <a:ea typeface="Barlow Semi Condensed"/>
              <a:cs typeface="Barlow Semi Condensed"/>
              <a:sym typeface="Barlow Semi Condensed"/>
            </a:endParaRPr>
          </a:p>
          <a:p>
            <a:pPr marL="457200" lvl="0" indent="-298450" algn="l" rtl="0">
              <a:spcBef>
                <a:spcPts val="1200"/>
              </a:spcBef>
              <a:spcAft>
                <a:spcPts val="0"/>
              </a:spcAft>
              <a:buClr>
                <a:srgbClr val="000000"/>
              </a:buClr>
              <a:buSzPts val="1100"/>
              <a:buFont typeface="Arial"/>
              <a:buChar char="●"/>
            </a:pPr>
            <a:r>
              <a:rPr lang="en" sz="1100" b="1">
                <a:solidFill>
                  <a:srgbClr val="000000"/>
                </a:solidFill>
                <a:latin typeface="Arial"/>
                <a:ea typeface="Arial"/>
                <a:cs typeface="Arial"/>
                <a:sym typeface="Arial"/>
              </a:rPr>
              <a:t>LinkedIn Economic Graph</a:t>
            </a:r>
            <a:r>
              <a:rPr lang="en" sz="1100">
                <a:solidFill>
                  <a:srgbClr val="000000"/>
                </a:solidFill>
                <a:latin typeface="Arial"/>
                <a:ea typeface="Arial"/>
                <a:cs typeface="Arial"/>
                <a:sym typeface="Arial"/>
              </a:rPr>
              <a:t> research identifies in-demand skills.</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Matches our approach of finding key qualifications in NYC postings.</a:t>
            </a:r>
            <a:endParaRPr sz="1100" b="1">
              <a:solidFill>
                <a:srgbClr val="000000"/>
              </a:solidFill>
              <a:latin typeface="Arial"/>
              <a:ea typeface="Arial"/>
              <a:cs typeface="Arial"/>
              <a:sym typeface="Arial"/>
            </a:endParaRPr>
          </a:p>
          <a:p>
            <a:pPr marL="0" lvl="0" indent="0" algn="l" rtl="0">
              <a:spcBef>
                <a:spcPts val="120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9"/>
        <p:cNvGrpSpPr/>
        <p:nvPr/>
      </p:nvGrpSpPr>
      <p:grpSpPr>
        <a:xfrm>
          <a:off x="0" y="0"/>
          <a:ext cx="0" cy="0"/>
          <a:chOff x="0" y="0"/>
          <a:chExt cx="0" cy="0"/>
        </a:xfrm>
      </p:grpSpPr>
      <p:sp>
        <p:nvSpPr>
          <p:cNvPr id="1580" name="Google Shape;1580;p33"/>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Literature Review</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1581" name="Google Shape;1581;p33"/>
          <p:cNvSpPr txBox="1">
            <a:spLocks noGrp="1"/>
          </p:cNvSpPr>
          <p:nvPr>
            <p:ph type="subTitle" idx="1"/>
          </p:nvPr>
        </p:nvSpPr>
        <p:spPr>
          <a:xfrm>
            <a:off x="720000" y="854625"/>
            <a:ext cx="7704000" cy="407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latin typeface="Barlow Semi Condensed"/>
                <a:ea typeface="Barlow Semi Condensed"/>
                <a:cs typeface="Barlow Semi Condensed"/>
                <a:sym typeface="Barlow Semi Condensed"/>
              </a:rPr>
              <a:t>Salary Analysis</a:t>
            </a:r>
            <a:r>
              <a:rPr lang="en">
                <a:solidFill>
                  <a:srgbClr val="000000"/>
                </a:solidFill>
                <a:latin typeface="Barlow Semi Condensed"/>
                <a:ea typeface="Barlow Semi Condensed"/>
                <a:cs typeface="Barlow Semi Condensed"/>
                <a:sym typeface="Barlow Semi Condensed"/>
              </a:rPr>
              <a:t>:</a:t>
            </a:r>
            <a:endParaRPr>
              <a:solidFill>
                <a:srgbClr val="000000"/>
              </a:solidFill>
              <a:latin typeface="Barlow Semi Condensed"/>
              <a:ea typeface="Barlow Semi Condensed"/>
              <a:cs typeface="Barlow Semi Condensed"/>
              <a:sym typeface="Barlow Semi Condensed"/>
            </a:endParaRPr>
          </a:p>
          <a:p>
            <a:pPr marL="457200" lvl="0" indent="-298450" algn="l" rtl="0">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Government jobs have structured pay scales based on career level.</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Higher career levels offer higher starting salaries.</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b="1">
                <a:solidFill>
                  <a:srgbClr val="000000"/>
                </a:solidFill>
                <a:latin typeface="Barlow Semi Condensed"/>
                <a:ea typeface="Barlow Semi Condensed"/>
                <a:cs typeface="Barlow Semi Condensed"/>
                <a:sym typeface="Barlow Semi Condensed"/>
              </a:rPr>
              <a:t>Seasonal Trends</a:t>
            </a:r>
            <a:r>
              <a:rPr lang="en">
                <a:solidFill>
                  <a:srgbClr val="000000"/>
                </a:solidFill>
                <a:latin typeface="Barlow Semi Condensed"/>
                <a:ea typeface="Barlow Semi Condensed"/>
                <a:cs typeface="Barlow Semi Condensed"/>
                <a:sym typeface="Barlow Semi Condensed"/>
              </a:rPr>
              <a:t>:</a:t>
            </a:r>
            <a:endParaRPr>
              <a:solidFill>
                <a:srgbClr val="000000"/>
              </a:solidFill>
              <a:latin typeface="Barlow Semi Condensed"/>
              <a:ea typeface="Barlow Semi Condensed"/>
              <a:cs typeface="Barlow Semi Condensed"/>
              <a:sym typeface="Barlow Semi Condensed"/>
            </a:endParaRPr>
          </a:p>
          <a:p>
            <a:pPr marL="457200" lvl="0" indent="-298450" algn="l" rtl="0">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Research on labor economics indicates seasonal hiring trends [1].</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Our analysis explores similar seasonal trends for NYC government jobs.</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b="1">
                <a:solidFill>
                  <a:srgbClr val="000000"/>
                </a:solidFill>
                <a:latin typeface="Barlow Semi Condensed"/>
                <a:ea typeface="Barlow Semi Condensed"/>
                <a:cs typeface="Barlow Semi Condensed"/>
                <a:sym typeface="Barlow Semi Condensed"/>
              </a:rPr>
              <a:t>Data-Driven Career Planning</a:t>
            </a:r>
            <a:r>
              <a:rPr lang="en">
                <a:solidFill>
                  <a:srgbClr val="000000"/>
                </a:solidFill>
                <a:latin typeface="Barlow Semi Condensed"/>
                <a:ea typeface="Barlow Semi Condensed"/>
                <a:cs typeface="Barlow Semi Condensed"/>
                <a:sym typeface="Barlow Semi Condensed"/>
              </a:rPr>
              <a:t>:</a:t>
            </a:r>
            <a:endParaRPr>
              <a:solidFill>
                <a:srgbClr val="000000"/>
              </a:solidFill>
              <a:latin typeface="Barlow Semi Condensed"/>
              <a:ea typeface="Barlow Semi Condensed"/>
              <a:cs typeface="Barlow Semi Condensed"/>
              <a:sym typeface="Barlow Semi Condensed"/>
            </a:endParaRPr>
          </a:p>
          <a:p>
            <a:pPr marL="457200" lvl="0" indent="-298450" algn="l" rtl="0">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Platforms like </a:t>
            </a:r>
            <a:r>
              <a:rPr lang="en" sz="1100" b="1">
                <a:solidFill>
                  <a:srgbClr val="000000"/>
                </a:solidFill>
                <a:latin typeface="Arial"/>
                <a:ea typeface="Arial"/>
                <a:cs typeface="Arial"/>
                <a:sym typeface="Arial"/>
              </a:rPr>
              <a:t>Indeed</a:t>
            </a:r>
            <a:r>
              <a:rPr lang="en" sz="1100">
                <a:solidFill>
                  <a:srgbClr val="000000"/>
                </a:solidFill>
                <a:latin typeface="Arial"/>
                <a:ea typeface="Arial"/>
                <a:cs typeface="Arial"/>
                <a:sym typeface="Arial"/>
              </a:rPr>
              <a:t> and </a:t>
            </a:r>
            <a:r>
              <a:rPr lang="en" sz="1100" b="1">
                <a:solidFill>
                  <a:srgbClr val="000000"/>
                </a:solidFill>
                <a:latin typeface="Arial"/>
                <a:ea typeface="Arial"/>
                <a:cs typeface="Arial"/>
                <a:sym typeface="Arial"/>
              </a:rPr>
              <a:t>Glassdoor</a:t>
            </a:r>
            <a:r>
              <a:rPr lang="en" sz="1100">
                <a:solidFill>
                  <a:srgbClr val="000000"/>
                </a:solidFill>
                <a:latin typeface="Arial"/>
                <a:ea typeface="Arial"/>
                <a:cs typeface="Arial"/>
                <a:sym typeface="Arial"/>
              </a:rPr>
              <a:t> use data for career advice.</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Our EDA provides actionable insights on skills, salary, and high-demand fields.</a:t>
            </a:r>
            <a:endParaRPr sz="1100" b="1">
              <a:solidFill>
                <a:srgbClr val="000000"/>
              </a:solidFill>
              <a:latin typeface="Arial"/>
              <a:ea typeface="Arial"/>
              <a:cs typeface="Arial"/>
              <a:sym typeface="Arial"/>
            </a:endParaRPr>
          </a:p>
          <a:p>
            <a:pPr marL="0" lvl="0" indent="0" algn="l" rtl="0">
              <a:spcBef>
                <a:spcPts val="120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34"/>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Methodology: Tools and Overview</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1587" name="Google Shape;1587;p34"/>
          <p:cNvSpPr txBox="1">
            <a:spLocks noGrp="1"/>
          </p:cNvSpPr>
          <p:nvPr>
            <p:ph type="subTitle" idx="1"/>
          </p:nvPr>
        </p:nvSpPr>
        <p:spPr>
          <a:xfrm>
            <a:off x="720000" y="854625"/>
            <a:ext cx="5105700" cy="4074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rgbClr val="000000"/>
                </a:solidFill>
                <a:latin typeface="Barlow Semi Condensed"/>
                <a:ea typeface="Barlow Semi Condensed"/>
                <a:cs typeface="Barlow Semi Condensed"/>
                <a:sym typeface="Barlow Semi Condensed"/>
              </a:rPr>
              <a:t>Tools Used</a:t>
            </a:r>
            <a:endParaRPr b="1">
              <a:solidFill>
                <a:srgbClr val="000000"/>
              </a:solidFill>
              <a:latin typeface="Barlow Semi Condensed"/>
              <a:ea typeface="Barlow Semi Condensed"/>
              <a:cs typeface="Barlow Semi Condensed"/>
              <a:sym typeface="Barlow Semi Condensed"/>
            </a:endParaRPr>
          </a:p>
          <a:p>
            <a:pPr marL="457200" lvl="0" indent="-298450" algn="l" rtl="0">
              <a:lnSpc>
                <a:spcPct val="115000"/>
              </a:lnSpc>
              <a:spcBef>
                <a:spcPts val="1200"/>
              </a:spcBef>
              <a:spcAft>
                <a:spcPts val="0"/>
              </a:spcAft>
              <a:buClr>
                <a:srgbClr val="000000"/>
              </a:buClr>
              <a:buSzPts val="1100"/>
              <a:buFont typeface="Arial"/>
              <a:buChar char="●"/>
            </a:pPr>
            <a:r>
              <a:rPr lang="en" sz="1100" b="1">
                <a:solidFill>
                  <a:srgbClr val="000000"/>
                </a:solidFill>
                <a:latin typeface="Arial"/>
                <a:ea typeface="Arial"/>
                <a:cs typeface="Arial"/>
                <a:sym typeface="Arial"/>
              </a:rPr>
              <a:t>Python</a:t>
            </a:r>
            <a:r>
              <a:rPr lang="en" sz="1100">
                <a:solidFill>
                  <a:srgbClr val="000000"/>
                </a:solidFill>
                <a:latin typeface="Arial"/>
                <a:ea typeface="Arial"/>
                <a:cs typeface="Arial"/>
                <a:sym typeface="Arial"/>
              </a:rPr>
              <a:t>: Main language for analysis.</a:t>
            </a:r>
            <a:endParaRPr sz="1100">
              <a:solidFill>
                <a:srgbClr val="000000"/>
              </a:solidFill>
              <a:latin typeface="Arial"/>
              <a:ea typeface="Arial"/>
              <a:cs typeface="Arial"/>
              <a:sym typeface="Arial"/>
            </a:endParaRPr>
          </a:p>
          <a:p>
            <a:pPr marL="457200" lvl="0" indent="-298450" algn="l" rtl="0">
              <a:lnSpc>
                <a:spcPct val="115000"/>
              </a:lnSpc>
              <a:spcBef>
                <a:spcPts val="0"/>
              </a:spcBef>
              <a:spcAft>
                <a:spcPts val="0"/>
              </a:spcAft>
              <a:buClr>
                <a:srgbClr val="000000"/>
              </a:buClr>
              <a:buSzPts val="1100"/>
              <a:buFont typeface="Arial"/>
              <a:buChar char="●"/>
            </a:pPr>
            <a:r>
              <a:rPr lang="en" sz="1100" b="1">
                <a:solidFill>
                  <a:srgbClr val="000000"/>
                </a:solidFill>
                <a:latin typeface="Arial"/>
                <a:ea typeface="Arial"/>
                <a:cs typeface="Arial"/>
                <a:sym typeface="Arial"/>
              </a:rPr>
              <a:t>Pandas</a:t>
            </a:r>
            <a:r>
              <a:rPr lang="en" sz="1100">
                <a:solidFill>
                  <a:srgbClr val="000000"/>
                </a:solidFill>
                <a:latin typeface="Arial"/>
                <a:ea typeface="Arial"/>
                <a:cs typeface="Arial"/>
                <a:sym typeface="Arial"/>
              </a:rPr>
              <a:t>: Data handling, cleaning, and preparation.</a:t>
            </a:r>
            <a:endParaRPr sz="1100">
              <a:solidFill>
                <a:srgbClr val="000000"/>
              </a:solidFill>
              <a:latin typeface="Arial"/>
              <a:ea typeface="Arial"/>
              <a:cs typeface="Arial"/>
              <a:sym typeface="Arial"/>
            </a:endParaRPr>
          </a:p>
          <a:p>
            <a:pPr marL="457200" lvl="0" indent="-298450" algn="l" rtl="0">
              <a:lnSpc>
                <a:spcPct val="115000"/>
              </a:lnSpc>
              <a:spcBef>
                <a:spcPts val="0"/>
              </a:spcBef>
              <a:spcAft>
                <a:spcPts val="0"/>
              </a:spcAft>
              <a:buClr>
                <a:srgbClr val="000000"/>
              </a:buClr>
              <a:buSzPts val="1100"/>
              <a:buFont typeface="Arial"/>
              <a:buChar char="●"/>
            </a:pPr>
            <a:r>
              <a:rPr lang="en" sz="1100" b="1">
                <a:solidFill>
                  <a:srgbClr val="000000"/>
                </a:solidFill>
                <a:latin typeface="Arial"/>
                <a:ea typeface="Arial"/>
                <a:cs typeface="Arial"/>
                <a:sym typeface="Arial"/>
              </a:rPr>
              <a:t>NumPy</a:t>
            </a:r>
            <a:r>
              <a:rPr lang="en" sz="1100">
                <a:solidFill>
                  <a:srgbClr val="000000"/>
                </a:solidFill>
                <a:latin typeface="Arial"/>
                <a:ea typeface="Arial"/>
                <a:cs typeface="Arial"/>
                <a:sym typeface="Arial"/>
              </a:rPr>
              <a:t>: Math operations (e.g., Z-score calculations).</a:t>
            </a:r>
            <a:endParaRPr sz="1100">
              <a:solidFill>
                <a:srgbClr val="000000"/>
              </a:solidFill>
              <a:latin typeface="Arial"/>
              <a:ea typeface="Arial"/>
              <a:cs typeface="Arial"/>
              <a:sym typeface="Arial"/>
            </a:endParaRPr>
          </a:p>
          <a:p>
            <a:pPr marL="457200" lvl="0" indent="-298450" algn="l" rtl="0">
              <a:lnSpc>
                <a:spcPct val="115000"/>
              </a:lnSpc>
              <a:spcBef>
                <a:spcPts val="0"/>
              </a:spcBef>
              <a:spcAft>
                <a:spcPts val="0"/>
              </a:spcAft>
              <a:buClr>
                <a:srgbClr val="000000"/>
              </a:buClr>
              <a:buSzPts val="1100"/>
              <a:buFont typeface="Arial"/>
              <a:buChar char="●"/>
            </a:pPr>
            <a:r>
              <a:rPr lang="en" sz="1100" b="1">
                <a:solidFill>
                  <a:srgbClr val="000000"/>
                </a:solidFill>
                <a:latin typeface="Arial"/>
                <a:ea typeface="Arial"/>
                <a:cs typeface="Arial"/>
                <a:sym typeface="Arial"/>
              </a:rPr>
              <a:t>Matplotlib &amp; Seaborn</a:t>
            </a:r>
            <a:r>
              <a:rPr lang="en" sz="1100">
                <a:solidFill>
                  <a:srgbClr val="000000"/>
                </a:solidFill>
                <a:latin typeface="Arial"/>
                <a:ea typeface="Arial"/>
                <a:cs typeface="Arial"/>
                <a:sym typeface="Arial"/>
              </a:rPr>
              <a:t>: Create charts and graphs.</a:t>
            </a:r>
            <a:endParaRPr sz="1100">
              <a:solidFill>
                <a:srgbClr val="000000"/>
              </a:solidFill>
              <a:latin typeface="Arial"/>
              <a:ea typeface="Arial"/>
              <a:cs typeface="Arial"/>
              <a:sym typeface="Arial"/>
            </a:endParaRPr>
          </a:p>
          <a:p>
            <a:pPr marL="457200" lvl="0" indent="-298450" algn="l" rtl="0">
              <a:lnSpc>
                <a:spcPct val="115000"/>
              </a:lnSpc>
              <a:spcBef>
                <a:spcPts val="0"/>
              </a:spcBef>
              <a:spcAft>
                <a:spcPts val="0"/>
              </a:spcAft>
              <a:buClr>
                <a:srgbClr val="000000"/>
              </a:buClr>
              <a:buSzPts val="1100"/>
              <a:buFont typeface="Arial"/>
              <a:buChar char="●"/>
            </a:pPr>
            <a:r>
              <a:rPr lang="en" sz="1100" b="1">
                <a:solidFill>
                  <a:srgbClr val="000000"/>
                </a:solidFill>
                <a:latin typeface="Arial"/>
                <a:ea typeface="Arial"/>
                <a:cs typeface="Arial"/>
                <a:sym typeface="Arial"/>
              </a:rPr>
              <a:t>Scikit-Learn</a:t>
            </a:r>
            <a:r>
              <a:rPr lang="en" sz="1100">
                <a:solidFill>
                  <a:srgbClr val="000000"/>
                </a:solidFill>
                <a:latin typeface="Arial"/>
                <a:ea typeface="Arial"/>
                <a:cs typeface="Arial"/>
                <a:sym typeface="Arial"/>
              </a:rPr>
              <a:t>: </a:t>
            </a:r>
            <a:r>
              <a:rPr lang="en" sz="1100" b="1">
                <a:solidFill>
                  <a:srgbClr val="000000"/>
                </a:solidFill>
                <a:latin typeface="Arial"/>
                <a:ea typeface="Arial"/>
                <a:cs typeface="Arial"/>
                <a:sym typeface="Arial"/>
              </a:rPr>
              <a:t>CountVectorizer</a:t>
            </a:r>
            <a:r>
              <a:rPr lang="en" sz="1100">
                <a:solidFill>
                  <a:srgbClr val="000000"/>
                </a:solidFill>
                <a:latin typeface="Arial"/>
                <a:ea typeface="Arial"/>
                <a:cs typeface="Arial"/>
                <a:sym typeface="Arial"/>
              </a:rPr>
              <a:t> for text analysis to identify key skills.</a:t>
            </a:r>
            <a:endParaRPr sz="1100">
              <a:solidFill>
                <a:srgbClr val="000000"/>
              </a:solidFill>
              <a:latin typeface="Arial"/>
              <a:ea typeface="Arial"/>
              <a:cs typeface="Arial"/>
              <a:sym typeface="Arial"/>
            </a:endParaRPr>
          </a:p>
          <a:p>
            <a:pPr marL="457200" lvl="0" indent="0" algn="l" rtl="0">
              <a:lnSpc>
                <a:spcPct val="115000"/>
              </a:lnSpc>
              <a:spcBef>
                <a:spcPts val="0"/>
              </a:spcBef>
              <a:spcAft>
                <a:spcPts val="0"/>
              </a:spcAft>
              <a:buNone/>
            </a:pPr>
            <a:endParaRPr sz="11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b="1">
                <a:solidFill>
                  <a:srgbClr val="000000"/>
                </a:solidFill>
                <a:latin typeface="Barlow Semi Condensed"/>
                <a:ea typeface="Barlow Semi Condensed"/>
                <a:cs typeface="Barlow Semi Condensed"/>
                <a:sym typeface="Barlow Semi Condensed"/>
              </a:rPr>
              <a:t>Methodology Overview</a:t>
            </a:r>
            <a:endParaRPr b="1">
              <a:solidFill>
                <a:srgbClr val="000000"/>
              </a:solidFill>
              <a:latin typeface="Barlow Semi Condensed"/>
              <a:ea typeface="Barlow Semi Condensed"/>
              <a:cs typeface="Barlow Semi Condensed"/>
              <a:sym typeface="Barlow Semi Condensed"/>
            </a:endParaRPr>
          </a:p>
          <a:p>
            <a:pPr marL="0" lvl="0" indent="0" algn="l" rtl="0">
              <a:lnSpc>
                <a:spcPct val="115000"/>
              </a:lnSpc>
              <a:spcBef>
                <a:spcPts val="0"/>
              </a:spcBef>
              <a:spcAft>
                <a:spcPts val="0"/>
              </a:spcAft>
              <a:buNone/>
            </a:pPr>
            <a:endParaRPr sz="1100" b="1">
              <a:solidFill>
                <a:srgbClr val="000000"/>
              </a:solidFill>
              <a:latin typeface="Arial"/>
              <a:ea typeface="Arial"/>
              <a:cs typeface="Arial"/>
              <a:sym typeface="Arial"/>
            </a:endParaRPr>
          </a:p>
          <a:p>
            <a:pPr marL="457200" lvl="0" indent="-298450" algn="l" rtl="0">
              <a:lnSpc>
                <a:spcPct val="115000"/>
              </a:lnSpc>
              <a:spcBef>
                <a:spcPts val="0"/>
              </a:spcBef>
              <a:spcAft>
                <a:spcPts val="0"/>
              </a:spcAft>
              <a:buClr>
                <a:srgbClr val="000000"/>
              </a:buClr>
              <a:buSzPts val="1100"/>
              <a:buFont typeface="Arial"/>
              <a:buChar char="●"/>
            </a:pPr>
            <a:r>
              <a:rPr lang="en" sz="1100" b="1">
                <a:solidFill>
                  <a:srgbClr val="000000"/>
                </a:solidFill>
                <a:latin typeface="Arial"/>
                <a:ea typeface="Arial"/>
                <a:cs typeface="Arial"/>
                <a:sym typeface="Arial"/>
              </a:rPr>
              <a:t>Data Cleaning</a:t>
            </a:r>
            <a:r>
              <a:rPr lang="en" sz="1100">
                <a:solidFill>
                  <a:srgbClr val="000000"/>
                </a:solidFill>
                <a:latin typeface="Arial"/>
                <a:ea typeface="Arial"/>
                <a:cs typeface="Arial"/>
                <a:sym typeface="Arial"/>
              </a:rPr>
              <a:t>: Remove unnecessary parts and standardize.</a:t>
            </a:r>
            <a:endParaRPr sz="1100">
              <a:solidFill>
                <a:srgbClr val="000000"/>
              </a:solidFill>
              <a:latin typeface="Arial"/>
              <a:ea typeface="Arial"/>
              <a:cs typeface="Arial"/>
              <a:sym typeface="Arial"/>
            </a:endParaRPr>
          </a:p>
          <a:p>
            <a:pPr marL="457200" lvl="0" indent="-298450" algn="l" rtl="0">
              <a:lnSpc>
                <a:spcPct val="115000"/>
              </a:lnSpc>
              <a:spcBef>
                <a:spcPts val="0"/>
              </a:spcBef>
              <a:spcAft>
                <a:spcPts val="0"/>
              </a:spcAft>
              <a:buClr>
                <a:srgbClr val="000000"/>
              </a:buClr>
              <a:buSzPts val="1100"/>
              <a:buFont typeface="Arial"/>
              <a:buChar char="●"/>
            </a:pPr>
            <a:r>
              <a:rPr lang="en" sz="1100" b="1">
                <a:solidFill>
                  <a:srgbClr val="000000"/>
                </a:solidFill>
                <a:latin typeface="Arial"/>
                <a:ea typeface="Arial"/>
                <a:cs typeface="Arial"/>
                <a:sym typeface="Arial"/>
              </a:rPr>
              <a:t>Transformation</a:t>
            </a:r>
            <a:r>
              <a:rPr lang="en" sz="1100">
                <a:solidFill>
                  <a:srgbClr val="000000"/>
                </a:solidFill>
                <a:latin typeface="Arial"/>
                <a:ea typeface="Arial"/>
                <a:cs typeface="Arial"/>
                <a:sym typeface="Arial"/>
              </a:rPr>
              <a:t>: Prepare the data for effective analysis.</a:t>
            </a:r>
            <a:endParaRPr sz="1100">
              <a:solidFill>
                <a:srgbClr val="000000"/>
              </a:solidFill>
              <a:latin typeface="Arial"/>
              <a:ea typeface="Arial"/>
              <a:cs typeface="Arial"/>
              <a:sym typeface="Arial"/>
            </a:endParaRPr>
          </a:p>
          <a:p>
            <a:pPr marL="457200" lvl="0" indent="-298450" algn="l" rtl="0">
              <a:lnSpc>
                <a:spcPct val="115000"/>
              </a:lnSpc>
              <a:spcBef>
                <a:spcPts val="0"/>
              </a:spcBef>
              <a:spcAft>
                <a:spcPts val="0"/>
              </a:spcAft>
              <a:buClr>
                <a:srgbClr val="000000"/>
              </a:buClr>
              <a:buSzPts val="1100"/>
              <a:buFont typeface="Arial"/>
              <a:buChar char="●"/>
            </a:pPr>
            <a:r>
              <a:rPr lang="en" sz="1100" b="1">
                <a:solidFill>
                  <a:srgbClr val="000000"/>
                </a:solidFill>
                <a:latin typeface="Arial"/>
                <a:ea typeface="Arial"/>
                <a:cs typeface="Arial"/>
                <a:sym typeface="Arial"/>
              </a:rPr>
              <a:t>Analysis and Visualization</a:t>
            </a:r>
            <a:r>
              <a:rPr lang="en" sz="1100">
                <a:solidFill>
                  <a:srgbClr val="000000"/>
                </a:solidFill>
                <a:latin typeface="Arial"/>
                <a:ea typeface="Arial"/>
                <a:cs typeface="Arial"/>
                <a:sym typeface="Arial"/>
              </a:rPr>
              <a:t>: Extract patterns and trends for presentation.</a:t>
            </a:r>
            <a:endParaRPr sz="1100" b="1">
              <a:solidFill>
                <a:srgbClr val="000000"/>
              </a:solidFill>
              <a:latin typeface="Arial"/>
              <a:ea typeface="Arial"/>
              <a:cs typeface="Arial"/>
              <a:sym typeface="Arial"/>
            </a:endParaRPr>
          </a:p>
          <a:p>
            <a:pPr marL="0" lvl="0" indent="0" algn="l" rtl="0">
              <a:spcBef>
                <a:spcPts val="120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1"/>
        <p:cNvGrpSpPr/>
        <p:nvPr/>
      </p:nvGrpSpPr>
      <p:grpSpPr>
        <a:xfrm>
          <a:off x="0" y="0"/>
          <a:ext cx="0" cy="0"/>
          <a:chOff x="0" y="0"/>
          <a:chExt cx="0" cy="0"/>
        </a:xfrm>
      </p:grpSpPr>
      <p:sp>
        <p:nvSpPr>
          <p:cNvPr id="1592" name="Google Shape;1592;p35"/>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Methodology: Pre-processing</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1593" name="Google Shape;1593;p35"/>
          <p:cNvSpPr txBox="1">
            <a:spLocks noGrp="1"/>
          </p:cNvSpPr>
          <p:nvPr>
            <p:ph type="subTitle" idx="1"/>
          </p:nvPr>
        </p:nvSpPr>
        <p:spPr>
          <a:xfrm>
            <a:off x="720000" y="854625"/>
            <a:ext cx="7704000" cy="40749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100" b="1">
                <a:solidFill>
                  <a:srgbClr val="000000"/>
                </a:solidFill>
                <a:latin typeface="Arial"/>
                <a:ea typeface="Arial"/>
                <a:cs typeface="Arial"/>
                <a:sym typeface="Arial"/>
              </a:rPr>
              <a:t>Cleaning</a:t>
            </a:r>
            <a:endParaRPr sz="1100" b="1">
              <a:solidFill>
                <a:srgbClr val="000000"/>
              </a:solidFill>
              <a:latin typeface="Arial"/>
              <a:ea typeface="Arial"/>
              <a:cs typeface="Arial"/>
              <a:sym typeface="Arial"/>
            </a:endParaRPr>
          </a:p>
          <a:p>
            <a:pPr marL="457200" lvl="0" indent="-298450" algn="l" rtl="0">
              <a:spcBef>
                <a:spcPts val="1200"/>
              </a:spcBef>
              <a:spcAft>
                <a:spcPts val="0"/>
              </a:spcAft>
              <a:buClr>
                <a:srgbClr val="000000"/>
              </a:buClr>
              <a:buSzPts val="1100"/>
              <a:buFont typeface="Arial"/>
              <a:buAutoNum type="arabicPeriod"/>
            </a:pPr>
            <a:r>
              <a:rPr lang="en" sz="1100" b="1">
                <a:solidFill>
                  <a:srgbClr val="000000"/>
                </a:solidFill>
                <a:latin typeface="Arial"/>
                <a:ea typeface="Arial"/>
                <a:cs typeface="Arial"/>
                <a:sym typeface="Arial"/>
              </a:rPr>
              <a:t>Remove Duplicates</a:t>
            </a:r>
            <a:r>
              <a:rPr lang="en" sz="1100">
                <a:solidFill>
                  <a:srgbClr val="000000"/>
                </a:solidFill>
                <a:latin typeface="Arial"/>
                <a:ea typeface="Arial"/>
                <a:cs typeface="Arial"/>
                <a:sym typeface="Arial"/>
              </a:rPr>
              <a:t>: Eliminated duplicate job postings to ensure data uniqueness.</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AutoNum type="arabicPeriod"/>
            </a:pPr>
            <a:r>
              <a:rPr lang="en" sz="1100" b="1">
                <a:solidFill>
                  <a:srgbClr val="000000"/>
                </a:solidFill>
                <a:latin typeface="Arial"/>
                <a:ea typeface="Arial"/>
                <a:cs typeface="Arial"/>
                <a:sym typeface="Arial"/>
              </a:rPr>
              <a:t>Drop Irrelevant Columns</a:t>
            </a:r>
            <a:r>
              <a:rPr lang="en" sz="1100">
                <a:solidFill>
                  <a:srgbClr val="000000"/>
                </a:solidFill>
                <a:latin typeface="Arial"/>
                <a:ea typeface="Arial"/>
                <a:cs typeface="Arial"/>
                <a:sym typeface="Arial"/>
              </a:rPr>
              <a:t>: Removed unnecessary columns like </a:t>
            </a:r>
            <a:r>
              <a:rPr lang="en" sz="1100" b="1">
                <a:solidFill>
                  <a:srgbClr val="000000"/>
                </a:solidFill>
                <a:latin typeface="Arial"/>
                <a:ea typeface="Arial"/>
                <a:cs typeface="Arial"/>
                <a:sym typeface="Arial"/>
              </a:rPr>
              <a:t>Recruitment Contact</a:t>
            </a:r>
            <a:r>
              <a:rPr lang="en" sz="1100">
                <a:solidFill>
                  <a:srgbClr val="000000"/>
                </a:solidFill>
                <a:latin typeface="Arial"/>
                <a:ea typeface="Arial"/>
                <a:cs typeface="Arial"/>
                <a:sym typeface="Arial"/>
              </a:rPr>
              <a:t> and </a:t>
            </a:r>
            <a:r>
              <a:rPr lang="en" sz="1100" b="1">
                <a:solidFill>
                  <a:srgbClr val="000000"/>
                </a:solidFill>
                <a:latin typeface="Arial"/>
                <a:ea typeface="Arial"/>
                <a:cs typeface="Arial"/>
                <a:sym typeface="Arial"/>
              </a:rPr>
              <a:t>Division/Work Unit</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AutoNum type="arabicPeriod"/>
            </a:pPr>
            <a:r>
              <a:rPr lang="en" sz="1100" b="1">
                <a:solidFill>
                  <a:srgbClr val="000000"/>
                </a:solidFill>
                <a:latin typeface="Arial"/>
                <a:ea typeface="Arial"/>
                <a:cs typeface="Arial"/>
                <a:sym typeface="Arial"/>
              </a:rPr>
              <a:t>Handle Missing Values</a:t>
            </a:r>
            <a:r>
              <a:rPr lang="en" sz="1100">
                <a:solidFill>
                  <a:srgbClr val="000000"/>
                </a:solidFill>
                <a:latin typeface="Arial"/>
                <a:ea typeface="Arial"/>
                <a:cs typeface="Arial"/>
                <a:sym typeface="Arial"/>
              </a:rPr>
              <a:t>: Filled missing values in </a:t>
            </a:r>
            <a:r>
              <a:rPr lang="en" sz="1100" b="1">
                <a:solidFill>
                  <a:srgbClr val="000000"/>
                </a:solidFill>
                <a:latin typeface="Arial"/>
                <a:ea typeface="Arial"/>
                <a:cs typeface="Arial"/>
                <a:sym typeface="Arial"/>
              </a:rPr>
              <a:t>Minimum Qualifications</a:t>
            </a:r>
            <a:r>
              <a:rPr lang="en" sz="1100">
                <a:solidFill>
                  <a:srgbClr val="000000"/>
                </a:solidFill>
                <a:latin typeface="Arial"/>
                <a:ea typeface="Arial"/>
                <a:cs typeface="Arial"/>
                <a:sym typeface="Arial"/>
              </a:rPr>
              <a:t> and </a:t>
            </a:r>
            <a:r>
              <a:rPr lang="en" sz="1100" b="1">
                <a:solidFill>
                  <a:srgbClr val="000000"/>
                </a:solidFill>
                <a:latin typeface="Arial"/>
                <a:ea typeface="Arial"/>
                <a:cs typeface="Arial"/>
                <a:sym typeface="Arial"/>
              </a:rPr>
              <a:t>Preferred Skills</a:t>
            </a:r>
            <a:r>
              <a:rPr lang="en" sz="1100">
                <a:solidFill>
                  <a:srgbClr val="000000"/>
                </a:solidFill>
                <a:latin typeface="Arial"/>
                <a:ea typeface="Arial"/>
                <a:cs typeface="Arial"/>
                <a:sym typeface="Arial"/>
              </a:rPr>
              <a:t> with empty strings to support text analysis.</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b="1">
                <a:solidFill>
                  <a:srgbClr val="000000"/>
                </a:solidFill>
                <a:latin typeface="Arial"/>
                <a:ea typeface="Arial"/>
                <a:cs typeface="Arial"/>
                <a:sym typeface="Arial"/>
              </a:rPr>
              <a:t>Processing</a:t>
            </a:r>
            <a:endParaRPr sz="1100" b="1">
              <a:solidFill>
                <a:srgbClr val="000000"/>
              </a:solidFill>
              <a:latin typeface="Arial"/>
              <a:ea typeface="Arial"/>
              <a:cs typeface="Arial"/>
              <a:sym typeface="Arial"/>
            </a:endParaRPr>
          </a:p>
          <a:p>
            <a:pPr marL="457200" lvl="0" indent="-298450" algn="l" rtl="0">
              <a:spcBef>
                <a:spcPts val="1200"/>
              </a:spcBef>
              <a:spcAft>
                <a:spcPts val="0"/>
              </a:spcAft>
              <a:buClr>
                <a:srgbClr val="000000"/>
              </a:buClr>
              <a:buSzPts val="1100"/>
              <a:buFont typeface="Arial"/>
              <a:buAutoNum type="arabicPeriod"/>
            </a:pPr>
            <a:r>
              <a:rPr lang="en" sz="1100" b="1">
                <a:solidFill>
                  <a:srgbClr val="000000"/>
                </a:solidFill>
                <a:latin typeface="Arial"/>
                <a:ea typeface="Arial"/>
                <a:cs typeface="Arial"/>
                <a:sym typeface="Arial"/>
              </a:rPr>
              <a:t>Standardize Salaries</a:t>
            </a:r>
            <a:r>
              <a:rPr lang="en" sz="1100">
                <a:solidFill>
                  <a:srgbClr val="000000"/>
                </a:solidFill>
                <a:latin typeface="Arial"/>
                <a:ea typeface="Arial"/>
                <a:cs typeface="Arial"/>
                <a:sym typeface="Arial"/>
              </a:rPr>
              <a:t>: Converted </a:t>
            </a:r>
            <a:r>
              <a:rPr lang="en" sz="1100" b="1">
                <a:solidFill>
                  <a:srgbClr val="000000"/>
                </a:solidFill>
                <a:latin typeface="Arial"/>
                <a:ea typeface="Arial"/>
                <a:cs typeface="Arial"/>
                <a:sym typeface="Arial"/>
              </a:rPr>
              <a:t>Hourly</a:t>
            </a:r>
            <a:r>
              <a:rPr lang="en" sz="1100">
                <a:solidFill>
                  <a:srgbClr val="000000"/>
                </a:solidFill>
                <a:latin typeface="Arial"/>
                <a:ea typeface="Arial"/>
                <a:cs typeface="Arial"/>
                <a:sym typeface="Arial"/>
              </a:rPr>
              <a:t> and </a:t>
            </a:r>
            <a:r>
              <a:rPr lang="en" sz="1100" b="1">
                <a:solidFill>
                  <a:srgbClr val="000000"/>
                </a:solidFill>
                <a:latin typeface="Arial"/>
                <a:ea typeface="Arial"/>
                <a:cs typeface="Arial"/>
                <a:sym typeface="Arial"/>
              </a:rPr>
              <a:t>Monthly</a:t>
            </a:r>
            <a:r>
              <a:rPr lang="en" sz="1100">
                <a:solidFill>
                  <a:srgbClr val="000000"/>
                </a:solidFill>
                <a:latin typeface="Arial"/>
                <a:ea typeface="Arial"/>
                <a:cs typeface="Arial"/>
                <a:sym typeface="Arial"/>
              </a:rPr>
              <a:t> salaries to an </a:t>
            </a:r>
            <a:r>
              <a:rPr lang="en" sz="1100" b="1">
                <a:solidFill>
                  <a:srgbClr val="000000"/>
                </a:solidFill>
                <a:latin typeface="Arial"/>
                <a:ea typeface="Arial"/>
                <a:cs typeface="Arial"/>
                <a:sym typeface="Arial"/>
              </a:rPr>
              <a:t>annual</a:t>
            </a:r>
            <a:r>
              <a:rPr lang="en" sz="1100">
                <a:solidFill>
                  <a:srgbClr val="000000"/>
                </a:solidFill>
                <a:latin typeface="Arial"/>
                <a:ea typeface="Arial"/>
                <a:cs typeface="Arial"/>
                <a:sym typeface="Arial"/>
              </a:rPr>
              <a:t> basis for consistency.</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AutoNum type="arabicPeriod"/>
            </a:pPr>
            <a:r>
              <a:rPr lang="en" sz="1100" b="1">
                <a:solidFill>
                  <a:srgbClr val="000000"/>
                </a:solidFill>
                <a:latin typeface="Arial"/>
                <a:ea typeface="Arial"/>
                <a:cs typeface="Arial"/>
                <a:sym typeface="Arial"/>
              </a:rPr>
              <a:t>Remove Part-Time &amp; Student Jobs</a:t>
            </a:r>
            <a:r>
              <a:rPr lang="en" sz="1100">
                <a:solidFill>
                  <a:srgbClr val="000000"/>
                </a:solidFill>
                <a:latin typeface="Arial"/>
                <a:ea typeface="Arial"/>
                <a:cs typeface="Arial"/>
                <a:sym typeface="Arial"/>
              </a:rPr>
              <a:t>: Removed </a:t>
            </a:r>
            <a:r>
              <a:rPr lang="en" sz="1100" b="1">
                <a:solidFill>
                  <a:srgbClr val="000000"/>
                </a:solidFill>
                <a:latin typeface="Arial"/>
                <a:ea typeface="Arial"/>
                <a:cs typeface="Arial"/>
                <a:sym typeface="Arial"/>
              </a:rPr>
              <a:t>part-time</a:t>
            </a:r>
            <a:r>
              <a:rPr lang="en" sz="1100">
                <a:solidFill>
                  <a:srgbClr val="000000"/>
                </a:solidFill>
                <a:latin typeface="Arial"/>
                <a:ea typeface="Arial"/>
                <a:cs typeface="Arial"/>
                <a:sym typeface="Arial"/>
              </a:rPr>
              <a:t> jobs and roles with career level as </a:t>
            </a:r>
            <a:r>
              <a:rPr lang="en" sz="1100" b="1">
                <a:solidFill>
                  <a:srgbClr val="000000"/>
                </a:solidFill>
                <a:latin typeface="Arial"/>
                <a:ea typeface="Arial"/>
                <a:cs typeface="Arial"/>
                <a:sym typeface="Arial"/>
              </a:rPr>
              <a:t>“Student”</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AutoNum type="arabicPeriod"/>
            </a:pPr>
            <a:r>
              <a:rPr lang="en" sz="1100" b="1">
                <a:solidFill>
                  <a:srgbClr val="000000"/>
                </a:solidFill>
                <a:latin typeface="Arial"/>
                <a:ea typeface="Arial"/>
                <a:cs typeface="Arial"/>
                <a:sym typeface="Arial"/>
              </a:rPr>
              <a:t>Remove Outliers</a:t>
            </a:r>
            <a:r>
              <a:rPr lang="en" sz="1100">
                <a:solidFill>
                  <a:srgbClr val="000000"/>
                </a:solidFill>
                <a:latin typeface="Arial"/>
                <a:ea typeface="Arial"/>
                <a:cs typeface="Arial"/>
                <a:sym typeface="Arial"/>
              </a:rPr>
              <a:t>: Used </a:t>
            </a:r>
            <a:r>
              <a:rPr lang="en" sz="1100" b="1">
                <a:solidFill>
                  <a:srgbClr val="000000"/>
                </a:solidFill>
                <a:latin typeface="Arial"/>
                <a:ea typeface="Arial"/>
                <a:cs typeface="Arial"/>
                <a:sym typeface="Arial"/>
              </a:rPr>
              <a:t>Z-score</a:t>
            </a:r>
            <a:r>
              <a:rPr lang="en" sz="1100">
                <a:solidFill>
                  <a:srgbClr val="000000"/>
                </a:solidFill>
                <a:latin typeface="Arial"/>
                <a:ea typeface="Arial"/>
                <a:cs typeface="Arial"/>
                <a:sym typeface="Arial"/>
              </a:rPr>
              <a:t> to eliminate unrealistic salary data.</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b="1">
                <a:solidFill>
                  <a:srgbClr val="000000"/>
                </a:solidFill>
                <a:latin typeface="Arial"/>
                <a:ea typeface="Arial"/>
                <a:cs typeface="Arial"/>
                <a:sym typeface="Arial"/>
              </a:rPr>
              <a:t>Feature Engineering</a:t>
            </a:r>
            <a:endParaRPr sz="1100" b="1">
              <a:solidFill>
                <a:srgbClr val="000000"/>
              </a:solidFill>
              <a:latin typeface="Arial"/>
              <a:ea typeface="Arial"/>
              <a:cs typeface="Arial"/>
              <a:sym typeface="Arial"/>
            </a:endParaRPr>
          </a:p>
          <a:p>
            <a:pPr marL="457200" lvl="0" indent="-298450" algn="l" rtl="0">
              <a:spcBef>
                <a:spcPts val="1200"/>
              </a:spcBef>
              <a:spcAft>
                <a:spcPts val="0"/>
              </a:spcAft>
              <a:buClr>
                <a:srgbClr val="000000"/>
              </a:buClr>
              <a:buSzPts val="1100"/>
              <a:buFont typeface="Arial"/>
              <a:buAutoNum type="arabicPeriod"/>
            </a:pPr>
            <a:r>
              <a:rPr lang="en" sz="1100" b="1">
                <a:solidFill>
                  <a:srgbClr val="000000"/>
                </a:solidFill>
                <a:latin typeface="Arial"/>
                <a:ea typeface="Arial"/>
                <a:cs typeface="Arial"/>
                <a:sym typeface="Arial"/>
              </a:rPr>
              <a:t>Extract Temporal Features</a:t>
            </a:r>
            <a:r>
              <a:rPr lang="en" sz="1100">
                <a:solidFill>
                  <a:srgbClr val="000000"/>
                </a:solidFill>
                <a:latin typeface="Arial"/>
                <a:ea typeface="Arial"/>
                <a:cs typeface="Arial"/>
                <a:sym typeface="Arial"/>
              </a:rPr>
              <a:t>: Created </a:t>
            </a:r>
            <a:r>
              <a:rPr lang="en" sz="1100" b="1">
                <a:solidFill>
                  <a:srgbClr val="000000"/>
                </a:solidFill>
                <a:latin typeface="Arial"/>
                <a:ea typeface="Arial"/>
                <a:cs typeface="Arial"/>
                <a:sym typeface="Arial"/>
              </a:rPr>
              <a:t>Posting Year</a:t>
            </a:r>
            <a:r>
              <a:rPr lang="en" sz="1100">
                <a:solidFill>
                  <a:srgbClr val="000000"/>
                </a:solidFill>
                <a:latin typeface="Arial"/>
                <a:ea typeface="Arial"/>
                <a:cs typeface="Arial"/>
                <a:sym typeface="Arial"/>
              </a:rPr>
              <a:t> and </a:t>
            </a:r>
            <a:r>
              <a:rPr lang="en" sz="1100" b="1">
                <a:solidFill>
                  <a:srgbClr val="000000"/>
                </a:solidFill>
                <a:latin typeface="Arial"/>
                <a:ea typeface="Arial"/>
                <a:cs typeface="Arial"/>
                <a:sym typeface="Arial"/>
              </a:rPr>
              <a:t>Month</a:t>
            </a:r>
            <a:r>
              <a:rPr lang="en" sz="1100">
                <a:solidFill>
                  <a:srgbClr val="000000"/>
                </a:solidFill>
                <a:latin typeface="Arial"/>
                <a:ea typeface="Arial"/>
                <a:cs typeface="Arial"/>
                <a:sym typeface="Arial"/>
              </a:rPr>
              <a:t> for trend analysis.</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AutoNum type="arabicPeriod"/>
            </a:pPr>
            <a:r>
              <a:rPr lang="en" sz="1100" b="1">
                <a:solidFill>
                  <a:srgbClr val="000000"/>
                </a:solidFill>
                <a:latin typeface="Arial"/>
                <a:ea typeface="Arial"/>
                <a:cs typeface="Arial"/>
                <a:sym typeface="Arial"/>
              </a:rPr>
              <a:t>Create Salary Bins</a:t>
            </a:r>
            <a:r>
              <a:rPr lang="en" sz="1100">
                <a:solidFill>
                  <a:srgbClr val="000000"/>
                </a:solidFill>
                <a:latin typeface="Arial"/>
                <a:ea typeface="Arial"/>
                <a:cs typeface="Arial"/>
                <a:sym typeface="Arial"/>
              </a:rPr>
              <a:t>: Categorized salaries as </a:t>
            </a:r>
            <a:r>
              <a:rPr lang="en" sz="1100" b="1">
                <a:solidFill>
                  <a:srgbClr val="000000"/>
                </a:solidFill>
                <a:latin typeface="Arial"/>
                <a:ea typeface="Arial"/>
                <a:cs typeface="Arial"/>
                <a:sym typeface="Arial"/>
              </a:rPr>
              <a:t>Low, Medium, High, Very High</a:t>
            </a:r>
            <a:r>
              <a:rPr lang="en" sz="1100">
                <a:solidFill>
                  <a:srgbClr val="000000"/>
                </a:solidFill>
                <a:latin typeface="Arial"/>
                <a:ea typeface="Arial"/>
                <a:cs typeface="Arial"/>
                <a:sym typeface="Arial"/>
              </a:rPr>
              <a:t> to simplify comparisons.</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AutoNum type="arabicPeriod"/>
            </a:pPr>
            <a:r>
              <a:rPr lang="en" sz="1100" b="1">
                <a:solidFill>
                  <a:srgbClr val="000000"/>
                </a:solidFill>
                <a:latin typeface="Arial"/>
                <a:ea typeface="Arial"/>
                <a:cs typeface="Arial"/>
                <a:sym typeface="Arial"/>
              </a:rPr>
              <a:t>Map Career Levels</a:t>
            </a:r>
            <a:r>
              <a:rPr lang="en" sz="1100">
                <a:solidFill>
                  <a:srgbClr val="000000"/>
                </a:solidFill>
                <a:latin typeface="Arial"/>
                <a:ea typeface="Arial"/>
                <a:cs typeface="Arial"/>
                <a:sym typeface="Arial"/>
              </a:rPr>
              <a:t>: Converted </a:t>
            </a:r>
            <a:r>
              <a:rPr lang="en" sz="1100" b="1">
                <a:solidFill>
                  <a:srgbClr val="000000"/>
                </a:solidFill>
                <a:latin typeface="Arial"/>
                <a:ea typeface="Arial"/>
                <a:cs typeface="Arial"/>
                <a:sym typeface="Arial"/>
              </a:rPr>
              <a:t>Career Level</a:t>
            </a:r>
            <a:r>
              <a:rPr lang="en" sz="1100">
                <a:solidFill>
                  <a:srgbClr val="000000"/>
                </a:solidFill>
                <a:latin typeface="Arial"/>
                <a:ea typeface="Arial"/>
                <a:cs typeface="Arial"/>
                <a:sym typeface="Arial"/>
              </a:rPr>
              <a:t> to numeric values for correlation analysis.</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AutoNum type="arabicPeriod"/>
            </a:pPr>
            <a:r>
              <a:rPr lang="en" sz="1100" b="1">
                <a:solidFill>
                  <a:srgbClr val="000000"/>
                </a:solidFill>
                <a:latin typeface="Arial"/>
                <a:ea typeface="Arial"/>
                <a:cs typeface="Arial"/>
                <a:sym typeface="Arial"/>
              </a:rPr>
              <a:t>Simplify Job Categories</a:t>
            </a:r>
            <a:r>
              <a:rPr lang="en" sz="1100">
                <a:solidFill>
                  <a:srgbClr val="000000"/>
                </a:solidFill>
                <a:latin typeface="Arial"/>
                <a:ea typeface="Arial"/>
                <a:cs typeface="Arial"/>
                <a:sym typeface="Arial"/>
              </a:rPr>
              <a:t>: Consolidated similar categories by using </a:t>
            </a:r>
            <a:r>
              <a:rPr lang="en" sz="1100" b="1">
                <a:solidFill>
                  <a:srgbClr val="000000"/>
                </a:solidFill>
                <a:latin typeface="Arial"/>
                <a:ea typeface="Arial"/>
                <a:cs typeface="Arial"/>
                <a:sym typeface="Arial"/>
              </a:rPr>
              <a:t>shorter names</a:t>
            </a:r>
            <a:r>
              <a:rPr lang="en" sz="1100">
                <a:solidFill>
                  <a:srgbClr val="000000"/>
                </a:solidFill>
                <a:latin typeface="Arial"/>
                <a:ea typeface="Arial"/>
                <a:cs typeface="Arial"/>
                <a:sym typeface="Arial"/>
              </a:rPr>
              <a:t>.</a:t>
            </a:r>
            <a:endParaRPr sz="1300" b="1">
              <a:solidFill>
                <a:srgbClr val="000000"/>
              </a:solidFill>
              <a:latin typeface="Barlow Semi Condensed"/>
              <a:ea typeface="Barlow Semi Condensed"/>
              <a:cs typeface="Barlow Semi Condensed"/>
              <a:sym typeface="Barlow Semi Condensed"/>
            </a:endParaRPr>
          </a:p>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7"/>
        <p:cNvGrpSpPr/>
        <p:nvPr/>
      </p:nvGrpSpPr>
      <p:grpSpPr>
        <a:xfrm>
          <a:off x="0" y="0"/>
          <a:ext cx="0" cy="0"/>
          <a:chOff x="0" y="0"/>
          <a:chExt cx="0" cy="0"/>
        </a:xfrm>
      </p:grpSpPr>
      <p:sp>
        <p:nvSpPr>
          <p:cNvPr id="1598" name="Google Shape;1598;p36"/>
          <p:cNvSpPr txBox="1">
            <a:spLocks noGrp="1"/>
          </p:cNvSpPr>
          <p:nvPr>
            <p:ph type="title"/>
          </p:nvPr>
        </p:nvSpPr>
        <p:spPr>
          <a:xfrm>
            <a:off x="720000" y="145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Methodology: Analysis &amp; Visualization</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1599" name="Google Shape;1599;p36"/>
          <p:cNvSpPr txBox="1">
            <a:spLocks noGrp="1"/>
          </p:cNvSpPr>
          <p:nvPr>
            <p:ph type="subTitle" idx="1"/>
          </p:nvPr>
        </p:nvSpPr>
        <p:spPr>
          <a:xfrm>
            <a:off x="720000" y="854625"/>
            <a:ext cx="7704000" cy="407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rgbClr val="000000"/>
                </a:solidFill>
                <a:latin typeface="Arial"/>
                <a:ea typeface="Arial"/>
                <a:cs typeface="Arial"/>
                <a:sym typeface="Arial"/>
              </a:rPr>
              <a:t>Data Analysis Techniques</a:t>
            </a:r>
            <a:r>
              <a:rPr lang="en" sz="1000">
                <a:solidFill>
                  <a:srgbClr val="000000"/>
                </a:solidFill>
                <a:latin typeface="Arial"/>
                <a:ea typeface="Arial"/>
                <a:cs typeface="Arial"/>
                <a:sym typeface="Arial"/>
              </a:rPr>
              <a:t>:</a:t>
            </a:r>
            <a:endParaRPr sz="1000">
              <a:solidFill>
                <a:srgbClr val="000000"/>
              </a:solidFill>
              <a:latin typeface="Arial"/>
              <a:ea typeface="Arial"/>
              <a:cs typeface="Arial"/>
              <a:sym typeface="Arial"/>
            </a:endParaRPr>
          </a:p>
          <a:p>
            <a:pPr marL="457200" lvl="0" indent="-292100" algn="l" rtl="0">
              <a:spcBef>
                <a:spcPts val="1200"/>
              </a:spcBef>
              <a:spcAft>
                <a:spcPts val="0"/>
              </a:spcAft>
              <a:buClr>
                <a:srgbClr val="000000"/>
              </a:buClr>
              <a:buSzPts val="1000"/>
              <a:buFont typeface="Arial"/>
              <a:buChar char="●"/>
            </a:pPr>
            <a:r>
              <a:rPr lang="en" sz="1000" b="1">
                <a:solidFill>
                  <a:srgbClr val="000000"/>
                </a:solidFill>
                <a:latin typeface="Arial"/>
                <a:ea typeface="Arial"/>
                <a:cs typeface="Arial"/>
                <a:sym typeface="Arial"/>
              </a:rPr>
              <a:t>Univariate Analysis</a:t>
            </a:r>
            <a:r>
              <a:rPr lang="en" sz="1000">
                <a:solidFill>
                  <a:srgbClr val="000000"/>
                </a:solidFill>
                <a:latin typeface="Arial"/>
                <a:ea typeface="Arial"/>
                <a:cs typeface="Arial"/>
                <a:sym typeface="Arial"/>
              </a:rPr>
              <a:t>: Individual variables and their distributions. </a:t>
            </a:r>
            <a:endParaRPr sz="1000">
              <a:solidFill>
                <a:srgbClr val="000000"/>
              </a:solidFill>
              <a:latin typeface="Arial"/>
              <a:ea typeface="Arial"/>
              <a:cs typeface="Arial"/>
              <a:sym typeface="Arial"/>
            </a:endParaRPr>
          </a:p>
          <a:p>
            <a:pPr marL="914400" lvl="1" indent="-292100" algn="l" rtl="0">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Example: Job categories, career levels, salary ranges.</a:t>
            </a:r>
            <a:endParaRPr sz="1000">
              <a:solidFill>
                <a:srgbClr val="000000"/>
              </a:solidFill>
              <a:latin typeface="Arial"/>
              <a:ea typeface="Arial"/>
              <a:cs typeface="Arial"/>
              <a:sym typeface="Arial"/>
            </a:endParaRPr>
          </a:p>
          <a:p>
            <a:pPr marL="457200" lvl="0" indent="-292100" algn="l" rtl="0">
              <a:spcBef>
                <a:spcPts val="0"/>
              </a:spcBef>
              <a:spcAft>
                <a:spcPts val="0"/>
              </a:spcAft>
              <a:buClr>
                <a:srgbClr val="000000"/>
              </a:buClr>
              <a:buSzPts val="1000"/>
              <a:buFont typeface="Arial"/>
              <a:buChar char="●"/>
            </a:pPr>
            <a:r>
              <a:rPr lang="en" sz="1000" b="1">
                <a:solidFill>
                  <a:srgbClr val="000000"/>
                </a:solidFill>
                <a:latin typeface="Arial"/>
                <a:ea typeface="Arial"/>
                <a:cs typeface="Arial"/>
                <a:sym typeface="Arial"/>
              </a:rPr>
              <a:t>Bivariate Analysis</a:t>
            </a:r>
            <a:r>
              <a:rPr lang="en" sz="1000">
                <a:solidFill>
                  <a:srgbClr val="000000"/>
                </a:solidFill>
                <a:latin typeface="Arial"/>
                <a:ea typeface="Arial"/>
                <a:cs typeface="Arial"/>
                <a:sym typeface="Arial"/>
              </a:rPr>
              <a:t>: Relationships between two variables. </a:t>
            </a:r>
            <a:endParaRPr sz="1000">
              <a:solidFill>
                <a:srgbClr val="000000"/>
              </a:solidFill>
              <a:latin typeface="Arial"/>
              <a:ea typeface="Arial"/>
              <a:cs typeface="Arial"/>
              <a:sym typeface="Arial"/>
            </a:endParaRPr>
          </a:p>
          <a:p>
            <a:pPr marL="914400" lvl="1" indent="-292100" algn="l" rtl="0">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Example: Starting salary by career level, salaries by job category.</a:t>
            </a:r>
            <a:endParaRPr sz="1000">
              <a:solidFill>
                <a:srgbClr val="000000"/>
              </a:solidFill>
              <a:latin typeface="Arial"/>
              <a:ea typeface="Arial"/>
              <a:cs typeface="Arial"/>
              <a:sym typeface="Arial"/>
            </a:endParaRPr>
          </a:p>
          <a:p>
            <a:pPr marL="457200" lvl="0" indent="-292100" algn="l" rtl="0">
              <a:spcBef>
                <a:spcPts val="0"/>
              </a:spcBef>
              <a:spcAft>
                <a:spcPts val="0"/>
              </a:spcAft>
              <a:buClr>
                <a:srgbClr val="000000"/>
              </a:buClr>
              <a:buSzPts val="1000"/>
              <a:buFont typeface="Arial"/>
              <a:buChar char="●"/>
            </a:pPr>
            <a:r>
              <a:rPr lang="en" sz="1000" b="1">
                <a:solidFill>
                  <a:srgbClr val="000000"/>
                </a:solidFill>
                <a:latin typeface="Arial"/>
                <a:ea typeface="Arial"/>
                <a:cs typeface="Arial"/>
                <a:sym typeface="Arial"/>
              </a:rPr>
              <a:t>Multivariate Analysis</a:t>
            </a:r>
            <a:r>
              <a:rPr lang="en" sz="1000">
                <a:solidFill>
                  <a:srgbClr val="000000"/>
                </a:solidFill>
                <a:latin typeface="Arial"/>
                <a:ea typeface="Arial"/>
                <a:cs typeface="Arial"/>
                <a:sym typeface="Arial"/>
              </a:rPr>
              <a:t>: Relationships among multiple variables.</a:t>
            </a:r>
            <a:endParaRPr sz="1000">
              <a:solidFill>
                <a:srgbClr val="000000"/>
              </a:solidFill>
              <a:latin typeface="Arial"/>
              <a:ea typeface="Arial"/>
              <a:cs typeface="Arial"/>
              <a:sym typeface="Arial"/>
            </a:endParaRPr>
          </a:p>
          <a:p>
            <a:pPr marL="914400" lvl="1" indent="-292100" algn="l" rtl="0">
              <a:lnSpc>
                <a:spcPct val="115000"/>
              </a:lnSpc>
              <a:spcBef>
                <a:spcPts val="0"/>
              </a:spcBef>
              <a:spcAft>
                <a:spcPts val="0"/>
              </a:spcAft>
              <a:buClr>
                <a:srgbClr val="000000"/>
              </a:buClr>
              <a:buSzPts val="1000"/>
              <a:buFont typeface="Arial"/>
              <a:buChar char="○"/>
            </a:pPr>
            <a:r>
              <a:rPr lang="en" sz="1000" b="1">
                <a:solidFill>
                  <a:srgbClr val="000000"/>
                </a:solidFill>
                <a:latin typeface="Arial"/>
                <a:ea typeface="Arial"/>
                <a:cs typeface="Arial"/>
                <a:sym typeface="Arial"/>
              </a:rPr>
              <a:t>Correlation Heatmap</a:t>
            </a:r>
            <a:r>
              <a:rPr lang="en" sz="1000">
                <a:solidFill>
                  <a:srgbClr val="000000"/>
                </a:solidFill>
                <a:latin typeface="Arial"/>
                <a:ea typeface="Arial"/>
                <a:cs typeface="Arial"/>
                <a:sym typeface="Arial"/>
              </a:rPr>
              <a:t>: Career level and salary range relationships.</a:t>
            </a:r>
            <a:endParaRPr sz="1000">
              <a:solidFill>
                <a:srgbClr val="000000"/>
              </a:solidFill>
              <a:latin typeface="Arial"/>
              <a:ea typeface="Arial"/>
              <a:cs typeface="Arial"/>
              <a:sym typeface="Arial"/>
            </a:endParaRPr>
          </a:p>
          <a:p>
            <a:pPr marL="457200" lvl="0" indent="-292100" algn="l" rtl="0">
              <a:spcBef>
                <a:spcPts val="0"/>
              </a:spcBef>
              <a:spcAft>
                <a:spcPts val="0"/>
              </a:spcAft>
              <a:buClr>
                <a:srgbClr val="000000"/>
              </a:buClr>
              <a:buSzPts val="1000"/>
              <a:buFont typeface="Arial"/>
              <a:buChar char="●"/>
            </a:pPr>
            <a:r>
              <a:rPr lang="en" sz="1000" b="1">
                <a:solidFill>
                  <a:srgbClr val="000000"/>
                </a:solidFill>
                <a:latin typeface="Arial"/>
                <a:ea typeface="Arial"/>
                <a:cs typeface="Arial"/>
                <a:sym typeface="Arial"/>
              </a:rPr>
              <a:t>Time Series Analysis</a:t>
            </a:r>
            <a:r>
              <a:rPr lang="en" sz="1000">
                <a:solidFill>
                  <a:srgbClr val="000000"/>
                </a:solidFill>
                <a:latin typeface="Arial"/>
                <a:ea typeface="Arial"/>
                <a:cs typeface="Arial"/>
                <a:sym typeface="Arial"/>
              </a:rPr>
              <a:t>: Trends by </a:t>
            </a:r>
            <a:r>
              <a:rPr lang="en" sz="1000" b="1">
                <a:solidFill>
                  <a:srgbClr val="000000"/>
                </a:solidFill>
                <a:latin typeface="Arial"/>
                <a:ea typeface="Arial"/>
                <a:cs typeface="Arial"/>
                <a:sym typeface="Arial"/>
              </a:rPr>
              <a:t>year</a:t>
            </a:r>
            <a:r>
              <a:rPr lang="en" sz="1000">
                <a:solidFill>
                  <a:srgbClr val="000000"/>
                </a:solidFill>
                <a:latin typeface="Arial"/>
                <a:ea typeface="Arial"/>
                <a:cs typeface="Arial"/>
                <a:sym typeface="Arial"/>
              </a:rPr>
              <a:t> and </a:t>
            </a:r>
            <a:r>
              <a:rPr lang="en" sz="1000" b="1">
                <a:solidFill>
                  <a:srgbClr val="000000"/>
                </a:solidFill>
                <a:latin typeface="Arial"/>
                <a:ea typeface="Arial"/>
                <a:cs typeface="Arial"/>
                <a:sym typeface="Arial"/>
              </a:rPr>
              <a:t>month</a:t>
            </a:r>
            <a:r>
              <a:rPr lang="en" sz="1000">
                <a:solidFill>
                  <a:srgbClr val="000000"/>
                </a:solidFill>
                <a:latin typeface="Arial"/>
                <a:ea typeface="Arial"/>
                <a:cs typeface="Arial"/>
                <a:sym typeface="Arial"/>
              </a:rPr>
              <a:t> to find hiring peaks.</a:t>
            </a:r>
            <a:endParaRPr sz="1000">
              <a:solidFill>
                <a:srgbClr val="000000"/>
              </a:solidFill>
              <a:latin typeface="Arial"/>
              <a:ea typeface="Arial"/>
              <a:cs typeface="Arial"/>
              <a:sym typeface="Arial"/>
            </a:endParaRPr>
          </a:p>
          <a:p>
            <a:pPr marL="457200" lvl="0" indent="-292100" algn="l" rtl="0">
              <a:spcBef>
                <a:spcPts val="0"/>
              </a:spcBef>
              <a:spcAft>
                <a:spcPts val="0"/>
              </a:spcAft>
              <a:buClr>
                <a:srgbClr val="000000"/>
              </a:buClr>
              <a:buSzPts val="1000"/>
              <a:buFont typeface="Arial"/>
              <a:buChar char="●"/>
            </a:pPr>
            <a:r>
              <a:rPr lang="en" sz="1000" b="1">
                <a:solidFill>
                  <a:srgbClr val="000000"/>
                </a:solidFill>
                <a:latin typeface="Arial"/>
                <a:ea typeface="Arial"/>
                <a:cs typeface="Arial"/>
                <a:sym typeface="Arial"/>
              </a:rPr>
              <a:t>Text Analysis</a:t>
            </a:r>
            <a:r>
              <a:rPr lang="en" sz="1000">
                <a:solidFill>
                  <a:srgbClr val="000000"/>
                </a:solidFill>
                <a:latin typeface="Arial"/>
                <a:ea typeface="Arial"/>
                <a:cs typeface="Arial"/>
                <a:sym typeface="Arial"/>
              </a:rPr>
              <a:t>: Used </a:t>
            </a:r>
            <a:r>
              <a:rPr lang="en" sz="1000" b="1">
                <a:solidFill>
                  <a:srgbClr val="000000"/>
                </a:solidFill>
                <a:latin typeface="Arial"/>
                <a:ea typeface="Arial"/>
                <a:cs typeface="Arial"/>
                <a:sym typeface="Arial"/>
              </a:rPr>
              <a:t>CountVectorizer</a:t>
            </a:r>
            <a:r>
              <a:rPr lang="en" sz="1000">
                <a:solidFill>
                  <a:srgbClr val="000000"/>
                </a:solidFill>
                <a:latin typeface="Arial"/>
                <a:ea typeface="Arial"/>
                <a:cs typeface="Arial"/>
                <a:sym typeface="Arial"/>
              </a:rPr>
              <a:t> to extract common skills and qualifications.</a:t>
            </a:r>
            <a:endParaRPr sz="1000">
              <a:solidFill>
                <a:srgbClr val="000000"/>
              </a:solidFill>
              <a:latin typeface="Arial"/>
              <a:ea typeface="Arial"/>
              <a:cs typeface="Arial"/>
              <a:sym typeface="Arial"/>
            </a:endParaRPr>
          </a:p>
          <a:p>
            <a:pPr marL="0" lvl="0" indent="0" algn="l" rtl="0">
              <a:spcBef>
                <a:spcPts val="1200"/>
              </a:spcBef>
              <a:spcAft>
                <a:spcPts val="0"/>
              </a:spcAft>
              <a:buNone/>
            </a:pPr>
            <a:r>
              <a:rPr lang="en" sz="1000" b="1">
                <a:solidFill>
                  <a:srgbClr val="000000"/>
                </a:solidFill>
                <a:latin typeface="Arial"/>
                <a:ea typeface="Arial"/>
                <a:cs typeface="Arial"/>
                <a:sym typeface="Arial"/>
              </a:rPr>
              <a:t>Data Visualization</a:t>
            </a:r>
            <a:r>
              <a:rPr lang="en" sz="1000">
                <a:solidFill>
                  <a:srgbClr val="000000"/>
                </a:solidFill>
                <a:latin typeface="Arial"/>
                <a:ea typeface="Arial"/>
                <a:cs typeface="Arial"/>
                <a:sym typeface="Arial"/>
              </a:rPr>
              <a:t>:</a:t>
            </a:r>
            <a:endParaRPr sz="1000">
              <a:solidFill>
                <a:srgbClr val="000000"/>
              </a:solidFill>
              <a:latin typeface="Arial"/>
              <a:ea typeface="Arial"/>
              <a:cs typeface="Arial"/>
              <a:sym typeface="Arial"/>
            </a:endParaRPr>
          </a:p>
          <a:p>
            <a:pPr marL="457200" lvl="0" indent="-292100" algn="l" rtl="0">
              <a:spcBef>
                <a:spcPts val="1200"/>
              </a:spcBef>
              <a:spcAft>
                <a:spcPts val="0"/>
              </a:spcAft>
              <a:buClr>
                <a:srgbClr val="000000"/>
              </a:buClr>
              <a:buSzPts val="1000"/>
              <a:buFont typeface="Arial"/>
              <a:buChar char="●"/>
            </a:pPr>
            <a:r>
              <a:rPr lang="en" sz="1000" b="1">
                <a:solidFill>
                  <a:srgbClr val="000000"/>
                </a:solidFill>
                <a:latin typeface="Arial"/>
                <a:ea typeface="Arial"/>
                <a:cs typeface="Arial"/>
                <a:sym typeface="Arial"/>
              </a:rPr>
              <a:t>Bar Charts</a:t>
            </a:r>
            <a:r>
              <a:rPr lang="en" sz="1000">
                <a:solidFill>
                  <a:srgbClr val="000000"/>
                </a:solidFill>
                <a:latin typeface="Arial"/>
                <a:ea typeface="Arial"/>
                <a:cs typeface="Arial"/>
                <a:sym typeface="Arial"/>
              </a:rPr>
              <a:t>: Distribution of job categories, skills, salary ranges.</a:t>
            </a:r>
            <a:endParaRPr sz="1000">
              <a:solidFill>
                <a:srgbClr val="000000"/>
              </a:solidFill>
              <a:latin typeface="Arial"/>
              <a:ea typeface="Arial"/>
              <a:cs typeface="Arial"/>
              <a:sym typeface="Arial"/>
            </a:endParaRPr>
          </a:p>
          <a:p>
            <a:pPr marL="457200" lvl="0" indent="-292100" algn="l" rtl="0">
              <a:spcBef>
                <a:spcPts val="0"/>
              </a:spcBef>
              <a:spcAft>
                <a:spcPts val="0"/>
              </a:spcAft>
              <a:buClr>
                <a:srgbClr val="000000"/>
              </a:buClr>
              <a:buSzPts val="1000"/>
              <a:buFont typeface="Arial"/>
              <a:buChar char="●"/>
            </a:pPr>
            <a:r>
              <a:rPr lang="en" sz="1000" b="1">
                <a:solidFill>
                  <a:srgbClr val="000000"/>
                </a:solidFill>
                <a:latin typeface="Arial"/>
                <a:ea typeface="Arial"/>
                <a:cs typeface="Arial"/>
                <a:sym typeface="Arial"/>
              </a:rPr>
              <a:t>Box &amp; Violin Plots</a:t>
            </a:r>
            <a:r>
              <a:rPr lang="en" sz="1000">
                <a:solidFill>
                  <a:srgbClr val="000000"/>
                </a:solidFill>
                <a:latin typeface="Arial"/>
                <a:ea typeface="Arial"/>
                <a:cs typeface="Arial"/>
                <a:sym typeface="Arial"/>
              </a:rPr>
              <a:t>: Salary by career level and job category.</a:t>
            </a:r>
            <a:endParaRPr sz="1000">
              <a:solidFill>
                <a:srgbClr val="000000"/>
              </a:solidFill>
              <a:latin typeface="Arial"/>
              <a:ea typeface="Arial"/>
              <a:cs typeface="Arial"/>
              <a:sym typeface="Arial"/>
            </a:endParaRPr>
          </a:p>
          <a:p>
            <a:pPr marL="457200" lvl="0" indent="-292100" algn="l" rtl="0">
              <a:spcBef>
                <a:spcPts val="0"/>
              </a:spcBef>
              <a:spcAft>
                <a:spcPts val="0"/>
              </a:spcAft>
              <a:buClr>
                <a:srgbClr val="000000"/>
              </a:buClr>
              <a:buSzPts val="1000"/>
              <a:buFont typeface="Arial"/>
              <a:buChar char="●"/>
            </a:pPr>
            <a:r>
              <a:rPr lang="en" sz="1000" b="1">
                <a:solidFill>
                  <a:srgbClr val="000000"/>
                </a:solidFill>
                <a:latin typeface="Arial"/>
                <a:ea typeface="Arial"/>
                <a:cs typeface="Arial"/>
                <a:sym typeface="Arial"/>
              </a:rPr>
              <a:t>Heatmaps</a:t>
            </a:r>
            <a:r>
              <a:rPr lang="en" sz="1000">
                <a:solidFill>
                  <a:srgbClr val="000000"/>
                </a:solidFill>
                <a:latin typeface="Arial"/>
                <a:ea typeface="Arial"/>
                <a:cs typeface="Arial"/>
                <a:sym typeface="Arial"/>
              </a:rPr>
              <a:t>: Correlations between variables (e.g., career level and salary).</a:t>
            </a:r>
            <a:endParaRPr sz="1000">
              <a:solidFill>
                <a:srgbClr val="000000"/>
              </a:solidFill>
              <a:latin typeface="Arial"/>
              <a:ea typeface="Arial"/>
              <a:cs typeface="Arial"/>
              <a:sym typeface="Arial"/>
            </a:endParaRPr>
          </a:p>
          <a:p>
            <a:pPr marL="457200" lvl="0" indent="-292100" algn="l" rtl="0">
              <a:spcBef>
                <a:spcPts val="0"/>
              </a:spcBef>
              <a:spcAft>
                <a:spcPts val="0"/>
              </a:spcAft>
              <a:buClr>
                <a:srgbClr val="000000"/>
              </a:buClr>
              <a:buSzPts val="1000"/>
              <a:buFont typeface="Arial"/>
              <a:buChar char="●"/>
            </a:pPr>
            <a:r>
              <a:rPr lang="en" sz="1000" b="1">
                <a:solidFill>
                  <a:srgbClr val="000000"/>
                </a:solidFill>
                <a:latin typeface="Arial"/>
                <a:ea typeface="Arial"/>
                <a:cs typeface="Arial"/>
                <a:sym typeface="Arial"/>
              </a:rPr>
              <a:t>Line Plots</a:t>
            </a:r>
            <a:r>
              <a:rPr lang="en" sz="1000">
                <a:solidFill>
                  <a:srgbClr val="000000"/>
                </a:solidFill>
                <a:latin typeface="Arial"/>
                <a:ea typeface="Arial"/>
                <a:cs typeface="Arial"/>
                <a:sym typeface="Arial"/>
              </a:rPr>
              <a:t>: Trends in job postings by month/year.</a:t>
            </a:r>
            <a:endParaRPr sz="1000">
              <a:solidFill>
                <a:srgbClr val="000000"/>
              </a:solidFill>
              <a:latin typeface="Arial"/>
              <a:ea typeface="Arial"/>
              <a:cs typeface="Arial"/>
              <a:sym typeface="Arial"/>
            </a:endParaRPr>
          </a:p>
          <a:p>
            <a:pPr marL="0" lvl="0" indent="0" algn="l" rtl="0">
              <a:spcBef>
                <a:spcPts val="1200"/>
              </a:spcBef>
              <a:spcAft>
                <a:spcPts val="0"/>
              </a:spcAft>
              <a:buNone/>
            </a:pPr>
            <a:r>
              <a:rPr lang="en" sz="1000" b="1">
                <a:solidFill>
                  <a:srgbClr val="000000"/>
                </a:solidFill>
                <a:latin typeface="Arial"/>
                <a:ea typeface="Arial"/>
                <a:cs typeface="Arial"/>
                <a:sym typeface="Arial"/>
              </a:rPr>
              <a:t>Steps of Analysis</a:t>
            </a:r>
            <a:r>
              <a:rPr lang="en" sz="1000">
                <a:solidFill>
                  <a:srgbClr val="000000"/>
                </a:solidFill>
                <a:latin typeface="Arial"/>
                <a:ea typeface="Arial"/>
                <a:cs typeface="Arial"/>
                <a:sym typeface="Arial"/>
              </a:rPr>
              <a:t>:</a:t>
            </a:r>
            <a:endParaRPr sz="1000">
              <a:solidFill>
                <a:srgbClr val="000000"/>
              </a:solidFill>
              <a:latin typeface="Arial"/>
              <a:ea typeface="Arial"/>
              <a:cs typeface="Arial"/>
              <a:sym typeface="Arial"/>
            </a:endParaRPr>
          </a:p>
          <a:p>
            <a:pPr marL="457200" lvl="0" indent="-292100" algn="l" rtl="0">
              <a:spcBef>
                <a:spcPts val="1200"/>
              </a:spcBef>
              <a:spcAft>
                <a:spcPts val="0"/>
              </a:spcAft>
              <a:buClr>
                <a:srgbClr val="000000"/>
              </a:buClr>
              <a:buSzPts val="1000"/>
              <a:buFont typeface="Arial"/>
              <a:buChar char="●"/>
            </a:pPr>
            <a:r>
              <a:rPr lang="en" sz="1000">
                <a:solidFill>
                  <a:srgbClr val="000000"/>
                </a:solidFill>
                <a:latin typeface="Arial"/>
                <a:ea typeface="Arial"/>
                <a:cs typeface="Arial"/>
                <a:sym typeface="Arial"/>
              </a:rPr>
              <a:t>Load and Inspect Data.</a:t>
            </a:r>
            <a:endParaRPr sz="1000">
              <a:solidFill>
                <a:srgbClr val="000000"/>
              </a:solidFill>
              <a:latin typeface="Arial"/>
              <a:ea typeface="Arial"/>
              <a:cs typeface="Arial"/>
              <a:sym typeface="Arial"/>
            </a:endParaRPr>
          </a:p>
          <a:p>
            <a:pPr marL="457200" lvl="0" indent="-292100" algn="l" rtl="0">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Pre-process Data.</a:t>
            </a:r>
            <a:endParaRPr sz="1000">
              <a:solidFill>
                <a:srgbClr val="000000"/>
              </a:solidFill>
              <a:latin typeface="Arial"/>
              <a:ea typeface="Arial"/>
              <a:cs typeface="Arial"/>
              <a:sym typeface="Arial"/>
            </a:endParaRPr>
          </a:p>
          <a:p>
            <a:pPr marL="457200" lvl="0" indent="-292100" algn="l" rtl="0">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Univariate and Bivariate Analysis.</a:t>
            </a:r>
            <a:endParaRPr sz="1000">
              <a:solidFill>
                <a:srgbClr val="000000"/>
              </a:solidFill>
              <a:latin typeface="Arial"/>
              <a:ea typeface="Arial"/>
              <a:cs typeface="Arial"/>
              <a:sym typeface="Arial"/>
            </a:endParaRPr>
          </a:p>
          <a:p>
            <a:pPr marL="457200" lvl="0" indent="-292100" algn="l" rtl="0">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Time Series &amp; Text Analysis.</a:t>
            </a:r>
            <a:endParaRPr sz="1000">
              <a:solidFill>
                <a:srgbClr val="000000"/>
              </a:solidFill>
              <a:latin typeface="Arial"/>
              <a:ea typeface="Arial"/>
              <a:cs typeface="Arial"/>
              <a:sym typeface="Arial"/>
            </a:endParaRPr>
          </a:p>
          <a:p>
            <a:pPr marL="457200" lvl="0" indent="-292100" algn="l" rtl="0">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Visualization.</a:t>
            </a:r>
            <a:endParaRPr sz="1300">
              <a:solidFill>
                <a:srgbClr val="000000"/>
              </a:solidFill>
              <a:latin typeface="Barlow Semi Condensed"/>
              <a:ea typeface="Barlow Semi Condensed"/>
              <a:cs typeface="Barlow Semi Condensed"/>
              <a:sym typeface="Barlow Semi Condensed"/>
            </a:endParaRPr>
          </a:p>
          <a:p>
            <a:pPr marL="0" lvl="0" indent="0" algn="l" rtl="0">
              <a:spcBef>
                <a:spcPts val="1200"/>
              </a:spcBef>
              <a:spcAft>
                <a:spcPts val="0"/>
              </a:spcAft>
              <a:buNone/>
            </a:pPr>
            <a:endParaRPr/>
          </a:p>
        </p:txBody>
      </p:sp>
    </p:spTree>
  </p:cSld>
  <p:clrMapOvr>
    <a:masterClrMapping/>
  </p:clrMapOvr>
</p:sld>
</file>

<file path=ppt/theme/theme1.xml><?xml version="1.0" encoding="utf-8"?>
<a:theme xmlns:a="http://schemas.openxmlformats.org/drawingml/2006/main" name="Statistics and Probability: Data Analysis and Interpretation - Math - 10th grade by Slidesgo">
  <a:themeElements>
    <a:clrScheme name="Simple Light">
      <a:dk1>
        <a:srgbClr val="1F3374"/>
      </a:dk1>
      <a:lt1>
        <a:srgbClr val="F8F8F8"/>
      </a:lt1>
      <a:dk2>
        <a:srgbClr val="304BA6"/>
      </a:dk2>
      <a:lt2>
        <a:srgbClr val="D8E4F7"/>
      </a:lt2>
      <a:accent1>
        <a:srgbClr val="CB6EBE"/>
      </a:accent1>
      <a:accent2>
        <a:srgbClr val="F8C220"/>
      </a:accent2>
      <a:accent3>
        <a:srgbClr val="F05555"/>
      </a:accent3>
      <a:accent4>
        <a:srgbClr val="EFEFEF"/>
      </a:accent4>
      <a:accent5>
        <a:srgbClr val="FFFFFF"/>
      </a:accent5>
      <a:accent6>
        <a:srgbClr val="FFFFFF"/>
      </a:accent6>
      <a:hlink>
        <a:srgbClr val="1F337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2576</Words>
  <Application>Microsoft Office PowerPoint</Application>
  <PresentationFormat>On-screen Show (16:9)</PresentationFormat>
  <Paragraphs>415</Paragraphs>
  <Slides>36</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Barlow Semi Condensed</vt:lpstr>
      <vt:lpstr>Nunito Light</vt:lpstr>
      <vt:lpstr>Times New Roman</vt:lpstr>
      <vt:lpstr>Titillium Web</vt:lpstr>
      <vt:lpstr>Statistics and Probability: Data Analysis and Interpretation - Math - 10th grade by Slidesgo</vt:lpstr>
      <vt:lpstr>EDA of NYC Government Job Postings</vt:lpstr>
      <vt:lpstr>Abstract</vt:lpstr>
      <vt:lpstr>Introduction</vt:lpstr>
      <vt:lpstr>Dataset Overview</vt:lpstr>
      <vt:lpstr>Literature Review      </vt:lpstr>
      <vt:lpstr>Literature Review      </vt:lpstr>
      <vt:lpstr>Methodology: Tools and Overview        </vt:lpstr>
      <vt:lpstr>Methodology: Pre-processing        </vt:lpstr>
      <vt:lpstr>Methodology: Analysis &amp; Visualization          </vt:lpstr>
      <vt:lpstr>Data Cleaning  </vt:lpstr>
      <vt:lpstr>Data Pre-processing    </vt:lpstr>
      <vt:lpstr>Feature Engineering      </vt:lpstr>
      <vt:lpstr>Data Visualization and Results</vt:lpstr>
      <vt:lpstr>      Figure 1.1. Top 10 Job Categories          </vt:lpstr>
      <vt:lpstr>Figure 1.2. Top 10 Agencies            </vt:lpstr>
      <vt:lpstr>Figure 1.3. Distribution of Career Levels          </vt:lpstr>
      <vt:lpstr>Figure 1.4. Distribution of Salary Bins          </vt:lpstr>
      <vt:lpstr>Figure 1.5. Top 10 Job Locations.            </vt:lpstr>
      <vt:lpstr>Data Visualization and Results</vt:lpstr>
      <vt:lpstr>Figure 2.1. Starting Salary by Career Level          </vt:lpstr>
      <vt:lpstr>Figure 2.2. Maximum Salary by Career Level            </vt:lpstr>
      <vt:lpstr>Figure 2.3. Top 10 Job Categories with High Salary            </vt:lpstr>
      <vt:lpstr>Data Visualization and Results</vt:lpstr>
      <vt:lpstr>Figure 3.1. Correlation Heatmap            </vt:lpstr>
      <vt:lpstr>Figure 3.2. Relationship between Salary, Number of Positions and Job Categories            </vt:lpstr>
      <vt:lpstr>Data Visualization and Results</vt:lpstr>
      <vt:lpstr>Figure 4.1. Monthly Job Postings Trend            </vt:lpstr>
      <vt:lpstr>Figure 4.2 Job Postings by Year            </vt:lpstr>
      <vt:lpstr>Data Visualization and Results</vt:lpstr>
      <vt:lpstr>Figure 5.1. Most Common Phrases in Minimum Qualifications            </vt:lpstr>
      <vt:lpstr>Figure 5.2. Top 15 Preferred Skill Phrases            </vt:lpstr>
      <vt:lpstr>Conclusion          </vt:lpstr>
      <vt:lpstr>Conclusion          </vt:lpstr>
      <vt:lpstr>Recommendations and Future Directions            </vt:lpstr>
      <vt:lpstr>References</vt:lpstr>
      <vt:lpstr>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Zhuowen Yan</cp:lastModifiedBy>
  <cp:revision>1</cp:revision>
  <dcterms:modified xsi:type="dcterms:W3CDTF">2024-11-06T00:57:19Z</dcterms:modified>
</cp:coreProperties>
</file>