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5" r:id="rId5"/>
    <p:sldId id="256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C337-170B-446B-959F-F69D8F36FD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AF75-E1DB-42C8-997D-7CE725FAD7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机票预订系统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找问题？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5616" y="2060848"/>
          <a:ext cx="6814016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1" imgW="5496560" imgH="2454910" progId="Visio.Drawing.11">
                  <p:embed/>
                </p:oleObj>
              </mc:Choice>
              <mc:Fallback>
                <p:oleObj name="Visio" r:id="rId1" imgW="5496560" imgH="245491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8"/>
                        <a:ext cx="6814016" cy="2952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判定树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62" y="1628800"/>
            <a:ext cx="7016606" cy="46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机票预订系统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5616" y="1628800"/>
          <a:ext cx="6408712" cy="410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1" imgW="5605780" imgH="3916045" progId="Visio.Drawing.11">
                  <p:embed/>
                </p:oleObj>
              </mc:Choice>
              <mc:Fallback>
                <p:oleObj name="Visio" r:id="rId1" imgW="5605780" imgH="391604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6408712" cy="410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机票预订系统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以对</a:t>
            </a:r>
            <a:r>
              <a:rPr lang="en-US" altLang="zh-CN" dirty="0" smtClean="0"/>
              <a:t>P2</a:t>
            </a:r>
            <a:r>
              <a:rPr lang="zh-CN" altLang="en-US" dirty="0" smtClean="0"/>
              <a:t>的分解为例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91680" y="2276872"/>
          <a:ext cx="4608512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1" imgW="3806825" imgH="3339465" progId="Visio.Drawing.11">
                  <p:embed/>
                </p:oleObj>
              </mc:Choice>
              <mc:Fallback>
                <p:oleObj name="Visio" r:id="rId1" imgW="3806825" imgH="333946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76872"/>
                        <a:ext cx="4608512" cy="396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高校电话号码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zh-CN" altLang="zh-CN" dirty="0"/>
              <a:t>电话号码</a:t>
            </a:r>
            <a:r>
              <a:rPr lang="en-US" altLang="zh-CN" dirty="0"/>
              <a:t>=[</a:t>
            </a:r>
            <a:r>
              <a:rPr lang="zh-CN" altLang="zh-CN" dirty="0"/>
              <a:t>校内电话号码</a:t>
            </a:r>
            <a:r>
              <a:rPr lang="en-US" altLang="zh-CN" dirty="0"/>
              <a:t>|</a:t>
            </a:r>
            <a:r>
              <a:rPr lang="zh-CN" altLang="zh-CN" dirty="0"/>
              <a:t>校外电话号码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校内电话号码</a:t>
            </a:r>
            <a:r>
              <a:rPr lang="en-US" altLang="zh-CN" dirty="0"/>
              <a:t>=</a:t>
            </a:r>
            <a:r>
              <a:rPr lang="zh-CN" altLang="zh-CN" dirty="0"/>
              <a:t>非零数字</a:t>
            </a:r>
            <a:r>
              <a:rPr lang="en-US" altLang="zh-CN" dirty="0"/>
              <a:t>+ 3 </a:t>
            </a:r>
            <a:r>
              <a:rPr lang="zh-CN" altLang="zh-CN" dirty="0"/>
              <a:t>位数字</a:t>
            </a:r>
            <a:r>
              <a:rPr lang="en-US" altLang="zh-CN" dirty="0"/>
              <a:t>   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校外</a:t>
            </a:r>
            <a:r>
              <a:rPr lang="zh-CN" altLang="zh-CN" dirty="0"/>
              <a:t>电话号码</a:t>
            </a:r>
            <a:r>
              <a:rPr lang="en-US" altLang="zh-CN" dirty="0"/>
              <a:t>=[</a:t>
            </a:r>
            <a:r>
              <a:rPr lang="zh-CN" altLang="zh-CN" dirty="0"/>
              <a:t>本市号码</a:t>
            </a:r>
            <a:r>
              <a:rPr lang="en-US" altLang="zh-CN" dirty="0"/>
              <a:t>|</a:t>
            </a:r>
            <a:r>
              <a:rPr lang="zh-CN" altLang="zh-CN" dirty="0"/>
              <a:t>外地号码</a:t>
            </a:r>
            <a:r>
              <a:rPr lang="en-US" altLang="zh-CN" dirty="0"/>
              <a:t>]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本市号码</a:t>
            </a:r>
            <a:r>
              <a:rPr lang="en-US" altLang="zh-CN" dirty="0"/>
              <a:t>=</a:t>
            </a:r>
            <a:r>
              <a:rPr lang="zh-CN" altLang="zh-CN" dirty="0"/>
              <a:t>数字零</a:t>
            </a:r>
            <a:r>
              <a:rPr lang="en-US" altLang="zh-CN" dirty="0"/>
              <a:t>+8</a:t>
            </a:r>
            <a:r>
              <a:rPr lang="zh-CN" altLang="zh-CN" dirty="0"/>
              <a:t>位数字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外地号码</a:t>
            </a:r>
            <a:r>
              <a:rPr lang="en-US" altLang="zh-CN" dirty="0"/>
              <a:t>=</a:t>
            </a:r>
            <a:r>
              <a:rPr lang="zh-CN" altLang="zh-CN" dirty="0"/>
              <a:t>数字零</a:t>
            </a:r>
            <a:r>
              <a:rPr lang="en-US" altLang="zh-CN" dirty="0"/>
              <a:t>+3</a:t>
            </a:r>
            <a:r>
              <a:rPr lang="zh-CN" altLang="zh-CN" dirty="0"/>
              <a:t>位数字</a:t>
            </a:r>
            <a:r>
              <a:rPr lang="en-US" altLang="zh-CN" dirty="0"/>
              <a:t>+8</a:t>
            </a:r>
            <a:r>
              <a:rPr lang="zh-CN" altLang="zh-CN" dirty="0"/>
              <a:t>位数字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非零数字</a:t>
            </a:r>
            <a:r>
              <a:rPr lang="en-US" altLang="zh-CN" dirty="0"/>
              <a:t>=[1|2|3|4|5|6|7|8|9]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数字零＝</a:t>
            </a:r>
            <a:r>
              <a:rPr lang="en-US" altLang="zh-CN" dirty="0"/>
              <a:t>0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位数字＝</a:t>
            </a:r>
            <a:r>
              <a:rPr lang="en-US" altLang="zh-CN" dirty="0"/>
              <a:t>3{</a:t>
            </a:r>
            <a:r>
              <a:rPr lang="zh-CN" altLang="zh-CN" dirty="0"/>
              <a:t>数字</a:t>
            </a:r>
            <a:r>
              <a:rPr lang="en-US" altLang="zh-CN" dirty="0"/>
              <a:t>}3        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8</a:t>
            </a:r>
            <a:r>
              <a:rPr lang="zh-CN" altLang="zh-CN" dirty="0"/>
              <a:t>位数字</a:t>
            </a:r>
            <a:r>
              <a:rPr lang="en-US" altLang="zh-CN" dirty="0"/>
              <a:t>=</a:t>
            </a:r>
            <a:r>
              <a:rPr lang="zh-CN" altLang="zh-CN" dirty="0"/>
              <a:t>非零数字</a:t>
            </a:r>
            <a:r>
              <a:rPr lang="en-US" altLang="zh-CN" dirty="0"/>
              <a:t>+7</a:t>
            </a:r>
            <a:r>
              <a:rPr lang="zh-CN" altLang="zh-CN" dirty="0"/>
              <a:t>位数字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7</a:t>
            </a:r>
            <a:r>
              <a:rPr lang="zh-CN" altLang="zh-CN" dirty="0"/>
              <a:t>位数字</a:t>
            </a:r>
            <a:r>
              <a:rPr lang="en-US" altLang="zh-CN" dirty="0"/>
              <a:t>=7{</a:t>
            </a:r>
            <a:r>
              <a:rPr lang="zh-CN" altLang="zh-CN" dirty="0"/>
              <a:t>数字</a:t>
            </a:r>
            <a:r>
              <a:rPr lang="en-US" altLang="zh-CN" dirty="0"/>
              <a:t>}7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数字＝</a:t>
            </a:r>
            <a:r>
              <a:rPr lang="en-US" altLang="zh-CN" dirty="0"/>
              <a:t>[0|1|2|3|4|5|6|7|8|9]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机票预订系统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zh-CN" altLang="en-US" dirty="0" smtClean="0"/>
              <a:t>找问题？</a:t>
            </a:r>
            <a:endParaRPr lang="zh-CN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7128792" cy="477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复印机系统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68429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5.3(1) </a:t>
            </a:r>
            <a:r>
              <a:rPr lang="zh-CN" altLang="en-US" dirty="0" smtClean="0"/>
              <a:t>储蓄系统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找问题？</a:t>
            </a:r>
            <a:endParaRPr lang="zh-CN" altLang="en-US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3568" y="2060848"/>
          <a:ext cx="7801091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1" imgW="6529705" imgH="2961640" progId="Visio.Drawing.11">
                  <p:embed/>
                </p:oleObj>
              </mc:Choice>
              <mc:Fallback>
                <p:oleObj name="Visio" r:id="rId1" imgW="6529705" imgH="29616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60848"/>
                        <a:ext cx="7801091" cy="352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流程图、</a:t>
            </a:r>
            <a:r>
              <a:rPr lang="en-US" altLang="zh-CN" dirty="0" smtClean="0"/>
              <a:t>N-S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3312368" cy="42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849710"/>
            <a:ext cx="3232593" cy="370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判定表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029200" cy="4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演示</Application>
  <PresentationFormat>全屏显示(4:3)</PresentationFormat>
  <Paragraphs>41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Visio.Drawing.11</vt:lpstr>
      <vt:lpstr>Visio.Drawing.11</vt:lpstr>
      <vt:lpstr>Visio.Drawing.11</vt:lpstr>
      <vt:lpstr>Visio.Drawing.11</vt:lpstr>
      <vt:lpstr>2.3 机票预订系统</vt:lpstr>
      <vt:lpstr>2.3 机票预订系统</vt:lpstr>
      <vt:lpstr>2.3 机票预订系统</vt:lpstr>
      <vt:lpstr>2.5 高校电话号码</vt:lpstr>
      <vt:lpstr>3.4 机票预订系统</vt:lpstr>
      <vt:lpstr>3.6 复印机系统</vt:lpstr>
      <vt:lpstr>5.3(1) 储蓄系统</vt:lpstr>
      <vt:lpstr>6.3 流程图、N-S图</vt:lpstr>
      <vt:lpstr>6.7 判定表</vt:lpstr>
      <vt:lpstr>6.7 判定树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机票预订系统</dc:title>
  <dc:creator>yanglu</dc:creator>
  <cp:lastModifiedBy>chen</cp:lastModifiedBy>
  <cp:revision>5</cp:revision>
  <dcterms:created xsi:type="dcterms:W3CDTF">2018-12-29T02:52:00Z</dcterms:created>
  <dcterms:modified xsi:type="dcterms:W3CDTF">2018-12-29T13:47:24Z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