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3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1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C337-170B-446B-959F-F69D8F36FD7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AF75-E1DB-42C8-997D-7CE725FAD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找问题？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45718"/>
              </p:ext>
            </p:extLst>
          </p:nvPr>
        </p:nvGraphicFramePr>
        <p:xfrm>
          <a:off x="1115616" y="2060848"/>
          <a:ext cx="6814016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260814" imgH="2344608" progId="Visio.Drawing.11">
                  <p:embed/>
                </p:oleObj>
              </mc:Choice>
              <mc:Fallback>
                <p:oleObj name="Visio" r:id="rId3" imgW="5260814" imgH="234460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6814016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7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08050"/>
              </p:ext>
            </p:extLst>
          </p:nvPr>
        </p:nvGraphicFramePr>
        <p:xfrm>
          <a:off x="1115616" y="1628800"/>
          <a:ext cx="6408712" cy="410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5365513" imgH="3746125" progId="Visio.Drawing.11">
                  <p:embed/>
                </p:oleObj>
              </mc:Choice>
              <mc:Fallback>
                <p:oleObj name="Visio" r:id="rId3" imgW="5365513" imgH="374612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6408712" cy="410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89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高校电话号码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zh-CN" altLang="zh-CN" dirty="0"/>
              <a:t>电话号码</a:t>
            </a:r>
            <a:r>
              <a:rPr lang="en-US" altLang="zh-CN" dirty="0"/>
              <a:t>=[</a:t>
            </a:r>
            <a:r>
              <a:rPr lang="zh-CN" altLang="zh-CN" dirty="0"/>
              <a:t>校内电话号码</a:t>
            </a:r>
            <a:r>
              <a:rPr lang="en-US" altLang="zh-CN" dirty="0"/>
              <a:t>|</a:t>
            </a:r>
            <a:r>
              <a:rPr lang="zh-CN" altLang="zh-CN" dirty="0"/>
              <a:t>校外电话号码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校内电话号码</a:t>
            </a:r>
            <a:r>
              <a:rPr lang="en-US" altLang="zh-CN" dirty="0"/>
              <a:t>=</a:t>
            </a:r>
            <a:r>
              <a:rPr lang="zh-CN" altLang="zh-CN" dirty="0"/>
              <a:t>非零数字</a:t>
            </a:r>
            <a:r>
              <a:rPr lang="en-US" altLang="zh-CN" dirty="0"/>
              <a:t>+ 3 </a:t>
            </a:r>
            <a:r>
              <a:rPr lang="zh-CN" altLang="zh-CN" dirty="0"/>
              <a:t>位数字</a:t>
            </a:r>
            <a:r>
              <a:rPr lang="en-US" altLang="zh-CN" dirty="0"/>
              <a:t>  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校外</a:t>
            </a:r>
            <a:r>
              <a:rPr lang="zh-CN" altLang="zh-CN" dirty="0"/>
              <a:t>电话号码</a:t>
            </a:r>
            <a:r>
              <a:rPr lang="en-US" altLang="zh-CN" dirty="0"/>
              <a:t>=[</a:t>
            </a:r>
            <a:r>
              <a:rPr lang="zh-CN" altLang="zh-CN" dirty="0"/>
              <a:t>本市号码</a:t>
            </a:r>
            <a:r>
              <a:rPr lang="en-US" altLang="zh-CN" dirty="0"/>
              <a:t>|</a:t>
            </a:r>
            <a:r>
              <a:rPr lang="zh-CN" altLang="zh-CN" dirty="0"/>
              <a:t>外地号码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本市号码</a:t>
            </a:r>
            <a:r>
              <a:rPr lang="en-US" altLang="zh-CN" dirty="0"/>
              <a:t>=</a:t>
            </a:r>
            <a:r>
              <a:rPr lang="zh-CN" altLang="zh-CN" dirty="0"/>
              <a:t>数字零</a:t>
            </a:r>
            <a:r>
              <a:rPr lang="en-US" altLang="zh-CN" dirty="0"/>
              <a:t>+8</a:t>
            </a:r>
            <a:r>
              <a:rPr lang="zh-CN" altLang="zh-CN" dirty="0"/>
              <a:t>位数字</a:t>
            </a:r>
          </a:p>
          <a:p>
            <a:pPr marL="0" lvl="0" indent="0">
              <a:buNone/>
            </a:pPr>
            <a:r>
              <a:rPr lang="zh-CN" altLang="zh-CN" dirty="0"/>
              <a:t>外地号码</a:t>
            </a:r>
            <a:r>
              <a:rPr lang="en-US" altLang="zh-CN" dirty="0"/>
              <a:t>=</a:t>
            </a:r>
            <a:r>
              <a:rPr lang="zh-CN" altLang="zh-CN" dirty="0"/>
              <a:t>数字零</a:t>
            </a:r>
            <a:r>
              <a:rPr lang="en-US" altLang="zh-CN" dirty="0"/>
              <a:t>+3</a:t>
            </a:r>
            <a:r>
              <a:rPr lang="zh-CN" altLang="zh-CN" dirty="0"/>
              <a:t>位数字</a:t>
            </a:r>
            <a:r>
              <a:rPr lang="en-US" altLang="zh-CN" dirty="0"/>
              <a:t>+8</a:t>
            </a:r>
            <a:r>
              <a:rPr lang="zh-CN" altLang="zh-CN" dirty="0"/>
              <a:t>位数字</a:t>
            </a:r>
          </a:p>
          <a:p>
            <a:pPr marL="0" lvl="0" indent="0">
              <a:buNone/>
            </a:pPr>
            <a:r>
              <a:rPr lang="zh-CN" altLang="zh-CN" dirty="0"/>
              <a:t>非零数字</a:t>
            </a:r>
            <a:r>
              <a:rPr lang="en-US" altLang="zh-CN" dirty="0"/>
              <a:t>=[1|2|3|4|5|6|7|8|9]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数字零＝</a:t>
            </a:r>
            <a:r>
              <a:rPr lang="en-US" altLang="zh-CN" dirty="0"/>
              <a:t>0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位数字＝</a:t>
            </a:r>
            <a:r>
              <a:rPr lang="en-US" altLang="zh-CN" dirty="0"/>
              <a:t>3{</a:t>
            </a:r>
            <a:r>
              <a:rPr lang="zh-CN" altLang="zh-CN" dirty="0"/>
              <a:t>数字</a:t>
            </a:r>
            <a:r>
              <a:rPr lang="en-US" altLang="zh-CN" dirty="0"/>
              <a:t>}3        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8</a:t>
            </a:r>
            <a:r>
              <a:rPr lang="zh-CN" altLang="zh-CN" dirty="0"/>
              <a:t>位数字</a:t>
            </a:r>
            <a:r>
              <a:rPr lang="en-US" altLang="zh-CN" dirty="0"/>
              <a:t>=</a:t>
            </a:r>
            <a:r>
              <a:rPr lang="zh-CN" altLang="zh-CN" dirty="0"/>
              <a:t>非零数字</a:t>
            </a:r>
            <a:r>
              <a:rPr lang="en-US" altLang="zh-CN" dirty="0"/>
              <a:t>+7</a:t>
            </a:r>
            <a:r>
              <a:rPr lang="zh-CN" altLang="zh-CN" dirty="0"/>
              <a:t>位数字</a:t>
            </a:r>
          </a:p>
          <a:p>
            <a:pPr marL="0" lvl="0" indent="0">
              <a:buNone/>
            </a:pPr>
            <a:r>
              <a:rPr lang="en-US" altLang="zh-CN" dirty="0"/>
              <a:t>7</a:t>
            </a:r>
            <a:r>
              <a:rPr lang="zh-CN" altLang="zh-CN" dirty="0"/>
              <a:t>位数字</a:t>
            </a:r>
            <a:r>
              <a:rPr lang="en-US" altLang="zh-CN" dirty="0"/>
              <a:t>=7{</a:t>
            </a:r>
            <a:r>
              <a:rPr lang="zh-CN" altLang="zh-CN" dirty="0"/>
              <a:t>数字</a:t>
            </a:r>
            <a:r>
              <a:rPr lang="en-US" altLang="zh-CN" dirty="0"/>
              <a:t>}7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数字＝</a:t>
            </a:r>
            <a:r>
              <a:rPr lang="en-US" altLang="zh-CN" dirty="0"/>
              <a:t>[0|1|2|3|4|5|6|7|8|9]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29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找问题？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128792" cy="477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2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复印机系统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68429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en-US" altLang="zh-CN" dirty="0" smtClean="0"/>
              <a:t>(1)</a:t>
            </a:r>
            <a:r>
              <a:rPr lang="en-US" altLang="zh-CN" dirty="0" smtClean="0"/>
              <a:t> </a:t>
            </a:r>
            <a:r>
              <a:rPr lang="zh-CN" altLang="en-US" dirty="0" smtClean="0"/>
              <a:t>储蓄系统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找问题？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36014"/>
              </p:ext>
            </p:extLst>
          </p:nvPr>
        </p:nvGraphicFramePr>
        <p:xfrm>
          <a:off x="683568" y="2060848"/>
          <a:ext cx="7801091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6244784" imgH="2824783" progId="Visio.Drawing.11">
                  <p:embed/>
                </p:oleObj>
              </mc:Choice>
              <mc:Fallback>
                <p:oleObj name="Visio" r:id="rId3" imgW="6244784" imgH="282478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7801091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5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流程图、</a:t>
            </a:r>
            <a:r>
              <a:rPr lang="en-US" altLang="zh-CN" dirty="0" smtClean="0"/>
              <a:t>N-S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312368" cy="42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849710"/>
            <a:ext cx="3232593" cy="37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判定表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029200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判定树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2" y="1628800"/>
            <a:ext cx="7016606" cy="46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Microsoft Office Visio 绘图</vt:lpstr>
      <vt:lpstr>2.3 机票预订系统</vt:lpstr>
      <vt:lpstr>2.3 机票预订系统</vt:lpstr>
      <vt:lpstr>2.5 高校电话号码</vt:lpstr>
      <vt:lpstr>3.4 机票预订系统</vt:lpstr>
      <vt:lpstr>3.6 复印机系统</vt:lpstr>
      <vt:lpstr>5.3(1) 储蓄系统</vt:lpstr>
      <vt:lpstr>6.3 流程图、N-S图</vt:lpstr>
      <vt:lpstr>6.7 判定表</vt:lpstr>
      <vt:lpstr>6.7 判定树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机票预订系统</dc:title>
  <dc:creator>yanglu</dc:creator>
  <cp:lastModifiedBy>yanglu</cp:lastModifiedBy>
  <cp:revision>3</cp:revision>
  <dcterms:created xsi:type="dcterms:W3CDTF">2018-12-29T02:52:15Z</dcterms:created>
  <dcterms:modified xsi:type="dcterms:W3CDTF">2018-12-29T03:20:13Z</dcterms:modified>
</cp:coreProperties>
</file>